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92"/>
  </p:notesMasterIdLst>
  <p:sldIdLst>
    <p:sldId id="306" r:id="rId5"/>
    <p:sldId id="438" r:id="rId6"/>
    <p:sldId id="435" r:id="rId7"/>
    <p:sldId id="443" r:id="rId8"/>
    <p:sldId id="441" r:id="rId9"/>
    <p:sldId id="486" r:id="rId10"/>
    <p:sldId id="487" r:id="rId11"/>
    <p:sldId id="488" r:id="rId12"/>
    <p:sldId id="455" r:id="rId13"/>
    <p:sldId id="493" r:id="rId14"/>
    <p:sldId id="489" r:id="rId15"/>
    <p:sldId id="411" r:id="rId16"/>
    <p:sldId id="456" r:id="rId17"/>
    <p:sldId id="484" r:id="rId18"/>
    <p:sldId id="461" r:id="rId19"/>
    <p:sldId id="462" r:id="rId20"/>
    <p:sldId id="463" r:id="rId21"/>
    <p:sldId id="464" r:id="rId22"/>
    <p:sldId id="466" r:id="rId23"/>
    <p:sldId id="465" r:id="rId24"/>
    <p:sldId id="426" r:id="rId25"/>
    <p:sldId id="451" r:id="rId26"/>
    <p:sldId id="473" r:id="rId27"/>
    <p:sldId id="501" r:id="rId28"/>
    <p:sldId id="474" r:id="rId29"/>
    <p:sldId id="475" r:id="rId30"/>
    <p:sldId id="476" r:id="rId31"/>
    <p:sldId id="479" r:id="rId32"/>
    <p:sldId id="502" r:id="rId33"/>
    <p:sldId id="453" r:id="rId34"/>
    <p:sldId id="496" r:id="rId35"/>
    <p:sldId id="478" r:id="rId36"/>
    <p:sldId id="454" r:id="rId37"/>
    <p:sldId id="503" r:id="rId38"/>
    <p:sldId id="450" r:id="rId39"/>
    <p:sldId id="492" r:id="rId40"/>
    <p:sldId id="495" r:id="rId41"/>
    <p:sldId id="490" r:id="rId42"/>
    <p:sldId id="445" r:id="rId43"/>
    <p:sldId id="406" r:id="rId44"/>
    <p:sldId id="472" r:id="rId45"/>
    <p:sldId id="470" r:id="rId46"/>
    <p:sldId id="469" r:id="rId47"/>
    <p:sldId id="468" r:id="rId48"/>
    <p:sldId id="425" r:id="rId49"/>
    <p:sldId id="460" r:id="rId50"/>
    <p:sldId id="459" r:id="rId51"/>
    <p:sldId id="424" r:id="rId52"/>
    <p:sldId id="444" r:id="rId53"/>
    <p:sldId id="427" r:id="rId54"/>
    <p:sldId id="415" r:id="rId55"/>
    <p:sldId id="417" r:id="rId56"/>
    <p:sldId id="418" r:id="rId57"/>
    <p:sldId id="419" r:id="rId58"/>
    <p:sldId id="420" r:id="rId59"/>
    <p:sldId id="421" r:id="rId60"/>
    <p:sldId id="408" r:id="rId61"/>
    <p:sldId id="414" r:id="rId62"/>
    <p:sldId id="471" r:id="rId63"/>
    <p:sldId id="432" r:id="rId64"/>
    <p:sldId id="434" r:id="rId65"/>
    <p:sldId id="494" r:id="rId66"/>
    <p:sldId id="413" r:id="rId67"/>
    <p:sldId id="409" r:id="rId68"/>
    <p:sldId id="423" r:id="rId69"/>
    <p:sldId id="448" r:id="rId70"/>
    <p:sldId id="446" r:id="rId71"/>
    <p:sldId id="328" r:id="rId72"/>
    <p:sldId id="457" r:id="rId73"/>
    <p:sldId id="449" r:id="rId74"/>
    <p:sldId id="437" r:id="rId75"/>
    <p:sldId id="498" r:id="rId76"/>
    <p:sldId id="407" r:id="rId77"/>
    <p:sldId id="491" r:id="rId78"/>
    <p:sldId id="442" r:id="rId79"/>
    <p:sldId id="480" r:id="rId80"/>
    <p:sldId id="422" r:id="rId81"/>
    <p:sldId id="485" r:id="rId82"/>
    <p:sldId id="497" r:id="rId83"/>
    <p:sldId id="499" r:id="rId84"/>
    <p:sldId id="467" r:id="rId85"/>
    <p:sldId id="505" r:id="rId86"/>
    <p:sldId id="500" r:id="rId87"/>
    <p:sldId id="477" r:id="rId88"/>
    <p:sldId id="452" r:id="rId89"/>
    <p:sldId id="504" r:id="rId90"/>
    <p:sldId id="506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McNei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E3"/>
    <a:srgbClr val="FF7C80"/>
    <a:srgbClr val="FF0000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89072" autoAdjust="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commentAuthors" Target="commentAuthors.xml"/><Relationship Id="rId9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2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9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8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83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31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9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59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4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15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10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68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0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1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10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47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49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75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6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4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9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1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6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93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55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2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32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4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27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6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5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868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2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68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0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4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32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18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3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450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53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514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443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73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00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267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069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02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516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1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618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4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275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1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1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030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422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696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863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8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179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036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999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406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3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6AB5-ECD0-F77D-47FE-A0F80D98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D7B36-1173-5978-CEB4-53FB90E1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190E8-068F-BC7A-1218-3B94EA4B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AE17-0203-1F42-F03C-1BA2CC8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CAE15-6DF4-781B-CB77-BD09FB4D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BC89-B250-737D-277A-77BC6506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66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42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260.png"/><Relationship Id="rId4" Type="http://schemas.openxmlformats.org/officeDocument/2006/relationships/image" Target="../media/image25.png"/><Relationship Id="rId9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0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cs.albany.edu/~petko/lab/code.html/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1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1.png"/><Relationship Id="rId5" Type="http://schemas.openxmlformats.org/officeDocument/2006/relationships/image" Target="../media/image97.png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1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1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1.png"/><Relationship Id="rId5" Type="http://schemas.openxmlformats.org/officeDocument/2006/relationships/image" Target="../media/image102.png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6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3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1" y="531110"/>
            <a:ext cx="11864670" cy="1641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</a:rPr>
              <a:t>CADENCE</a:t>
            </a:r>
            <a:br>
              <a:rPr lang="en-US" b="0" dirty="0">
                <a:latin typeface="Arial" panose="020B0604020202020204" pitchFamily="34" charset="0"/>
              </a:rPr>
            </a:br>
            <a:r>
              <a:rPr lang="en-US" b="0" i="0" cap="none" dirty="0">
                <a:effectLst/>
                <a:latin typeface="Arial" panose="020B0604020202020204" pitchFamily="34" charset="0"/>
              </a:rPr>
              <a:t>Community-aware Detection Of Dynamic Network States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5F14073-9F68-4B7E-A576-26899D58C7A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42993" y="3124754"/>
                <a:ext cx="6172363" cy="1316618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Maxwell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McNeil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Carolina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Mattsson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Frank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W</m:t>
                        </m:r>
                        <m:r>
                          <m:rPr>
                            <m:nor/>
                          </m:rPr>
                          <a:rPr lang="en-US" sz="2400"/>
                          <m:t>. </m:t>
                        </m:r>
                        <m:r>
                          <m:rPr>
                            <m:nor/>
                          </m:rPr>
                          <a:rPr lang="en-US" sz="2400"/>
                          <m:t>Takes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Petko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Bogdanov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algn="l"/>
                <a:endParaRPr lang="en-US" sz="24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5F14073-9F68-4B7E-A576-26899D58C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42993" y="3124754"/>
                <a:ext cx="6172363" cy="1316618"/>
              </a:xfrm>
              <a:blipFill>
                <a:blip r:embed="rId2"/>
                <a:stretch>
                  <a:fillRect l="-395" t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MM lab">
            <a:extLst>
              <a:ext uri="{FF2B5EF4-FFF2-40B4-BE49-F238E27FC236}">
                <a16:creationId xmlns:a16="http://schemas.microsoft.com/office/drawing/2014/main" id="{7A5F3751-9AD3-1B5E-B412-B80B52DF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34" y="4324457"/>
            <a:ext cx="2845266" cy="10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4A398-69DD-58FB-0A61-6D8F01B9C5B8}"/>
              </a:ext>
            </a:extLst>
          </p:cNvPr>
          <p:cNvSpPr txBox="1"/>
          <p:nvPr/>
        </p:nvSpPr>
        <p:spPr>
          <a:xfrm>
            <a:off x="1325461" y="4362454"/>
            <a:ext cx="76423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Department of Computer Science, University at Albany—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SUNY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† Department of Computer Science (</a:t>
            </a:r>
            <a:r>
              <a:rPr lang="en-US" dirty="0" err="1">
                <a:solidFill>
                  <a:schemeClr val="bg1"/>
                </a:solidFill>
              </a:rPr>
              <a:t>LIACS</a:t>
            </a:r>
            <a:r>
              <a:rPr lang="en-US" dirty="0">
                <a:solidFill>
                  <a:schemeClr val="bg1"/>
                </a:solidFill>
              </a:rPr>
              <a:t>), Leiden </a:t>
            </a:r>
            <a:r>
              <a:rPr lang="en-US" dirty="0" err="1">
                <a:solidFill>
                  <a:schemeClr val="bg1"/>
                </a:solidFill>
              </a:rPr>
              <a:t>Universit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University at Albany, SUNY - Wikipedia">
            <a:extLst>
              <a:ext uri="{FF2B5EF4-FFF2-40B4-BE49-F238E27FC236}">
                <a16:creationId xmlns:a16="http://schemas.microsoft.com/office/drawing/2014/main" id="{79B5AF5B-3BF3-3D1D-29CD-6D14CE4F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1" y="4297900"/>
            <a:ext cx="1113503" cy="11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Leiden University - Wikipedia">
            <a:extLst>
              <a:ext uri="{FF2B5EF4-FFF2-40B4-BE49-F238E27FC236}">
                <a16:creationId xmlns:a16="http://schemas.microsoft.com/office/drawing/2014/main" id="{D4851F68-22D9-43A9-37F6-D0BC27D081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Leiden University - Wikipedia">
            <a:extLst>
              <a:ext uri="{FF2B5EF4-FFF2-40B4-BE49-F238E27FC236}">
                <a16:creationId xmlns:a16="http://schemas.microsoft.com/office/drawing/2014/main" id="{8FD18819-084E-109F-9774-2B949D924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D071D-E37E-F486-DFC3-A5CA37866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338" y="5621770"/>
            <a:ext cx="1068787" cy="1236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C715D1-595D-9BD5-4DCB-2ACBDC2F2A3F}"/>
              </a:ext>
            </a:extLst>
          </p:cNvPr>
          <p:cNvSpPr txBox="1"/>
          <p:nvPr/>
        </p:nvSpPr>
        <p:spPr>
          <a:xfrm>
            <a:off x="9471378" y="5839782"/>
            <a:ext cx="241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Network Science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2EE31-06E5-EF92-D7D6-98C580AC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767" y="649287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00" y="179840"/>
            <a:ext cx="11006345" cy="1374277"/>
          </a:xfrm>
        </p:spPr>
        <p:txBody>
          <a:bodyPr>
            <a:normAutofit/>
          </a:bodyPr>
          <a:lstStyle/>
          <a:p>
            <a:r>
              <a:rPr lang="en-US" sz="4000" dirty="0"/>
              <a:t>Related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325C0-C29C-4D46-4988-7161F3036FDA}"/>
              </a:ext>
            </a:extLst>
          </p:cNvPr>
          <p:cNvSpPr txBox="1"/>
          <p:nvPr/>
        </p:nvSpPr>
        <p:spPr>
          <a:xfrm>
            <a:off x="763400" y="1258974"/>
            <a:ext cx="10528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 detection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LAD </a:t>
            </a:r>
            <a:r>
              <a:rPr lang="en-US" dirty="0">
                <a:solidFill>
                  <a:schemeClr val="tx1"/>
                </a:solidFill>
              </a:rPr>
              <a:t>Laplacian change point detection [KDD 2020]: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Looks for changes in Laplacian eigenvalues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Dependent on input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TSP </a:t>
            </a:r>
            <a:r>
              <a:rPr lang="en-US" dirty="0" err="1"/>
              <a:t>Tensorsplat</a:t>
            </a:r>
            <a:r>
              <a:rPr lang="en-US" dirty="0"/>
              <a:t> [PCI 12]</a:t>
            </a:r>
            <a:r>
              <a:rPr lang="en-US" b="1" dirty="0"/>
              <a:t>: </a:t>
            </a:r>
            <a:r>
              <a:rPr lang="en-US" dirty="0"/>
              <a:t>Factorization of an interaction tensor. Exam temporal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Looks for changes in temporal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Does not look for regimes of stable community activity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FD694-F069-D52A-DB60-11407AFB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780" y="649287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7FC898-533D-551D-D5F0-6C9F0496C8D1}"/>
              </a:ext>
            </a:extLst>
          </p:cNvPr>
          <p:cNvCxnSpPr>
            <a:cxnSpLocks/>
          </p:cNvCxnSpPr>
          <p:nvPr/>
        </p:nvCxnSpPr>
        <p:spPr>
          <a:xfrm>
            <a:off x="756408" y="3102771"/>
            <a:ext cx="10679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65B3A6-453E-9928-13E6-170F3561804F}"/>
              </a:ext>
            </a:extLst>
          </p:cNvPr>
          <p:cNvCxnSpPr/>
          <p:nvPr/>
        </p:nvCxnSpPr>
        <p:spPr>
          <a:xfrm>
            <a:off x="1635853" y="4446165"/>
            <a:ext cx="0" cy="1400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CEAAD-882E-00B0-68DF-194FCEFD8CDA}"/>
              </a:ext>
            </a:extLst>
          </p:cNvPr>
          <p:cNvCxnSpPr/>
          <p:nvPr/>
        </p:nvCxnSpPr>
        <p:spPr>
          <a:xfrm>
            <a:off x="1635853" y="5847127"/>
            <a:ext cx="5561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53DCEB-9013-8706-47A0-389604169A15}"/>
              </a:ext>
            </a:extLst>
          </p:cNvPr>
          <p:cNvSpPr/>
          <p:nvPr/>
        </p:nvSpPr>
        <p:spPr>
          <a:xfrm>
            <a:off x="1677798" y="4861571"/>
            <a:ext cx="5276675" cy="960389"/>
          </a:xfrm>
          <a:custGeom>
            <a:avLst/>
            <a:gdLst>
              <a:gd name="connsiteX0" fmla="*/ 0 w 5276675"/>
              <a:gd name="connsiteY0" fmla="*/ 960389 h 960389"/>
              <a:gd name="connsiteX1" fmla="*/ 1937857 w 5276675"/>
              <a:gd name="connsiteY1" fmla="*/ 146657 h 960389"/>
              <a:gd name="connsiteX2" fmla="*/ 3196206 w 5276675"/>
              <a:gd name="connsiteY2" fmla="*/ 71156 h 960389"/>
              <a:gd name="connsiteX3" fmla="*/ 3674378 w 5276675"/>
              <a:gd name="connsiteY3" fmla="*/ 910055 h 960389"/>
              <a:gd name="connsiteX4" fmla="*/ 5276675 w 5276675"/>
              <a:gd name="connsiteY4" fmla="*/ 691941 h 9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675" h="960389">
                <a:moveTo>
                  <a:pt x="0" y="960389"/>
                </a:moveTo>
                <a:cubicBezTo>
                  <a:pt x="702578" y="627625"/>
                  <a:pt x="1405156" y="294862"/>
                  <a:pt x="1937857" y="146657"/>
                </a:cubicBezTo>
                <a:cubicBezTo>
                  <a:pt x="2470558" y="-1548"/>
                  <a:pt x="2906786" y="-56077"/>
                  <a:pt x="3196206" y="71156"/>
                </a:cubicBezTo>
                <a:cubicBezTo>
                  <a:pt x="3485626" y="198389"/>
                  <a:pt x="3327633" y="806591"/>
                  <a:pt x="3674378" y="910055"/>
                </a:cubicBezTo>
                <a:cubicBezTo>
                  <a:pt x="4021123" y="1013519"/>
                  <a:pt x="4918745" y="750664"/>
                  <a:pt x="5276675" y="691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5A40DF-BBC7-A905-D116-3A7CD9630754}"/>
              </a:ext>
            </a:extLst>
          </p:cNvPr>
          <p:cNvCxnSpPr/>
          <p:nvPr/>
        </p:nvCxnSpPr>
        <p:spPr>
          <a:xfrm>
            <a:off x="5016616" y="4546833"/>
            <a:ext cx="0" cy="13002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BD7B1E-99B2-C53C-8396-25DE39BBC77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100506" y="4406644"/>
            <a:ext cx="654340" cy="14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17DD15-076C-A19A-9E60-58C65485C603}"/>
              </a:ext>
            </a:extLst>
          </p:cNvPr>
          <p:cNvSpPr txBox="1"/>
          <p:nvPr/>
        </p:nvSpPr>
        <p:spPr>
          <a:xfrm>
            <a:off x="5754846" y="4221978"/>
            <a:ext cx="199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</a:t>
            </a:r>
          </a:p>
        </p:txBody>
      </p:sp>
    </p:spTree>
    <p:extLst>
      <p:ext uri="{BB962C8B-B14F-4D97-AF65-F5344CB8AC3E}">
        <p14:creationId xmlns:p14="http://schemas.microsoft.com/office/powerpoint/2010/main" val="303945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515">
            <a:extLst>
              <a:ext uri="{FF2B5EF4-FFF2-40B4-BE49-F238E27FC236}">
                <a16:creationId xmlns:a16="http://schemas.microsoft.com/office/drawing/2014/main" id="{2814C370-2A62-47A3-390E-0FC104C28572}"/>
              </a:ext>
            </a:extLst>
          </p:cNvPr>
          <p:cNvSpPr/>
          <p:nvPr/>
        </p:nvSpPr>
        <p:spPr>
          <a:xfrm>
            <a:off x="3927303" y="5932726"/>
            <a:ext cx="808637" cy="3181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9684D52E-7B0B-E415-1FEF-854FB0EE223A}"/>
              </a:ext>
            </a:extLst>
          </p:cNvPr>
          <p:cNvSpPr/>
          <p:nvPr/>
        </p:nvSpPr>
        <p:spPr>
          <a:xfrm>
            <a:off x="9348829" y="5932726"/>
            <a:ext cx="1494268" cy="3181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9E8F92A0-F2EE-728C-69B2-D17D98D6A8A1}"/>
              </a:ext>
            </a:extLst>
          </p:cNvPr>
          <p:cNvSpPr/>
          <p:nvPr/>
        </p:nvSpPr>
        <p:spPr>
          <a:xfrm>
            <a:off x="4782298" y="5600407"/>
            <a:ext cx="4533719" cy="3181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4" y="430654"/>
            <a:ext cx="12017333" cy="727642"/>
          </a:xfrm>
        </p:spPr>
        <p:txBody>
          <a:bodyPr>
            <a:normAutofit/>
          </a:bodyPr>
          <a:lstStyle/>
          <a:p>
            <a:r>
              <a:rPr lang="en-US" sz="4000" dirty="0"/>
              <a:t>Good snapshots = stable community interactions</a:t>
            </a:r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15757" y="1777540"/>
            <a:ext cx="69227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15757" y="245731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15757" y="317782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15757" y="392279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>
            <a:cxnSpLocks/>
          </p:cNvCxnSpPr>
          <p:nvPr/>
        </p:nvCxnSpPr>
        <p:spPr>
          <a:xfrm>
            <a:off x="5063348" y="1632722"/>
            <a:ext cx="11644" cy="23173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70879" y="127085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>
            <a:cxnSpLocks/>
          </p:cNvCxnSpPr>
          <p:nvPr/>
        </p:nvCxnSpPr>
        <p:spPr>
          <a:xfrm>
            <a:off x="4757607" y="1777540"/>
            <a:ext cx="0" cy="21523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882725" y="128653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63893" y="160126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6992364" y="128653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>
            <a:cxnSpLocks/>
          </p:cNvCxnSpPr>
          <p:nvPr/>
        </p:nvCxnSpPr>
        <p:spPr>
          <a:xfrm>
            <a:off x="9328363" y="1787107"/>
            <a:ext cx="0" cy="216292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30647" y="1287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681818" y="161055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19917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38539" y="1649813"/>
            <a:ext cx="8102" cy="234876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36318" y="17775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23646" y="177178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22261" y="177106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59464" y="179291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22316" y="127937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73903" y="177912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64843" y="177178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394539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73001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48927" y="175479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>
            <a:cxnSpLocks/>
          </p:cNvCxnSpPr>
          <p:nvPr/>
        </p:nvCxnSpPr>
        <p:spPr>
          <a:xfrm>
            <a:off x="8734439" y="1768639"/>
            <a:ext cx="0" cy="138886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B7B00390-9B16-1180-423F-0D3073CA7352}"/>
              </a:ext>
            </a:extLst>
          </p:cNvPr>
          <p:cNvCxnSpPr>
            <a:cxnSpLocks/>
          </p:cNvCxnSpPr>
          <p:nvPr/>
        </p:nvCxnSpPr>
        <p:spPr>
          <a:xfrm>
            <a:off x="3926006" y="1706779"/>
            <a:ext cx="0" cy="221399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8" name="Picture 517">
            <a:extLst>
              <a:ext uri="{FF2B5EF4-FFF2-40B4-BE49-F238E27FC236}">
                <a16:creationId xmlns:a16="http://schemas.microsoft.com/office/drawing/2014/main" id="{2F81ED56-9ADA-CEDF-5AA2-F2353573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96" y="1809135"/>
            <a:ext cx="2275082" cy="246314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B84EA1-2F20-B858-71EB-CACF57E0FF9E}"/>
              </a:ext>
            </a:extLst>
          </p:cNvPr>
          <p:cNvCxnSpPr>
            <a:cxnSpLocks/>
          </p:cNvCxnSpPr>
          <p:nvPr/>
        </p:nvCxnSpPr>
        <p:spPr>
          <a:xfrm>
            <a:off x="6254283" y="1642643"/>
            <a:ext cx="9381" cy="22872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393D5B-B078-8981-B61F-A0A14F894024}"/>
              </a:ext>
            </a:extLst>
          </p:cNvPr>
          <p:cNvCxnSpPr>
            <a:cxnSpLocks/>
          </p:cNvCxnSpPr>
          <p:nvPr/>
        </p:nvCxnSpPr>
        <p:spPr>
          <a:xfrm>
            <a:off x="8538456" y="1649813"/>
            <a:ext cx="0" cy="22595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656005-9C25-DD50-04AF-56C07B77EAF6}"/>
              </a:ext>
            </a:extLst>
          </p:cNvPr>
          <p:cNvCxnSpPr/>
          <p:nvPr/>
        </p:nvCxnSpPr>
        <p:spPr>
          <a:xfrm>
            <a:off x="5137312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A3CB1CFB-B737-0FD0-0A36-FF7780A039AC}"/>
              </a:ext>
            </a:extLst>
          </p:cNvPr>
          <p:cNvSpPr/>
          <p:nvPr/>
        </p:nvSpPr>
        <p:spPr>
          <a:xfrm>
            <a:off x="2223355" y="4231653"/>
            <a:ext cx="548420" cy="506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96990-BE47-C058-408A-806164BF71E5}"/>
              </a:ext>
            </a:extLst>
          </p:cNvPr>
          <p:cNvSpPr txBox="1"/>
          <p:nvPr/>
        </p:nvSpPr>
        <p:spPr>
          <a:xfrm>
            <a:off x="1348903" y="4651127"/>
            <a:ext cx="246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Communities:</a:t>
            </a:r>
          </a:p>
          <a:p>
            <a:endParaRPr lang="en-US" sz="2400" b="1" dirty="0"/>
          </a:p>
          <a:p>
            <a:r>
              <a:rPr lang="en-US" sz="2400" b="1" dirty="0"/>
              <a:t>Work </a:t>
            </a:r>
          </a:p>
          <a:p>
            <a:endParaRPr lang="en-US" sz="2400" b="1" dirty="0"/>
          </a:p>
          <a:p>
            <a:r>
              <a:rPr lang="en-US" sz="2400" b="1" dirty="0"/>
              <a:t>Friends</a:t>
            </a:r>
          </a:p>
          <a:p>
            <a:endParaRPr lang="en-US" dirty="0"/>
          </a:p>
        </p:txBody>
      </p:sp>
      <p:pic>
        <p:nvPicPr>
          <p:cNvPr id="485" name="Picture 484">
            <a:extLst>
              <a:ext uri="{FF2B5EF4-FFF2-40B4-BE49-F238E27FC236}">
                <a16:creationId xmlns:a16="http://schemas.microsoft.com/office/drawing/2014/main" id="{93FD777F-2D67-5C35-A302-1C9813F8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58" y="5057065"/>
            <a:ext cx="773633" cy="868600"/>
          </a:xfrm>
          <a:prstGeom prst="rect">
            <a:avLst/>
          </a:prstGeom>
        </p:spPr>
      </p:pic>
      <p:grpSp>
        <p:nvGrpSpPr>
          <p:cNvPr id="486" name="Group 485">
            <a:extLst>
              <a:ext uri="{FF2B5EF4-FFF2-40B4-BE49-F238E27FC236}">
                <a16:creationId xmlns:a16="http://schemas.microsoft.com/office/drawing/2014/main" id="{C3585B9C-3A1B-7874-9911-864399685C67}"/>
              </a:ext>
            </a:extLst>
          </p:cNvPr>
          <p:cNvGrpSpPr/>
          <p:nvPr/>
        </p:nvGrpSpPr>
        <p:grpSpPr>
          <a:xfrm>
            <a:off x="12926980" y="723109"/>
            <a:ext cx="1697281" cy="2434396"/>
            <a:chOff x="1981658" y="2820695"/>
            <a:chExt cx="1697281" cy="2434396"/>
          </a:xfrm>
        </p:grpSpPr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DAE7509-2B1B-150F-17F1-A585CAAFA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82589" y="3376255"/>
              <a:ext cx="148403" cy="1511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58AA6A95-9E8B-AF3C-A4DA-60A9113B7D1C}"/>
                </a:ext>
              </a:extLst>
            </p:cNvPr>
            <p:cNvCxnSpPr>
              <a:cxnSpLocks/>
            </p:cNvCxnSpPr>
            <p:nvPr/>
          </p:nvCxnSpPr>
          <p:spPr>
            <a:xfrm>
              <a:off x="2394118" y="4170973"/>
              <a:ext cx="636874" cy="733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8FC27588-D4A0-1E7F-CDA5-12EC4BC38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930" y="3293790"/>
              <a:ext cx="585856" cy="810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C4C4D3D9-6660-52AE-7FAE-24C70B4F8703}"/>
                </a:ext>
              </a:extLst>
            </p:cNvPr>
            <p:cNvSpPr/>
            <p:nvPr/>
          </p:nvSpPr>
          <p:spPr>
            <a:xfrm>
              <a:off x="1981658" y="2820695"/>
              <a:ext cx="1697281" cy="2434396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FDD7A574-40D1-5354-5449-B2042C365B26}"/>
                </a:ext>
              </a:extLst>
            </p:cNvPr>
            <p:cNvGrpSpPr/>
            <p:nvPr/>
          </p:nvGrpSpPr>
          <p:grpSpPr>
            <a:xfrm>
              <a:off x="2712965" y="2843731"/>
              <a:ext cx="417015" cy="727172"/>
              <a:chOff x="2887117" y="1625600"/>
              <a:chExt cx="417015" cy="72717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41A27FEC-3E1B-0F5B-5A2A-56BFC4BEE8B7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Chord 501">
                <a:extLst>
                  <a:ext uri="{FF2B5EF4-FFF2-40B4-BE49-F238E27FC236}">
                    <a16:creationId xmlns:a16="http://schemas.microsoft.com/office/drawing/2014/main" id="{95871829-6068-2B59-B578-FE58720A5F06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CF2EAAB4-3A6C-10CF-959A-F4F59E7F1B80}"/>
                </a:ext>
              </a:extLst>
            </p:cNvPr>
            <p:cNvSpPr txBox="1"/>
            <p:nvPr/>
          </p:nvSpPr>
          <p:spPr>
            <a:xfrm>
              <a:off x="2754803" y="3051260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</a:t>
              </a:r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298B8256-2998-971F-7221-FA6CDB3F2DFF}"/>
                </a:ext>
              </a:extLst>
            </p:cNvPr>
            <p:cNvGrpSpPr/>
            <p:nvPr/>
          </p:nvGrpSpPr>
          <p:grpSpPr>
            <a:xfrm>
              <a:off x="2019817" y="3701301"/>
              <a:ext cx="417015" cy="727172"/>
              <a:chOff x="2887117" y="1625600"/>
              <a:chExt cx="417015" cy="727172"/>
            </a:xfrm>
            <a:solidFill>
              <a:schemeClr val="accent2"/>
            </a:solidFill>
          </p:grpSpPr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42463C5E-045D-07DF-778B-8F76B4009D41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Chord 499">
                <a:extLst>
                  <a:ext uri="{FF2B5EF4-FFF2-40B4-BE49-F238E27FC236}">
                    <a16:creationId xmlns:a16="http://schemas.microsoft.com/office/drawing/2014/main" id="{F434C57B-3045-9968-5329-80C5999D1735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E18B32AD-3590-DD8F-D381-72CA841968F9}"/>
                </a:ext>
              </a:extLst>
            </p:cNvPr>
            <p:cNvSpPr txBox="1"/>
            <p:nvPr/>
          </p:nvSpPr>
          <p:spPr>
            <a:xfrm>
              <a:off x="2060112" y="3890570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5DB27AD0-26EC-F259-6252-F1413260AAA4}"/>
                </a:ext>
              </a:extLst>
            </p:cNvPr>
            <p:cNvGrpSpPr/>
            <p:nvPr/>
          </p:nvGrpSpPr>
          <p:grpSpPr>
            <a:xfrm>
              <a:off x="2826333" y="4372796"/>
              <a:ext cx="417015" cy="727172"/>
              <a:chOff x="2887117" y="1625600"/>
              <a:chExt cx="417015" cy="727172"/>
            </a:xfrm>
            <a:solidFill>
              <a:srgbClr val="C00000"/>
            </a:solidFill>
          </p:grpSpPr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D504274-7E46-34B7-AB4C-669F90242413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Chord 497">
                <a:extLst>
                  <a:ext uri="{FF2B5EF4-FFF2-40B4-BE49-F238E27FC236}">
                    <a16:creationId xmlns:a16="http://schemas.microsoft.com/office/drawing/2014/main" id="{985C3866-9A85-32CD-3DE2-EB10AD8BBC10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5131515C-39FE-4084-5AAC-DA9A9E81D864}"/>
                </a:ext>
              </a:extLst>
            </p:cNvPr>
            <p:cNvSpPr txBox="1"/>
            <p:nvPr/>
          </p:nvSpPr>
          <p:spPr>
            <a:xfrm>
              <a:off x="2867212" y="4584661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05" name="Picture 504">
            <a:extLst>
              <a:ext uri="{FF2B5EF4-FFF2-40B4-BE49-F238E27FC236}">
                <a16:creationId xmlns:a16="http://schemas.microsoft.com/office/drawing/2014/main" id="{97100675-CD69-0F17-950C-7A1C90FB7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63" y="5990311"/>
            <a:ext cx="585868" cy="833096"/>
          </a:xfrm>
          <a:prstGeom prst="rect">
            <a:avLst/>
          </a:prstGeom>
        </p:spPr>
      </p:pic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9866A09C-1F0E-EE70-38C9-859DED0DF5C5}"/>
              </a:ext>
            </a:extLst>
          </p:cNvPr>
          <p:cNvCxnSpPr>
            <a:cxnSpLocks/>
          </p:cNvCxnSpPr>
          <p:nvPr/>
        </p:nvCxnSpPr>
        <p:spPr>
          <a:xfrm>
            <a:off x="3921969" y="4975165"/>
            <a:ext cx="0" cy="184824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D5CA8707-6A67-E379-1944-CF6B196F67FE}"/>
              </a:ext>
            </a:extLst>
          </p:cNvPr>
          <p:cNvCxnSpPr>
            <a:cxnSpLocks/>
          </p:cNvCxnSpPr>
          <p:nvPr/>
        </p:nvCxnSpPr>
        <p:spPr>
          <a:xfrm>
            <a:off x="4769952" y="4975165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DFAA1316-F1F5-C1A8-3D1C-2D9DF846FFF2}"/>
              </a:ext>
            </a:extLst>
          </p:cNvPr>
          <p:cNvCxnSpPr>
            <a:cxnSpLocks/>
          </p:cNvCxnSpPr>
          <p:nvPr/>
        </p:nvCxnSpPr>
        <p:spPr>
          <a:xfrm>
            <a:off x="9328363" y="4984247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90B86728-59A2-0203-9B16-300535C4EF83}"/>
              </a:ext>
            </a:extLst>
          </p:cNvPr>
          <p:cNvCxnSpPr>
            <a:cxnSpLocks/>
          </p:cNvCxnSpPr>
          <p:nvPr/>
        </p:nvCxnSpPr>
        <p:spPr>
          <a:xfrm>
            <a:off x="10868110" y="4957868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7601FE92-75F9-8F0C-111F-BAED5E0FD97B}"/>
              </a:ext>
            </a:extLst>
          </p:cNvPr>
          <p:cNvCxnSpPr/>
          <p:nvPr/>
        </p:nvCxnSpPr>
        <p:spPr>
          <a:xfrm>
            <a:off x="1707133" y="5925665"/>
            <a:ext cx="9229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1755A322-440C-70FF-6384-0B315E79CF91}"/>
              </a:ext>
            </a:extLst>
          </p:cNvPr>
          <p:cNvCxnSpPr/>
          <p:nvPr/>
        </p:nvCxnSpPr>
        <p:spPr>
          <a:xfrm flipH="1">
            <a:off x="4281564" y="3150639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C59E6EE1-73B1-CCBF-82F6-72FA6D3CECCC}"/>
              </a:ext>
            </a:extLst>
          </p:cNvPr>
          <p:cNvCxnSpPr/>
          <p:nvPr/>
        </p:nvCxnSpPr>
        <p:spPr>
          <a:xfrm flipH="1">
            <a:off x="4569007" y="313902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C2BFFAC-D3C7-9317-4C15-F63D1538F6A1}"/>
              </a:ext>
            </a:extLst>
          </p:cNvPr>
          <p:cNvCxnSpPr/>
          <p:nvPr/>
        </p:nvCxnSpPr>
        <p:spPr>
          <a:xfrm flipH="1">
            <a:off x="4133645" y="2444898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7DC43796-4500-85A4-2EAB-8CF83A5A5E67}"/>
              </a:ext>
            </a:extLst>
          </p:cNvPr>
          <p:cNvCxnSpPr>
            <a:cxnSpLocks/>
          </p:cNvCxnSpPr>
          <p:nvPr/>
        </p:nvCxnSpPr>
        <p:spPr>
          <a:xfrm>
            <a:off x="4438552" y="2447992"/>
            <a:ext cx="0" cy="72274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31AF9371-BC60-2A41-7355-1ACD9FA8BCDB}"/>
              </a:ext>
            </a:extLst>
          </p:cNvPr>
          <p:cNvCxnSpPr/>
          <p:nvPr/>
        </p:nvCxnSpPr>
        <p:spPr>
          <a:xfrm flipH="1">
            <a:off x="9511818" y="3182728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938AB7A-65F0-9E07-DBB0-E17414FF12F0}"/>
              </a:ext>
            </a:extLst>
          </p:cNvPr>
          <p:cNvCxnSpPr/>
          <p:nvPr/>
        </p:nvCxnSpPr>
        <p:spPr>
          <a:xfrm flipH="1">
            <a:off x="9779769" y="2427758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C477A916-9FEF-4C76-B195-55043EF5E7CA}"/>
              </a:ext>
            </a:extLst>
          </p:cNvPr>
          <p:cNvCxnSpPr/>
          <p:nvPr/>
        </p:nvCxnSpPr>
        <p:spPr>
          <a:xfrm flipH="1">
            <a:off x="9857783" y="3185762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18A101D2-9255-9245-36E9-B6D2946D01C7}"/>
              </a:ext>
            </a:extLst>
          </p:cNvPr>
          <p:cNvCxnSpPr/>
          <p:nvPr/>
        </p:nvCxnSpPr>
        <p:spPr>
          <a:xfrm>
            <a:off x="9988691" y="2464123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64D867EB-1D43-2307-C2D7-BDB0E858CC46}"/>
              </a:ext>
            </a:extLst>
          </p:cNvPr>
          <p:cNvCxnSpPr/>
          <p:nvPr/>
        </p:nvCxnSpPr>
        <p:spPr>
          <a:xfrm>
            <a:off x="9677551" y="2451686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A0385950-87D5-83EE-C91A-E190DE209573}"/>
              </a:ext>
            </a:extLst>
          </p:cNvPr>
          <p:cNvCxnSpPr/>
          <p:nvPr/>
        </p:nvCxnSpPr>
        <p:spPr>
          <a:xfrm>
            <a:off x="10145751" y="3180682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Arrow: Down 404">
            <a:extLst>
              <a:ext uri="{FF2B5EF4-FFF2-40B4-BE49-F238E27FC236}">
                <a16:creationId xmlns:a16="http://schemas.microsoft.com/office/drawing/2014/main" id="{601CA736-A4DB-EBB2-00F8-199637D5F2E5}"/>
              </a:ext>
            </a:extLst>
          </p:cNvPr>
          <p:cNvSpPr/>
          <p:nvPr/>
        </p:nvSpPr>
        <p:spPr>
          <a:xfrm>
            <a:off x="6685254" y="4282205"/>
            <a:ext cx="548420" cy="506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96" y="21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Interactions as a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/>
              <p:nvPr/>
            </p:nvSpPr>
            <p:spPr>
              <a:xfrm>
                <a:off x="796096" y="1346251"/>
                <a:ext cx="110407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Input interaction tensor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High temporal resolution (e.g., each slice is a second of interactions)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Many timesteps (e.g., t=1,000,000)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slice is very sparse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96" y="1346251"/>
                <a:ext cx="11040770" cy="1569660"/>
              </a:xfrm>
              <a:prstGeom prst="rect">
                <a:avLst/>
              </a:prstGeom>
              <a:blipFill>
                <a:blip r:embed="rId3"/>
                <a:stretch>
                  <a:fillRect l="-88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EAC40B-9C85-594E-E3E6-9112B14A0993}"/>
                  </a:ext>
                </a:extLst>
              </p:cNvPr>
              <p:cNvSpPr txBox="1"/>
              <p:nvPr/>
            </p:nvSpPr>
            <p:spPr>
              <a:xfrm>
                <a:off x="2470831" y="5789279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EAC40B-9C85-594E-E3E6-9112B14A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831" y="5789279"/>
                <a:ext cx="14540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4B974E-1635-5B61-3BAD-387DF623C623}"/>
                  </a:ext>
                </a:extLst>
              </p:cNvPr>
              <p:cNvSpPr txBox="1"/>
              <p:nvPr/>
            </p:nvSpPr>
            <p:spPr>
              <a:xfrm>
                <a:off x="1809862" y="4815876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4B974E-1635-5B61-3BAD-387DF623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62" y="4815876"/>
                <a:ext cx="14540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ket 2">
            <a:extLst>
              <a:ext uri="{FF2B5EF4-FFF2-40B4-BE49-F238E27FC236}">
                <a16:creationId xmlns:a16="http://schemas.microsoft.com/office/drawing/2014/main" id="{98457751-1935-221E-2915-5D32E0F07B5A}"/>
              </a:ext>
            </a:extLst>
          </p:cNvPr>
          <p:cNvSpPr/>
          <p:nvPr/>
        </p:nvSpPr>
        <p:spPr>
          <a:xfrm rot="12801978">
            <a:off x="4316143" y="3550846"/>
            <a:ext cx="286147" cy="29974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E39FFE-6260-68C5-59C1-DB7F24D5A5EB}"/>
              </a:ext>
            </a:extLst>
          </p:cNvPr>
          <p:cNvSpPr/>
          <p:nvPr/>
        </p:nvSpPr>
        <p:spPr>
          <a:xfrm>
            <a:off x="5395433" y="4473990"/>
            <a:ext cx="1582142" cy="407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52BD48-8190-52FE-AF4E-2974AE748A78}"/>
              </a:ext>
            </a:extLst>
          </p:cNvPr>
          <p:cNvSpPr/>
          <p:nvPr/>
        </p:nvSpPr>
        <p:spPr>
          <a:xfrm>
            <a:off x="7988619" y="4201759"/>
            <a:ext cx="1706137" cy="1706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1997A-D536-D1D6-AB39-D26ED131A232}"/>
              </a:ext>
            </a:extLst>
          </p:cNvPr>
          <p:cNvCxnSpPr/>
          <p:nvPr/>
        </p:nvCxnSpPr>
        <p:spPr>
          <a:xfrm flipV="1">
            <a:off x="7988619" y="3117810"/>
            <a:ext cx="853068" cy="1083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1EEE4B-18EC-6AC7-E72D-FA56CA1B8A7A}"/>
              </a:ext>
            </a:extLst>
          </p:cNvPr>
          <p:cNvCxnSpPr/>
          <p:nvPr/>
        </p:nvCxnSpPr>
        <p:spPr>
          <a:xfrm flipV="1">
            <a:off x="9694755" y="3117810"/>
            <a:ext cx="853069" cy="1083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7BFD0B7A-893C-3046-3383-AE66291BE6FB}"/>
              </a:ext>
            </a:extLst>
          </p:cNvPr>
          <p:cNvSpPr/>
          <p:nvPr/>
        </p:nvSpPr>
        <p:spPr>
          <a:xfrm>
            <a:off x="8007970" y="3124530"/>
            <a:ext cx="2539853" cy="1070509"/>
          </a:xfrm>
          <a:prstGeom prst="parallelogram">
            <a:avLst>
              <a:gd name="adj" fmla="val 769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C0F9F3-AC28-FEC3-720E-BCCB8F1EEEFB}"/>
              </a:ext>
            </a:extLst>
          </p:cNvPr>
          <p:cNvSpPr/>
          <p:nvPr/>
        </p:nvSpPr>
        <p:spPr>
          <a:xfrm>
            <a:off x="9660715" y="3126408"/>
            <a:ext cx="872197" cy="2743200"/>
          </a:xfrm>
          <a:custGeom>
            <a:avLst/>
            <a:gdLst>
              <a:gd name="connsiteX0" fmla="*/ 0 w 872197"/>
              <a:gd name="connsiteY0" fmla="*/ 1097280 h 2743200"/>
              <a:gd name="connsiteX1" fmla="*/ 872197 w 872197"/>
              <a:gd name="connsiteY1" fmla="*/ 0 h 2743200"/>
              <a:gd name="connsiteX2" fmla="*/ 858130 w 872197"/>
              <a:gd name="connsiteY2" fmla="*/ 1659988 h 2743200"/>
              <a:gd name="connsiteX3" fmla="*/ 42203 w 872197"/>
              <a:gd name="connsiteY3" fmla="*/ 2743200 h 2743200"/>
              <a:gd name="connsiteX4" fmla="*/ 0 w 872197"/>
              <a:gd name="connsiteY4" fmla="*/ 109728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97" h="2743200">
                <a:moveTo>
                  <a:pt x="0" y="1097280"/>
                </a:moveTo>
                <a:lnTo>
                  <a:pt x="872197" y="0"/>
                </a:lnTo>
                <a:lnTo>
                  <a:pt x="858130" y="1659988"/>
                </a:lnTo>
                <a:lnTo>
                  <a:pt x="42203" y="2743200"/>
                </a:lnTo>
                <a:lnTo>
                  <a:pt x="0" y="109728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C47E6-D41E-EC07-5B25-3A203C9EB71C}"/>
                  </a:ext>
                </a:extLst>
              </p:cNvPr>
              <p:cNvSpPr txBox="1"/>
              <p:nvPr/>
            </p:nvSpPr>
            <p:spPr>
              <a:xfrm>
                <a:off x="8596775" y="5741880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C47E6-D41E-EC07-5B25-3A203C9E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75" y="5741880"/>
                <a:ext cx="1454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6B60D2-8AD9-116E-B392-93E9DBE6731E}"/>
                  </a:ext>
                </a:extLst>
              </p:cNvPr>
              <p:cNvSpPr txBox="1"/>
              <p:nvPr/>
            </p:nvSpPr>
            <p:spPr>
              <a:xfrm>
                <a:off x="7472475" y="4733055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6B60D2-8AD9-116E-B392-93E9DBE6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475" y="4733055"/>
                <a:ext cx="14540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63A480-7B7D-7C6C-6CFA-015F0CAA8ADA}"/>
                  </a:ext>
                </a:extLst>
              </p:cNvPr>
              <p:cNvSpPr txBox="1"/>
              <p:nvPr/>
            </p:nvSpPr>
            <p:spPr>
              <a:xfrm>
                <a:off x="10142761" y="5032680"/>
                <a:ext cx="2861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063A480-7B7D-7C6C-6CFA-015F0CAA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761" y="5032680"/>
                <a:ext cx="28614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D6385D-2E85-5470-B2A4-F976860E40E4}"/>
                  </a:ext>
                </a:extLst>
              </p:cNvPr>
              <p:cNvSpPr txBox="1"/>
              <p:nvPr/>
            </p:nvSpPr>
            <p:spPr>
              <a:xfrm>
                <a:off x="7933430" y="6274161"/>
                <a:ext cx="26143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D6385D-2E85-5470-B2A4-F976860E4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430" y="6274161"/>
                <a:ext cx="261439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DA0702C-3818-39CD-34B6-47AC290B9A9D}"/>
              </a:ext>
            </a:extLst>
          </p:cNvPr>
          <p:cNvGrpSpPr/>
          <p:nvPr/>
        </p:nvGrpSpPr>
        <p:grpSpPr>
          <a:xfrm>
            <a:off x="3429164" y="3498938"/>
            <a:ext cx="1252030" cy="1347848"/>
            <a:chOff x="6141937" y="2537547"/>
            <a:chExt cx="1252030" cy="134784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A4190EE-BAE4-FE60-BDDD-7E3731C78C5A}"/>
                </a:ext>
              </a:extLst>
            </p:cNvPr>
            <p:cNvSpPr/>
            <p:nvPr/>
          </p:nvSpPr>
          <p:spPr>
            <a:xfrm>
              <a:off x="6141937" y="2537547"/>
              <a:ext cx="1252030" cy="13478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8E09CA1-C0D8-B8F3-BA88-F5A295F03CF1}"/>
                </a:ext>
              </a:extLst>
            </p:cNvPr>
            <p:cNvSpPr/>
            <p:nvPr/>
          </p:nvSpPr>
          <p:spPr>
            <a:xfrm>
              <a:off x="6990520" y="2988329"/>
              <a:ext cx="211991" cy="2119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F27B232-3921-7BB6-5811-A4187E0DD9FA}"/>
                </a:ext>
              </a:extLst>
            </p:cNvPr>
            <p:cNvSpPr/>
            <p:nvPr/>
          </p:nvSpPr>
          <p:spPr>
            <a:xfrm>
              <a:off x="6407269" y="3480040"/>
              <a:ext cx="211991" cy="2119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2C72FBC-6BA5-8CBE-B2E0-9D2D12162590}"/>
                </a:ext>
              </a:extLst>
            </p:cNvPr>
            <p:cNvCxnSpPr>
              <a:cxnSpLocks/>
              <a:stCxn id="52" idx="7"/>
              <a:endCxn id="51" idx="3"/>
            </p:cNvCxnSpPr>
            <p:nvPr/>
          </p:nvCxnSpPr>
          <p:spPr>
            <a:xfrm flipV="1">
              <a:off x="6588217" y="3169276"/>
              <a:ext cx="433348" cy="3418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90B1677-A90F-CFD4-3A28-D96E69EF4C08}"/>
              </a:ext>
            </a:extLst>
          </p:cNvPr>
          <p:cNvGrpSpPr/>
          <p:nvPr/>
        </p:nvGrpSpPr>
        <p:grpSpPr>
          <a:xfrm>
            <a:off x="2842231" y="4020134"/>
            <a:ext cx="1252030" cy="1347848"/>
            <a:chOff x="2848950" y="2965738"/>
            <a:chExt cx="1252030" cy="134784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B922A79-20A0-B752-58D5-43B7778CEF84}"/>
                </a:ext>
              </a:extLst>
            </p:cNvPr>
            <p:cNvSpPr/>
            <p:nvPr/>
          </p:nvSpPr>
          <p:spPr>
            <a:xfrm>
              <a:off x="2848950" y="2965738"/>
              <a:ext cx="1252030" cy="13478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D4F4EA6-CDD2-1312-5193-FC48353876F1}"/>
                </a:ext>
              </a:extLst>
            </p:cNvPr>
            <p:cNvSpPr/>
            <p:nvPr/>
          </p:nvSpPr>
          <p:spPr>
            <a:xfrm>
              <a:off x="3207349" y="3510157"/>
              <a:ext cx="211991" cy="211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65FF1C-5FF4-DEE4-035F-87228C466739}"/>
                </a:ext>
              </a:extLst>
            </p:cNvPr>
            <p:cNvSpPr/>
            <p:nvPr/>
          </p:nvSpPr>
          <p:spPr>
            <a:xfrm>
              <a:off x="3559267" y="3167987"/>
              <a:ext cx="211991" cy="211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55ED69-5B49-2FBE-39E0-7648C0EBA2B4}"/>
                </a:ext>
              </a:extLst>
            </p:cNvPr>
            <p:cNvSpPr/>
            <p:nvPr/>
          </p:nvSpPr>
          <p:spPr>
            <a:xfrm>
              <a:off x="3314003" y="4001868"/>
              <a:ext cx="211991" cy="211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6232F9-2BEF-84AF-8F8A-7FE1C700EF5B}"/>
                </a:ext>
              </a:extLst>
            </p:cNvPr>
            <p:cNvCxnSpPr>
              <a:cxnSpLocks/>
              <a:stCxn id="40" idx="4"/>
              <a:endCxn id="41" idx="7"/>
            </p:cNvCxnSpPr>
            <p:nvPr/>
          </p:nvCxnSpPr>
          <p:spPr>
            <a:xfrm flipH="1">
              <a:off x="3494951" y="3379978"/>
              <a:ext cx="170312" cy="652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E6AB93B-2F93-BF64-5E2A-426492EC2143}"/>
                </a:ext>
              </a:extLst>
            </p:cNvPr>
            <p:cNvCxnSpPr>
              <a:cxnSpLocks/>
            </p:cNvCxnSpPr>
            <p:nvPr/>
          </p:nvCxnSpPr>
          <p:spPr>
            <a:xfrm>
              <a:off x="3309878" y="3715707"/>
              <a:ext cx="106654" cy="279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A55DE5-168E-4165-F006-9042C5A85269}"/>
              </a:ext>
            </a:extLst>
          </p:cNvPr>
          <p:cNvGrpSpPr/>
          <p:nvPr/>
        </p:nvGrpSpPr>
        <p:grpSpPr>
          <a:xfrm>
            <a:off x="2301594" y="4512616"/>
            <a:ext cx="1252030" cy="1347848"/>
            <a:chOff x="1330378" y="4305158"/>
            <a:chExt cx="1252030" cy="134784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545A68-3A26-36E7-3D8E-D3CD6942ED7D}"/>
                </a:ext>
              </a:extLst>
            </p:cNvPr>
            <p:cNvSpPr/>
            <p:nvPr/>
          </p:nvSpPr>
          <p:spPr>
            <a:xfrm>
              <a:off x="1330378" y="4305158"/>
              <a:ext cx="1252030" cy="13478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535188-DF9B-DBB2-5729-12EAC9EF8D89}"/>
                </a:ext>
              </a:extLst>
            </p:cNvPr>
            <p:cNvSpPr/>
            <p:nvPr/>
          </p:nvSpPr>
          <p:spPr>
            <a:xfrm>
              <a:off x="1488053" y="4811089"/>
              <a:ext cx="211991" cy="211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5C8DAF-599C-C752-E102-FBD1FE9A56FF}"/>
                </a:ext>
              </a:extLst>
            </p:cNvPr>
            <p:cNvSpPr/>
            <p:nvPr/>
          </p:nvSpPr>
          <p:spPr>
            <a:xfrm>
              <a:off x="1839970" y="4468919"/>
              <a:ext cx="211991" cy="21199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8510EB-532D-17B9-AF4B-B82D1B36F45A}"/>
                </a:ext>
              </a:extLst>
            </p:cNvPr>
            <p:cNvSpPr/>
            <p:nvPr/>
          </p:nvSpPr>
          <p:spPr>
            <a:xfrm rot="733898">
              <a:off x="2177957" y="4811089"/>
              <a:ext cx="211991" cy="21199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F310BF-FD9E-8C03-B38E-992F5520BCE8}"/>
                </a:ext>
              </a:extLst>
            </p:cNvPr>
            <p:cNvSpPr/>
            <p:nvPr/>
          </p:nvSpPr>
          <p:spPr>
            <a:xfrm rot="949321">
              <a:off x="2051962" y="5302800"/>
              <a:ext cx="211991" cy="21199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D41FEB-D493-42AB-0F25-D7E1A41AB6AF}"/>
                </a:ext>
              </a:extLst>
            </p:cNvPr>
            <p:cNvCxnSpPr>
              <a:cxnSpLocks/>
              <a:stCxn id="14" idx="3"/>
              <a:endCxn id="13" idx="7"/>
            </p:cNvCxnSpPr>
            <p:nvPr/>
          </p:nvCxnSpPr>
          <p:spPr>
            <a:xfrm flipH="1">
              <a:off x="1668999" y="4649865"/>
              <a:ext cx="202016" cy="19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C01871-1E10-34C4-9DB6-8CAA2A94EA89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flipV="1">
              <a:off x="2186858" y="5020674"/>
              <a:ext cx="74638" cy="286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B854613-CB06-B690-FE66-CEF15C9EA97F}"/>
                  </a:ext>
                </a:extLst>
              </p:cNvPr>
              <p:cNvSpPr txBox="1"/>
              <p:nvPr/>
            </p:nvSpPr>
            <p:spPr>
              <a:xfrm>
                <a:off x="4649366" y="4809364"/>
                <a:ext cx="2861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B854613-CB06-B690-FE66-CEF15C9EA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66" y="4809364"/>
                <a:ext cx="28614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2A7ADD0D-03B5-072A-66B2-7744171556DB}"/>
              </a:ext>
            </a:extLst>
          </p:cNvPr>
          <p:cNvSpPr txBox="1"/>
          <p:nvPr/>
        </p:nvSpPr>
        <p:spPr>
          <a:xfrm rot="18101073">
            <a:off x="4018486" y="4695978"/>
            <a:ext cx="95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12F512E-942E-83EE-B849-96E560200AA2}"/>
              </a:ext>
            </a:extLst>
          </p:cNvPr>
          <p:cNvSpPr txBox="1"/>
          <p:nvPr/>
        </p:nvSpPr>
        <p:spPr>
          <a:xfrm rot="18101073">
            <a:off x="3397816" y="5287987"/>
            <a:ext cx="95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02A9-E97B-DB58-6013-A61D2C7A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5AC5DEA-4B0B-CFB9-F3E4-0D9BC1D3D9F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293455" y="2460359"/>
            <a:ext cx="307707" cy="747111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55EADE6-E1A9-4315-33DD-F8D32C7C0CB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353369" y="2365252"/>
            <a:ext cx="2081563" cy="1069812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A7D9CB1-78D0-27D3-9704-AB5FE6FF5BC9}"/>
              </a:ext>
            </a:extLst>
          </p:cNvPr>
          <p:cNvSpPr txBox="1">
            <a:spLocks/>
          </p:cNvSpPr>
          <p:nvPr/>
        </p:nvSpPr>
        <p:spPr>
          <a:xfrm>
            <a:off x="838200" y="273095"/>
            <a:ext cx="105156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Modeling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/>
              <p:nvPr/>
            </p:nvSpPr>
            <p:spPr>
              <a:xfrm>
                <a:off x="10497974" y="3429000"/>
                <a:ext cx="7177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974" y="3429000"/>
                <a:ext cx="7177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17E9F-80FF-18C4-06E5-13A56CE327E7}"/>
              </a:ext>
            </a:extLst>
          </p:cNvPr>
          <p:cNvGrpSpPr/>
          <p:nvPr/>
        </p:nvGrpSpPr>
        <p:grpSpPr>
          <a:xfrm>
            <a:off x="2675876" y="1891877"/>
            <a:ext cx="5934724" cy="4127461"/>
            <a:chOff x="4084739" y="1918338"/>
            <a:chExt cx="4714775" cy="327901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A2AC541-B0E0-6E8C-EAD4-445320C67F40}"/>
                </a:ext>
              </a:extLst>
            </p:cNvPr>
            <p:cNvSpPr txBox="1"/>
            <p:nvPr/>
          </p:nvSpPr>
          <p:spPr>
            <a:xfrm>
              <a:off x="4238624" y="1918338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C</a:t>
              </a:r>
              <a:r>
                <a:rPr lang="en-US" sz="3200" b="1" baseline="-2500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AE2CD-99B2-2279-308C-3FDF65AF9CC3}"/>
                </a:ext>
              </a:extLst>
            </p:cNvPr>
            <p:cNvGrpSpPr/>
            <p:nvPr/>
          </p:nvGrpSpPr>
          <p:grpSpPr>
            <a:xfrm>
              <a:off x="4084739" y="2586165"/>
              <a:ext cx="4714775" cy="2611189"/>
              <a:chOff x="1272124" y="468220"/>
              <a:chExt cx="5801746" cy="321318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DB7BDAC-A1E0-7F33-E6EF-386775FB2258}"/>
                  </a:ext>
                </a:extLst>
              </p:cNvPr>
              <p:cNvGrpSpPr/>
              <p:nvPr/>
            </p:nvGrpSpPr>
            <p:grpSpPr>
              <a:xfrm>
                <a:off x="1272124" y="930041"/>
                <a:ext cx="5244662" cy="2001880"/>
                <a:chOff x="1423440" y="1782781"/>
                <a:chExt cx="9917222" cy="3550466"/>
              </a:xfrm>
            </p:grpSpPr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F9CFCE66-AFD2-D9BE-6D6C-361A06ED2853}"/>
                    </a:ext>
                  </a:extLst>
                </p:cNvPr>
                <p:cNvSpPr/>
                <p:nvPr/>
              </p:nvSpPr>
              <p:spPr>
                <a:xfrm>
                  <a:off x="2001414" y="1787220"/>
                  <a:ext cx="1861273" cy="1536896"/>
                </a:xfrm>
                <a:prstGeom prst="cube">
                  <a:avLst>
                    <a:gd name="adj" fmla="val 24634"/>
                  </a:avLst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Cube 20">
                  <a:extLst>
                    <a:ext uri="{FF2B5EF4-FFF2-40B4-BE49-F238E27FC236}">
                      <a16:creationId xmlns:a16="http://schemas.microsoft.com/office/drawing/2014/main" id="{491F3482-6C6D-8C60-C44D-01CD7A95619D}"/>
                    </a:ext>
                  </a:extLst>
                </p:cNvPr>
                <p:cNvSpPr/>
                <p:nvPr/>
              </p:nvSpPr>
              <p:spPr>
                <a:xfrm>
                  <a:off x="1423440" y="4196015"/>
                  <a:ext cx="1840021" cy="1132730"/>
                </a:xfrm>
                <a:prstGeom prst="cube">
                  <a:avLst/>
                </a:prstGeom>
                <a:solidFill>
                  <a:srgbClr val="F5D0D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5938ACB-298A-EC34-8B1E-788534FB9294}"/>
                    </a:ext>
                  </a:extLst>
                </p:cNvPr>
                <p:cNvGrpSpPr/>
                <p:nvPr/>
              </p:nvGrpSpPr>
              <p:grpSpPr>
                <a:xfrm>
                  <a:off x="3034026" y="1782781"/>
                  <a:ext cx="882869" cy="3545963"/>
                  <a:chOff x="10457793" y="1782781"/>
                  <a:chExt cx="882869" cy="3545963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4FCA862A-85FA-508B-B6C5-87B3DD6E5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57793" y="2659117"/>
                    <a:ext cx="0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246D6047-3DFB-5D4D-7C88-BCBBEDBB4C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1782781"/>
                    <a:ext cx="882869" cy="89664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8186238-9D2C-623C-277B-7EA28BFC5C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1340661" y="1782781"/>
                    <a:ext cx="1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26140DF-88E7-F274-AA71-98E4AB771E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4452408"/>
                    <a:ext cx="882868" cy="87633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3" name="Cube 22">
                  <a:extLst>
                    <a:ext uri="{FF2B5EF4-FFF2-40B4-BE49-F238E27FC236}">
                      <a16:creationId xmlns:a16="http://schemas.microsoft.com/office/drawing/2014/main" id="{2AF52A30-26C4-642F-BAC3-E1E5EDE92B2D}"/>
                    </a:ext>
                  </a:extLst>
                </p:cNvPr>
                <p:cNvSpPr/>
                <p:nvPr/>
              </p:nvSpPr>
              <p:spPr>
                <a:xfrm>
                  <a:off x="3263461" y="3773103"/>
                  <a:ext cx="2733073" cy="589439"/>
                </a:xfrm>
                <a:prstGeom prst="cube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888E64E-FD89-CD8E-0387-E7FFEB8143C3}"/>
                    </a:ext>
                  </a:extLst>
                </p:cNvPr>
                <p:cNvSpPr/>
                <p:nvPr/>
              </p:nvSpPr>
              <p:spPr>
                <a:xfrm>
                  <a:off x="3411050" y="2806903"/>
                  <a:ext cx="2814915" cy="961698"/>
                </a:xfrm>
                <a:prstGeom prst="cube">
                  <a:avLst/>
                </a:prstGeom>
                <a:solidFill>
                  <a:srgbClr val="5B9BD5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D634AA7-49B4-1C64-95D5-342666CB4AB1}"/>
                    </a:ext>
                  </a:extLst>
                </p:cNvPr>
                <p:cNvGrpSpPr/>
                <p:nvPr/>
              </p:nvGrpSpPr>
              <p:grpSpPr>
                <a:xfrm>
                  <a:off x="5622167" y="1782781"/>
                  <a:ext cx="882869" cy="3545963"/>
                  <a:chOff x="10457793" y="1782781"/>
                  <a:chExt cx="882869" cy="3545963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10E61F40-8549-95F0-E1DD-2DF823B641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57793" y="2659117"/>
                    <a:ext cx="0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4E7017C-AB49-0539-71A1-52A7AD19B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1782781"/>
                    <a:ext cx="882869" cy="89664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92D9610-F576-CADC-F12A-07F28B6368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1340661" y="1782781"/>
                    <a:ext cx="1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69469971-7E4A-A5F1-ABC2-7A39358DC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4452408"/>
                    <a:ext cx="882868" cy="87633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CD00E64A-A975-34C4-F15D-E6D5246952A7}"/>
                    </a:ext>
                  </a:extLst>
                </p:cNvPr>
                <p:cNvSpPr/>
                <p:nvPr/>
              </p:nvSpPr>
              <p:spPr>
                <a:xfrm>
                  <a:off x="6125749" y="1783907"/>
                  <a:ext cx="1220128" cy="1553793"/>
                </a:xfrm>
                <a:prstGeom prst="cube">
                  <a:avLst>
                    <a:gd name="adj" fmla="val 34771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EEDD0F4-05F9-AAFA-598C-5CEA2A5BBF6A}"/>
                    </a:ext>
                  </a:extLst>
                </p:cNvPr>
                <p:cNvSpPr/>
                <p:nvPr/>
              </p:nvSpPr>
              <p:spPr>
                <a:xfrm>
                  <a:off x="5630572" y="4214036"/>
                  <a:ext cx="954480" cy="1110204"/>
                </a:xfrm>
                <a:prstGeom prst="cube">
                  <a:avLst/>
                </a:prstGeom>
                <a:solidFill>
                  <a:srgbClr val="FF7E7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0628660-27D0-B3A5-1D05-FD8AEBF03F1A}"/>
                    </a:ext>
                  </a:extLst>
                </p:cNvPr>
                <p:cNvGrpSpPr/>
                <p:nvPr/>
              </p:nvGrpSpPr>
              <p:grpSpPr>
                <a:xfrm>
                  <a:off x="6351064" y="1782781"/>
                  <a:ext cx="882869" cy="3545963"/>
                  <a:chOff x="10457793" y="1782781"/>
                  <a:chExt cx="882869" cy="3545963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4AE14832-05A5-87F7-DB1E-6A913EC907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57793" y="2659117"/>
                    <a:ext cx="0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136C99B-0A65-05A5-CC91-AD721950E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1782781"/>
                    <a:ext cx="882869" cy="89664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EFEA8C89-B07E-F810-5D68-B9AAFC559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1340661" y="1782781"/>
                    <a:ext cx="1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899EC3B-C586-1E1B-18F6-D67F3C6CA9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4452408"/>
                    <a:ext cx="882868" cy="87633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AB4C71F4-F161-643B-6E70-223677502AF3}"/>
                    </a:ext>
                  </a:extLst>
                </p:cNvPr>
                <p:cNvSpPr/>
                <p:nvPr/>
              </p:nvSpPr>
              <p:spPr>
                <a:xfrm>
                  <a:off x="6580493" y="3773103"/>
                  <a:ext cx="1504726" cy="589441"/>
                </a:xfrm>
                <a:prstGeom prst="cube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FC1D3064-C653-A456-2856-3DBB8AF1C143}"/>
                    </a:ext>
                  </a:extLst>
                </p:cNvPr>
                <p:cNvSpPr/>
                <p:nvPr/>
              </p:nvSpPr>
              <p:spPr>
                <a:xfrm>
                  <a:off x="6912669" y="1806434"/>
                  <a:ext cx="1591203" cy="1536896"/>
                </a:xfrm>
                <a:prstGeom prst="cube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80528CF-8394-5665-3E07-DE83BC98EC14}"/>
                    </a:ext>
                  </a:extLst>
                </p:cNvPr>
                <p:cNvGrpSpPr/>
                <p:nvPr/>
              </p:nvGrpSpPr>
              <p:grpSpPr>
                <a:xfrm>
                  <a:off x="7687835" y="1787284"/>
                  <a:ext cx="882869" cy="3545963"/>
                  <a:chOff x="10457793" y="1782781"/>
                  <a:chExt cx="882869" cy="3545963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95EFB435-EC6C-FBDC-19DA-814DD519AB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57793" y="2659117"/>
                    <a:ext cx="0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FE3E5A1C-701E-9F84-E22D-6CA1933E97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1782781"/>
                    <a:ext cx="882869" cy="89664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FA81548-C56C-57A3-B3B8-40DC7D1FF1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1340661" y="1782781"/>
                    <a:ext cx="1" cy="266962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752D4D8-B3B2-FA65-5C71-B4951B5F4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57793" y="4452408"/>
                    <a:ext cx="882868" cy="876336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8DCB383A-C72B-734B-4DEC-A56673B3CBBF}"/>
                    </a:ext>
                  </a:extLst>
                </p:cNvPr>
                <p:cNvSpPr/>
                <p:nvPr/>
              </p:nvSpPr>
              <p:spPr>
                <a:xfrm>
                  <a:off x="7687833" y="4202881"/>
                  <a:ext cx="3015085" cy="1121362"/>
                </a:xfrm>
                <a:prstGeom prst="cube">
                  <a:avLst/>
                </a:prstGeom>
                <a:solidFill>
                  <a:srgbClr val="FE9395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45748CC2-3D2B-855D-74BE-F58E4AA5141B}"/>
                    </a:ext>
                  </a:extLst>
                </p:cNvPr>
                <p:cNvSpPr/>
                <p:nvPr/>
              </p:nvSpPr>
              <p:spPr>
                <a:xfrm>
                  <a:off x="8031472" y="2811407"/>
                  <a:ext cx="2635797" cy="961698"/>
                </a:xfrm>
                <a:prstGeom prst="cube">
                  <a:avLst/>
                </a:prstGeom>
                <a:solidFill>
                  <a:srgbClr val="5B9BD5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id="{3BBF67B4-6249-EED7-7BCC-482A4EEA8288}"/>
                    </a:ext>
                  </a:extLst>
                </p:cNvPr>
                <p:cNvSpPr/>
                <p:nvPr/>
              </p:nvSpPr>
              <p:spPr>
                <a:xfrm>
                  <a:off x="1423440" y="1782781"/>
                  <a:ext cx="9917222" cy="3545964"/>
                </a:xfrm>
                <a:prstGeom prst="cub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B425C0-7DAC-8227-0871-E36A5B3CDB95}"/>
                  </a:ext>
                </a:extLst>
              </p:cNvPr>
              <p:cNvSpPr txBox="1"/>
              <p:nvPr/>
            </p:nvSpPr>
            <p:spPr>
              <a:xfrm rot="18922958">
                <a:off x="5977865" y="2473735"/>
                <a:ext cx="10855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Node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6FEAD5-A450-4A4F-46DD-FE6D6DECE49A}"/>
                  </a:ext>
                </a:extLst>
              </p:cNvPr>
              <p:cNvSpPr txBox="1"/>
              <p:nvPr/>
            </p:nvSpPr>
            <p:spPr>
              <a:xfrm rot="16200000">
                <a:off x="6238706" y="1402479"/>
                <a:ext cx="10855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Node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58FF69-ED00-54CC-4CE9-E2F3B08EF547}"/>
                  </a:ext>
                </a:extLst>
              </p:cNvPr>
              <p:cNvSpPr txBox="1"/>
              <p:nvPr/>
            </p:nvSpPr>
            <p:spPr>
              <a:xfrm>
                <a:off x="3430612" y="468220"/>
                <a:ext cx="1011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Time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C7A81F7-8C4E-C518-6D66-3FFB8D206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124" y="3073139"/>
                <a:ext cx="851749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A56DDE2-E105-A32B-1541-C66C6016B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3873" y="3073139"/>
                <a:ext cx="136872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17107F3-E60A-5B38-5829-735566C02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2595" y="3074710"/>
                <a:ext cx="385473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C99EFF5-9C3D-6B03-1CCE-9EFCB27F44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8068" y="3073139"/>
                <a:ext cx="70694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B89854C-3F9A-072B-2E9C-7E1116BF7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0" y="3074710"/>
                <a:ext cx="1410087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118EC8-FA4C-D057-02FF-3AB01D92341F}"/>
                  </a:ext>
                </a:extLst>
              </p:cNvPr>
              <p:cNvSpPr txBox="1"/>
              <p:nvPr/>
            </p:nvSpPr>
            <p:spPr>
              <a:xfrm>
                <a:off x="1471815" y="3109231"/>
                <a:ext cx="506482" cy="57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3489C3-3C5F-3F64-B0F2-43A45B2F3DCB}"/>
                  </a:ext>
                </a:extLst>
              </p:cNvPr>
              <p:cNvSpPr txBox="1"/>
              <p:nvPr/>
            </p:nvSpPr>
            <p:spPr>
              <a:xfrm>
                <a:off x="2579354" y="3106599"/>
                <a:ext cx="506482" cy="57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7957D-7043-B841-1A8A-A9FC4FA5A844}"/>
                  </a:ext>
                </a:extLst>
              </p:cNvPr>
              <p:cNvSpPr txBox="1"/>
              <p:nvPr/>
            </p:nvSpPr>
            <p:spPr>
              <a:xfrm>
                <a:off x="3533034" y="3108167"/>
                <a:ext cx="506482" cy="57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F57A0F-C865-9CDF-52AD-CC7487F18983}"/>
                  </a:ext>
                </a:extLst>
              </p:cNvPr>
              <p:cNvSpPr txBox="1"/>
              <p:nvPr/>
            </p:nvSpPr>
            <p:spPr>
              <a:xfrm>
                <a:off x="4023226" y="3108168"/>
                <a:ext cx="506482" cy="57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3D155-D463-3F3A-92CD-95677230CE06}"/>
                  </a:ext>
                </a:extLst>
              </p:cNvPr>
              <p:cNvSpPr txBox="1"/>
              <p:nvPr/>
            </p:nvSpPr>
            <p:spPr>
              <a:xfrm>
                <a:off x="5052317" y="3109736"/>
                <a:ext cx="506482" cy="57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5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E48256-CF38-447C-BBA0-C71BAC41D827}"/>
                </a:ext>
              </a:extLst>
            </p:cNvPr>
            <p:cNvSpPr txBox="1"/>
            <p:nvPr/>
          </p:nvSpPr>
          <p:spPr>
            <a:xfrm>
              <a:off x="6885304" y="1926028"/>
              <a:ext cx="5421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/>
                  </a:solidFill>
                  <a:latin typeface="Calibri" panose="020F0502020204030204"/>
                </a:rPr>
                <a:t>C</a:t>
              </a:r>
              <a:r>
                <a:rPr lang="en-US" sz="3200" b="1" baseline="-25000" dirty="0" err="1">
                  <a:solidFill>
                    <a:schemeClr val="accent6"/>
                  </a:solidFill>
                  <a:latin typeface="Calibri" panose="020F0502020204030204"/>
                </a:rPr>
                <a:t>2</a:t>
              </a:r>
              <a:endParaRPr lang="en-US" sz="3200" b="1" baseline="-25000" dirty="0">
                <a:solidFill>
                  <a:schemeClr val="accent6"/>
                </a:solidFill>
                <a:latin typeface="Calibri" panose="020F0502020204030204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5A3A5-CDEC-463B-922C-6523E676DD80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4443156" y="2453223"/>
            <a:ext cx="1864250" cy="1481026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979C51-5A95-427D-8B68-225B3BD2FE1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557463" y="2450643"/>
            <a:ext cx="336732" cy="1486203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CD4B122-F262-A9A0-A85E-7B88FCD6DE74}"/>
              </a:ext>
            </a:extLst>
          </p:cNvPr>
          <p:cNvSpPr txBox="1"/>
          <p:nvPr/>
        </p:nvSpPr>
        <p:spPr>
          <a:xfrm>
            <a:off x="2349999" y="1419574"/>
            <a:ext cx="616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Communities which may overlap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76417A73-13F5-0536-F8B7-B8A198F1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3E051-4748-3579-F092-17A0F67728BC}"/>
              </a:ext>
            </a:extLst>
          </p:cNvPr>
          <p:cNvSpPr txBox="1"/>
          <p:nvPr/>
        </p:nvSpPr>
        <p:spPr>
          <a:xfrm>
            <a:off x="2541153" y="5967394"/>
            <a:ext cx="80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stable activity as snapshots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A3F185-E634-A63E-B913-38693EF3BD28}"/>
              </a:ext>
            </a:extLst>
          </p:cNvPr>
          <p:cNvSpPr/>
          <p:nvPr/>
        </p:nvSpPr>
        <p:spPr>
          <a:xfrm>
            <a:off x="2348917" y="1434944"/>
            <a:ext cx="5691830" cy="10609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2155C3F4-0466-C35D-4583-B1714415FE3B}"/>
              </a:ext>
            </a:extLst>
          </p:cNvPr>
          <p:cNvSpPr/>
          <p:nvPr/>
        </p:nvSpPr>
        <p:spPr>
          <a:xfrm>
            <a:off x="9010141" y="3545576"/>
            <a:ext cx="854677" cy="407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E1ADC3-15AB-C763-3B60-9D840C0FE6E4}"/>
              </a:ext>
            </a:extLst>
          </p:cNvPr>
          <p:cNvSpPr/>
          <p:nvPr/>
        </p:nvSpPr>
        <p:spPr>
          <a:xfrm>
            <a:off x="2541153" y="5277473"/>
            <a:ext cx="4966304" cy="11722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1A2AC541-B0E0-6E8C-EAD4-445320C67F40}"/>
              </a:ext>
            </a:extLst>
          </p:cNvPr>
          <p:cNvSpPr txBox="1"/>
          <p:nvPr/>
        </p:nvSpPr>
        <p:spPr>
          <a:xfrm>
            <a:off x="992085" y="131433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</a:t>
            </a:r>
            <a:r>
              <a:rPr lang="en-US" sz="3200" b="1" baseline="-2500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5AC5DEA-4B0B-CFB9-F3E4-0D9BC1D3D9F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455779" y="1884182"/>
            <a:ext cx="117504" cy="475308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55EADE6-E1A9-4315-33DD-F8D32C7C0CB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515693" y="1789075"/>
            <a:ext cx="1514409" cy="751225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A7D9CB1-78D0-27D3-9704-AB5FE6FF5BC9}"/>
              </a:ext>
            </a:extLst>
          </p:cNvPr>
          <p:cNvSpPr txBox="1">
            <a:spLocks/>
          </p:cNvSpPr>
          <p:nvPr/>
        </p:nvSpPr>
        <p:spPr>
          <a:xfrm>
            <a:off x="838200" y="273095"/>
            <a:ext cx="105156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Approximate via three-way outer product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AE2CD-99B2-2279-308C-3FDF65AF9CC3}"/>
              </a:ext>
            </a:extLst>
          </p:cNvPr>
          <p:cNvGrpSpPr/>
          <p:nvPr/>
        </p:nvGrpSpPr>
        <p:grpSpPr>
          <a:xfrm>
            <a:off x="838200" y="1802275"/>
            <a:ext cx="4714775" cy="3258306"/>
            <a:chOff x="1272124" y="246866"/>
            <a:chExt cx="5801746" cy="40094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B7BDAC-A1E0-7F33-E6EF-386775FB2258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F9CFCE66-AFD2-D9BE-6D6C-361A06ED2853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491F3482-6C6D-8C60-C44D-01CD7A95619D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5938ACB-298A-EC34-8B1E-788534FB9294}"/>
                  </a:ext>
                </a:extLst>
              </p:cNvPr>
              <p:cNvGrpSpPr/>
              <p:nvPr/>
            </p:nvGrpSpPr>
            <p:grpSpPr>
              <a:xfrm>
                <a:off x="3034026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FCA862A-85FA-508B-B6C5-87B3DD6E5F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46D6047-3DFB-5D4D-7C88-BCBBEDBB4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8186238-9D2C-623C-277B-7EA28BFC5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6140DF-88E7-F274-AA71-98E4AB771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2AF52A30-26C4-642F-BAC3-E1E5EDE92B2D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A888E64E-FD89-CD8E-0387-E7FFEB8143C3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D634AA7-49B4-1C64-95D5-342666CB4AB1}"/>
                  </a:ext>
                </a:extLst>
              </p:cNvPr>
              <p:cNvGrpSpPr/>
              <p:nvPr/>
            </p:nvGrpSpPr>
            <p:grpSpPr>
              <a:xfrm>
                <a:off x="5622167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0E61F40-8549-95F0-E1DD-2DF823B64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4E7017C-AB49-0539-71A1-52A7AD19B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92D9610-F576-CADC-F12A-07F28B6368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9469971-7E4A-A5F1-ABC2-7A39358DC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CD00E64A-A975-34C4-F15D-E6D5246952A7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DEEDD0F4-05F9-AAFA-598C-5CEA2A5BBF6A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0628660-27D0-B3A5-1D05-FD8AEBF03F1A}"/>
                  </a:ext>
                </a:extLst>
              </p:cNvPr>
              <p:cNvGrpSpPr/>
              <p:nvPr/>
            </p:nvGrpSpPr>
            <p:grpSpPr>
              <a:xfrm>
                <a:off x="6351064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AE14832-05A5-87F7-DB1E-6A913EC90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136C99B-0A65-05A5-CC91-AD721950E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FEA8C89-B07E-F810-5D68-B9AAFC559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9EC3B-C586-1E1B-18F6-D67F3C6CA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AB4C71F4-F161-643B-6E70-223677502AF3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FC1D3064-C653-A456-2856-3DBB8AF1C143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80528CF-8394-5665-3E07-DE83BC98EC14}"/>
                  </a:ext>
                </a:extLst>
              </p:cNvPr>
              <p:cNvGrpSpPr/>
              <p:nvPr/>
            </p:nvGrpSpPr>
            <p:grpSpPr>
              <a:xfrm>
                <a:off x="7687835" y="1787284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5EFB435-EC6C-FBDC-19DA-814DD519AB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E3E5A1C-701E-9F84-E22D-6CA1933E97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FA81548-C56C-57A3-B3B8-40DC7D1FF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752D4D8-B3B2-FA65-5C71-B4951B5F4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8DCB383A-C72B-734B-4DEC-A56673B3CBBF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45748CC2-3D2B-855D-74BE-F58E4AA5141B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3BBF67B4-6249-EED7-7BCC-482A4EEA8288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B425C0-7DAC-8227-0871-E36A5B3CDB95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6FEAD5-A450-4A4F-46DD-FE6D6DECE49A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58FF69-ED00-54CC-4CE9-E2F3B08EF547}"/>
                </a:ext>
              </a:extLst>
            </p:cNvPr>
            <p:cNvSpPr txBox="1"/>
            <p:nvPr/>
          </p:nvSpPr>
          <p:spPr>
            <a:xfrm>
              <a:off x="4686491" y="246866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7A81F7-8C4E-C518-6D66-3FFB8D206AE6}"/>
                </a:ext>
              </a:extLst>
            </p:cNvPr>
            <p:cNvCxnSpPr>
              <a:cxnSpLocks/>
            </p:cNvCxnSpPr>
            <p:nvPr/>
          </p:nvCxnSpPr>
          <p:spPr>
            <a:xfrm>
              <a:off x="1272124" y="3073139"/>
              <a:ext cx="85174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56DDE2-E105-A32B-1541-C66C6016B548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73" y="3073139"/>
              <a:ext cx="13687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7107F3-E60A-5B38-5829-735566C02728}"/>
                </a:ext>
              </a:extLst>
            </p:cNvPr>
            <p:cNvCxnSpPr>
              <a:cxnSpLocks/>
            </p:cNvCxnSpPr>
            <p:nvPr/>
          </p:nvCxnSpPr>
          <p:spPr>
            <a:xfrm>
              <a:off x="3492595" y="3074710"/>
              <a:ext cx="3854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C99EFF5-9C3D-6B03-1CCE-9EFCB27F44C8}"/>
                </a:ext>
              </a:extLst>
            </p:cNvPr>
            <p:cNvCxnSpPr>
              <a:cxnSpLocks/>
            </p:cNvCxnSpPr>
            <p:nvPr/>
          </p:nvCxnSpPr>
          <p:spPr>
            <a:xfrm>
              <a:off x="3878068" y="3073139"/>
              <a:ext cx="70694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89854C-3F9A-072B-2E9C-7E1116BF70ED}"/>
                </a:ext>
              </a:extLst>
            </p:cNvPr>
            <p:cNvCxnSpPr>
              <a:cxnSpLocks/>
            </p:cNvCxnSpPr>
            <p:nvPr/>
          </p:nvCxnSpPr>
          <p:spPr>
            <a:xfrm>
              <a:off x="4585360" y="3074710"/>
              <a:ext cx="1410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18EC8-FA4C-D057-02FF-3AB01D92341F}"/>
                </a:ext>
              </a:extLst>
            </p:cNvPr>
            <p:cNvSpPr txBox="1"/>
            <p:nvPr/>
          </p:nvSpPr>
          <p:spPr>
            <a:xfrm>
              <a:off x="1471814" y="3109232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489C3-3C5F-3F64-B0F2-43A45B2F3DCB}"/>
                </a:ext>
              </a:extLst>
            </p:cNvPr>
            <p:cNvSpPr txBox="1"/>
            <p:nvPr/>
          </p:nvSpPr>
          <p:spPr>
            <a:xfrm>
              <a:off x="2579354" y="3106599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E7957D-7043-B841-1A8A-A9FC4FA5A844}"/>
                </a:ext>
              </a:extLst>
            </p:cNvPr>
            <p:cNvSpPr txBox="1"/>
            <p:nvPr/>
          </p:nvSpPr>
          <p:spPr>
            <a:xfrm>
              <a:off x="3533034" y="3108167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57A0F-C865-9CDF-52AD-CC7487F18983}"/>
                </a:ext>
              </a:extLst>
            </p:cNvPr>
            <p:cNvSpPr txBox="1"/>
            <p:nvPr/>
          </p:nvSpPr>
          <p:spPr>
            <a:xfrm>
              <a:off x="4023225" y="3108168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3D155-D463-3F3A-92CD-95677230CE06}"/>
                </a:ext>
              </a:extLst>
            </p:cNvPr>
            <p:cNvSpPr txBox="1"/>
            <p:nvPr/>
          </p:nvSpPr>
          <p:spPr>
            <a:xfrm>
              <a:off x="5052317" y="3109736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4E2A2B-3964-BB4F-241C-239F5C88EFAF}"/>
                </a:ext>
              </a:extLst>
            </p:cNvPr>
            <p:cNvSpPr txBox="1"/>
            <p:nvPr/>
          </p:nvSpPr>
          <p:spPr>
            <a:xfrm>
              <a:off x="2490084" y="3671585"/>
              <a:ext cx="1893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Snapshots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22E0FC-A8D3-6AD1-318F-E5CAFC744F6C}"/>
              </a:ext>
            </a:extLst>
          </p:cNvPr>
          <p:cNvGrpSpPr/>
          <p:nvPr/>
        </p:nvGrpSpPr>
        <p:grpSpPr>
          <a:xfrm>
            <a:off x="6711855" y="2485846"/>
            <a:ext cx="797698" cy="1691224"/>
            <a:chOff x="5877288" y="3475243"/>
            <a:chExt cx="797698" cy="169122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79C15-1BE8-B11B-D1E3-EFBF138B856D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4C97CC1-251A-23C1-0F33-C824BEEBEB32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EFF608-565F-45C8-8E17-2EE6524E75CB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46059D-4EA0-4EFB-8224-1E6AF7048DC0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06CD0-AF44-0A0E-0729-A695AF2017C4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9A3A83A-FBF8-A816-3BF5-A97B22D0D944}"/>
              </a:ext>
            </a:extLst>
          </p:cNvPr>
          <p:cNvGrpSpPr/>
          <p:nvPr/>
        </p:nvGrpSpPr>
        <p:grpSpPr>
          <a:xfrm>
            <a:off x="8272272" y="2498460"/>
            <a:ext cx="797698" cy="1691224"/>
            <a:chOff x="5877288" y="3475243"/>
            <a:chExt cx="797698" cy="169122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F431FA8-A5E5-64D9-43FA-7B5BA9DCDCEA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F9DA97-B77F-8CB7-CC3E-61D8D33C0EEC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1EFC1D-B38E-2C97-FF69-8A51D79D8FA0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434E66-01F2-B843-A18B-4EE200CCA3C4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9CED86-8FB7-B4AA-0317-64AA64F252D8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59EF3D1-11D0-2424-0D1E-B79C2A9C487B}"/>
              </a:ext>
            </a:extLst>
          </p:cNvPr>
          <p:cNvGrpSpPr/>
          <p:nvPr/>
        </p:nvGrpSpPr>
        <p:grpSpPr>
          <a:xfrm rot="16200000">
            <a:off x="8187885" y="2865537"/>
            <a:ext cx="3537866" cy="885229"/>
            <a:chOff x="7077226" y="4950439"/>
            <a:chExt cx="4452108" cy="1113986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1BE73-122E-C0F5-7D8A-3882782C18C5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4CD336A-1083-D256-A31A-DF9BA9FACAC5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473C18F-6923-F801-5C31-C01A82408050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E622A41-D6B6-3BA2-81C8-AF3D3D84395D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C8D649E-7C4D-750F-3E70-3DC95AD0C0DF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5513C44-AB64-5CE6-F221-6D34F768F011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2B0F11E-2B22-2E00-803D-AEC8CDAC746B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A922CE9-F305-C46F-D25D-C34F3A42294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04DC23-92FB-EB30-59C9-A7B649B8E17B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744DE9A-B1D1-411D-EC55-423809FDC1A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0A3F25-9B46-E171-25CA-9DEA15D4CFA4}"/>
              </a:ext>
            </a:extLst>
          </p:cNvPr>
          <p:cNvGrpSpPr/>
          <p:nvPr/>
        </p:nvGrpSpPr>
        <p:grpSpPr>
          <a:xfrm>
            <a:off x="6181145" y="1179029"/>
            <a:ext cx="6010852" cy="4216595"/>
            <a:chOff x="5931800" y="1283575"/>
            <a:chExt cx="5718199" cy="4538444"/>
          </a:xfrm>
        </p:grpSpPr>
        <p:sp>
          <p:nvSpPr>
            <p:cNvPr id="106" name="Double Bracket 105">
              <a:extLst>
                <a:ext uri="{FF2B5EF4-FFF2-40B4-BE49-F238E27FC236}">
                  <a16:creationId xmlns:a16="http://schemas.microsoft.com/office/drawing/2014/main" id="{B6A8C352-CCD4-2341-0FE8-26F9875BA92E}"/>
                </a:ext>
              </a:extLst>
            </p:cNvPr>
            <p:cNvSpPr/>
            <p:nvPr/>
          </p:nvSpPr>
          <p:spPr>
            <a:xfrm>
              <a:off x="5931800" y="1283575"/>
              <a:ext cx="5718199" cy="4538444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52EAC68D-7A09-045B-E72B-60C87A11E0E0}"/>
                </a:ext>
              </a:extLst>
            </p:cNvPr>
            <p:cNvSpPr/>
            <p:nvPr/>
          </p:nvSpPr>
          <p:spPr>
            <a:xfrm>
              <a:off x="6118576" y="1400962"/>
              <a:ext cx="5392463" cy="4303670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DB49642-1665-333C-7AE8-DFC64F7C40C2}"/>
                  </a:ext>
                </a:extLst>
              </p:cNvPr>
              <p:cNvSpPr txBox="1"/>
              <p:nvPr/>
            </p:nvSpPr>
            <p:spPr>
              <a:xfrm flipH="1">
                <a:off x="6464068" y="6270076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DB49642-1665-333C-7AE8-DFC64F7C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64068" y="6270076"/>
                <a:ext cx="1139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0F8480-072B-F77F-67D9-A0D1420C9814}"/>
                  </a:ext>
                </a:extLst>
              </p:cNvPr>
              <p:cNvSpPr txBox="1"/>
              <p:nvPr/>
            </p:nvSpPr>
            <p:spPr>
              <a:xfrm flipH="1">
                <a:off x="7978407" y="6268653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0F8480-072B-F77F-67D9-A0D1420C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78407" y="6268653"/>
                <a:ext cx="1139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6A28D2-7DF6-9680-5FA1-5A8AB703C3B0}"/>
                  </a:ext>
                </a:extLst>
              </p:cNvPr>
              <p:cNvSpPr txBox="1"/>
              <p:nvPr/>
            </p:nvSpPr>
            <p:spPr>
              <a:xfrm flipH="1">
                <a:off x="9580052" y="6277670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6A28D2-7DF6-9680-5FA1-5A8AB703C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80052" y="6277670"/>
                <a:ext cx="1139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A36A51E-87B6-B187-B7B7-677C10BF8684}"/>
                  </a:ext>
                </a:extLst>
              </p:cNvPr>
              <p:cNvSpPr txBox="1"/>
              <p:nvPr/>
            </p:nvSpPr>
            <p:spPr>
              <a:xfrm>
                <a:off x="6464068" y="5622322"/>
                <a:ext cx="5836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[[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Univers" panose="020B0503020202020204" pitchFamily="34" charset="0"/>
                  </a:rPr>
                  <a:t>]]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A36A51E-87B6-B187-B7B7-677C10BF8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68" y="5622322"/>
                <a:ext cx="5836238" cy="646331"/>
              </a:xfrm>
              <a:prstGeom prst="rect">
                <a:avLst/>
              </a:prstGeom>
              <a:blipFill>
                <a:blip r:embed="rId6"/>
                <a:stretch>
                  <a:fillRect l="-93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E97D86B-21D9-9BFB-BE6B-268F6883176C}"/>
              </a:ext>
            </a:extLst>
          </p:cNvPr>
          <p:cNvCxnSpPr>
            <a:cxnSpLocks/>
          </p:cNvCxnSpPr>
          <p:nvPr/>
        </p:nvCxnSpPr>
        <p:spPr>
          <a:xfrm>
            <a:off x="7134545" y="4285031"/>
            <a:ext cx="0" cy="141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860D4A0-90EB-FE1D-7334-AABC62967A7E}"/>
              </a:ext>
            </a:extLst>
          </p:cNvPr>
          <p:cNvCxnSpPr>
            <a:cxnSpLocks/>
          </p:cNvCxnSpPr>
          <p:nvPr/>
        </p:nvCxnSpPr>
        <p:spPr>
          <a:xfrm flipH="1">
            <a:off x="8456654" y="4415881"/>
            <a:ext cx="9482" cy="1154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E6DCC55-D596-E3B3-026A-839BD63C5DFB}"/>
              </a:ext>
            </a:extLst>
          </p:cNvPr>
          <p:cNvCxnSpPr>
            <a:cxnSpLocks/>
          </p:cNvCxnSpPr>
          <p:nvPr/>
        </p:nvCxnSpPr>
        <p:spPr>
          <a:xfrm>
            <a:off x="9962274" y="5188310"/>
            <a:ext cx="0" cy="514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BD7804F5-7DE9-15EB-33DB-A6EAAC86D0E4}"/>
              </a:ext>
            </a:extLst>
          </p:cNvPr>
          <p:cNvSpPr txBox="1"/>
          <p:nvPr/>
        </p:nvSpPr>
        <p:spPr>
          <a:xfrm>
            <a:off x="6704422" y="1756720"/>
            <a:ext cx="25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Community factors</a:t>
            </a:r>
          </a:p>
        </p:txBody>
      </p:sp>
      <p:sp>
        <p:nvSpPr>
          <p:cNvPr id="138" name="Left Brace 137">
            <a:extLst>
              <a:ext uri="{FF2B5EF4-FFF2-40B4-BE49-F238E27FC236}">
                <a16:creationId xmlns:a16="http://schemas.microsoft.com/office/drawing/2014/main" id="{8642D109-A8B5-0FA7-BD16-6E6CE33EE61B}"/>
              </a:ext>
            </a:extLst>
          </p:cNvPr>
          <p:cNvSpPr/>
          <p:nvPr/>
        </p:nvSpPr>
        <p:spPr>
          <a:xfrm rot="5400000">
            <a:off x="7690749" y="1051780"/>
            <a:ext cx="373226" cy="251133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>
            <a:extLst>
              <a:ext uri="{FF2B5EF4-FFF2-40B4-BE49-F238E27FC236}">
                <a16:creationId xmlns:a16="http://schemas.microsoft.com/office/drawing/2014/main" id="{2EADC8AC-C1CC-29DA-21F7-3A6C12C5121D}"/>
              </a:ext>
            </a:extLst>
          </p:cNvPr>
          <p:cNvSpPr/>
          <p:nvPr/>
        </p:nvSpPr>
        <p:spPr>
          <a:xfrm rot="10800000">
            <a:off x="10396204" y="1528593"/>
            <a:ext cx="298444" cy="355911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5F9EABE-D508-5775-2AF5-D292E6B967E5}"/>
              </a:ext>
            </a:extLst>
          </p:cNvPr>
          <p:cNvSpPr txBox="1"/>
          <p:nvPr/>
        </p:nvSpPr>
        <p:spPr>
          <a:xfrm>
            <a:off x="10697877" y="3093867"/>
            <a:ext cx="170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266758D-04F9-B626-B8D3-6F3C41198623}"/>
                  </a:ext>
                </a:extLst>
              </p:cNvPr>
              <p:cNvSpPr txBox="1"/>
              <p:nvPr/>
            </p:nvSpPr>
            <p:spPr>
              <a:xfrm>
                <a:off x="5519928" y="2821181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266758D-04F9-B626-B8D3-6F3C41198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28" y="2821181"/>
                <a:ext cx="71013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D5F5E8B-4E6E-EC12-0B3D-752FADEC7961}"/>
                  </a:ext>
                </a:extLst>
              </p:cNvPr>
              <p:cNvSpPr txBox="1"/>
              <p:nvPr/>
            </p:nvSpPr>
            <p:spPr>
              <a:xfrm>
                <a:off x="5484756" y="5446673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D5F5E8B-4E6E-EC12-0B3D-752FADEC7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56" y="5446673"/>
                <a:ext cx="71013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/>
              <p:nvPr/>
            </p:nvSpPr>
            <p:spPr>
              <a:xfrm>
                <a:off x="2427858" y="5498206"/>
                <a:ext cx="7177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58" y="5498206"/>
                <a:ext cx="71776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Left Brace 151">
            <a:extLst>
              <a:ext uri="{FF2B5EF4-FFF2-40B4-BE49-F238E27FC236}">
                <a16:creationId xmlns:a16="http://schemas.microsoft.com/office/drawing/2014/main" id="{FEB254B6-A96C-FAE5-4A43-43C99DAE0B1A}"/>
              </a:ext>
            </a:extLst>
          </p:cNvPr>
          <p:cNvSpPr/>
          <p:nvPr/>
        </p:nvSpPr>
        <p:spPr>
          <a:xfrm rot="16200000">
            <a:off x="2486671" y="3380638"/>
            <a:ext cx="542213" cy="3729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B4ECA-E634-82D3-89DE-386986616055}"/>
              </a:ext>
            </a:extLst>
          </p:cNvPr>
          <p:cNvCxnSpPr>
            <a:cxnSpLocks/>
          </p:cNvCxnSpPr>
          <p:nvPr/>
        </p:nvCxnSpPr>
        <p:spPr>
          <a:xfrm flipH="1">
            <a:off x="9493455" y="2582305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F08CFD-1567-7B8C-B6F1-521CC392306E}"/>
              </a:ext>
            </a:extLst>
          </p:cNvPr>
          <p:cNvCxnSpPr>
            <a:cxnSpLocks/>
          </p:cNvCxnSpPr>
          <p:nvPr/>
        </p:nvCxnSpPr>
        <p:spPr>
          <a:xfrm flipH="1">
            <a:off x="9486426" y="3437253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08AF92-FEE5-E719-AB50-C9B57464530C}"/>
              </a:ext>
            </a:extLst>
          </p:cNvPr>
          <p:cNvCxnSpPr>
            <a:cxnSpLocks/>
          </p:cNvCxnSpPr>
          <p:nvPr/>
        </p:nvCxnSpPr>
        <p:spPr>
          <a:xfrm flipH="1">
            <a:off x="9493455" y="4456551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D4A6E8-6C53-AAB9-121C-1A8C0F78E940}"/>
              </a:ext>
            </a:extLst>
          </p:cNvPr>
          <p:cNvCxnSpPr>
            <a:cxnSpLocks/>
          </p:cNvCxnSpPr>
          <p:nvPr/>
        </p:nvCxnSpPr>
        <p:spPr>
          <a:xfrm flipH="1">
            <a:off x="9514203" y="3063696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BD4E9D8A-B3AF-8EDC-3F92-611457F8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39CD8B4-9E59-3B09-BC6E-2CE7CB47CEE7}"/>
                  </a:ext>
                </a:extLst>
              </p:cNvPr>
              <p:cNvSpPr/>
              <p:nvPr/>
            </p:nvSpPr>
            <p:spPr>
              <a:xfrm>
                <a:off x="6465602" y="4261239"/>
                <a:ext cx="3170995" cy="4305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snapshot vector </a:t>
                </a:r>
              </a:p>
            </p:txBody>
          </p:sp>
        </mc:Choice>
        <mc:Fallback xmlns="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39CD8B4-9E59-3B09-BC6E-2CE7CB47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02" y="4261239"/>
                <a:ext cx="3170995" cy="430543"/>
              </a:xfrm>
              <a:prstGeom prst="rect">
                <a:avLst/>
              </a:prstGeom>
              <a:blipFill>
                <a:blip r:embed="rId3"/>
                <a:stretch>
                  <a:fillRect t="-10959" r="-2874" b="-3424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prstClr val="black"/>
                </a:solidFill>
              </a:rPr>
              <a:t> </a:t>
            </a:r>
            <a:r>
              <a:rPr lang="en-US" sz="4000" i="1" dirty="0">
                <a:latin typeface="Cambria Math" panose="02040503050406030204" pitchFamily="18" charset="0"/>
              </a:rPr>
              <a:t>W  </a:t>
            </a:r>
            <a:r>
              <a:rPr lang="en-US" sz="4000" dirty="0">
                <a:ea typeface="Cambria Math" panose="02040503050406030204" pitchFamily="18" charset="0"/>
              </a:rPr>
              <a:t>as interpretable snapshots</a:t>
            </a:r>
            <a:endParaRPr lang="en-US" sz="40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0FA08F-4733-CEB1-1F27-D6397588A43E}"/>
              </a:ext>
            </a:extLst>
          </p:cNvPr>
          <p:cNvGrpSpPr/>
          <p:nvPr/>
        </p:nvGrpSpPr>
        <p:grpSpPr>
          <a:xfrm rot="16200000">
            <a:off x="-95345" y="3943555"/>
            <a:ext cx="3742749" cy="936494"/>
            <a:chOff x="7077226" y="4950439"/>
            <a:chExt cx="4452108" cy="111398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825CE97-347A-B4A7-EF35-71DFBC827996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43FAC5-1B7B-D9E1-A193-F4F1BD4E354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169506-0221-FEC2-9F2C-686F750B6B8C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8FAB127-FFAB-A361-E272-C4CCCA51FF8A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EBA9985-025B-33B2-0F6F-E4CB267D912C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000864-5A6E-2B7F-3379-5EC0A8A22FDB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24B250-00DF-7014-55C1-2E13AFC85FC5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B16BE1B-0758-964C-39F5-910AF60C56E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80A374-1C55-8882-A90F-C5B5F8628771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5F12BD-14A9-F1BC-BC0C-74F2362B363E}"/>
                </a:ext>
              </a:extLst>
            </p:cNvPr>
            <p:cNvSpPr/>
            <p:nvPr/>
          </p:nvSpPr>
          <p:spPr>
            <a:xfrm flipV="1">
              <a:off x="7868538" y="5214188"/>
              <a:ext cx="1300179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D9A584D-3688-ED08-B4C6-98E5A48E6E5C}"/>
              </a:ext>
            </a:extLst>
          </p:cNvPr>
          <p:cNvSpPr/>
          <p:nvPr/>
        </p:nvSpPr>
        <p:spPr>
          <a:xfrm rot="10800000">
            <a:off x="2286093" y="2532051"/>
            <a:ext cx="369097" cy="1111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852008B-7F66-5E0B-2636-8DDD134505DB}"/>
                  </a:ext>
                </a:extLst>
              </p:cNvPr>
              <p:cNvSpPr txBox="1"/>
              <p:nvPr/>
            </p:nvSpPr>
            <p:spPr>
              <a:xfrm>
                <a:off x="1070326" y="1147015"/>
                <a:ext cx="85854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consist of a set number of snapshots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Constant within a snapshot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Start and end of snapshots should be the same for all communities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852008B-7F66-5E0B-2636-8DDD13450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26" y="1147015"/>
                <a:ext cx="8585402" cy="923330"/>
              </a:xfrm>
              <a:prstGeom prst="rect">
                <a:avLst/>
              </a:prstGeom>
              <a:blipFill>
                <a:blip r:embed="rId4"/>
                <a:stretch>
                  <a:fillRect l="-639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A995C85-E9A3-4471-0C58-3541DDE04F3E}"/>
              </a:ext>
            </a:extLst>
          </p:cNvPr>
          <p:cNvGrpSpPr/>
          <p:nvPr/>
        </p:nvGrpSpPr>
        <p:grpSpPr>
          <a:xfrm rot="16200000">
            <a:off x="2424189" y="3943558"/>
            <a:ext cx="3742742" cy="936491"/>
            <a:chOff x="7077226" y="4950439"/>
            <a:chExt cx="4452108" cy="1113985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FBB6C7E-423D-8EA9-5BC9-353B71068185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7C34A90-D241-8FA1-39B9-28CEA989A000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CE53284-864C-CF23-8CB3-1D28EAA82090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909A97F-7620-BE1F-685B-6D7B5B484B92}"/>
              </a:ext>
            </a:extLst>
          </p:cNvPr>
          <p:cNvCxnSpPr>
            <a:cxnSpLocks/>
          </p:cNvCxnSpPr>
          <p:nvPr/>
        </p:nvCxnSpPr>
        <p:spPr>
          <a:xfrm>
            <a:off x="2776709" y="3119117"/>
            <a:ext cx="517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Left Brace 162">
            <a:extLst>
              <a:ext uri="{FF2B5EF4-FFF2-40B4-BE49-F238E27FC236}">
                <a16:creationId xmlns:a16="http://schemas.microsoft.com/office/drawing/2014/main" id="{3E73C115-87B1-33C3-954F-400DD878AD40}"/>
              </a:ext>
            </a:extLst>
          </p:cNvPr>
          <p:cNvSpPr/>
          <p:nvPr/>
        </p:nvSpPr>
        <p:spPr>
          <a:xfrm>
            <a:off x="3411540" y="2563182"/>
            <a:ext cx="369097" cy="1111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6" name="Table 166">
            <a:extLst>
              <a:ext uri="{FF2B5EF4-FFF2-40B4-BE49-F238E27FC236}">
                <a16:creationId xmlns:a16="http://schemas.microsoft.com/office/drawing/2014/main" id="{F8FCEC32-322F-487A-0154-7749306B8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78536"/>
              </p:ext>
            </p:extLst>
          </p:nvPr>
        </p:nvGraphicFramePr>
        <p:xfrm>
          <a:off x="5999869" y="2532051"/>
          <a:ext cx="310742" cy="3742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742">
                  <a:extLst>
                    <a:ext uri="{9D8B030D-6E8A-4147-A177-3AD203B41FA5}">
                      <a16:colId xmlns:a16="http://schemas.microsoft.com/office/drawing/2014/main" val="2237487888"/>
                    </a:ext>
                  </a:extLst>
                </a:gridCol>
              </a:tblGrid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01943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36995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03095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87170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54378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51062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95007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09443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83117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71041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64191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16446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</a:t>
                      </a:r>
                    </a:p>
                  </a:txBody>
                  <a:tcPr marR="58279" marT="29140" marB="291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51013"/>
                  </a:ext>
                </a:extLst>
              </a:tr>
            </a:tbl>
          </a:graphicData>
        </a:graphic>
      </p:graphicFrame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2844729-74F9-B765-D413-8B0E7EF85E4E}"/>
              </a:ext>
            </a:extLst>
          </p:cNvPr>
          <p:cNvCxnSpPr>
            <a:cxnSpLocks/>
          </p:cNvCxnSpPr>
          <p:nvPr/>
        </p:nvCxnSpPr>
        <p:spPr>
          <a:xfrm flipH="1" flipV="1">
            <a:off x="6484733" y="3214121"/>
            <a:ext cx="945481" cy="102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A1C772-EACF-A36F-9F52-AA9CC7CF5D65}"/>
              </a:ext>
            </a:extLst>
          </p:cNvPr>
          <p:cNvGrpSpPr/>
          <p:nvPr/>
        </p:nvGrpSpPr>
        <p:grpSpPr>
          <a:xfrm>
            <a:off x="7039855" y="2563182"/>
            <a:ext cx="936491" cy="287659"/>
            <a:chOff x="6179747" y="3036190"/>
            <a:chExt cx="936491" cy="287659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54A8F5F-71CB-5910-169E-F890334CAB72}"/>
                </a:ext>
              </a:extLst>
            </p:cNvPr>
            <p:cNvSpPr/>
            <p:nvPr/>
          </p:nvSpPr>
          <p:spPr>
            <a:xfrm rot="16200000">
              <a:off x="6504163" y="2711774"/>
              <a:ext cx="287659" cy="936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EA22EA6-32AC-8237-7263-5C127415D76E}"/>
                </a:ext>
              </a:extLst>
            </p:cNvPr>
            <p:cNvGrpSpPr/>
            <p:nvPr/>
          </p:nvGrpSpPr>
          <p:grpSpPr>
            <a:xfrm>
              <a:off x="6401470" y="3036191"/>
              <a:ext cx="709896" cy="287658"/>
              <a:chOff x="6401470" y="3036191"/>
              <a:chExt cx="709896" cy="287658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8F82AC9-B3C8-5387-7898-114E0B559878}"/>
                  </a:ext>
                </a:extLst>
              </p:cNvPr>
              <p:cNvSpPr/>
              <p:nvPr/>
            </p:nvSpPr>
            <p:spPr>
              <a:xfrm rot="16200000" flipV="1">
                <a:off x="6383788" y="3053873"/>
                <a:ext cx="287658" cy="25229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AF610E0-AA7A-2343-6403-B8170AD74B68}"/>
                  </a:ext>
                </a:extLst>
              </p:cNvPr>
              <p:cNvSpPr/>
              <p:nvPr/>
            </p:nvSpPr>
            <p:spPr>
              <a:xfrm rot="16200000">
                <a:off x="6850080" y="3062563"/>
                <a:ext cx="287658" cy="234914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sp>
        <p:nvSpPr>
          <p:cNvPr id="186" name="Equals 185">
            <a:extLst>
              <a:ext uri="{FF2B5EF4-FFF2-40B4-BE49-F238E27FC236}">
                <a16:creationId xmlns:a16="http://schemas.microsoft.com/office/drawing/2014/main" id="{9D85BBCB-DBEA-B566-D493-F929E2CE1496}"/>
              </a:ext>
            </a:extLst>
          </p:cNvPr>
          <p:cNvSpPr/>
          <p:nvPr/>
        </p:nvSpPr>
        <p:spPr>
          <a:xfrm>
            <a:off x="4906966" y="3895708"/>
            <a:ext cx="540065" cy="6982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C0B8E19F-4464-25FE-CF34-600CE1D71455}"/>
              </a:ext>
            </a:extLst>
          </p:cNvPr>
          <p:cNvSpPr/>
          <p:nvPr/>
        </p:nvSpPr>
        <p:spPr>
          <a:xfrm rot="10800000">
            <a:off x="6366785" y="2544986"/>
            <a:ext cx="252294" cy="1086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A26554D-9B32-27A9-9FAB-7D0CC1B76194}"/>
              </a:ext>
            </a:extLst>
          </p:cNvPr>
          <p:cNvCxnSpPr>
            <a:cxnSpLocks/>
          </p:cNvCxnSpPr>
          <p:nvPr/>
        </p:nvCxnSpPr>
        <p:spPr>
          <a:xfrm flipH="1" flipV="1">
            <a:off x="7629784" y="3131141"/>
            <a:ext cx="1593908" cy="43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Left Brace 194">
            <a:extLst>
              <a:ext uri="{FF2B5EF4-FFF2-40B4-BE49-F238E27FC236}">
                <a16:creationId xmlns:a16="http://schemas.microsoft.com/office/drawing/2014/main" id="{280592CE-1DEC-60E3-B51A-2649AFDC8C8F}"/>
              </a:ext>
            </a:extLst>
          </p:cNvPr>
          <p:cNvSpPr/>
          <p:nvPr/>
        </p:nvSpPr>
        <p:spPr>
          <a:xfrm rot="16200000">
            <a:off x="7381953" y="2421615"/>
            <a:ext cx="252294" cy="1086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5F77C51-1D7D-41DC-AEB2-83220FAA01E4}"/>
                  </a:ext>
                </a:extLst>
              </p:cNvPr>
              <p:cNvSpPr txBox="1"/>
              <p:nvPr/>
            </p:nvSpPr>
            <p:spPr>
              <a:xfrm>
                <a:off x="7776034" y="3561685"/>
                <a:ext cx="4111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community activity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5F77C51-1D7D-41DC-AEB2-83220FAA0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34" y="3561685"/>
                <a:ext cx="4111166" cy="461665"/>
              </a:xfrm>
              <a:prstGeom prst="rect">
                <a:avLst/>
              </a:prstGeom>
              <a:blipFill>
                <a:blip r:embed="rId5"/>
                <a:stretch>
                  <a:fillRect l="-44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74816175-7A98-9972-FE7F-9BCC034BF2A4}"/>
              </a:ext>
            </a:extLst>
          </p:cNvPr>
          <p:cNvSpPr/>
          <p:nvPr/>
        </p:nvSpPr>
        <p:spPr>
          <a:xfrm>
            <a:off x="7713631" y="3561686"/>
            <a:ext cx="2736565" cy="430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5FF9D-FF8A-1E40-B60E-83F698B1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757" y="6438244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8973F1-9571-15D3-6802-E9DBFE91C288}"/>
              </a:ext>
            </a:extLst>
          </p:cNvPr>
          <p:cNvCxnSpPr>
            <a:cxnSpLocks/>
          </p:cNvCxnSpPr>
          <p:nvPr/>
        </p:nvCxnSpPr>
        <p:spPr>
          <a:xfrm flipH="1">
            <a:off x="3827314" y="3643921"/>
            <a:ext cx="93162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DEC51E-1148-B721-0A7F-8DB8989C1CB2}"/>
              </a:ext>
            </a:extLst>
          </p:cNvPr>
          <p:cNvSpPr txBox="1"/>
          <p:nvPr/>
        </p:nvSpPr>
        <p:spPr>
          <a:xfrm>
            <a:off x="4026228" y="2171094"/>
            <a:ext cx="52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S1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027F68-BD1A-8D2D-3BE6-9C9790B06CF9}"/>
                  </a:ext>
                </a:extLst>
              </p:cNvPr>
              <p:cNvSpPr txBox="1"/>
              <p:nvPr/>
            </p:nvSpPr>
            <p:spPr>
              <a:xfrm>
                <a:off x="1458031" y="2070345"/>
                <a:ext cx="487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027F68-BD1A-8D2D-3BE6-9C9790B06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1" y="2070345"/>
                <a:ext cx="4877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79B6CF-F3B1-E5FB-89BC-2D9F126686DE}"/>
                  </a:ext>
                </a:extLst>
              </p:cNvPr>
              <p:cNvSpPr txBox="1"/>
              <p:nvPr/>
            </p:nvSpPr>
            <p:spPr>
              <a:xfrm>
                <a:off x="1283057" y="6240899"/>
                <a:ext cx="5198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79B6CF-F3B1-E5FB-89BC-2D9F12668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57" y="6240899"/>
                <a:ext cx="519847" cy="584775"/>
              </a:xfrm>
              <a:prstGeom prst="rect">
                <a:avLst/>
              </a:prstGeom>
              <a:blipFill>
                <a:blip r:embed="rId7"/>
                <a:stretch>
                  <a:fillRect r="-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7F889-73D0-8B8A-ADAB-3385E5EDF0C6}"/>
                  </a:ext>
                </a:extLst>
              </p:cNvPr>
              <p:cNvSpPr txBox="1"/>
              <p:nvPr/>
            </p:nvSpPr>
            <p:spPr>
              <a:xfrm>
                <a:off x="5723450" y="6175185"/>
                <a:ext cx="5198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07F889-73D0-8B8A-ADAB-3385E5EDF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50" y="6175185"/>
                <a:ext cx="519847" cy="584775"/>
              </a:xfrm>
              <a:prstGeom prst="rect">
                <a:avLst/>
              </a:prstGeom>
              <a:blipFill>
                <a:blip r:embed="rId8"/>
                <a:stretch>
                  <a:fillRect r="-6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AFAE2-79E2-EDBE-93A7-B245E72CE1B2}"/>
                  </a:ext>
                </a:extLst>
              </p:cNvPr>
              <p:cNvSpPr txBox="1"/>
              <p:nvPr/>
            </p:nvSpPr>
            <p:spPr>
              <a:xfrm>
                <a:off x="8137196" y="2359882"/>
                <a:ext cx="13423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AFAE2-79E2-EDBE-93A7-B245E72C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96" y="2359882"/>
                <a:ext cx="13423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5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F894ED-2E2E-E881-D1D4-B8215F95DE90}"/>
              </a:ext>
            </a:extLst>
          </p:cNvPr>
          <p:cNvSpPr/>
          <p:nvPr/>
        </p:nvSpPr>
        <p:spPr>
          <a:xfrm rot="16200000">
            <a:off x="7768184" y="3704770"/>
            <a:ext cx="3742749" cy="1212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4000" b="0" dirty="0">
                    <a:solidFill>
                      <a:prstClr val="black"/>
                    </a:solidFill>
                  </a:rPr>
                  <a:t> as interpretable snapshots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0FA08F-4733-CEB1-1F27-D6397588A43E}"/>
              </a:ext>
            </a:extLst>
          </p:cNvPr>
          <p:cNvGrpSpPr/>
          <p:nvPr/>
        </p:nvGrpSpPr>
        <p:grpSpPr>
          <a:xfrm rot="16200000">
            <a:off x="-552338" y="3766212"/>
            <a:ext cx="3742749" cy="936494"/>
            <a:chOff x="7077226" y="4950439"/>
            <a:chExt cx="4452108" cy="111398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825CE97-347A-B4A7-EF35-71DFBC827996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43FAC5-1B7B-D9E1-A193-F4F1BD4E354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169506-0221-FEC2-9F2C-686F750B6B8C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8FAB127-FFAB-A361-E272-C4CCCA51FF8A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EBA9985-025B-33B2-0F6F-E4CB267D912C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000864-5A6E-2B7F-3379-5EC0A8A22FDB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24B250-00DF-7014-55C1-2E13AFC85FC5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B16BE1B-0758-964C-39F5-910AF60C56E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80A374-1C55-8882-A90F-C5B5F8628771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5F12BD-14A9-F1BC-BC0C-74F2362B363E}"/>
                </a:ext>
              </a:extLst>
            </p:cNvPr>
            <p:cNvSpPr/>
            <p:nvPr/>
          </p:nvSpPr>
          <p:spPr>
            <a:xfrm flipV="1">
              <a:off x="7868538" y="5214188"/>
              <a:ext cx="1300179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B852008B-7F66-5E0B-2636-8DDD134505DB}"/>
              </a:ext>
            </a:extLst>
          </p:cNvPr>
          <p:cNvSpPr txBox="1"/>
          <p:nvPr/>
        </p:nvSpPr>
        <p:spPr>
          <a:xfrm>
            <a:off x="838200" y="1063580"/>
            <a:ext cx="858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Repeat this idea for all snapshots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A1C772-EACF-A36F-9F52-AA9CC7CF5D65}"/>
              </a:ext>
            </a:extLst>
          </p:cNvPr>
          <p:cNvGrpSpPr/>
          <p:nvPr/>
        </p:nvGrpSpPr>
        <p:grpSpPr>
          <a:xfrm>
            <a:off x="3109819" y="2393311"/>
            <a:ext cx="936491" cy="287659"/>
            <a:chOff x="6179747" y="3036190"/>
            <a:chExt cx="936491" cy="287659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54A8F5F-71CB-5910-169E-F890334CAB72}"/>
                </a:ext>
              </a:extLst>
            </p:cNvPr>
            <p:cNvSpPr/>
            <p:nvPr/>
          </p:nvSpPr>
          <p:spPr>
            <a:xfrm rot="16200000">
              <a:off x="6504163" y="2711774"/>
              <a:ext cx="287659" cy="936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EA22EA6-32AC-8237-7263-5C127415D76E}"/>
                </a:ext>
              </a:extLst>
            </p:cNvPr>
            <p:cNvGrpSpPr/>
            <p:nvPr/>
          </p:nvGrpSpPr>
          <p:grpSpPr>
            <a:xfrm>
              <a:off x="6401470" y="3036191"/>
              <a:ext cx="709896" cy="287658"/>
              <a:chOff x="6401470" y="3036191"/>
              <a:chExt cx="709896" cy="287658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8F82AC9-B3C8-5387-7898-114E0B559878}"/>
                  </a:ext>
                </a:extLst>
              </p:cNvPr>
              <p:cNvSpPr/>
              <p:nvPr/>
            </p:nvSpPr>
            <p:spPr>
              <a:xfrm rot="16200000" flipV="1">
                <a:off x="6383788" y="3053873"/>
                <a:ext cx="287658" cy="25229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AF610E0-AA7A-2343-6403-B8170AD74B68}"/>
                  </a:ext>
                </a:extLst>
              </p:cNvPr>
              <p:cNvSpPr/>
              <p:nvPr/>
            </p:nvSpPr>
            <p:spPr>
              <a:xfrm rot="16200000">
                <a:off x="6850080" y="3062563"/>
                <a:ext cx="287658" cy="234914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sp>
        <p:nvSpPr>
          <p:cNvPr id="186" name="Equals 185">
            <a:extLst>
              <a:ext uri="{FF2B5EF4-FFF2-40B4-BE49-F238E27FC236}">
                <a16:creationId xmlns:a16="http://schemas.microsoft.com/office/drawing/2014/main" id="{9D85BBCB-DBEA-B566-D493-F929E2CE1496}"/>
              </a:ext>
            </a:extLst>
          </p:cNvPr>
          <p:cNvSpPr/>
          <p:nvPr/>
        </p:nvSpPr>
        <p:spPr>
          <a:xfrm>
            <a:off x="2143000" y="3717407"/>
            <a:ext cx="540065" cy="6982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DF63-A195-8D05-E83C-E8529BB8B0C7}"/>
              </a:ext>
            </a:extLst>
          </p:cNvPr>
          <p:cNvSpPr/>
          <p:nvPr/>
        </p:nvSpPr>
        <p:spPr>
          <a:xfrm rot="16200000">
            <a:off x="990141" y="4138540"/>
            <a:ext cx="3742749" cy="252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40B84-0947-A935-88C4-3C6968FDEC3D}"/>
              </a:ext>
            </a:extLst>
          </p:cNvPr>
          <p:cNvSpPr/>
          <p:nvPr/>
        </p:nvSpPr>
        <p:spPr>
          <a:xfrm rot="16200000" flipV="1">
            <a:off x="2305096" y="2823584"/>
            <a:ext cx="1112838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19EE240-62E8-C887-46E1-B1C63DC13300}"/>
              </a:ext>
            </a:extLst>
          </p:cNvPr>
          <p:cNvSpPr/>
          <p:nvPr/>
        </p:nvSpPr>
        <p:spPr>
          <a:xfrm>
            <a:off x="3726184" y="3890708"/>
            <a:ext cx="369332" cy="369332"/>
          </a:xfrm>
          <a:prstGeom prst="plus">
            <a:avLst>
              <a:gd name="adj" fmla="val 3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A5F521-8BC6-14FC-F707-2F65C6CD8D08}"/>
              </a:ext>
            </a:extLst>
          </p:cNvPr>
          <p:cNvSpPr/>
          <p:nvPr/>
        </p:nvSpPr>
        <p:spPr>
          <a:xfrm rot="16200000">
            <a:off x="5041045" y="2070507"/>
            <a:ext cx="287659" cy="936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BDB13C-2119-911A-9E14-220112CAB8ED}"/>
              </a:ext>
            </a:extLst>
          </p:cNvPr>
          <p:cNvSpPr/>
          <p:nvPr/>
        </p:nvSpPr>
        <p:spPr>
          <a:xfrm rot="16200000" flipV="1">
            <a:off x="4702172" y="2412602"/>
            <a:ext cx="287658" cy="25229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83E723-B886-D407-94C5-6C5F26DA5480}"/>
              </a:ext>
            </a:extLst>
          </p:cNvPr>
          <p:cNvSpPr/>
          <p:nvPr/>
        </p:nvSpPr>
        <p:spPr>
          <a:xfrm rot="16200000">
            <a:off x="5151083" y="2421293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3DA62F-0EFF-1869-4C3A-7510C07B9FA8}"/>
              </a:ext>
            </a:extLst>
          </p:cNvPr>
          <p:cNvSpPr/>
          <p:nvPr/>
        </p:nvSpPr>
        <p:spPr>
          <a:xfrm rot="16200000">
            <a:off x="2596951" y="4140152"/>
            <a:ext cx="3742749" cy="252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D26E9-8AB6-A103-E076-93107086CCBC}"/>
              </a:ext>
            </a:extLst>
          </p:cNvPr>
          <p:cNvSpPr/>
          <p:nvPr/>
        </p:nvSpPr>
        <p:spPr>
          <a:xfrm rot="16200000" flipV="1">
            <a:off x="4216538" y="3644255"/>
            <a:ext cx="503574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FEC200-7764-0FE5-4E24-F931BA50957C}"/>
              </a:ext>
            </a:extLst>
          </p:cNvPr>
          <p:cNvSpPr txBox="1"/>
          <p:nvPr/>
        </p:nvSpPr>
        <p:spPr>
          <a:xfrm>
            <a:off x="5643388" y="5474541"/>
            <a:ext cx="260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 . 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D6F80E-C457-924F-6BCD-5EF5BBD4091C}"/>
              </a:ext>
            </a:extLst>
          </p:cNvPr>
          <p:cNvSpPr/>
          <p:nvPr/>
        </p:nvSpPr>
        <p:spPr>
          <a:xfrm rot="16200000">
            <a:off x="7662330" y="2075791"/>
            <a:ext cx="301456" cy="936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84E9E0-7DC8-FF16-6630-87D44DEEE04A}"/>
              </a:ext>
            </a:extLst>
          </p:cNvPr>
          <p:cNvSpPr/>
          <p:nvPr/>
        </p:nvSpPr>
        <p:spPr>
          <a:xfrm rot="16200000" flipV="1">
            <a:off x="7327130" y="2410992"/>
            <a:ext cx="287658" cy="25229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2B5D3-AD9C-13A9-6761-323565A23837}"/>
              </a:ext>
            </a:extLst>
          </p:cNvPr>
          <p:cNvSpPr/>
          <p:nvPr/>
        </p:nvSpPr>
        <p:spPr>
          <a:xfrm rot="16200000">
            <a:off x="8020017" y="2419684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F356F4-E1BB-BEB2-F4F6-9A543D07D185}"/>
              </a:ext>
            </a:extLst>
          </p:cNvPr>
          <p:cNvSpPr/>
          <p:nvPr/>
        </p:nvSpPr>
        <p:spPr>
          <a:xfrm rot="16200000">
            <a:off x="5225134" y="4152335"/>
            <a:ext cx="3742749" cy="252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6F1F40-68AC-B5CB-EAF5-ED08FF9FE04A}"/>
              </a:ext>
            </a:extLst>
          </p:cNvPr>
          <p:cNvSpPr/>
          <p:nvPr/>
        </p:nvSpPr>
        <p:spPr>
          <a:xfrm rot="16200000" flipV="1">
            <a:off x="6763893" y="5691093"/>
            <a:ext cx="665231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7C708081-C9CD-1C40-4B81-58D9D2313528}"/>
              </a:ext>
            </a:extLst>
          </p:cNvPr>
          <p:cNvSpPr/>
          <p:nvPr/>
        </p:nvSpPr>
        <p:spPr>
          <a:xfrm>
            <a:off x="6396536" y="3881889"/>
            <a:ext cx="369332" cy="369332"/>
          </a:xfrm>
          <a:prstGeom prst="plus">
            <a:avLst>
              <a:gd name="adj" fmla="val 3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4CC781-ABCD-EA98-FA4C-182FCEE3DE5A}"/>
              </a:ext>
            </a:extLst>
          </p:cNvPr>
          <p:cNvSpPr/>
          <p:nvPr/>
        </p:nvSpPr>
        <p:spPr>
          <a:xfrm rot="16200000" flipV="1">
            <a:off x="8616925" y="2869950"/>
            <a:ext cx="1112838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4" name="Equals 33">
            <a:extLst>
              <a:ext uri="{FF2B5EF4-FFF2-40B4-BE49-F238E27FC236}">
                <a16:creationId xmlns:a16="http://schemas.microsoft.com/office/drawing/2014/main" id="{D7469071-B113-E6E7-E0C7-42310EEBF6E1}"/>
              </a:ext>
            </a:extLst>
          </p:cNvPr>
          <p:cNvSpPr/>
          <p:nvPr/>
        </p:nvSpPr>
        <p:spPr>
          <a:xfrm>
            <a:off x="8377668" y="3664336"/>
            <a:ext cx="540065" cy="6982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54CFFC-44D3-9A9B-0BB5-91C2C4A3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115" y="3552516"/>
            <a:ext cx="262151" cy="49712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3A8299-7CA8-2FD7-C8E2-2DCF1A2A4FD8}"/>
              </a:ext>
            </a:extLst>
          </p:cNvPr>
          <p:cNvSpPr/>
          <p:nvPr/>
        </p:nvSpPr>
        <p:spPr>
          <a:xfrm rot="16200000">
            <a:off x="9487227" y="4121245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941438-7CAA-8ECC-925B-76146B9AF111}"/>
              </a:ext>
            </a:extLst>
          </p:cNvPr>
          <p:cNvSpPr/>
          <p:nvPr/>
        </p:nvSpPr>
        <p:spPr>
          <a:xfrm rot="16200000">
            <a:off x="9353557" y="4862958"/>
            <a:ext cx="1098073" cy="22269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706431-180F-2D32-A47E-05166749A649}"/>
              </a:ext>
            </a:extLst>
          </p:cNvPr>
          <p:cNvSpPr/>
          <p:nvPr/>
        </p:nvSpPr>
        <p:spPr>
          <a:xfrm rot="16200000">
            <a:off x="9796867" y="5734506"/>
            <a:ext cx="665231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54F7F0-0A67-0DA8-858B-A2636C0482D0}"/>
              </a:ext>
            </a:extLst>
          </p:cNvPr>
          <p:cNvSpPr/>
          <p:nvPr/>
        </p:nvSpPr>
        <p:spPr>
          <a:xfrm rot="16200000">
            <a:off x="10405242" y="2698396"/>
            <a:ext cx="1430493" cy="936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D28A3-069E-D765-3459-C6331B948468}"/>
              </a:ext>
            </a:extLst>
          </p:cNvPr>
          <p:cNvGrpSpPr/>
          <p:nvPr/>
        </p:nvGrpSpPr>
        <p:grpSpPr>
          <a:xfrm>
            <a:off x="10895606" y="2451397"/>
            <a:ext cx="688256" cy="287658"/>
            <a:chOff x="6423110" y="3036191"/>
            <a:chExt cx="688256" cy="2876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970210-F1CD-26D1-0EBD-1101C8BA63C0}"/>
                </a:ext>
              </a:extLst>
            </p:cNvPr>
            <p:cNvSpPr/>
            <p:nvPr/>
          </p:nvSpPr>
          <p:spPr>
            <a:xfrm rot="16200000" flipV="1">
              <a:off x="6386433" y="3072868"/>
              <a:ext cx="287658" cy="214303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545193-65D5-70F9-3177-CBA09C468846}"/>
                </a:ext>
              </a:extLst>
            </p:cNvPr>
            <p:cNvSpPr/>
            <p:nvPr/>
          </p:nvSpPr>
          <p:spPr>
            <a:xfrm rot="16200000">
              <a:off x="6850080" y="3062563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CA9E909-CC0B-12CF-06F7-609AB38EC305}"/>
              </a:ext>
            </a:extLst>
          </p:cNvPr>
          <p:cNvSpPr/>
          <p:nvPr/>
        </p:nvSpPr>
        <p:spPr>
          <a:xfrm rot="16200000" flipV="1">
            <a:off x="10625904" y="2758559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78B6E7-A57F-B2BF-11FE-4E91AF6CE2C5}"/>
              </a:ext>
            </a:extLst>
          </p:cNvPr>
          <p:cNvSpPr/>
          <p:nvPr/>
        </p:nvSpPr>
        <p:spPr>
          <a:xfrm rot="16200000">
            <a:off x="11083538" y="2758527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49056B-E86E-78C9-4F2A-851B2A47DDFD}"/>
              </a:ext>
            </a:extLst>
          </p:cNvPr>
          <p:cNvSpPr/>
          <p:nvPr/>
        </p:nvSpPr>
        <p:spPr>
          <a:xfrm rot="16200000" flipV="1">
            <a:off x="10625838" y="3045926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19D100-0DA3-1934-5AAE-85EB368E7175}"/>
              </a:ext>
            </a:extLst>
          </p:cNvPr>
          <p:cNvSpPr/>
          <p:nvPr/>
        </p:nvSpPr>
        <p:spPr>
          <a:xfrm rot="16200000">
            <a:off x="11318518" y="3045893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B2A97C-271A-6652-3C11-DDD7E3346498}"/>
              </a:ext>
            </a:extLst>
          </p:cNvPr>
          <p:cNvSpPr/>
          <p:nvPr/>
        </p:nvSpPr>
        <p:spPr>
          <a:xfrm rot="16200000">
            <a:off x="11318518" y="3622609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5CD9070-338E-2B42-A929-5CF35F201B50}"/>
              </a:ext>
            </a:extLst>
          </p:cNvPr>
          <p:cNvSpPr/>
          <p:nvPr/>
        </p:nvSpPr>
        <p:spPr>
          <a:xfrm rot="16200000" flipV="1">
            <a:off x="10857967" y="3329111"/>
            <a:ext cx="287658" cy="22940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D12224-FA8C-2B8B-825C-56B61929F29E}"/>
              </a:ext>
            </a:extLst>
          </p:cNvPr>
          <p:cNvSpPr/>
          <p:nvPr/>
        </p:nvSpPr>
        <p:spPr>
          <a:xfrm rot="16200000">
            <a:off x="11086290" y="3329111"/>
            <a:ext cx="287658" cy="229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4CA890-6D79-3FA2-7AE3-6D6285075498}"/>
              </a:ext>
            </a:extLst>
          </p:cNvPr>
          <p:cNvSpPr/>
          <p:nvPr/>
        </p:nvSpPr>
        <p:spPr>
          <a:xfrm rot="16200000" flipV="1">
            <a:off x="10621582" y="3613758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BC142F1-8A2E-AC20-C4D5-F998C3391D93}"/>
              </a:ext>
            </a:extLst>
          </p:cNvPr>
          <p:cNvCxnSpPr>
            <a:cxnSpLocks/>
          </p:cNvCxnSpPr>
          <p:nvPr/>
        </p:nvCxnSpPr>
        <p:spPr>
          <a:xfrm>
            <a:off x="9047197" y="2047809"/>
            <a:ext cx="252294" cy="35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5FB1C4-A0FF-CA18-E9F1-7A34AE195682}"/>
                  </a:ext>
                </a:extLst>
              </p:cNvPr>
              <p:cNvSpPr txBox="1"/>
              <p:nvPr/>
            </p:nvSpPr>
            <p:spPr>
              <a:xfrm>
                <a:off x="6862970" y="1691349"/>
                <a:ext cx="3885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Snapshot matrix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5FB1C4-A0FF-CA18-E9F1-7A34AE19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70" y="1691349"/>
                <a:ext cx="3885085" cy="400110"/>
              </a:xfrm>
              <a:prstGeom prst="rect">
                <a:avLst/>
              </a:prstGeom>
              <a:blipFill>
                <a:blip r:embed="rId5"/>
                <a:stretch>
                  <a:fillRect l="-17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C6158F-9424-ABAC-0AC4-1E6707314CB9}"/>
              </a:ext>
            </a:extLst>
          </p:cNvPr>
          <p:cNvCxnSpPr>
            <a:cxnSpLocks/>
          </p:cNvCxnSpPr>
          <p:nvPr/>
        </p:nvCxnSpPr>
        <p:spPr>
          <a:xfrm>
            <a:off x="11109910" y="2047809"/>
            <a:ext cx="222176" cy="319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3604B5-A0FA-854E-67E9-FF5BE55F03E9}"/>
                  </a:ext>
                </a:extLst>
              </p:cNvPr>
              <p:cNvSpPr txBox="1"/>
              <p:nvPr/>
            </p:nvSpPr>
            <p:spPr>
              <a:xfrm>
                <a:off x="9560635" y="1674116"/>
                <a:ext cx="2966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Coefficient matrix</a:t>
                </a:r>
                <a:r>
                  <a:rPr lang="en-US" sz="2000" b="1" dirty="0">
                    <a:latin typeface="Univers" panose="020B05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FF0000"/>
                  </a:solidFill>
                  <a:latin typeface="Univers" panose="020B0503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3604B5-A0FA-854E-67E9-FF5BE55F0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635" y="1674116"/>
                <a:ext cx="2966655" cy="400110"/>
              </a:xfrm>
              <a:prstGeom prst="rect">
                <a:avLst/>
              </a:prstGeom>
              <a:blipFill>
                <a:blip r:embed="rId6"/>
                <a:stretch>
                  <a:fillRect l="-205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74C74-90C0-0544-474B-A124C02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5333" y="646260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10514-145E-D162-7B4F-C4F11DA45F9E}"/>
                  </a:ext>
                </a:extLst>
              </p:cNvPr>
              <p:cNvSpPr txBox="1"/>
              <p:nvPr/>
            </p:nvSpPr>
            <p:spPr>
              <a:xfrm>
                <a:off x="1044720" y="1873689"/>
                <a:ext cx="487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10514-145E-D162-7B4F-C4F11DA45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20" y="1873689"/>
                <a:ext cx="4877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2F0F28-3162-2822-0524-DBA7EFD2E0FE}"/>
                  </a:ext>
                </a:extLst>
              </p:cNvPr>
              <p:cNvSpPr txBox="1"/>
              <p:nvPr/>
            </p:nvSpPr>
            <p:spPr>
              <a:xfrm>
                <a:off x="850788" y="6145757"/>
                <a:ext cx="5198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2F0F28-3162-2822-0524-DBA7EFD2E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88" y="6145757"/>
                <a:ext cx="519847" cy="584775"/>
              </a:xfrm>
              <a:prstGeom prst="rect">
                <a:avLst/>
              </a:prstGeom>
              <a:blipFill>
                <a:blip r:embed="rId8"/>
                <a:stretch>
                  <a:fillRect r="-7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3E834F-8051-C3BC-0C6C-2340A97376CD}"/>
                  </a:ext>
                </a:extLst>
              </p:cNvPr>
              <p:cNvSpPr txBox="1"/>
              <p:nvPr/>
            </p:nvSpPr>
            <p:spPr>
              <a:xfrm>
                <a:off x="9255051" y="6115323"/>
                <a:ext cx="9897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3E834F-8051-C3BC-0C6C-2340A9737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6115323"/>
                <a:ext cx="9897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A959D8-945E-9464-C577-C35F807CFB0E}"/>
                  </a:ext>
                </a:extLst>
              </p:cNvPr>
              <p:cNvSpPr txBox="1"/>
              <p:nvPr/>
            </p:nvSpPr>
            <p:spPr>
              <a:xfrm>
                <a:off x="10638694" y="3801079"/>
                <a:ext cx="9897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A959D8-945E-9464-C577-C35F807C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94" y="3801079"/>
                <a:ext cx="98973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738334-E8D5-DD9E-F061-4014780C8D9E}"/>
              </a:ext>
            </a:extLst>
          </p:cNvPr>
          <p:cNvSpPr txBox="1"/>
          <p:nvPr/>
        </p:nvSpPr>
        <p:spPr>
          <a:xfrm rot="19640316">
            <a:off x="-163070" y="3846209"/>
            <a:ext cx="14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E40796-52EC-B1C6-1996-2100178E25A6}"/>
              </a:ext>
            </a:extLst>
          </p:cNvPr>
          <p:cNvCxnSpPr>
            <a:cxnSpLocks/>
          </p:cNvCxnSpPr>
          <p:nvPr/>
        </p:nvCxnSpPr>
        <p:spPr>
          <a:xfrm>
            <a:off x="576431" y="2379735"/>
            <a:ext cx="0" cy="3739786"/>
          </a:xfrm>
          <a:prstGeom prst="straightConnector1">
            <a:avLst/>
          </a:prstGeom>
          <a:ln w="76200">
            <a:gradFill>
              <a:gsLst>
                <a:gs pos="0">
                  <a:srgbClr val="FF0000"/>
                </a:gs>
                <a:gs pos="34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4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1295" y="-8062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b="0" dirty="0">
                    <a:solidFill>
                      <a:prstClr val="black"/>
                    </a:solidFill>
                  </a:rPr>
                  <a:t>Snapshot mega matrix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1295" y="-80626"/>
                <a:ext cx="10515600" cy="1325563"/>
              </a:xfrm>
              <a:blipFill>
                <a:blip r:embed="rId3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B852008B-7F66-5E0B-2636-8DDD134505DB}"/>
              </a:ext>
            </a:extLst>
          </p:cNvPr>
          <p:cNvSpPr txBox="1"/>
          <p:nvPr/>
        </p:nvSpPr>
        <p:spPr>
          <a:xfrm>
            <a:off x="811295" y="886430"/>
            <a:ext cx="1075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Consists of submatrices defining all possible snapshots of varying length</a:t>
            </a:r>
            <a:r>
              <a:rPr lang="en-US" sz="2400" b="1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088CAC-96FC-8BB1-71B4-C4FAF954856E}"/>
              </a:ext>
            </a:extLst>
          </p:cNvPr>
          <p:cNvGrpSpPr/>
          <p:nvPr/>
        </p:nvGrpSpPr>
        <p:grpSpPr>
          <a:xfrm>
            <a:off x="858229" y="2181339"/>
            <a:ext cx="1214133" cy="3750196"/>
            <a:chOff x="1303277" y="2566082"/>
            <a:chExt cx="1214133" cy="37501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F894ED-2E2E-E881-D1D4-B8215F95DE90}"/>
                </a:ext>
              </a:extLst>
            </p:cNvPr>
            <p:cNvSpPr/>
            <p:nvPr/>
          </p:nvSpPr>
          <p:spPr>
            <a:xfrm rot="16200000">
              <a:off x="39753" y="3838621"/>
              <a:ext cx="3742749" cy="12125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4CC781-ABCD-EA98-FA4C-182FCEE3DE5A}"/>
                </a:ext>
              </a:extLst>
            </p:cNvPr>
            <p:cNvSpPr/>
            <p:nvPr/>
          </p:nvSpPr>
          <p:spPr>
            <a:xfrm rot="16200000" flipV="1">
              <a:off x="873005" y="2996354"/>
              <a:ext cx="1112838" cy="252294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63A8299-7CA8-2FD7-C8E2-2DCF1A2A4FD8}"/>
                </a:ext>
              </a:extLst>
            </p:cNvPr>
            <p:cNvSpPr/>
            <p:nvPr/>
          </p:nvSpPr>
          <p:spPr>
            <a:xfrm rot="16200000">
              <a:off x="1758796" y="4255096"/>
              <a:ext cx="377429" cy="230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941438-7CAA-8ECC-925B-76146B9AF111}"/>
                </a:ext>
              </a:extLst>
            </p:cNvPr>
            <p:cNvSpPr/>
            <p:nvPr/>
          </p:nvSpPr>
          <p:spPr>
            <a:xfrm rot="16200000">
              <a:off x="1625126" y="4996809"/>
              <a:ext cx="1098073" cy="22269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06431-180F-2D32-A47E-05166749A649}"/>
                </a:ext>
              </a:extLst>
            </p:cNvPr>
            <p:cNvSpPr/>
            <p:nvPr/>
          </p:nvSpPr>
          <p:spPr>
            <a:xfrm rot="16200000">
              <a:off x="2068436" y="5868357"/>
              <a:ext cx="665231" cy="230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C32808-3A02-A80B-B479-10CB0DB9BA60}"/>
              </a:ext>
            </a:extLst>
          </p:cNvPr>
          <p:cNvSpPr/>
          <p:nvPr/>
        </p:nvSpPr>
        <p:spPr>
          <a:xfrm>
            <a:off x="2150869" y="3737275"/>
            <a:ext cx="403352" cy="49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4E470-0B40-1FF7-B1BF-6E5A63117C6D}"/>
              </a:ext>
            </a:extLst>
          </p:cNvPr>
          <p:cNvSpPr/>
          <p:nvPr/>
        </p:nvSpPr>
        <p:spPr>
          <a:xfrm rot="16200000">
            <a:off x="5257431" y="-419152"/>
            <a:ext cx="3742749" cy="8970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B210E1-CC0D-7C7F-1759-95CA209B9F89}"/>
              </a:ext>
            </a:extLst>
          </p:cNvPr>
          <p:cNvSpPr/>
          <p:nvPr/>
        </p:nvSpPr>
        <p:spPr>
          <a:xfrm rot="16200000">
            <a:off x="2559320" y="2268037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5DA233C-A920-67EA-06C8-C96FD7FF3355}"/>
              </a:ext>
            </a:extLst>
          </p:cNvPr>
          <p:cNvSpPr/>
          <p:nvPr/>
        </p:nvSpPr>
        <p:spPr>
          <a:xfrm rot="16200000">
            <a:off x="3272227" y="3434520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9C6F38-4799-F1CA-DA3E-AAF66F109E8A}"/>
              </a:ext>
            </a:extLst>
          </p:cNvPr>
          <p:cNvSpPr/>
          <p:nvPr/>
        </p:nvSpPr>
        <p:spPr>
          <a:xfrm rot="16200000">
            <a:off x="3502840" y="3817793"/>
            <a:ext cx="377429" cy="230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5650748-4D75-EE56-8D60-67EC172F0DC6}"/>
              </a:ext>
            </a:extLst>
          </p:cNvPr>
          <p:cNvSpPr/>
          <p:nvPr/>
        </p:nvSpPr>
        <p:spPr>
          <a:xfrm rot="16200000">
            <a:off x="3739437" y="4200607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FCA687-A5B6-043D-8840-C08507971797}"/>
              </a:ext>
            </a:extLst>
          </p:cNvPr>
          <p:cNvSpPr/>
          <p:nvPr/>
        </p:nvSpPr>
        <p:spPr>
          <a:xfrm rot="16200000">
            <a:off x="4719320" y="5633358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6A3C7C-124B-3601-CD28-F80C81FB9BE2}"/>
              </a:ext>
            </a:extLst>
          </p:cNvPr>
          <p:cNvSpPr txBox="1"/>
          <p:nvPr/>
        </p:nvSpPr>
        <p:spPr>
          <a:xfrm rot="3880792">
            <a:off x="4020928" y="4670241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28E25F8-B339-54BD-D52F-A84867640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34" y="2188785"/>
            <a:ext cx="262151" cy="49712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400C1D5-2349-15D1-CEA5-6BEB187E8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54" y="2968051"/>
            <a:ext cx="262151" cy="49712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E829764-9475-7E48-4F41-F70E52E04CD3}"/>
              </a:ext>
            </a:extLst>
          </p:cNvPr>
          <p:cNvSpPr/>
          <p:nvPr/>
        </p:nvSpPr>
        <p:spPr>
          <a:xfrm rot="16200000">
            <a:off x="989739" y="3419630"/>
            <a:ext cx="495321" cy="24692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8D4D04-4EE3-1873-9F6C-61E294976A6E}"/>
              </a:ext>
            </a:extLst>
          </p:cNvPr>
          <p:cNvSpPr/>
          <p:nvPr/>
        </p:nvSpPr>
        <p:spPr>
          <a:xfrm rot="16200000">
            <a:off x="5944896" y="3327159"/>
            <a:ext cx="495321" cy="24692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72BE77-5B9F-3767-51C1-70E5D56D4913}"/>
              </a:ext>
            </a:extLst>
          </p:cNvPr>
          <p:cNvSpPr txBox="1"/>
          <p:nvPr/>
        </p:nvSpPr>
        <p:spPr>
          <a:xfrm rot="3880792">
            <a:off x="6129802" y="3769849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F02F7B-9EDE-2F76-5E36-0B010A1CFE25}"/>
              </a:ext>
            </a:extLst>
          </p:cNvPr>
          <p:cNvSpPr/>
          <p:nvPr/>
        </p:nvSpPr>
        <p:spPr>
          <a:xfrm rot="16200000">
            <a:off x="8018597" y="5482696"/>
            <a:ext cx="665231" cy="230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88D737-FC58-75C0-C73B-5D6F657680BB}"/>
              </a:ext>
            </a:extLst>
          </p:cNvPr>
          <p:cNvSpPr/>
          <p:nvPr/>
        </p:nvSpPr>
        <p:spPr>
          <a:xfrm rot="16200000">
            <a:off x="7782410" y="5300742"/>
            <a:ext cx="665231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88B300-6312-FC26-FB58-B61AB86E32DE}"/>
              </a:ext>
            </a:extLst>
          </p:cNvPr>
          <p:cNvSpPr txBox="1"/>
          <p:nvPr/>
        </p:nvSpPr>
        <p:spPr>
          <a:xfrm rot="3880792">
            <a:off x="6953758" y="3502957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9906782-7352-1534-9FFA-540B757D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41" y="5440252"/>
            <a:ext cx="262151" cy="49712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9E1E263-A96A-D349-2F8B-42B307A2DC3A}"/>
              </a:ext>
            </a:extLst>
          </p:cNvPr>
          <p:cNvSpPr/>
          <p:nvPr/>
        </p:nvSpPr>
        <p:spPr>
          <a:xfrm rot="16200000" flipV="1">
            <a:off x="8056095" y="2627864"/>
            <a:ext cx="1112838" cy="252294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8774EFB-CCFA-28F3-D13B-4903E695C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162" y="2437348"/>
            <a:ext cx="262151" cy="49712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CE8EA39-F2F2-7474-1EB0-44BDD24B0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92" y="2678172"/>
            <a:ext cx="262151" cy="497126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0032109-46BB-6CBB-4040-7F1CABBAD52A}"/>
              </a:ext>
            </a:extLst>
          </p:cNvPr>
          <p:cNvSpPr/>
          <p:nvPr/>
        </p:nvSpPr>
        <p:spPr>
          <a:xfrm rot="16200000">
            <a:off x="6697734" y="2414901"/>
            <a:ext cx="665231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504523-3A33-F17E-CD79-35B0F9ED8B18}"/>
              </a:ext>
            </a:extLst>
          </p:cNvPr>
          <p:cNvSpPr/>
          <p:nvPr/>
        </p:nvSpPr>
        <p:spPr>
          <a:xfrm rot="16200000">
            <a:off x="7558649" y="5112027"/>
            <a:ext cx="665231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22F932-1E25-8879-26BB-7AF53FFD6DA7}"/>
              </a:ext>
            </a:extLst>
          </p:cNvPr>
          <p:cNvSpPr txBox="1"/>
          <p:nvPr/>
        </p:nvSpPr>
        <p:spPr>
          <a:xfrm rot="3880792">
            <a:off x="2740097" y="2611308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536EF7-88AD-B645-9E35-B2CAA0F869FD}"/>
              </a:ext>
            </a:extLst>
          </p:cNvPr>
          <p:cNvSpPr/>
          <p:nvPr/>
        </p:nvSpPr>
        <p:spPr>
          <a:xfrm rot="16200000" flipV="1">
            <a:off x="9358152" y="5254811"/>
            <a:ext cx="1112838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7848BCA-B224-B67A-AF2B-AA50AEECA8D1}"/>
              </a:ext>
            </a:extLst>
          </p:cNvPr>
          <p:cNvSpPr/>
          <p:nvPr/>
        </p:nvSpPr>
        <p:spPr>
          <a:xfrm rot="16200000" flipV="1">
            <a:off x="9120923" y="4993442"/>
            <a:ext cx="1112838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9F6C30-CD5C-8F28-7044-AA0C9FCB1A08}"/>
              </a:ext>
            </a:extLst>
          </p:cNvPr>
          <p:cNvSpPr/>
          <p:nvPr/>
        </p:nvSpPr>
        <p:spPr>
          <a:xfrm rot="16200000" flipV="1">
            <a:off x="8861097" y="4590468"/>
            <a:ext cx="1112838" cy="252294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2FA46-280B-AE7A-7148-6D7393ADB228}"/>
              </a:ext>
            </a:extLst>
          </p:cNvPr>
          <p:cNvSpPr txBox="1"/>
          <p:nvPr/>
        </p:nvSpPr>
        <p:spPr>
          <a:xfrm rot="3880792">
            <a:off x="8606231" y="3520937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1C80986-E6F2-0C48-10FD-9AC2AD29CA37}"/>
              </a:ext>
            </a:extLst>
          </p:cNvPr>
          <p:cNvSpPr txBox="1"/>
          <p:nvPr/>
        </p:nvSpPr>
        <p:spPr>
          <a:xfrm>
            <a:off x="10048250" y="5425498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13AD2D3-226F-D3EE-C782-003BADE9702B}"/>
              </a:ext>
            </a:extLst>
          </p:cNvPr>
          <p:cNvCxnSpPr>
            <a:cxnSpLocks/>
          </p:cNvCxnSpPr>
          <p:nvPr/>
        </p:nvCxnSpPr>
        <p:spPr>
          <a:xfrm>
            <a:off x="5016434" y="2181339"/>
            <a:ext cx="6907" cy="37560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98591D2-70D4-A299-F9E5-54B48D27488B}"/>
              </a:ext>
            </a:extLst>
          </p:cNvPr>
          <p:cNvCxnSpPr>
            <a:cxnSpLocks/>
          </p:cNvCxnSpPr>
          <p:nvPr/>
        </p:nvCxnSpPr>
        <p:spPr>
          <a:xfrm>
            <a:off x="6914733" y="2181339"/>
            <a:ext cx="6907" cy="37560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6A6EE78-E3B5-F7F5-751A-C95E3A2F4870}"/>
              </a:ext>
            </a:extLst>
          </p:cNvPr>
          <p:cNvCxnSpPr>
            <a:cxnSpLocks/>
          </p:cNvCxnSpPr>
          <p:nvPr/>
        </p:nvCxnSpPr>
        <p:spPr>
          <a:xfrm>
            <a:off x="8481292" y="2181339"/>
            <a:ext cx="6907" cy="37560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33A6F71-B4EE-6A8D-5F03-E640486C6780}"/>
              </a:ext>
            </a:extLst>
          </p:cNvPr>
          <p:cNvCxnSpPr>
            <a:cxnSpLocks/>
          </p:cNvCxnSpPr>
          <p:nvPr/>
        </p:nvCxnSpPr>
        <p:spPr>
          <a:xfrm>
            <a:off x="10795128" y="2191618"/>
            <a:ext cx="6907" cy="37560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14A114D-89C1-40D5-3A74-E6AD721414EE}"/>
              </a:ext>
            </a:extLst>
          </p:cNvPr>
          <p:cNvSpPr/>
          <p:nvPr/>
        </p:nvSpPr>
        <p:spPr>
          <a:xfrm rot="16200000" flipV="1">
            <a:off x="9351530" y="3681829"/>
            <a:ext cx="3245624" cy="27122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7EE67BA-2D0A-5A74-756D-E94B2E713465}"/>
              </a:ext>
            </a:extLst>
          </p:cNvPr>
          <p:cNvSpPr/>
          <p:nvPr/>
        </p:nvSpPr>
        <p:spPr>
          <a:xfrm rot="16200000" flipV="1">
            <a:off x="9491806" y="4048226"/>
            <a:ext cx="3487427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C24F4E2-2BFD-FCC9-7AA6-DC7FF690C294}"/>
              </a:ext>
            </a:extLst>
          </p:cNvPr>
          <p:cNvSpPr/>
          <p:nvPr/>
        </p:nvSpPr>
        <p:spPr>
          <a:xfrm rot="16200000" flipV="1">
            <a:off x="9619818" y="3927710"/>
            <a:ext cx="3735990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00FC40A-00F1-24F1-EA1C-771D6E709A2A}"/>
              </a:ext>
            </a:extLst>
          </p:cNvPr>
          <p:cNvSpPr txBox="1"/>
          <p:nvPr/>
        </p:nvSpPr>
        <p:spPr>
          <a:xfrm>
            <a:off x="2352545" y="1566592"/>
            <a:ext cx="24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Snapshots length=1</a:t>
            </a:r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37F607FD-4EF1-C108-BF82-1337426C8F00}"/>
              </a:ext>
            </a:extLst>
          </p:cNvPr>
          <p:cNvSpPr/>
          <p:nvPr/>
        </p:nvSpPr>
        <p:spPr>
          <a:xfrm rot="5400000">
            <a:off x="3678145" y="924421"/>
            <a:ext cx="257430" cy="2263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8762213-CD36-6985-2B0A-D2DD1A9EC1B3}"/>
              </a:ext>
            </a:extLst>
          </p:cNvPr>
          <p:cNvSpPr/>
          <p:nvPr/>
        </p:nvSpPr>
        <p:spPr>
          <a:xfrm rot="16200000">
            <a:off x="6930993" y="1666460"/>
            <a:ext cx="399920" cy="89522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7CBC2-F3FE-61F1-843C-5914F51A6D2D}"/>
                  </a:ext>
                </a:extLst>
              </p:cNvPr>
              <p:cNvSpPr txBox="1"/>
              <p:nvPr/>
            </p:nvSpPr>
            <p:spPr>
              <a:xfrm>
                <a:off x="6543485" y="6291167"/>
                <a:ext cx="1245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7CBC2-F3FE-61F1-843C-5914F51A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85" y="6291167"/>
                <a:ext cx="12456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42DB-37C7-C19B-DC8E-AEAF9F17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40B0B-848C-F5C3-4846-F35CE1F2BD86}"/>
                  </a:ext>
                </a:extLst>
              </p:cNvPr>
              <p:cNvSpPr txBox="1"/>
              <p:nvPr/>
            </p:nvSpPr>
            <p:spPr>
              <a:xfrm>
                <a:off x="963897" y="6255128"/>
                <a:ext cx="10771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Univers" panose="020B05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40B0B-848C-F5C3-4846-F35CE1F2B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97" y="6255128"/>
                <a:ext cx="10771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4A413D28-EF08-B0D1-2153-4208A206F40E}"/>
              </a:ext>
            </a:extLst>
          </p:cNvPr>
          <p:cNvSpPr/>
          <p:nvPr/>
        </p:nvSpPr>
        <p:spPr>
          <a:xfrm rot="16200000">
            <a:off x="1259205" y="5502722"/>
            <a:ext cx="399920" cy="1212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59DA8-4457-409E-EFB4-5789CEDB875C}"/>
              </a:ext>
            </a:extLst>
          </p:cNvPr>
          <p:cNvSpPr txBox="1"/>
          <p:nvPr/>
        </p:nvSpPr>
        <p:spPr>
          <a:xfrm>
            <a:off x="4844302" y="1572568"/>
            <a:ext cx="24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Snapshots length=2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D7A5148-E3DF-BA44-E281-86E38F7602EE}"/>
              </a:ext>
            </a:extLst>
          </p:cNvPr>
          <p:cNvSpPr/>
          <p:nvPr/>
        </p:nvSpPr>
        <p:spPr>
          <a:xfrm rot="5400000">
            <a:off x="5808433" y="1101063"/>
            <a:ext cx="257430" cy="19098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E9CB-6503-8CE8-4041-5A34BB2EC626}"/>
              </a:ext>
            </a:extLst>
          </p:cNvPr>
          <p:cNvSpPr txBox="1"/>
          <p:nvPr/>
        </p:nvSpPr>
        <p:spPr>
          <a:xfrm>
            <a:off x="8115025" y="1434518"/>
            <a:ext cx="104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68B6F-078E-585C-7F70-82CF87F6CC26}"/>
              </a:ext>
            </a:extLst>
          </p:cNvPr>
          <p:cNvSpPr txBox="1"/>
          <p:nvPr/>
        </p:nvSpPr>
        <p:spPr>
          <a:xfrm>
            <a:off x="9592213" y="1618792"/>
            <a:ext cx="24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Snapshots length=t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9861BF-EDC1-220B-F1A5-5CEDD9B79D0E}"/>
              </a:ext>
            </a:extLst>
          </p:cNvPr>
          <p:cNvCxnSpPr>
            <a:endCxn id="106" idx="3"/>
          </p:cNvCxnSpPr>
          <p:nvPr/>
        </p:nvCxnSpPr>
        <p:spPr>
          <a:xfrm>
            <a:off x="11487813" y="1927279"/>
            <a:ext cx="0" cy="25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6C31F90-2FE6-266C-336A-2F4ED6E55CB1}"/>
              </a:ext>
            </a:extLst>
          </p:cNvPr>
          <p:cNvSpPr txBox="1"/>
          <p:nvPr/>
        </p:nvSpPr>
        <p:spPr>
          <a:xfrm rot="19640316">
            <a:off x="-104779" y="3664065"/>
            <a:ext cx="14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DD46C1-1F79-8C76-28D3-5D2CE3F8C87E}"/>
              </a:ext>
            </a:extLst>
          </p:cNvPr>
          <p:cNvCxnSpPr>
            <a:cxnSpLocks/>
          </p:cNvCxnSpPr>
          <p:nvPr/>
        </p:nvCxnSpPr>
        <p:spPr>
          <a:xfrm>
            <a:off x="634722" y="2197591"/>
            <a:ext cx="0" cy="3739786"/>
          </a:xfrm>
          <a:prstGeom prst="straightConnector1">
            <a:avLst/>
          </a:prstGeom>
          <a:ln w="76200">
            <a:gradFill>
              <a:gsLst>
                <a:gs pos="0">
                  <a:srgbClr val="FF0000"/>
                </a:gs>
                <a:gs pos="34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6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Snapshot mega matrix coefficients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9F897-F19D-0E8B-A392-CABD6EE2035C}"/>
              </a:ext>
            </a:extLst>
          </p:cNvPr>
          <p:cNvSpPr/>
          <p:nvPr/>
        </p:nvSpPr>
        <p:spPr>
          <a:xfrm rot="16200000">
            <a:off x="7696194" y="3448377"/>
            <a:ext cx="3770350" cy="1045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E8DF8-5C61-3F03-FEB5-8DE2BA82157C}"/>
              </a:ext>
            </a:extLst>
          </p:cNvPr>
          <p:cNvGrpSpPr/>
          <p:nvPr/>
        </p:nvGrpSpPr>
        <p:grpSpPr>
          <a:xfrm>
            <a:off x="9408858" y="4445339"/>
            <a:ext cx="688256" cy="287658"/>
            <a:chOff x="6423110" y="3036191"/>
            <a:chExt cx="688256" cy="2876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A2E801-9C53-BD71-4CB2-F6164BDDAB81}"/>
                </a:ext>
              </a:extLst>
            </p:cNvPr>
            <p:cNvSpPr/>
            <p:nvPr/>
          </p:nvSpPr>
          <p:spPr>
            <a:xfrm rot="16200000" flipV="1">
              <a:off x="6386433" y="3072868"/>
              <a:ext cx="287658" cy="214303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C0B04C-7BC8-FBCF-31C0-F28FBC88444F}"/>
                </a:ext>
              </a:extLst>
            </p:cNvPr>
            <p:cNvSpPr/>
            <p:nvPr/>
          </p:nvSpPr>
          <p:spPr>
            <a:xfrm rot="16200000">
              <a:off x="6850080" y="3062563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A40C45-0691-C25E-1124-4230A568BBF0}"/>
              </a:ext>
            </a:extLst>
          </p:cNvPr>
          <p:cNvSpPr/>
          <p:nvPr/>
        </p:nvSpPr>
        <p:spPr>
          <a:xfrm rot="16200000" flipV="1">
            <a:off x="9029247" y="2916497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92F585-2F01-02AA-3BD9-F4E4EAA9C571}"/>
              </a:ext>
            </a:extLst>
          </p:cNvPr>
          <p:cNvSpPr/>
          <p:nvPr/>
        </p:nvSpPr>
        <p:spPr>
          <a:xfrm rot="16200000">
            <a:off x="9594274" y="2920063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4BB12-5517-7CA1-B86F-6112A0A84A7B}"/>
              </a:ext>
            </a:extLst>
          </p:cNvPr>
          <p:cNvSpPr/>
          <p:nvPr/>
        </p:nvSpPr>
        <p:spPr>
          <a:xfrm rot="16200000" flipV="1">
            <a:off x="9041441" y="2317237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ED3A79-5A67-A82E-B8BE-E995E92698C2}"/>
              </a:ext>
            </a:extLst>
          </p:cNvPr>
          <p:cNvSpPr/>
          <p:nvPr/>
        </p:nvSpPr>
        <p:spPr>
          <a:xfrm rot="16200000">
            <a:off x="9835828" y="2314787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FD2E7-CEC6-0AE7-FFE9-463AFBF7356C}"/>
              </a:ext>
            </a:extLst>
          </p:cNvPr>
          <p:cNvSpPr/>
          <p:nvPr/>
        </p:nvSpPr>
        <p:spPr>
          <a:xfrm rot="16200000">
            <a:off x="9842641" y="3700417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F20A4-F429-F05E-66F7-1A66439DE2AA}"/>
              </a:ext>
            </a:extLst>
          </p:cNvPr>
          <p:cNvSpPr/>
          <p:nvPr/>
        </p:nvSpPr>
        <p:spPr>
          <a:xfrm rot="16200000" flipV="1">
            <a:off x="9392164" y="5040494"/>
            <a:ext cx="287658" cy="22940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4BDF5-00EC-47F8-0928-B4857FFCE23F}"/>
              </a:ext>
            </a:extLst>
          </p:cNvPr>
          <p:cNvSpPr/>
          <p:nvPr/>
        </p:nvSpPr>
        <p:spPr>
          <a:xfrm rot="16200000">
            <a:off x="9620487" y="5040494"/>
            <a:ext cx="287658" cy="229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4019E-0FB6-DE88-E724-8009A45D9E8A}"/>
              </a:ext>
            </a:extLst>
          </p:cNvPr>
          <p:cNvSpPr/>
          <p:nvPr/>
        </p:nvSpPr>
        <p:spPr>
          <a:xfrm rot="16200000" flipV="1">
            <a:off x="9035183" y="3703498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503C9-1848-8F4F-5397-A9FCA8D4AF9D}"/>
              </a:ext>
            </a:extLst>
          </p:cNvPr>
          <p:cNvSpPr txBox="1"/>
          <p:nvPr/>
        </p:nvSpPr>
        <p:spPr>
          <a:xfrm>
            <a:off x="868398" y="1139636"/>
            <a:ext cx="858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Nonzero rows in encoding matrix </a:t>
            </a:r>
            <a:r>
              <a:rPr lang="en-US" sz="3200" b="1" dirty="0"/>
              <a:t>A </a:t>
            </a:r>
            <a:r>
              <a:rPr lang="en-US" sz="3200" dirty="0"/>
              <a:t>indicate chosen snapshots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2FA1DD-2D7E-AC86-6E73-20E2F10B5CF3}"/>
              </a:ext>
            </a:extLst>
          </p:cNvPr>
          <p:cNvGrpSpPr/>
          <p:nvPr/>
        </p:nvGrpSpPr>
        <p:grpSpPr>
          <a:xfrm>
            <a:off x="2701341" y="3236444"/>
            <a:ext cx="5591460" cy="2344802"/>
            <a:chOff x="2577324" y="3159243"/>
            <a:chExt cx="5591460" cy="2344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780335-0C70-EAEF-B715-0DE3F491B3DE}"/>
                </a:ext>
              </a:extLst>
            </p:cNvPr>
            <p:cNvGrpSpPr/>
            <p:nvPr/>
          </p:nvGrpSpPr>
          <p:grpSpPr>
            <a:xfrm>
              <a:off x="2577324" y="3159243"/>
              <a:ext cx="5591460" cy="2344802"/>
              <a:chOff x="736818" y="2630430"/>
              <a:chExt cx="8981231" cy="3766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E470-0B40-1FF7-B1BF-6E5A63117C6D}"/>
                  </a:ext>
                </a:extLst>
              </p:cNvPr>
              <p:cNvSpPr/>
              <p:nvPr/>
            </p:nvSpPr>
            <p:spPr>
              <a:xfrm rot="16200000">
                <a:off x="3361520" y="29939"/>
                <a:ext cx="3742749" cy="89703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CB210E1-CC0D-7C7F-1759-95CA209B9F89}"/>
                  </a:ext>
                </a:extLst>
              </p:cNvPr>
              <p:cNvSpPr/>
              <p:nvPr/>
            </p:nvSpPr>
            <p:spPr>
              <a:xfrm rot="16200000">
                <a:off x="663409" y="271712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DA233C-A920-67EA-06C8-C96FD7FF3355}"/>
                  </a:ext>
                </a:extLst>
              </p:cNvPr>
              <p:cNvSpPr/>
              <p:nvPr/>
            </p:nvSpPr>
            <p:spPr>
              <a:xfrm rot="16200000">
                <a:off x="1376316" y="3883611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C6F38-4799-F1CA-DA3E-AAF66F109E8A}"/>
                  </a:ext>
                </a:extLst>
              </p:cNvPr>
              <p:cNvSpPr/>
              <p:nvPr/>
            </p:nvSpPr>
            <p:spPr>
              <a:xfrm rot="16200000">
                <a:off x="1606929" y="4266884"/>
                <a:ext cx="377429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650748-4D75-EE56-8D60-67EC172F0DC6}"/>
                  </a:ext>
                </a:extLst>
              </p:cNvPr>
              <p:cNvSpPr/>
              <p:nvPr/>
            </p:nvSpPr>
            <p:spPr>
              <a:xfrm rot="16200000">
                <a:off x="1843526" y="464969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FCA687-A5B6-043D-8840-C08507971797}"/>
                  </a:ext>
                </a:extLst>
              </p:cNvPr>
              <p:cNvSpPr/>
              <p:nvPr/>
            </p:nvSpPr>
            <p:spPr>
              <a:xfrm rot="16200000">
                <a:off x="2823409" y="6082449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66A3C7C-124B-3601-CD28-F80C81FB9BE2}"/>
                  </a:ext>
                </a:extLst>
              </p:cNvPr>
              <p:cNvSpPr txBox="1"/>
              <p:nvPr/>
            </p:nvSpPr>
            <p:spPr>
              <a:xfrm rot="3880792">
                <a:off x="2125017" y="5119332"/>
                <a:ext cx="1042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8E25F8-B339-54BD-D52F-A8486764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523" y="2637876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400C1D5-2349-15D1-CEA5-6BEB187E8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5443" y="3417142"/>
                <a:ext cx="262151" cy="497126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68D4D04-4EE3-1873-9F6C-61E294976A6E}"/>
                  </a:ext>
                </a:extLst>
              </p:cNvPr>
              <p:cNvSpPr/>
              <p:nvPr/>
            </p:nvSpPr>
            <p:spPr>
              <a:xfrm rot="16200000">
                <a:off x="4048985" y="3776250"/>
                <a:ext cx="495321" cy="24692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BF02F7B-9EDE-2F76-5E36-0B010A1CFE25}"/>
                  </a:ext>
                </a:extLst>
              </p:cNvPr>
              <p:cNvSpPr/>
              <p:nvPr/>
            </p:nvSpPr>
            <p:spPr>
              <a:xfrm rot="16200000">
                <a:off x="6122686" y="5931787"/>
                <a:ext cx="665231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488D737-FC58-75C0-C73B-5D6F657680BB}"/>
                  </a:ext>
                </a:extLst>
              </p:cNvPr>
              <p:cNvSpPr/>
              <p:nvPr/>
            </p:nvSpPr>
            <p:spPr>
              <a:xfrm rot="16200000">
                <a:off x="5886499" y="5749833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59906782-7352-1534-9FFA-540B757D6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7830" y="5889343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9E1E263-A96A-D349-2F8B-42B307A2DC3A}"/>
                  </a:ext>
                </a:extLst>
              </p:cNvPr>
              <p:cNvSpPr/>
              <p:nvPr/>
            </p:nvSpPr>
            <p:spPr>
              <a:xfrm rot="16200000" flipV="1">
                <a:off x="6160184" y="3076955"/>
                <a:ext cx="111283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8774EFB-CCFA-28F3-D13B-4903E695C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8251" y="2886439"/>
                <a:ext cx="262151" cy="49712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CE8EA39-F2F2-7474-1EB0-44BDD24B0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381" y="3127263"/>
                <a:ext cx="262151" cy="497126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032109-46BB-6CBB-4040-7F1CABBAD52A}"/>
                  </a:ext>
                </a:extLst>
              </p:cNvPr>
              <p:cNvSpPr/>
              <p:nvPr/>
            </p:nvSpPr>
            <p:spPr>
              <a:xfrm rot="16200000">
                <a:off x="4801823" y="2863992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A504523-3A33-F17E-CD79-35B0F9ED8B18}"/>
                  </a:ext>
                </a:extLst>
              </p:cNvPr>
              <p:cNvSpPr/>
              <p:nvPr/>
            </p:nvSpPr>
            <p:spPr>
              <a:xfrm rot="16200000">
                <a:off x="5662738" y="5561118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22F932-1E25-8879-26BB-7AF53FFD6DA7}"/>
                  </a:ext>
                </a:extLst>
              </p:cNvPr>
              <p:cNvSpPr txBox="1"/>
              <p:nvPr/>
            </p:nvSpPr>
            <p:spPr>
              <a:xfrm rot="3880792">
                <a:off x="844186" y="3012792"/>
                <a:ext cx="1042775" cy="74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. . . 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A536EF7-88AD-B645-9E35-B2CAA0F869FD}"/>
                  </a:ext>
                </a:extLst>
              </p:cNvPr>
              <p:cNvSpPr/>
              <p:nvPr/>
            </p:nvSpPr>
            <p:spPr>
              <a:xfrm rot="16200000" flipV="1">
                <a:off x="7462241" y="5703902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7848BCA-B224-B67A-AF2B-AA50AEECA8D1}"/>
                  </a:ext>
                </a:extLst>
              </p:cNvPr>
              <p:cNvSpPr/>
              <p:nvPr/>
            </p:nvSpPr>
            <p:spPr>
              <a:xfrm rot="16200000" flipV="1">
                <a:off x="7225012" y="5442533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99F6C30-CD5C-8F28-7044-AA0C9FCB1A08}"/>
                  </a:ext>
                </a:extLst>
              </p:cNvPr>
              <p:cNvSpPr/>
              <p:nvPr/>
            </p:nvSpPr>
            <p:spPr>
              <a:xfrm rot="16200000" flipV="1">
                <a:off x="6965186" y="5039559"/>
                <a:ext cx="111283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13AD2D3-226F-D3EE-C782-003BADE97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0523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98591D2-70D4-A299-F9E5-54B48D274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822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6A6EE78-E3B5-F7F5-751A-C95E3A2F4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5381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33A6F71-B4EE-6A8D-5F03-E640486C6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9217" y="2640709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14A114D-89C1-40D5-3A74-E6AD721414EE}"/>
                  </a:ext>
                </a:extLst>
              </p:cNvPr>
              <p:cNvSpPr/>
              <p:nvPr/>
            </p:nvSpPr>
            <p:spPr>
              <a:xfrm rot="16200000" flipV="1">
                <a:off x="7455619" y="4130920"/>
                <a:ext cx="3245624" cy="2712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7EE67BA-2D0A-5A74-756D-E94B2E713465}"/>
                  </a:ext>
                </a:extLst>
              </p:cNvPr>
              <p:cNvSpPr/>
              <p:nvPr/>
            </p:nvSpPr>
            <p:spPr>
              <a:xfrm rot="16200000" flipV="1">
                <a:off x="7595895" y="4497317"/>
                <a:ext cx="3487427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24F4E2-2BFD-FCC9-7AA6-DC7FF690C294}"/>
                  </a:ext>
                </a:extLst>
              </p:cNvPr>
              <p:cNvSpPr/>
              <p:nvPr/>
            </p:nvSpPr>
            <p:spPr>
              <a:xfrm rot="16200000" flipV="1">
                <a:off x="7723907" y="4376801"/>
                <a:ext cx="3735990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914D8B-783C-96BC-E652-8860C1AB2727}"/>
                </a:ext>
              </a:extLst>
            </p:cNvPr>
            <p:cNvSpPr txBox="1"/>
            <p:nvPr/>
          </p:nvSpPr>
          <p:spPr>
            <a:xfrm rot="4521003">
              <a:off x="4819172" y="437501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9DD3B-8A45-357A-EA9F-CCBC53B3A0FB}"/>
                </a:ext>
              </a:extLst>
            </p:cNvPr>
            <p:cNvSpPr txBox="1"/>
            <p:nvPr/>
          </p:nvSpPr>
          <p:spPr>
            <a:xfrm rot="4521003">
              <a:off x="5442218" y="411620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7D32EB-36BB-4793-26CB-4427C8D8E9B6}"/>
                </a:ext>
              </a:extLst>
            </p:cNvPr>
            <p:cNvSpPr txBox="1"/>
            <p:nvPr/>
          </p:nvSpPr>
          <p:spPr>
            <a:xfrm rot="4521003">
              <a:off x="6365018" y="3913254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C0B32-3578-0756-9E6E-49DA9C3520BC}"/>
                </a:ext>
              </a:extLst>
            </p:cNvPr>
            <p:cNvSpPr txBox="1"/>
            <p:nvPr/>
          </p:nvSpPr>
          <p:spPr>
            <a:xfrm>
              <a:off x="7121193" y="5042809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78061-9484-3932-510B-9AFACE8C2CC6}"/>
              </a:ext>
            </a:extLst>
          </p:cNvPr>
          <p:cNvGrpSpPr/>
          <p:nvPr/>
        </p:nvGrpSpPr>
        <p:grpSpPr>
          <a:xfrm rot="16200000">
            <a:off x="264605" y="4091052"/>
            <a:ext cx="2426247" cy="607085"/>
            <a:chOff x="7077226" y="4950439"/>
            <a:chExt cx="4452108" cy="11139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A8B186-955C-C9E1-2D08-B4A473404522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EEE8E-E93A-346C-A47D-ECCBED635B29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9D9142-C73F-EEC4-76F7-665F03BB7B44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308C8E-B276-F764-FB1E-7B7626728538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F65FF2-E945-77A6-77E5-48E7FC22AA35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06EFDF-88DF-CB4E-81CA-334B5685E0FD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B16CE4-AB6E-704F-BB9F-46EED5418EC4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EDDB84-5759-06B7-19B6-4A88E33FD40E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B2B914-6ADC-7988-3FC5-0550D11E104E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A11946-BAF0-A35A-75D4-02C5B9FA592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C17C3DE-69FE-5DA3-4D94-7D9CF9C6F7F9}"/>
              </a:ext>
            </a:extLst>
          </p:cNvPr>
          <p:cNvSpPr txBox="1"/>
          <p:nvPr/>
        </p:nvSpPr>
        <p:spPr>
          <a:xfrm>
            <a:off x="8466775" y="3411023"/>
            <a:ext cx="258638" cy="444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261153-215E-999E-04A9-01CCA13C5421}"/>
              </a:ext>
            </a:extLst>
          </p:cNvPr>
          <p:cNvSpPr txBox="1"/>
          <p:nvPr/>
        </p:nvSpPr>
        <p:spPr>
          <a:xfrm>
            <a:off x="2021975" y="3845632"/>
            <a:ext cx="342851" cy="586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4BA3FB-B91D-5FFC-1C02-E287C28219E9}"/>
              </a:ext>
            </a:extLst>
          </p:cNvPr>
          <p:cNvCxnSpPr>
            <a:cxnSpLocks/>
          </p:cNvCxnSpPr>
          <p:nvPr/>
        </p:nvCxnSpPr>
        <p:spPr>
          <a:xfrm flipH="1">
            <a:off x="9070520" y="4404052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A0FF41-215F-FBDF-8C31-653D624F3C38}"/>
              </a:ext>
            </a:extLst>
          </p:cNvPr>
          <p:cNvCxnSpPr>
            <a:cxnSpLocks/>
          </p:cNvCxnSpPr>
          <p:nvPr/>
        </p:nvCxnSpPr>
        <p:spPr>
          <a:xfrm flipH="1">
            <a:off x="9018027" y="3461809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FC1850-5EDF-6C5F-79D7-EEBD5E5CDD66}"/>
              </a:ext>
            </a:extLst>
          </p:cNvPr>
          <p:cNvCxnSpPr>
            <a:cxnSpLocks/>
          </p:cNvCxnSpPr>
          <p:nvPr/>
        </p:nvCxnSpPr>
        <p:spPr>
          <a:xfrm flipH="1">
            <a:off x="9018027" y="5357751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1552475-8647-5C36-4531-8F3A8F558AEA}"/>
              </a:ext>
            </a:extLst>
          </p:cNvPr>
          <p:cNvSpPr txBox="1"/>
          <p:nvPr/>
        </p:nvSpPr>
        <p:spPr>
          <a:xfrm rot="5400000">
            <a:off x="9390115" y="5458183"/>
            <a:ext cx="649202" cy="40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. . 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072659-F43B-CB2B-64B5-F0E56BE5878B}"/>
              </a:ext>
            </a:extLst>
          </p:cNvPr>
          <p:cNvCxnSpPr>
            <a:cxnSpLocks/>
          </p:cNvCxnSpPr>
          <p:nvPr/>
        </p:nvCxnSpPr>
        <p:spPr>
          <a:xfrm flipH="1">
            <a:off x="9018027" y="2703895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4D34CB6-202A-F0C7-9504-6922409A51C6}"/>
              </a:ext>
            </a:extLst>
          </p:cNvPr>
          <p:cNvSpPr txBox="1"/>
          <p:nvPr/>
        </p:nvSpPr>
        <p:spPr>
          <a:xfrm>
            <a:off x="1081299" y="6063962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E5C2D9-24B3-B188-4F25-00F3E2EF3C5B}"/>
              </a:ext>
            </a:extLst>
          </p:cNvPr>
          <p:cNvSpPr txBox="1"/>
          <p:nvPr/>
        </p:nvSpPr>
        <p:spPr>
          <a:xfrm>
            <a:off x="4761867" y="6089620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491D6-4D8C-8CA5-AC85-8626CD639FDB}"/>
              </a:ext>
            </a:extLst>
          </p:cNvPr>
          <p:cNvSpPr txBox="1"/>
          <p:nvPr/>
        </p:nvSpPr>
        <p:spPr>
          <a:xfrm>
            <a:off x="9385754" y="6087207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22078-B466-391B-62EE-0790320C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2E5030-3EA4-78C5-4B84-74DC526EB603}"/>
                  </a:ext>
                </a:extLst>
              </p:cNvPr>
              <p:cNvSpPr txBox="1"/>
              <p:nvPr/>
            </p:nvSpPr>
            <p:spPr>
              <a:xfrm>
                <a:off x="868398" y="2231790"/>
                <a:ext cx="71102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≅ </m:t>
                    </m:r>
                  </m:oMath>
                </a14:m>
                <a:r>
                  <a:rPr lang="en-US" sz="3600" dirty="0"/>
                  <a:t>[[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Univers" panose="020B0503020202020204" pitchFamily="34" charset="0"/>
                  </a:rPr>
                  <a:t>]] </a:t>
                </a:r>
                <a14:m>
                  <m:oMath xmlns:m="http://schemas.openxmlformats.org/officeDocument/2006/math">
                    <m:r>
                      <a:rPr lang="en-US" sz="36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/>
                      <m:t>[[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HA</m:t>
                    </m:r>
                    <m:r>
                      <m:rPr>
                        <m:nor/>
                      </m:rP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Univers" panose="020B0503020202020204" pitchFamily="34" charset="0"/>
                      </a:rPr>
                      <m:t>]]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Univers" panose="020B0503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2E5030-3EA4-78C5-4B84-74DC526E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98" y="2231790"/>
                <a:ext cx="7110261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928685D-ABD9-301A-90E4-C86CEF651C92}"/>
              </a:ext>
            </a:extLst>
          </p:cNvPr>
          <p:cNvSpPr txBox="1"/>
          <p:nvPr/>
        </p:nvSpPr>
        <p:spPr>
          <a:xfrm rot="19640316">
            <a:off x="37121" y="3869645"/>
            <a:ext cx="14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107FD4-812D-FA0D-892F-75FF93192280}"/>
              </a:ext>
            </a:extLst>
          </p:cNvPr>
          <p:cNvCxnSpPr>
            <a:cxnSpLocks/>
          </p:cNvCxnSpPr>
          <p:nvPr/>
        </p:nvCxnSpPr>
        <p:spPr>
          <a:xfrm>
            <a:off x="920223" y="3177750"/>
            <a:ext cx="0" cy="2475568"/>
          </a:xfrm>
          <a:prstGeom prst="straightConnector1">
            <a:avLst/>
          </a:prstGeom>
          <a:ln w="76200">
            <a:gradFill>
              <a:gsLst>
                <a:gs pos="0">
                  <a:srgbClr val="FF0000"/>
                </a:gs>
                <a:gs pos="34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5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Requirements for snapshots via </a:t>
            </a:r>
            <a:r>
              <a:rPr lang="en-US" sz="4000" b="1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503C9-1848-8F4F-5397-A9FCA8D4AF9D}"/>
              </a:ext>
            </a:extLst>
          </p:cNvPr>
          <p:cNvSpPr txBox="1"/>
          <p:nvPr/>
        </p:nvSpPr>
        <p:spPr>
          <a:xfrm>
            <a:off x="858229" y="1112982"/>
            <a:ext cx="858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want to a set number of snapshots = 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Thus, </a:t>
            </a:r>
            <a:r>
              <a:rPr lang="en-US" sz="3200" b="1" dirty="0"/>
              <a:t>A </a:t>
            </a:r>
            <a:r>
              <a:rPr lang="en-US" sz="3200" dirty="0"/>
              <a:t>must have 𝜃 nonzero rows </a:t>
            </a:r>
            <a:endParaRPr lang="en-US" sz="32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78061-9484-3932-510B-9AFACE8C2CC6}"/>
              </a:ext>
            </a:extLst>
          </p:cNvPr>
          <p:cNvGrpSpPr/>
          <p:nvPr/>
        </p:nvGrpSpPr>
        <p:grpSpPr>
          <a:xfrm rot="16200000">
            <a:off x="264605" y="4091052"/>
            <a:ext cx="2426247" cy="607085"/>
            <a:chOff x="7077226" y="4950439"/>
            <a:chExt cx="4452108" cy="11139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A8B186-955C-C9E1-2D08-B4A473404522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EEE8E-E93A-346C-A47D-ECCBED635B29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9D9142-C73F-EEC4-76F7-665F03BB7B44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308C8E-B276-F764-FB1E-7B7626728538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F65FF2-E945-77A6-77E5-48E7FC22AA35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06EFDF-88DF-CB4E-81CA-334B5685E0FD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B16CE4-AB6E-704F-BB9F-46EED5418EC4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EDDB84-5759-06B7-19B6-4A88E33FD40E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B2B914-6ADC-7988-3FC5-0550D11E104E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A11946-BAF0-A35A-75D4-02C5B9FA592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D261153-215E-999E-04A9-01CCA13C5421}"/>
              </a:ext>
            </a:extLst>
          </p:cNvPr>
          <p:cNvSpPr txBox="1"/>
          <p:nvPr/>
        </p:nvSpPr>
        <p:spPr>
          <a:xfrm>
            <a:off x="2021975" y="3845632"/>
            <a:ext cx="342851" cy="586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D34CB6-202A-F0C7-9504-6922409A51C6}"/>
              </a:ext>
            </a:extLst>
          </p:cNvPr>
          <p:cNvSpPr txBox="1"/>
          <p:nvPr/>
        </p:nvSpPr>
        <p:spPr>
          <a:xfrm>
            <a:off x="1079284" y="6030672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E5C2D9-24B3-B188-4F25-00F3E2EF3C5B}"/>
              </a:ext>
            </a:extLst>
          </p:cNvPr>
          <p:cNvSpPr txBox="1"/>
          <p:nvPr/>
        </p:nvSpPr>
        <p:spPr>
          <a:xfrm>
            <a:off x="4761867" y="6089620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491D6-4D8C-8CA5-AC85-8626CD639FDB}"/>
              </a:ext>
            </a:extLst>
          </p:cNvPr>
          <p:cNvSpPr txBox="1"/>
          <p:nvPr/>
        </p:nvSpPr>
        <p:spPr>
          <a:xfrm>
            <a:off x="9385754" y="6087207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D8D2D2-B86E-DC0C-8E93-F3085A9A3CB1}"/>
              </a:ext>
            </a:extLst>
          </p:cNvPr>
          <p:cNvGrpSpPr/>
          <p:nvPr/>
        </p:nvGrpSpPr>
        <p:grpSpPr>
          <a:xfrm>
            <a:off x="2701341" y="2085761"/>
            <a:ext cx="7428119" cy="4014469"/>
            <a:chOff x="2701341" y="2085761"/>
            <a:chExt cx="7428119" cy="40144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19F897-F19D-0E8B-A392-CABD6EE2035C}"/>
                </a:ext>
              </a:extLst>
            </p:cNvPr>
            <p:cNvSpPr/>
            <p:nvPr/>
          </p:nvSpPr>
          <p:spPr>
            <a:xfrm rot="16200000">
              <a:off x="7696194" y="3448377"/>
              <a:ext cx="3770350" cy="10451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0E8DF8-5C61-3F03-FEB5-8DE2BA82157C}"/>
                </a:ext>
              </a:extLst>
            </p:cNvPr>
            <p:cNvGrpSpPr/>
            <p:nvPr/>
          </p:nvGrpSpPr>
          <p:grpSpPr>
            <a:xfrm>
              <a:off x="9408858" y="4445339"/>
              <a:ext cx="688256" cy="287658"/>
              <a:chOff x="6423110" y="3036191"/>
              <a:chExt cx="688256" cy="2876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A2E801-9C53-BD71-4CB2-F6164BDDAB81}"/>
                  </a:ext>
                </a:extLst>
              </p:cNvPr>
              <p:cNvSpPr/>
              <p:nvPr/>
            </p:nvSpPr>
            <p:spPr>
              <a:xfrm rot="16200000" flipV="1">
                <a:off x="6386433" y="3072868"/>
                <a:ext cx="287658" cy="21430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C0B04C-7BC8-FBCF-31C0-F28FBC88444F}"/>
                  </a:ext>
                </a:extLst>
              </p:cNvPr>
              <p:cNvSpPr/>
              <p:nvPr/>
            </p:nvSpPr>
            <p:spPr>
              <a:xfrm rot="16200000">
                <a:off x="6850080" y="3062563"/>
                <a:ext cx="287658" cy="234914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A40C45-0691-C25E-1124-4230A568BBF0}"/>
                </a:ext>
              </a:extLst>
            </p:cNvPr>
            <p:cNvSpPr/>
            <p:nvPr/>
          </p:nvSpPr>
          <p:spPr>
            <a:xfrm rot="16200000" flipV="1">
              <a:off x="9029247" y="2916497"/>
              <a:ext cx="287658" cy="2348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92F585-2F01-02AA-3BD9-F4E4EAA9C571}"/>
                </a:ext>
              </a:extLst>
            </p:cNvPr>
            <p:cNvSpPr/>
            <p:nvPr/>
          </p:nvSpPr>
          <p:spPr>
            <a:xfrm rot="16200000">
              <a:off x="9594274" y="2920063"/>
              <a:ext cx="287658" cy="234914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14BB12-5517-7CA1-B86F-6112A0A84A7B}"/>
                </a:ext>
              </a:extLst>
            </p:cNvPr>
            <p:cNvSpPr/>
            <p:nvPr/>
          </p:nvSpPr>
          <p:spPr>
            <a:xfrm rot="16200000" flipV="1">
              <a:off x="9041441" y="2317237"/>
              <a:ext cx="287658" cy="2348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ED3A79-5A67-A82E-B8BE-E995E92698C2}"/>
                </a:ext>
              </a:extLst>
            </p:cNvPr>
            <p:cNvSpPr/>
            <p:nvPr/>
          </p:nvSpPr>
          <p:spPr>
            <a:xfrm rot="16200000">
              <a:off x="9835828" y="2314787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7FD2E7-CEC6-0AE7-FFE9-463AFBF7356C}"/>
                </a:ext>
              </a:extLst>
            </p:cNvPr>
            <p:cNvSpPr/>
            <p:nvPr/>
          </p:nvSpPr>
          <p:spPr>
            <a:xfrm rot="16200000">
              <a:off x="9842641" y="3700417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6F20A4-F429-F05E-66F7-1A66439DE2AA}"/>
                </a:ext>
              </a:extLst>
            </p:cNvPr>
            <p:cNvSpPr/>
            <p:nvPr/>
          </p:nvSpPr>
          <p:spPr>
            <a:xfrm rot="16200000" flipV="1">
              <a:off x="9392164" y="5040494"/>
              <a:ext cx="287658" cy="22940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4BDF5-00EC-47F8-0928-B4857FFCE23F}"/>
                </a:ext>
              </a:extLst>
            </p:cNvPr>
            <p:cNvSpPr/>
            <p:nvPr/>
          </p:nvSpPr>
          <p:spPr>
            <a:xfrm rot="16200000">
              <a:off x="9620487" y="5040494"/>
              <a:ext cx="287658" cy="22941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44019E-0FB6-DE88-E724-8009A45D9E8A}"/>
                </a:ext>
              </a:extLst>
            </p:cNvPr>
            <p:cNvSpPr/>
            <p:nvPr/>
          </p:nvSpPr>
          <p:spPr>
            <a:xfrm rot="16200000" flipV="1">
              <a:off x="9035183" y="3703498"/>
              <a:ext cx="287658" cy="2348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2FA1DD-2D7E-AC86-6E73-20E2F10B5CF3}"/>
                </a:ext>
              </a:extLst>
            </p:cNvPr>
            <p:cNvGrpSpPr/>
            <p:nvPr/>
          </p:nvGrpSpPr>
          <p:grpSpPr>
            <a:xfrm>
              <a:off x="2701341" y="3236444"/>
              <a:ext cx="5591460" cy="2344802"/>
              <a:chOff x="2577324" y="3159243"/>
              <a:chExt cx="5591460" cy="234480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5780335-0C70-EAEF-B715-0DE3F491B3DE}"/>
                  </a:ext>
                </a:extLst>
              </p:cNvPr>
              <p:cNvGrpSpPr/>
              <p:nvPr/>
            </p:nvGrpSpPr>
            <p:grpSpPr>
              <a:xfrm>
                <a:off x="2577324" y="3159243"/>
                <a:ext cx="5591460" cy="2344802"/>
                <a:chOff x="736818" y="2630430"/>
                <a:chExt cx="8981231" cy="3766317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514E470-0B40-1FF7-B1BF-6E5A63117C6D}"/>
                    </a:ext>
                  </a:extLst>
                </p:cNvPr>
                <p:cNvSpPr/>
                <p:nvPr/>
              </p:nvSpPr>
              <p:spPr>
                <a:xfrm rot="16200000">
                  <a:off x="3361520" y="29939"/>
                  <a:ext cx="3742749" cy="897030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CB210E1-CC0D-7C7F-1759-95CA209B9F89}"/>
                    </a:ext>
                  </a:extLst>
                </p:cNvPr>
                <p:cNvSpPr/>
                <p:nvPr/>
              </p:nvSpPr>
              <p:spPr>
                <a:xfrm rot="16200000">
                  <a:off x="663409" y="2717128"/>
                  <a:ext cx="377429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5DA233C-A920-67EA-06C8-C96FD7FF3355}"/>
                    </a:ext>
                  </a:extLst>
                </p:cNvPr>
                <p:cNvSpPr/>
                <p:nvPr/>
              </p:nvSpPr>
              <p:spPr>
                <a:xfrm rot="16200000">
                  <a:off x="1376316" y="3883611"/>
                  <a:ext cx="377429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89C6F38-4799-F1CA-DA3E-AAF66F109E8A}"/>
                    </a:ext>
                  </a:extLst>
                </p:cNvPr>
                <p:cNvSpPr/>
                <p:nvPr/>
              </p:nvSpPr>
              <p:spPr>
                <a:xfrm rot="16200000">
                  <a:off x="1606929" y="4266884"/>
                  <a:ext cx="377429" cy="230612"/>
                </a:xfrm>
                <a:prstGeom prst="rect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5650748-4D75-EE56-8D60-67EC172F0DC6}"/>
                    </a:ext>
                  </a:extLst>
                </p:cNvPr>
                <p:cNvSpPr/>
                <p:nvPr/>
              </p:nvSpPr>
              <p:spPr>
                <a:xfrm rot="16200000">
                  <a:off x="1843526" y="4649698"/>
                  <a:ext cx="377429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FCA687-A5B6-043D-8840-C08507971797}"/>
                    </a:ext>
                  </a:extLst>
                </p:cNvPr>
                <p:cNvSpPr/>
                <p:nvPr/>
              </p:nvSpPr>
              <p:spPr>
                <a:xfrm rot="16200000">
                  <a:off x="2823409" y="6082449"/>
                  <a:ext cx="377429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66A3C7C-124B-3601-CD28-F80C81FB9BE2}"/>
                    </a:ext>
                  </a:extLst>
                </p:cNvPr>
                <p:cNvSpPr txBox="1"/>
                <p:nvPr/>
              </p:nvSpPr>
              <p:spPr>
                <a:xfrm rot="3880792">
                  <a:off x="2125017" y="5119332"/>
                  <a:ext cx="10427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/>
                  </a:lvl1pPr>
                </a:lstStyle>
                <a:p>
                  <a:r>
                    <a:rPr lang="en-US" dirty="0"/>
                    <a:t>. . . 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E28E25F8-B339-54BD-D52F-A8486764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20523" y="2637876"/>
                  <a:ext cx="262151" cy="497126"/>
                </a:xfrm>
                <a:prstGeom prst="rect">
                  <a:avLst/>
                </a:prstGeom>
                <a:solidFill>
                  <a:srgbClr val="FF0000"/>
                </a:solidFill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0400C1D5-2349-15D1-CEA5-6BEB187E8B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15443" y="3417142"/>
                  <a:ext cx="262151" cy="497126"/>
                </a:xfrm>
                <a:prstGeom prst="rect">
                  <a:avLst/>
                </a:prstGeom>
              </p:spPr>
            </p:pic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68D4D04-4EE3-1873-9F6C-61E294976A6E}"/>
                    </a:ext>
                  </a:extLst>
                </p:cNvPr>
                <p:cNvSpPr/>
                <p:nvPr/>
              </p:nvSpPr>
              <p:spPr>
                <a:xfrm rot="16200000">
                  <a:off x="4048985" y="3776250"/>
                  <a:ext cx="495321" cy="246922"/>
                </a:xfrm>
                <a:prstGeom prst="rect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8BF02F7B-9EDE-2F76-5E36-0B010A1CFE25}"/>
                    </a:ext>
                  </a:extLst>
                </p:cNvPr>
                <p:cNvSpPr/>
                <p:nvPr/>
              </p:nvSpPr>
              <p:spPr>
                <a:xfrm rot="16200000">
                  <a:off x="6122686" y="5931787"/>
                  <a:ext cx="665231" cy="230612"/>
                </a:xfrm>
                <a:prstGeom prst="rect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488D737-FC58-75C0-C73B-5D6F657680BB}"/>
                    </a:ext>
                  </a:extLst>
                </p:cNvPr>
                <p:cNvSpPr/>
                <p:nvPr/>
              </p:nvSpPr>
              <p:spPr>
                <a:xfrm rot="16200000">
                  <a:off x="5886499" y="5749833"/>
                  <a:ext cx="665231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59906782-7352-1534-9FFA-540B757D61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47830" y="5889343"/>
                  <a:ext cx="262151" cy="497126"/>
                </a:xfrm>
                <a:prstGeom prst="rect">
                  <a:avLst/>
                </a:prstGeom>
                <a:solidFill>
                  <a:srgbClr val="FF0000"/>
                </a:solidFill>
              </p:spPr>
            </p:pic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9E1E263-A96A-D349-2F8B-42B307A2DC3A}"/>
                    </a:ext>
                  </a:extLst>
                </p:cNvPr>
                <p:cNvSpPr/>
                <p:nvPr/>
              </p:nvSpPr>
              <p:spPr>
                <a:xfrm rot="16200000" flipV="1">
                  <a:off x="6160184" y="3076955"/>
                  <a:ext cx="1112838" cy="252294"/>
                </a:xfrm>
                <a:prstGeom prst="rect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D8774EFB-CCFA-28F3-D13B-4903E695C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88251" y="2886439"/>
                  <a:ext cx="262151" cy="497126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ACE8EA39-F2F2-7474-1EB0-44BDD24B0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47381" y="3127263"/>
                  <a:ext cx="262151" cy="497126"/>
                </a:xfrm>
                <a:prstGeom prst="rect">
                  <a:avLst/>
                </a:prstGeom>
              </p:spPr>
            </p:pic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D0032109-46BB-6CBB-4040-7F1CABBAD52A}"/>
                    </a:ext>
                  </a:extLst>
                </p:cNvPr>
                <p:cNvSpPr/>
                <p:nvPr/>
              </p:nvSpPr>
              <p:spPr>
                <a:xfrm rot="16200000">
                  <a:off x="4801823" y="2863992"/>
                  <a:ext cx="665231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A504523-3A33-F17E-CD79-35B0F9ED8B18}"/>
                    </a:ext>
                  </a:extLst>
                </p:cNvPr>
                <p:cNvSpPr/>
                <p:nvPr/>
              </p:nvSpPr>
              <p:spPr>
                <a:xfrm rot="16200000">
                  <a:off x="5662738" y="5561118"/>
                  <a:ext cx="665231" cy="2306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D22F932-1E25-8879-26BB-7AF53FFD6DA7}"/>
                    </a:ext>
                  </a:extLst>
                </p:cNvPr>
                <p:cNvSpPr txBox="1"/>
                <p:nvPr/>
              </p:nvSpPr>
              <p:spPr>
                <a:xfrm rot="3880792">
                  <a:off x="844186" y="3012792"/>
                  <a:ext cx="1042775" cy="741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. . . 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A536EF7-88AD-B645-9E35-B2CAA0F869FD}"/>
                    </a:ext>
                  </a:extLst>
                </p:cNvPr>
                <p:cNvSpPr/>
                <p:nvPr/>
              </p:nvSpPr>
              <p:spPr>
                <a:xfrm rot="16200000" flipV="1">
                  <a:off x="7462241" y="5703902"/>
                  <a:ext cx="1112838" cy="25229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7848BCA-B224-B67A-AF2B-AA50AEECA8D1}"/>
                    </a:ext>
                  </a:extLst>
                </p:cNvPr>
                <p:cNvSpPr/>
                <p:nvPr/>
              </p:nvSpPr>
              <p:spPr>
                <a:xfrm rot="16200000" flipV="1">
                  <a:off x="7225012" y="5442533"/>
                  <a:ext cx="1112838" cy="25229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99F6C30-CD5C-8F28-7044-AA0C9FCB1A08}"/>
                    </a:ext>
                  </a:extLst>
                </p:cNvPr>
                <p:cNvSpPr/>
                <p:nvPr/>
              </p:nvSpPr>
              <p:spPr>
                <a:xfrm rot="16200000" flipV="1">
                  <a:off x="6965186" y="5039559"/>
                  <a:ext cx="1112838" cy="252294"/>
                </a:xfrm>
                <a:prstGeom prst="rect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13AD2D3-226F-D3EE-C782-003BADE97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20523" y="2630430"/>
                  <a:ext cx="6907" cy="3756038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98591D2-70D4-A299-F9E5-54B48D274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8822" y="2630430"/>
                  <a:ext cx="6907" cy="3756038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6A6EE78-E3B5-F7F5-751A-C95E3A2F4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5381" y="2630430"/>
                  <a:ext cx="6907" cy="3756038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33A6F71-B4EE-6A8D-5F03-E640486C67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99217" y="2640709"/>
                  <a:ext cx="6907" cy="3756038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14A114D-89C1-40D5-3A74-E6AD721414EE}"/>
                    </a:ext>
                  </a:extLst>
                </p:cNvPr>
                <p:cNvSpPr/>
                <p:nvPr/>
              </p:nvSpPr>
              <p:spPr>
                <a:xfrm rot="16200000" flipV="1">
                  <a:off x="7455619" y="4130920"/>
                  <a:ext cx="3245624" cy="27122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7EE67BA-2D0A-5A74-756D-E94B2E713465}"/>
                    </a:ext>
                  </a:extLst>
                </p:cNvPr>
                <p:cNvSpPr/>
                <p:nvPr/>
              </p:nvSpPr>
              <p:spPr>
                <a:xfrm rot="16200000" flipV="1">
                  <a:off x="7595895" y="4497317"/>
                  <a:ext cx="3487427" cy="25229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C24F4E2-2BFD-FCC9-7AA6-DC7FF690C294}"/>
                    </a:ext>
                  </a:extLst>
                </p:cNvPr>
                <p:cNvSpPr/>
                <p:nvPr/>
              </p:nvSpPr>
              <p:spPr>
                <a:xfrm rot="16200000" flipV="1">
                  <a:off x="7723907" y="4376801"/>
                  <a:ext cx="3735990" cy="25229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Calibri" panose="020F0502020204030204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914D8B-783C-96BC-E652-8860C1AB2727}"/>
                  </a:ext>
                </a:extLst>
              </p:cNvPr>
              <p:cNvSpPr txBox="1"/>
              <p:nvPr/>
            </p:nvSpPr>
            <p:spPr>
              <a:xfrm rot="4521003">
                <a:off x="4819172" y="4375011"/>
                <a:ext cx="649202" cy="40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9DD3B-8A45-357A-EA9F-CCBC53B3A0FB}"/>
                  </a:ext>
                </a:extLst>
              </p:cNvPr>
              <p:cNvSpPr txBox="1"/>
              <p:nvPr/>
            </p:nvSpPr>
            <p:spPr>
              <a:xfrm rot="4521003">
                <a:off x="5442218" y="4116201"/>
                <a:ext cx="649202" cy="40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7D32EB-36BB-4793-26CB-4427C8D8E9B6}"/>
                  </a:ext>
                </a:extLst>
              </p:cNvPr>
              <p:cNvSpPr txBox="1"/>
              <p:nvPr/>
            </p:nvSpPr>
            <p:spPr>
              <a:xfrm rot="4521003">
                <a:off x="6365018" y="3913254"/>
                <a:ext cx="649202" cy="40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BC0B32-3578-0756-9E6E-49DA9C3520BC}"/>
                  </a:ext>
                </a:extLst>
              </p:cNvPr>
              <p:cNvSpPr txBox="1"/>
              <p:nvPr/>
            </p:nvSpPr>
            <p:spPr>
              <a:xfrm>
                <a:off x="7121193" y="5042809"/>
                <a:ext cx="649202" cy="40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17C3DE-69FE-5DA3-4D94-7D9CF9C6F7F9}"/>
                </a:ext>
              </a:extLst>
            </p:cNvPr>
            <p:cNvSpPr txBox="1"/>
            <p:nvPr/>
          </p:nvSpPr>
          <p:spPr>
            <a:xfrm>
              <a:off x="8466775" y="3411023"/>
              <a:ext cx="258638" cy="44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4BA3FB-B91D-5FFC-1C02-E287C2821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0520" y="4404052"/>
              <a:ext cx="103340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A0FF41-215F-FBDF-8C31-653D624F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8027" y="3461809"/>
              <a:ext cx="103340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FC1850-5EDF-6C5F-79D7-EEBD5E5CD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8027" y="5357751"/>
              <a:ext cx="103340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552475-8647-5C36-4531-8F3A8F558AEA}"/>
                </a:ext>
              </a:extLst>
            </p:cNvPr>
            <p:cNvSpPr txBox="1"/>
            <p:nvPr/>
          </p:nvSpPr>
          <p:spPr>
            <a:xfrm rot="5400000">
              <a:off x="9390115" y="5458183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072659-F43B-CB2B-64B5-F0E56BE58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8027" y="2703895"/>
              <a:ext cx="103340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F86B87-3035-96DA-70F8-CA531489B9C9}"/>
                </a:ext>
              </a:extLst>
            </p:cNvPr>
            <p:cNvSpPr/>
            <p:nvPr/>
          </p:nvSpPr>
          <p:spPr>
            <a:xfrm rot="16200000" flipV="1">
              <a:off x="9434307" y="1908869"/>
              <a:ext cx="287658" cy="105158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D2E112-24EB-6DE3-CB89-85B74CC0FDE6}"/>
                </a:ext>
              </a:extLst>
            </p:cNvPr>
            <p:cNvSpPr/>
            <p:nvPr/>
          </p:nvSpPr>
          <p:spPr>
            <a:xfrm rot="16200000" flipV="1">
              <a:off x="9427340" y="2510654"/>
              <a:ext cx="287658" cy="105158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B48C321-2569-BCE1-F4C2-F4C733DE89A7}"/>
                </a:ext>
              </a:extLst>
            </p:cNvPr>
            <p:cNvSpPr/>
            <p:nvPr/>
          </p:nvSpPr>
          <p:spPr>
            <a:xfrm rot="16200000" flipV="1">
              <a:off x="9440772" y="3289559"/>
              <a:ext cx="287658" cy="105158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44663B-C565-7930-4F26-5B01BE67E8A1}"/>
                </a:ext>
              </a:extLst>
            </p:cNvPr>
            <p:cNvSpPr/>
            <p:nvPr/>
          </p:nvSpPr>
          <p:spPr>
            <a:xfrm rot="16200000" flipV="1">
              <a:off x="9440772" y="4065918"/>
              <a:ext cx="287658" cy="105158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FA0249E-9155-A146-337B-ABE879DBE126}"/>
                </a:ext>
              </a:extLst>
            </p:cNvPr>
            <p:cNvSpPr/>
            <p:nvPr/>
          </p:nvSpPr>
          <p:spPr>
            <a:xfrm rot="16200000" flipV="1">
              <a:off x="9459841" y="4644304"/>
              <a:ext cx="287658" cy="105158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B7A23EB2-F43A-51CF-A458-06BAA3215516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rot="10800000" flipV="1">
              <a:off x="8853800" y="5170094"/>
              <a:ext cx="224081" cy="81142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AC1536AB-60B0-5FC9-1FD1-BF0893A5B536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rot="10800000" flipV="1">
              <a:off x="8482497" y="4591708"/>
              <a:ext cx="576314" cy="150852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8EEFEDB2-2E15-3790-5692-CC7A21730055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 rot="16200000" flipV="1">
              <a:off x="6372918" y="3990651"/>
              <a:ext cx="2160846" cy="2058312"/>
            </a:xfrm>
            <a:prstGeom prst="bentConnector3">
              <a:avLst>
                <a:gd name="adj1" fmla="val -430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CFD98231-4658-04F5-07ED-C47C810F459F}"/>
                </a:ext>
              </a:extLst>
            </p:cNvPr>
            <p:cNvCxnSpPr>
              <a:endCxn id="93" idx="1"/>
            </p:cNvCxnSpPr>
            <p:nvPr/>
          </p:nvCxnSpPr>
          <p:spPr>
            <a:xfrm rot="10800000">
              <a:off x="6925358" y="5161246"/>
              <a:ext cx="1928443" cy="8202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Elbow 116">
              <a:extLst>
                <a:ext uri="{FF2B5EF4-FFF2-40B4-BE49-F238E27FC236}">
                  <a16:creationId xmlns:a16="http://schemas.microsoft.com/office/drawing/2014/main" id="{D49E698F-787F-C090-0099-B259FEBDA5CD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rot="10800000">
              <a:off x="8941067" y="3168176"/>
              <a:ext cx="117744" cy="64717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or: Elbow 120">
              <a:extLst>
                <a:ext uri="{FF2B5EF4-FFF2-40B4-BE49-F238E27FC236}">
                  <a16:creationId xmlns:a16="http://schemas.microsoft.com/office/drawing/2014/main" id="{4CF3867D-375F-18E0-079E-6AA56C0986D4}"/>
                </a:ext>
              </a:extLst>
            </p:cNvPr>
            <p:cNvCxnSpPr>
              <a:cxnSpLocks/>
              <a:endCxn id="79" idx="3"/>
            </p:cNvCxnSpPr>
            <p:nvPr/>
          </p:nvCxnSpPr>
          <p:spPr>
            <a:xfrm rot="10800000" flipV="1">
              <a:off x="6261507" y="3156636"/>
              <a:ext cx="2676782" cy="19998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or: Elbow 126">
              <a:extLst>
                <a:ext uri="{FF2B5EF4-FFF2-40B4-BE49-F238E27FC236}">
                  <a16:creationId xmlns:a16="http://schemas.microsoft.com/office/drawing/2014/main" id="{0B33A31F-4470-7F1E-23D5-C68A5EB787C4}"/>
                </a:ext>
              </a:extLst>
            </p:cNvPr>
            <p:cNvCxnSpPr/>
            <p:nvPr/>
          </p:nvCxnSpPr>
          <p:spPr>
            <a:xfrm rot="10800000" flipV="1">
              <a:off x="4917589" y="3036444"/>
              <a:ext cx="4127790" cy="83603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BD2C5C62-643D-97F3-F58D-75F5636D46F8}"/>
                </a:ext>
              </a:extLst>
            </p:cNvPr>
            <p:cNvCxnSpPr>
              <a:cxnSpLocks/>
              <a:stCxn id="13" idx="2"/>
              <a:endCxn id="64" idx="3"/>
            </p:cNvCxnSpPr>
            <p:nvPr/>
          </p:nvCxnSpPr>
          <p:spPr>
            <a:xfrm rot="10800000" flipV="1">
              <a:off x="3360536" y="2434660"/>
              <a:ext cx="5707310" cy="177489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9231C-E37B-26D3-D5A2-AB88E174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5840" y="645789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656D9F-7EEF-8C60-2CDD-B6B7EDE3D092}"/>
              </a:ext>
            </a:extLst>
          </p:cNvPr>
          <p:cNvSpPr txBox="1"/>
          <p:nvPr/>
        </p:nvSpPr>
        <p:spPr>
          <a:xfrm rot="19640316">
            <a:off x="37121" y="3869645"/>
            <a:ext cx="14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6A6B7E-F301-AD45-DE1E-B7D5AE136EA8}"/>
              </a:ext>
            </a:extLst>
          </p:cNvPr>
          <p:cNvCxnSpPr>
            <a:cxnSpLocks/>
          </p:cNvCxnSpPr>
          <p:nvPr/>
        </p:nvCxnSpPr>
        <p:spPr>
          <a:xfrm>
            <a:off x="920223" y="3177750"/>
            <a:ext cx="0" cy="2475568"/>
          </a:xfrm>
          <a:prstGeom prst="straightConnector1">
            <a:avLst/>
          </a:prstGeom>
          <a:ln w="76200">
            <a:gradFill>
              <a:gsLst>
                <a:gs pos="0">
                  <a:srgbClr val="FF0000"/>
                </a:gs>
                <a:gs pos="34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819521" y="1491733"/>
            <a:ext cx="809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Dynamic networks: interactions (re)occur over time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6C38AA-3CAD-3F85-EC10-4FA1935C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9"/>
            <a:ext cx="10515600" cy="1082354"/>
          </a:xfrm>
        </p:spPr>
        <p:txBody>
          <a:bodyPr>
            <a:normAutofit/>
          </a:bodyPr>
          <a:lstStyle/>
          <a:p>
            <a:r>
              <a:rPr lang="en-US" sz="4000" dirty="0"/>
              <a:t>Dynamic Networks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C65E9-6659-6387-2115-3031B5926486}"/>
              </a:ext>
            </a:extLst>
          </p:cNvPr>
          <p:cNvSpPr txBox="1"/>
          <p:nvPr/>
        </p:nvSpPr>
        <p:spPr>
          <a:xfrm>
            <a:off x="1345422" y="2259380"/>
            <a:ext cx="21039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Social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90F4E-DF9B-19A7-D54C-A38F26BA6B3A}"/>
              </a:ext>
            </a:extLst>
          </p:cNvPr>
          <p:cNvSpPr txBox="1"/>
          <p:nvPr/>
        </p:nvSpPr>
        <p:spPr>
          <a:xfrm>
            <a:off x="4514341" y="2308308"/>
            <a:ext cx="31439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Traffic Networks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FC1FF34-F756-12FC-47A0-BB81D86C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9058" y="26983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96BC4-4C85-5D49-D83D-63D38ED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9FE50F-E704-5117-0AB8-C88A27EF8626}"/>
              </a:ext>
            </a:extLst>
          </p:cNvPr>
          <p:cNvCxnSpPr/>
          <p:nvPr/>
        </p:nvCxnSpPr>
        <p:spPr>
          <a:xfrm flipV="1">
            <a:off x="1540750" y="3041813"/>
            <a:ext cx="1174459" cy="133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4BA843-8E4D-0300-7602-1A8BD0B81E07}"/>
              </a:ext>
            </a:extLst>
          </p:cNvPr>
          <p:cNvCxnSpPr>
            <a:cxnSpLocks/>
          </p:cNvCxnSpPr>
          <p:nvPr/>
        </p:nvCxnSpPr>
        <p:spPr>
          <a:xfrm>
            <a:off x="3099120" y="3367058"/>
            <a:ext cx="143517" cy="6986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9C22F6-C054-0E05-6C29-3F7D23840AFE}"/>
              </a:ext>
            </a:extLst>
          </p:cNvPr>
          <p:cNvCxnSpPr>
            <a:cxnSpLocks/>
          </p:cNvCxnSpPr>
          <p:nvPr/>
        </p:nvCxnSpPr>
        <p:spPr>
          <a:xfrm flipH="1" flipV="1">
            <a:off x="1520498" y="3498425"/>
            <a:ext cx="205712" cy="9080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AA61CE3-D625-BDB8-FACF-DDF89EAB7434}"/>
              </a:ext>
            </a:extLst>
          </p:cNvPr>
          <p:cNvSpPr/>
          <p:nvPr/>
        </p:nvSpPr>
        <p:spPr>
          <a:xfrm>
            <a:off x="1225267" y="5309849"/>
            <a:ext cx="2383918" cy="22238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89A68E-7D79-ABBF-19F4-4A4AE20F3041}"/>
              </a:ext>
            </a:extLst>
          </p:cNvPr>
          <p:cNvCxnSpPr>
            <a:cxnSpLocks/>
          </p:cNvCxnSpPr>
          <p:nvPr/>
        </p:nvCxnSpPr>
        <p:spPr>
          <a:xfrm>
            <a:off x="1225267" y="5651913"/>
            <a:ext cx="2366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202978D-C9F4-6837-9FC8-2300A13203E7}"/>
              </a:ext>
            </a:extLst>
          </p:cNvPr>
          <p:cNvSpPr txBox="1"/>
          <p:nvPr/>
        </p:nvSpPr>
        <p:spPr>
          <a:xfrm>
            <a:off x="1756829" y="5668376"/>
            <a:ext cx="8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586B450-B960-9A61-47AD-E9BD4324B0B7}"/>
              </a:ext>
            </a:extLst>
          </p:cNvPr>
          <p:cNvCxnSpPr>
            <a:cxnSpLocks/>
          </p:cNvCxnSpPr>
          <p:nvPr/>
        </p:nvCxnSpPr>
        <p:spPr>
          <a:xfrm flipV="1">
            <a:off x="2464970" y="3276600"/>
            <a:ext cx="403129" cy="356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1D7789-5F54-58DC-A961-2DC067A636EF}"/>
              </a:ext>
            </a:extLst>
          </p:cNvPr>
          <p:cNvCxnSpPr>
            <a:cxnSpLocks/>
          </p:cNvCxnSpPr>
          <p:nvPr/>
        </p:nvCxnSpPr>
        <p:spPr>
          <a:xfrm>
            <a:off x="2389916" y="4049555"/>
            <a:ext cx="518014" cy="2269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B9F0E646-8320-72BF-F7FD-AFD5DA8B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4932">
            <a:off x="1908396" y="4045147"/>
            <a:ext cx="225572" cy="4522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AB84F44-001A-956A-450F-007EED86C0DC}"/>
              </a:ext>
            </a:extLst>
          </p:cNvPr>
          <p:cNvSpPr txBox="1"/>
          <p:nvPr/>
        </p:nvSpPr>
        <p:spPr>
          <a:xfrm>
            <a:off x="8080131" y="2311076"/>
            <a:ext cx="37103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Communication networks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79291-1806-F361-EEDE-5A1F695DDC1E}"/>
              </a:ext>
            </a:extLst>
          </p:cNvPr>
          <p:cNvGrpSpPr/>
          <p:nvPr/>
        </p:nvGrpSpPr>
        <p:grpSpPr>
          <a:xfrm>
            <a:off x="8563631" y="2907092"/>
            <a:ext cx="2620406" cy="3182312"/>
            <a:chOff x="8563631" y="2907092"/>
            <a:chExt cx="2620406" cy="3182312"/>
          </a:xfrm>
        </p:grpSpPr>
        <p:pic>
          <p:nvPicPr>
            <p:cNvPr id="59" name="Graphic 58" descr="Man outline">
              <a:extLst>
                <a:ext uri="{FF2B5EF4-FFF2-40B4-BE49-F238E27FC236}">
                  <a16:creationId xmlns:a16="http://schemas.microsoft.com/office/drawing/2014/main" id="{C73B6025-B7C2-FAE8-FB18-F92EBBFA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3631" y="3107908"/>
              <a:ext cx="638852" cy="638852"/>
            </a:xfrm>
            <a:prstGeom prst="rect">
              <a:avLst/>
            </a:prstGeom>
          </p:spPr>
        </p:pic>
        <p:pic>
          <p:nvPicPr>
            <p:cNvPr id="60" name="Graphic 59" descr="Man outline">
              <a:extLst>
                <a:ext uri="{FF2B5EF4-FFF2-40B4-BE49-F238E27FC236}">
                  <a16:creationId xmlns:a16="http://schemas.microsoft.com/office/drawing/2014/main" id="{348B3296-E77D-2686-BBB9-35A6C147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3057" y="4371084"/>
              <a:ext cx="638852" cy="638852"/>
            </a:xfrm>
            <a:prstGeom prst="rect">
              <a:avLst/>
            </a:prstGeom>
          </p:spPr>
        </p:pic>
        <p:pic>
          <p:nvPicPr>
            <p:cNvPr id="61" name="Graphic 60" descr="Man outline">
              <a:extLst>
                <a:ext uri="{FF2B5EF4-FFF2-40B4-BE49-F238E27FC236}">
                  <a16:creationId xmlns:a16="http://schemas.microsoft.com/office/drawing/2014/main" id="{3905E7D4-35FA-4003-130D-12ACDF3E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27933" y="4125712"/>
              <a:ext cx="638852" cy="638852"/>
            </a:xfrm>
            <a:prstGeom prst="rect">
              <a:avLst/>
            </a:prstGeom>
          </p:spPr>
        </p:pic>
        <p:pic>
          <p:nvPicPr>
            <p:cNvPr id="62" name="Graphic 61" descr="Woman outline">
              <a:extLst>
                <a:ext uri="{FF2B5EF4-FFF2-40B4-BE49-F238E27FC236}">
                  <a16:creationId xmlns:a16="http://schemas.microsoft.com/office/drawing/2014/main" id="{C6CC063F-774F-C14C-FC09-EDAC4C48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07726" y="2907092"/>
              <a:ext cx="638852" cy="638852"/>
            </a:xfrm>
            <a:prstGeom prst="rect">
              <a:avLst/>
            </a:prstGeom>
          </p:spPr>
        </p:pic>
        <p:pic>
          <p:nvPicPr>
            <p:cNvPr id="63" name="Graphic 62" descr="Woman outline">
              <a:extLst>
                <a:ext uri="{FF2B5EF4-FFF2-40B4-BE49-F238E27FC236}">
                  <a16:creationId xmlns:a16="http://schemas.microsoft.com/office/drawing/2014/main" id="{F77919FA-3CF7-81E1-4ACE-4B81DF3A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31681" y="3313618"/>
              <a:ext cx="638852" cy="638852"/>
            </a:xfrm>
            <a:prstGeom prst="rect">
              <a:avLst/>
            </a:prstGeom>
          </p:spPr>
        </p:pic>
        <p:pic>
          <p:nvPicPr>
            <p:cNvPr id="64" name="Graphic 63" descr="Woman outline">
              <a:extLst>
                <a:ext uri="{FF2B5EF4-FFF2-40B4-BE49-F238E27FC236}">
                  <a16:creationId xmlns:a16="http://schemas.microsoft.com/office/drawing/2014/main" id="{2980720D-1944-395B-5D05-793C2062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2070" y="4580899"/>
              <a:ext cx="638852" cy="638852"/>
            </a:xfrm>
            <a:prstGeom prst="rect">
              <a:avLst/>
            </a:prstGeom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503E82A-1AD8-C947-503B-5C8EBE1E0D54}"/>
                </a:ext>
              </a:extLst>
            </p:cNvPr>
            <p:cNvCxnSpPr/>
            <p:nvPr/>
          </p:nvCxnSpPr>
          <p:spPr>
            <a:xfrm flipV="1">
              <a:off x="9115602" y="3093509"/>
              <a:ext cx="1174459" cy="1330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EEF9F1A-79BF-ADC0-BB67-C9A3289067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972" y="3418754"/>
              <a:ext cx="143517" cy="69863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1757AE7-664E-2407-884A-8AF03E27E3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75426" y="3812123"/>
              <a:ext cx="769457" cy="47783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3CB57E-9F0E-B74D-2023-9205243A9C2D}"/>
                </a:ext>
              </a:extLst>
            </p:cNvPr>
            <p:cNvSpPr/>
            <p:nvPr/>
          </p:nvSpPr>
          <p:spPr>
            <a:xfrm>
              <a:off x="8800119" y="5361545"/>
              <a:ext cx="2383918" cy="22238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E33C914-6095-DE48-903D-CEC2146CE113}"/>
                </a:ext>
              </a:extLst>
            </p:cNvPr>
            <p:cNvCxnSpPr>
              <a:cxnSpLocks/>
            </p:cNvCxnSpPr>
            <p:nvPr/>
          </p:nvCxnSpPr>
          <p:spPr>
            <a:xfrm>
              <a:off x="8800119" y="5703609"/>
              <a:ext cx="23666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5BD9B1-B11D-0889-C75F-9EFF168F9693}"/>
                </a:ext>
              </a:extLst>
            </p:cNvPr>
            <p:cNvSpPr txBox="1"/>
            <p:nvPr/>
          </p:nvSpPr>
          <p:spPr>
            <a:xfrm>
              <a:off x="9331681" y="5720072"/>
              <a:ext cx="87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6CBAEC7-3277-DF86-FE15-DDB3882D8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9953" y="4034503"/>
              <a:ext cx="238365" cy="546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F9295D5-B7C4-3DAE-0D3A-320D7CC200D1}"/>
                </a:ext>
              </a:extLst>
            </p:cNvPr>
            <p:cNvCxnSpPr>
              <a:cxnSpLocks/>
            </p:cNvCxnSpPr>
            <p:nvPr/>
          </p:nvCxnSpPr>
          <p:spPr>
            <a:xfrm>
              <a:off x="9779870" y="3917275"/>
              <a:ext cx="273584" cy="59272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9CB1F2D-B021-5074-24FF-3FEAA96B1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068662">
              <a:off x="10355976" y="4419872"/>
              <a:ext cx="225572" cy="512658"/>
            </a:xfrm>
            <a:prstGeom prst="rect">
              <a:avLst/>
            </a:prstGeom>
          </p:spPr>
        </p:pic>
      </p:grpSp>
      <p:pic>
        <p:nvPicPr>
          <p:cNvPr id="75" name="Graphic 74" descr="Smart Phone outline">
            <a:extLst>
              <a:ext uri="{FF2B5EF4-FFF2-40B4-BE49-F238E27FC236}">
                <a16:creationId xmlns:a16="http://schemas.microsoft.com/office/drawing/2014/main" id="{2BC6D39E-E16B-0287-A71B-3CCAD61BC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5267" y="2985926"/>
            <a:ext cx="413685" cy="413685"/>
          </a:xfrm>
          <a:prstGeom prst="rect">
            <a:avLst/>
          </a:prstGeom>
        </p:spPr>
      </p:pic>
      <p:pic>
        <p:nvPicPr>
          <p:cNvPr id="77" name="Graphic 76" descr="Internet with solid fill">
            <a:extLst>
              <a:ext uri="{FF2B5EF4-FFF2-40B4-BE49-F238E27FC236}">
                <a16:creationId xmlns:a16="http://schemas.microsoft.com/office/drawing/2014/main" id="{2D29D267-7395-D682-337D-C05B926E9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4343" y="2630702"/>
            <a:ext cx="681834" cy="681834"/>
          </a:xfrm>
          <a:prstGeom prst="rect">
            <a:avLst/>
          </a:prstGeom>
        </p:spPr>
      </p:pic>
      <p:pic>
        <p:nvPicPr>
          <p:cNvPr id="78" name="Graphic 77" descr="Smart Phone outline">
            <a:extLst>
              <a:ext uri="{FF2B5EF4-FFF2-40B4-BE49-F238E27FC236}">
                <a16:creationId xmlns:a16="http://schemas.microsoft.com/office/drawing/2014/main" id="{D03B5F60-186F-8E39-4CD5-02CF3DB7B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3178" y="4483667"/>
            <a:ext cx="413685" cy="413685"/>
          </a:xfrm>
          <a:prstGeom prst="rect">
            <a:avLst/>
          </a:prstGeom>
        </p:spPr>
      </p:pic>
      <p:pic>
        <p:nvPicPr>
          <p:cNvPr id="79" name="Graphic 78" descr="Internet with solid fill">
            <a:extLst>
              <a:ext uri="{FF2B5EF4-FFF2-40B4-BE49-F238E27FC236}">
                <a16:creationId xmlns:a16="http://schemas.microsoft.com/office/drawing/2014/main" id="{6EBAF4E9-2282-2369-6128-C5AAF6FB6C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27351" y="3935608"/>
            <a:ext cx="681834" cy="681834"/>
          </a:xfrm>
          <a:prstGeom prst="rect">
            <a:avLst/>
          </a:prstGeom>
        </p:spPr>
      </p:pic>
      <p:pic>
        <p:nvPicPr>
          <p:cNvPr id="80" name="Graphic 79" descr="Smart Phone outline">
            <a:extLst>
              <a:ext uri="{FF2B5EF4-FFF2-40B4-BE49-F238E27FC236}">
                <a16:creationId xmlns:a16="http://schemas.microsoft.com/office/drawing/2014/main" id="{1D86ED0D-C462-53CB-25D9-DF39E6C00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5229" y="3595813"/>
            <a:ext cx="413685" cy="413685"/>
          </a:xfrm>
          <a:prstGeom prst="rect">
            <a:avLst/>
          </a:prstGeom>
        </p:spPr>
      </p:pic>
      <p:pic>
        <p:nvPicPr>
          <p:cNvPr id="86" name="Graphic 85" descr="Traffic light outline">
            <a:extLst>
              <a:ext uri="{FF2B5EF4-FFF2-40B4-BE49-F238E27FC236}">
                <a16:creationId xmlns:a16="http://schemas.microsoft.com/office/drawing/2014/main" id="{FA5AA569-1552-4F66-2A84-D1FEBDED8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53319" y="2699525"/>
            <a:ext cx="572802" cy="572802"/>
          </a:xfrm>
          <a:prstGeom prst="rect">
            <a:avLst/>
          </a:prstGeom>
        </p:spPr>
      </p:pic>
      <p:pic>
        <p:nvPicPr>
          <p:cNvPr id="87" name="Graphic 86" descr="Traffic light outline">
            <a:extLst>
              <a:ext uri="{FF2B5EF4-FFF2-40B4-BE49-F238E27FC236}">
                <a16:creationId xmlns:a16="http://schemas.microsoft.com/office/drawing/2014/main" id="{E096412C-FDEE-CBC9-F62E-00A6AE885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84835" y="4722937"/>
            <a:ext cx="573998" cy="573998"/>
          </a:xfrm>
          <a:prstGeom prst="rect">
            <a:avLst/>
          </a:prstGeom>
        </p:spPr>
      </p:pic>
      <p:pic>
        <p:nvPicPr>
          <p:cNvPr id="89" name="Graphic 88" descr="Convertible outline">
            <a:extLst>
              <a:ext uri="{FF2B5EF4-FFF2-40B4-BE49-F238E27FC236}">
                <a16:creationId xmlns:a16="http://schemas.microsoft.com/office/drawing/2014/main" id="{BD6C779B-2DBB-CCF8-0F83-4B4DEB1B41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7219" y="2973478"/>
            <a:ext cx="573999" cy="573999"/>
          </a:xfrm>
          <a:prstGeom prst="rect">
            <a:avLst/>
          </a:prstGeom>
        </p:spPr>
      </p:pic>
      <p:pic>
        <p:nvPicPr>
          <p:cNvPr id="91" name="Graphic 90" descr="Car outline">
            <a:extLst>
              <a:ext uri="{FF2B5EF4-FFF2-40B4-BE49-F238E27FC236}">
                <a16:creationId xmlns:a16="http://schemas.microsoft.com/office/drawing/2014/main" id="{107DBA06-8FFB-8364-6812-6690C98CEF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167" y="3914523"/>
            <a:ext cx="511970" cy="51197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2A9A558B-3C52-95F3-C0E3-1D791C1FB988}"/>
              </a:ext>
            </a:extLst>
          </p:cNvPr>
          <p:cNvGrpSpPr/>
          <p:nvPr/>
        </p:nvGrpSpPr>
        <p:grpSpPr>
          <a:xfrm>
            <a:off x="6874744" y="3498425"/>
            <a:ext cx="768070" cy="433931"/>
            <a:chOff x="6591028" y="4090735"/>
            <a:chExt cx="768070" cy="433931"/>
          </a:xfrm>
        </p:grpSpPr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7F3EDF96-5D2D-2419-7C49-949A7B9105A7}"/>
                </a:ext>
              </a:extLst>
            </p:cNvPr>
            <p:cNvSpPr/>
            <p:nvPr/>
          </p:nvSpPr>
          <p:spPr>
            <a:xfrm>
              <a:off x="6624100" y="4090735"/>
              <a:ext cx="503360" cy="433931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E64EF63-FE56-27FB-7762-49AFED8147DD}"/>
                </a:ext>
              </a:extLst>
            </p:cNvPr>
            <p:cNvSpPr txBox="1"/>
            <p:nvPr/>
          </p:nvSpPr>
          <p:spPr>
            <a:xfrm>
              <a:off x="6591028" y="4177048"/>
              <a:ext cx="7680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STOP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B7CE133-0F90-291F-A6C4-FC659F5FE28E}"/>
              </a:ext>
            </a:extLst>
          </p:cNvPr>
          <p:cNvCxnSpPr>
            <a:cxnSpLocks/>
          </p:cNvCxnSpPr>
          <p:nvPr/>
        </p:nvCxnSpPr>
        <p:spPr>
          <a:xfrm flipV="1">
            <a:off x="5037509" y="4385113"/>
            <a:ext cx="0" cy="291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173363C-0C7D-7D97-10F1-C815728F4FCA}"/>
              </a:ext>
            </a:extLst>
          </p:cNvPr>
          <p:cNvCxnSpPr>
            <a:cxnSpLocks/>
          </p:cNvCxnSpPr>
          <p:nvPr/>
        </p:nvCxnSpPr>
        <p:spPr>
          <a:xfrm flipV="1">
            <a:off x="5037509" y="3298022"/>
            <a:ext cx="0" cy="568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0E3BB62-11AA-00AF-2FC0-3C352FEBB3E1}"/>
              </a:ext>
            </a:extLst>
          </p:cNvPr>
          <p:cNvCxnSpPr>
            <a:cxnSpLocks/>
          </p:cNvCxnSpPr>
          <p:nvPr/>
        </p:nvCxnSpPr>
        <p:spPr>
          <a:xfrm>
            <a:off x="5299137" y="2937795"/>
            <a:ext cx="439562" cy="2003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AF4CC8-ABB8-279B-FB61-0B1C913B63C6}"/>
              </a:ext>
            </a:extLst>
          </p:cNvPr>
          <p:cNvCxnSpPr>
            <a:cxnSpLocks/>
          </p:cNvCxnSpPr>
          <p:nvPr/>
        </p:nvCxnSpPr>
        <p:spPr>
          <a:xfrm>
            <a:off x="6435182" y="3390366"/>
            <a:ext cx="439562" cy="2003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3D2AF99-4667-7F77-115E-49DC9B1953AE}"/>
              </a:ext>
            </a:extLst>
          </p:cNvPr>
          <p:cNvSpPr/>
          <p:nvPr/>
        </p:nvSpPr>
        <p:spPr>
          <a:xfrm>
            <a:off x="4910536" y="5340508"/>
            <a:ext cx="2383918" cy="22238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65EFD-7624-95FB-AD39-6DA196BCD721}"/>
              </a:ext>
            </a:extLst>
          </p:cNvPr>
          <p:cNvCxnSpPr>
            <a:cxnSpLocks/>
          </p:cNvCxnSpPr>
          <p:nvPr/>
        </p:nvCxnSpPr>
        <p:spPr>
          <a:xfrm>
            <a:off x="4910536" y="5682572"/>
            <a:ext cx="2366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9CA8785-8823-D3DF-4E5F-3FFE27B1BE94}"/>
              </a:ext>
            </a:extLst>
          </p:cNvPr>
          <p:cNvSpPr txBox="1"/>
          <p:nvPr/>
        </p:nvSpPr>
        <p:spPr>
          <a:xfrm>
            <a:off x="5442098" y="5699035"/>
            <a:ext cx="8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483A11D-E327-1FD4-5CAE-648EC09F51FB}"/>
              </a:ext>
            </a:extLst>
          </p:cNvPr>
          <p:cNvCxnSpPr>
            <a:cxnSpLocks/>
          </p:cNvCxnSpPr>
          <p:nvPr/>
        </p:nvCxnSpPr>
        <p:spPr>
          <a:xfrm flipV="1">
            <a:off x="6527487" y="4009498"/>
            <a:ext cx="380329" cy="3671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Graphic 121" descr="Convertible outline">
            <a:extLst>
              <a:ext uri="{FF2B5EF4-FFF2-40B4-BE49-F238E27FC236}">
                <a16:creationId xmlns:a16="http://schemas.microsoft.com/office/drawing/2014/main" id="{C67D9037-1156-976A-EAA0-32F3CB7AA7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4497" y="4223002"/>
            <a:ext cx="573999" cy="573999"/>
          </a:xfrm>
          <a:prstGeom prst="rect">
            <a:avLst/>
          </a:prstGeom>
        </p:spPr>
      </p:pic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F4B162-8331-A0E0-63C6-D2327B047840}"/>
              </a:ext>
            </a:extLst>
          </p:cNvPr>
          <p:cNvCxnSpPr>
            <a:cxnSpLocks/>
          </p:cNvCxnSpPr>
          <p:nvPr/>
        </p:nvCxnSpPr>
        <p:spPr>
          <a:xfrm flipV="1">
            <a:off x="5560610" y="4676201"/>
            <a:ext cx="443608" cy="2379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A3A174D-0643-E40B-DDDF-F2168371EBA3}"/>
              </a:ext>
            </a:extLst>
          </p:cNvPr>
          <p:cNvSpPr/>
          <p:nvPr/>
        </p:nvSpPr>
        <p:spPr>
          <a:xfrm rot="16200000" flipV="1">
            <a:off x="717159" y="4324895"/>
            <a:ext cx="2318580" cy="15728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Requirements for snapshots via </a:t>
            </a:r>
            <a:r>
              <a:rPr lang="en-US" sz="4000" b="1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9F897-F19D-0E8B-A392-CABD6EE2035C}"/>
              </a:ext>
            </a:extLst>
          </p:cNvPr>
          <p:cNvSpPr/>
          <p:nvPr/>
        </p:nvSpPr>
        <p:spPr>
          <a:xfrm rot="16200000">
            <a:off x="7696194" y="3448377"/>
            <a:ext cx="3770350" cy="1045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E8DF8-5C61-3F03-FEB5-8DE2BA82157C}"/>
              </a:ext>
            </a:extLst>
          </p:cNvPr>
          <p:cNvGrpSpPr/>
          <p:nvPr/>
        </p:nvGrpSpPr>
        <p:grpSpPr>
          <a:xfrm>
            <a:off x="9408858" y="4445339"/>
            <a:ext cx="688256" cy="287658"/>
            <a:chOff x="6423110" y="3036191"/>
            <a:chExt cx="688256" cy="2876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A2E801-9C53-BD71-4CB2-F6164BDDAB81}"/>
                </a:ext>
              </a:extLst>
            </p:cNvPr>
            <p:cNvSpPr/>
            <p:nvPr/>
          </p:nvSpPr>
          <p:spPr>
            <a:xfrm rot="16200000" flipV="1">
              <a:off x="6386433" y="3072868"/>
              <a:ext cx="287658" cy="214303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C0B04C-7BC8-FBCF-31C0-F28FBC88444F}"/>
                </a:ext>
              </a:extLst>
            </p:cNvPr>
            <p:cNvSpPr/>
            <p:nvPr/>
          </p:nvSpPr>
          <p:spPr>
            <a:xfrm rot="16200000">
              <a:off x="6850080" y="3062563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A40C45-0691-C25E-1124-4230A568BBF0}"/>
              </a:ext>
            </a:extLst>
          </p:cNvPr>
          <p:cNvSpPr/>
          <p:nvPr/>
        </p:nvSpPr>
        <p:spPr>
          <a:xfrm rot="16200000" flipV="1">
            <a:off x="9029247" y="2916497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92F585-2F01-02AA-3BD9-F4E4EAA9C571}"/>
              </a:ext>
            </a:extLst>
          </p:cNvPr>
          <p:cNvSpPr/>
          <p:nvPr/>
        </p:nvSpPr>
        <p:spPr>
          <a:xfrm rot="16200000">
            <a:off x="9594274" y="2920063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4BB12-5517-7CA1-B86F-6112A0A84A7B}"/>
              </a:ext>
            </a:extLst>
          </p:cNvPr>
          <p:cNvSpPr/>
          <p:nvPr/>
        </p:nvSpPr>
        <p:spPr>
          <a:xfrm rot="16200000" flipV="1">
            <a:off x="9041441" y="2317237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ED3A79-5A67-A82E-B8BE-E995E92698C2}"/>
              </a:ext>
            </a:extLst>
          </p:cNvPr>
          <p:cNvSpPr/>
          <p:nvPr/>
        </p:nvSpPr>
        <p:spPr>
          <a:xfrm rot="16200000">
            <a:off x="9835828" y="2314787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FD2E7-CEC6-0AE7-FFE9-463AFBF7356C}"/>
              </a:ext>
            </a:extLst>
          </p:cNvPr>
          <p:cNvSpPr/>
          <p:nvPr/>
        </p:nvSpPr>
        <p:spPr>
          <a:xfrm rot="16200000">
            <a:off x="9842641" y="3700417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F20A4-F429-F05E-66F7-1A66439DE2AA}"/>
              </a:ext>
            </a:extLst>
          </p:cNvPr>
          <p:cNvSpPr/>
          <p:nvPr/>
        </p:nvSpPr>
        <p:spPr>
          <a:xfrm rot="16200000" flipV="1">
            <a:off x="9392164" y="5040494"/>
            <a:ext cx="287658" cy="22940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4BDF5-00EC-47F8-0928-B4857FFCE23F}"/>
              </a:ext>
            </a:extLst>
          </p:cNvPr>
          <p:cNvSpPr/>
          <p:nvPr/>
        </p:nvSpPr>
        <p:spPr>
          <a:xfrm rot="16200000">
            <a:off x="9620487" y="5040494"/>
            <a:ext cx="287658" cy="229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4019E-0FB6-DE88-E724-8009A45D9E8A}"/>
              </a:ext>
            </a:extLst>
          </p:cNvPr>
          <p:cNvSpPr/>
          <p:nvPr/>
        </p:nvSpPr>
        <p:spPr>
          <a:xfrm rot="16200000" flipV="1">
            <a:off x="9035183" y="3703498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503C9-1848-8F4F-5397-A9FCA8D4AF9D}"/>
              </a:ext>
            </a:extLst>
          </p:cNvPr>
          <p:cNvSpPr txBox="1"/>
          <p:nvPr/>
        </p:nvSpPr>
        <p:spPr>
          <a:xfrm>
            <a:off x="858229" y="1112982"/>
            <a:ext cx="858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need snapshots to not overlap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 </a:t>
            </a:r>
            <a:r>
              <a:rPr lang="en-US" sz="2800" dirty="0"/>
              <a:t>must select orthogonal snapshots from </a:t>
            </a:r>
            <a:r>
              <a:rPr lang="en-US" sz="2800" b="1" dirty="0"/>
              <a:t>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No overlap of red sections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17C3DE-69FE-5DA3-4D94-7D9CF9C6F7F9}"/>
              </a:ext>
            </a:extLst>
          </p:cNvPr>
          <p:cNvSpPr txBox="1"/>
          <p:nvPr/>
        </p:nvSpPr>
        <p:spPr>
          <a:xfrm>
            <a:off x="8466775" y="3411023"/>
            <a:ext cx="258638" cy="444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x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4BA3FB-B91D-5FFC-1C02-E287C28219E9}"/>
              </a:ext>
            </a:extLst>
          </p:cNvPr>
          <p:cNvCxnSpPr>
            <a:cxnSpLocks/>
          </p:cNvCxnSpPr>
          <p:nvPr/>
        </p:nvCxnSpPr>
        <p:spPr>
          <a:xfrm flipH="1">
            <a:off x="9070520" y="4404052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A0FF41-215F-FBDF-8C31-653D624F3C38}"/>
              </a:ext>
            </a:extLst>
          </p:cNvPr>
          <p:cNvCxnSpPr>
            <a:cxnSpLocks/>
          </p:cNvCxnSpPr>
          <p:nvPr/>
        </p:nvCxnSpPr>
        <p:spPr>
          <a:xfrm flipH="1">
            <a:off x="9018027" y="3461809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FC1850-5EDF-6C5F-79D7-EEBD5E5CDD66}"/>
              </a:ext>
            </a:extLst>
          </p:cNvPr>
          <p:cNvCxnSpPr>
            <a:cxnSpLocks/>
          </p:cNvCxnSpPr>
          <p:nvPr/>
        </p:nvCxnSpPr>
        <p:spPr>
          <a:xfrm flipH="1">
            <a:off x="9018027" y="5357751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1552475-8647-5C36-4531-8F3A8F558AEA}"/>
              </a:ext>
            </a:extLst>
          </p:cNvPr>
          <p:cNvSpPr txBox="1"/>
          <p:nvPr/>
        </p:nvSpPr>
        <p:spPr>
          <a:xfrm rot="5400000">
            <a:off x="9390115" y="5458183"/>
            <a:ext cx="649202" cy="40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. . 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072659-F43B-CB2B-64B5-F0E56BE5878B}"/>
              </a:ext>
            </a:extLst>
          </p:cNvPr>
          <p:cNvCxnSpPr>
            <a:cxnSpLocks/>
          </p:cNvCxnSpPr>
          <p:nvPr/>
        </p:nvCxnSpPr>
        <p:spPr>
          <a:xfrm flipH="1">
            <a:off x="9018027" y="2703895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7E5C2D9-24B3-B188-4F25-00F3E2EF3C5B}"/>
              </a:ext>
            </a:extLst>
          </p:cNvPr>
          <p:cNvSpPr txBox="1"/>
          <p:nvPr/>
        </p:nvSpPr>
        <p:spPr>
          <a:xfrm>
            <a:off x="4761867" y="6089620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491D6-4D8C-8CA5-AC85-8626CD639FDB}"/>
              </a:ext>
            </a:extLst>
          </p:cNvPr>
          <p:cNvSpPr txBox="1"/>
          <p:nvPr/>
        </p:nvSpPr>
        <p:spPr>
          <a:xfrm>
            <a:off x="9385754" y="6087207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2FA1DD-2D7E-AC86-6E73-20E2F10B5CF3}"/>
              </a:ext>
            </a:extLst>
          </p:cNvPr>
          <p:cNvGrpSpPr/>
          <p:nvPr/>
        </p:nvGrpSpPr>
        <p:grpSpPr>
          <a:xfrm>
            <a:off x="2701341" y="3236444"/>
            <a:ext cx="5591460" cy="2344802"/>
            <a:chOff x="2577324" y="3159243"/>
            <a:chExt cx="5591460" cy="2344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780335-0C70-EAEF-B715-0DE3F491B3DE}"/>
                </a:ext>
              </a:extLst>
            </p:cNvPr>
            <p:cNvGrpSpPr/>
            <p:nvPr/>
          </p:nvGrpSpPr>
          <p:grpSpPr>
            <a:xfrm>
              <a:off x="2577324" y="3159243"/>
              <a:ext cx="5591460" cy="2344802"/>
              <a:chOff x="736818" y="2630430"/>
              <a:chExt cx="8981231" cy="3766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E470-0B40-1FF7-B1BF-6E5A63117C6D}"/>
                  </a:ext>
                </a:extLst>
              </p:cNvPr>
              <p:cNvSpPr/>
              <p:nvPr/>
            </p:nvSpPr>
            <p:spPr>
              <a:xfrm rot="16200000">
                <a:off x="3361520" y="29939"/>
                <a:ext cx="3742749" cy="89703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CB210E1-CC0D-7C7F-1759-95CA209B9F89}"/>
                  </a:ext>
                </a:extLst>
              </p:cNvPr>
              <p:cNvSpPr/>
              <p:nvPr/>
            </p:nvSpPr>
            <p:spPr>
              <a:xfrm rot="16200000">
                <a:off x="663409" y="271712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DA233C-A920-67EA-06C8-C96FD7FF3355}"/>
                  </a:ext>
                </a:extLst>
              </p:cNvPr>
              <p:cNvSpPr/>
              <p:nvPr/>
            </p:nvSpPr>
            <p:spPr>
              <a:xfrm rot="16200000">
                <a:off x="1376316" y="3883611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C6F38-4799-F1CA-DA3E-AAF66F109E8A}"/>
                  </a:ext>
                </a:extLst>
              </p:cNvPr>
              <p:cNvSpPr/>
              <p:nvPr/>
            </p:nvSpPr>
            <p:spPr>
              <a:xfrm rot="16200000">
                <a:off x="1606929" y="4266884"/>
                <a:ext cx="377429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650748-4D75-EE56-8D60-67EC172F0DC6}"/>
                  </a:ext>
                </a:extLst>
              </p:cNvPr>
              <p:cNvSpPr/>
              <p:nvPr/>
            </p:nvSpPr>
            <p:spPr>
              <a:xfrm rot="16200000">
                <a:off x="1843526" y="464969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FCA687-A5B6-043D-8840-C08507971797}"/>
                  </a:ext>
                </a:extLst>
              </p:cNvPr>
              <p:cNvSpPr/>
              <p:nvPr/>
            </p:nvSpPr>
            <p:spPr>
              <a:xfrm rot="16200000">
                <a:off x="2823409" y="6082449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66A3C7C-124B-3601-CD28-F80C81FB9BE2}"/>
                  </a:ext>
                </a:extLst>
              </p:cNvPr>
              <p:cNvSpPr txBox="1"/>
              <p:nvPr/>
            </p:nvSpPr>
            <p:spPr>
              <a:xfrm rot="3880792">
                <a:off x="2125017" y="5119332"/>
                <a:ext cx="1042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8E25F8-B339-54BD-D52F-A8486764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523" y="2637876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400C1D5-2349-15D1-CEA5-6BEB187E8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5443" y="3417142"/>
                <a:ext cx="262151" cy="497126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68D4D04-4EE3-1873-9F6C-61E294976A6E}"/>
                  </a:ext>
                </a:extLst>
              </p:cNvPr>
              <p:cNvSpPr/>
              <p:nvPr/>
            </p:nvSpPr>
            <p:spPr>
              <a:xfrm rot="16200000">
                <a:off x="4048984" y="3776250"/>
                <a:ext cx="495321" cy="246923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BF02F7B-9EDE-2F76-5E36-0B010A1CFE25}"/>
                  </a:ext>
                </a:extLst>
              </p:cNvPr>
              <p:cNvSpPr/>
              <p:nvPr/>
            </p:nvSpPr>
            <p:spPr>
              <a:xfrm rot="16200000">
                <a:off x="6122686" y="5931787"/>
                <a:ext cx="665231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488D737-FC58-75C0-C73B-5D6F657680BB}"/>
                  </a:ext>
                </a:extLst>
              </p:cNvPr>
              <p:cNvSpPr/>
              <p:nvPr/>
            </p:nvSpPr>
            <p:spPr>
              <a:xfrm rot="16200000">
                <a:off x="5886499" y="5749833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59906782-7352-1534-9FFA-540B757D6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7830" y="5889343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9E1E263-A96A-D349-2F8B-42B307A2DC3A}"/>
                  </a:ext>
                </a:extLst>
              </p:cNvPr>
              <p:cNvSpPr/>
              <p:nvPr/>
            </p:nvSpPr>
            <p:spPr>
              <a:xfrm rot="16200000" flipV="1">
                <a:off x="6249252" y="3042765"/>
                <a:ext cx="104445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8774EFB-CCFA-28F3-D13B-4903E695C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8251" y="2886439"/>
                <a:ext cx="262151" cy="49712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CE8EA39-F2F2-7474-1EB0-44BDD24B0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381" y="3127263"/>
                <a:ext cx="262151" cy="497126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032109-46BB-6CBB-4040-7F1CABBAD52A}"/>
                  </a:ext>
                </a:extLst>
              </p:cNvPr>
              <p:cNvSpPr/>
              <p:nvPr/>
            </p:nvSpPr>
            <p:spPr>
              <a:xfrm rot="16200000">
                <a:off x="4801823" y="2863992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A504523-3A33-F17E-CD79-35B0F9ED8B18}"/>
                  </a:ext>
                </a:extLst>
              </p:cNvPr>
              <p:cNvSpPr/>
              <p:nvPr/>
            </p:nvSpPr>
            <p:spPr>
              <a:xfrm rot="16200000">
                <a:off x="5662738" y="5561118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22F932-1E25-8879-26BB-7AF53FFD6DA7}"/>
                  </a:ext>
                </a:extLst>
              </p:cNvPr>
              <p:cNvSpPr txBox="1"/>
              <p:nvPr/>
            </p:nvSpPr>
            <p:spPr>
              <a:xfrm rot="3880792">
                <a:off x="844186" y="3012792"/>
                <a:ext cx="1042775" cy="74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. . . 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A536EF7-88AD-B645-9E35-B2CAA0F869FD}"/>
                  </a:ext>
                </a:extLst>
              </p:cNvPr>
              <p:cNvSpPr/>
              <p:nvPr/>
            </p:nvSpPr>
            <p:spPr>
              <a:xfrm rot="16200000" flipV="1">
                <a:off x="7462241" y="5703902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7848BCA-B224-B67A-AF2B-AA50AEECA8D1}"/>
                  </a:ext>
                </a:extLst>
              </p:cNvPr>
              <p:cNvSpPr/>
              <p:nvPr/>
            </p:nvSpPr>
            <p:spPr>
              <a:xfrm rot="16200000" flipV="1">
                <a:off x="7225012" y="5442533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99F6C30-CD5C-8F28-7044-AA0C9FCB1A08}"/>
                  </a:ext>
                </a:extLst>
              </p:cNvPr>
              <p:cNvSpPr/>
              <p:nvPr/>
            </p:nvSpPr>
            <p:spPr>
              <a:xfrm rot="16200000" flipV="1">
                <a:off x="6965186" y="5039559"/>
                <a:ext cx="111283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13AD2D3-226F-D3EE-C782-003BADE97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0523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98591D2-70D4-A299-F9E5-54B48D274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822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6A6EE78-E3B5-F7F5-751A-C95E3A2F4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5381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33A6F71-B4EE-6A8D-5F03-E640486C6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9217" y="2640709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14A114D-89C1-40D5-3A74-E6AD721414EE}"/>
                  </a:ext>
                </a:extLst>
              </p:cNvPr>
              <p:cNvSpPr/>
              <p:nvPr/>
            </p:nvSpPr>
            <p:spPr>
              <a:xfrm rot="16200000" flipV="1">
                <a:off x="7455619" y="4130920"/>
                <a:ext cx="3245624" cy="2712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7EE67BA-2D0A-5A74-756D-E94B2E713465}"/>
                  </a:ext>
                </a:extLst>
              </p:cNvPr>
              <p:cNvSpPr/>
              <p:nvPr/>
            </p:nvSpPr>
            <p:spPr>
              <a:xfrm rot="16200000" flipV="1">
                <a:off x="7595895" y="4497317"/>
                <a:ext cx="3487427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24F4E2-2BFD-FCC9-7AA6-DC7FF690C294}"/>
                  </a:ext>
                </a:extLst>
              </p:cNvPr>
              <p:cNvSpPr/>
              <p:nvPr/>
            </p:nvSpPr>
            <p:spPr>
              <a:xfrm rot="16200000" flipV="1">
                <a:off x="7723907" y="4376801"/>
                <a:ext cx="3735990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914D8B-783C-96BC-E652-8860C1AB2727}"/>
                </a:ext>
              </a:extLst>
            </p:cNvPr>
            <p:cNvSpPr txBox="1"/>
            <p:nvPr/>
          </p:nvSpPr>
          <p:spPr>
            <a:xfrm rot="4521003">
              <a:off x="4819172" y="437501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9DD3B-8A45-357A-EA9F-CCBC53B3A0FB}"/>
                </a:ext>
              </a:extLst>
            </p:cNvPr>
            <p:cNvSpPr txBox="1"/>
            <p:nvPr/>
          </p:nvSpPr>
          <p:spPr>
            <a:xfrm rot="4521003">
              <a:off x="5442218" y="411620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7D32EB-36BB-4793-26CB-4427C8D8E9B6}"/>
                </a:ext>
              </a:extLst>
            </p:cNvPr>
            <p:cNvSpPr txBox="1"/>
            <p:nvPr/>
          </p:nvSpPr>
          <p:spPr>
            <a:xfrm rot="4521003">
              <a:off x="6365018" y="3913254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C0B32-3578-0756-9E6E-49DA9C3520BC}"/>
                </a:ext>
              </a:extLst>
            </p:cNvPr>
            <p:cNvSpPr txBox="1"/>
            <p:nvPr/>
          </p:nvSpPr>
          <p:spPr>
            <a:xfrm>
              <a:off x="7121193" y="5042809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1F3CF3-F011-3E4D-0905-56D0A6102C14}"/>
              </a:ext>
            </a:extLst>
          </p:cNvPr>
          <p:cNvCxnSpPr>
            <a:cxnSpLocks/>
          </p:cNvCxnSpPr>
          <p:nvPr/>
        </p:nvCxnSpPr>
        <p:spPr>
          <a:xfrm>
            <a:off x="1409700" y="3892186"/>
            <a:ext cx="68831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2A4329-AF5D-98A7-4338-5948E7579AFE}"/>
              </a:ext>
            </a:extLst>
          </p:cNvPr>
          <p:cNvCxnSpPr>
            <a:cxnSpLocks/>
          </p:cNvCxnSpPr>
          <p:nvPr/>
        </p:nvCxnSpPr>
        <p:spPr>
          <a:xfrm>
            <a:off x="1409700" y="4191142"/>
            <a:ext cx="6876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97CCF82-CA2B-190E-E283-0B680A058E2D}"/>
              </a:ext>
            </a:extLst>
          </p:cNvPr>
          <p:cNvCxnSpPr>
            <a:cxnSpLocks/>
          </p:cNvCxnSpPr>
          <p:nvPr/>
        </p:nvCxnSpPr>
        <p:spPr>
          <a:xfrm>
            <a:off x="1409700" y="4450515"/>
            <a:ext cx="6876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FC1297-5CE4-8BFA-57AA-CFCC452425BC}"/>
              </a:ext>
            </a:extLst>
          </p:cNvPr>
          <p:cNvCxnSpPr>
            <a:cxnSpLocks/>
          </p:cNvCxnSpPr>
          <p:nvPr/>
        </p:nvCxnSpPr>
        <p:spPr>
          <a:xfrm>
            <a:off x="1409700" y="5156483"/>
            <a:ext cx="68690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7BE28-FED1-3B6B-3A6B-493D41B9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CADENCE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/>
              <p:nvPr/>
            </p:nvSpPr>
            <p:spPr>
              <a:xfrm>
                <a:off x="838200" y="1618179"/>
                <a:ext cx="10622280" cy="2299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𝑎𝑟𝑔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4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nivers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[[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𝐻𝐴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]]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  <m:sup>
                          <m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s.t.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U,V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0</a:t>
                </a:r>
                <a:r>
                  <a:rPr kumimoji="0" lang="en-US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2,0</m:t>
                        </m:r>
                      </m:sub>
                    </m:sSub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</m:sSub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8179"/>
                <a:ext cx="10622280" cy="2299732"/>
              </a:xfrm>
              <a:prstGeom prst="rect">
                <a:avLst/>
              </a:prstGeom>
              <a:blipFill>
                <a:blip r:embed="rId3"/>
                <a:stretch>
                  <a:fillRect b="-6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DCB5B903-D4A3-A8DD-CBBC-88C555063BD0}"/>
              </a:ext>
            </a:extLst>
          </p:cNvPr>
          <p:cNvSpPr/>
          <p:nvPr/>
        </p:nvSpPr>
        <p:spPr>
          <a:xfrm rot="16200000">
            <a:off x="5610860" y="2639113"/>
            <a:ext cx="508000" cy="25450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4493346-22DD-567D-2DAC-BF9543CB81C2}"/>
              </a:ext>
            </a:extLst>
          </p:cNvPr>
          <p:cNvSpPr/>
          <p:nvPr/>
        </p:nvSpPr>
        <p:spPr>
          <a:xfrm rot="16200000">
            <a:off x="9179561" y="2241021"/>
            <a:ext cx="508000" cy="3413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D7D8-A556-EB35-65A0-9406572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E9401-B886-A8A8-052E-9B1B6298A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3" y="4607458"/>
            <a:ext cx="3694167" cy="1343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379DE-1B86-9139-9CAA-DD1E0F5BA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119" y="4237564"/>
            <a:ext cx="3305506" cy="17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High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/>
              <p:nvPr/>
            </p:nvSpPr>
            <p:spPr>
              <a:xfrm>
                <a:off x="762699" y="1050308"/>
                <a:ext cx="10302240" cy="1684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𝑎𝑟𝑔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4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nivers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[[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]]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  <m:sup>
                          <m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s.t.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U,V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0</a:t>
                </a:r>
                <a:r>
                  <a:rPr kumimoji="0" lang="en-US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</m:sSub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9" y="1050308"/>
                <a:ext cx="10302240" cy="1684179"/>
              </a:xfrm>
              <a:prstGeom prst="rect">
                <a:avLst/>
              </a:prstGeom>
              <a:blipFill>
                <a:blip r:embed="rId3"/>
                <a:stretch>
                  <a:fillRect b="-9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03B1F-9761-141E-2818-4F825B7F5FF0}"/>
                  </a:ext>
                </a:extLst>
              </p:cNvPr>
              <p:cNvSpPr txBox="1"/>
              <p:nvPr/>
            </p:nvSpPr>
            <p:spPr>
              <a:xfrm>
                <a:off x="838200" y="2797611"/>
                <a:ext cx="11872053" cy="468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Alternating least squares </a:t>
                </a:r>
                <a:r>
                  <a:rPr lang="en-US" sz="3600" dirty="0" err="1"/>
                  <a:t>CPD</a:t>
                </a:r>
                <a:r>
                  <a:rPr lang="en-US" sz="3600" dirty="0"/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600" b="0" dirty="0"/>
              </a:p>
              <a:p>
                <a:r>
                  <a:rPr lang="en-US" sz="3600" dirty="0"/>
                  <a:t>How can we solve for </a:t>
                </a:r>
                <a:r>
                  <a:rPr lang="en-US" sz="3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sz="3600" b="1" dirty="0"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</a:rPr>
                  <a:t> is overcomplete dictionary 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</a:rPr>
                  <a:t>Thus, to solve for </a:t>
                </a:r>
                <a:r>
                  <a:rPr lang="en-US" sz="3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3600" dirty="0">
                    <a:latin typeface="Cambria Math" panose="02040503050406030204" pitchFamily="18" charset="0"/>
                  </a:rPr>
                  <a:t>Solve for unconstrained 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W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3600" dirty="0">
                    <a:latin typeface="Cambria Math" panose="02040503050406030204" pitchFamily="18" charset="0"/>
                  </a:rPr>
                  <a:t>Orthogonal matching pursuit inspired algorithm to solve  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W </a:t>
                </a:r>
                <a:r>
                  <a:rPr lang="en-US" sz="3600" dirty="0">
                    <a:latin typeface="Cambria Math" panose="02040503050406030204" pitchFamily="18" charset="0"/>
                  </a:rPr>
                  <a:t>= </a:t>
                </a:r>
                <a:r>
                  <a:rPr lang="en-US" sz="36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sz="36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  <m: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3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,    </m:t>
                        </m:r>
                        <m:sSubSup>
                          <m:sSubSupPr>
                            <m:ctrlPr>
                              <a:rPr lang="en-US" sz="3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sub>
                          <m:sup>
                            <m:r>
                              <a:rPr lang="en-US" sz="3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3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03B1F-9761-141E-2818-4F825B7F5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97611"/>
                <a:ext cx="11872053" cy="4680320"/>
              </a:xfrm>
              <a:prstGeom prst="rect">
                <a:avLst/>
              </a:prstGeom>
              <a:blipFill>
                <a:blip r:embed="rId4"/>
                <a:stretch>
                  <a:fillRect l="-1592" t="-2083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DA61B-B942-BA30-8F5C-22808E30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D31CD4-6960-0ED4-467F-8C46C5604301}"/>
              </a:ext>
            </a:extLst>
          </p:cNvPr>
          <p:cNvCxnSpPr>
            <a:cxnSpLocks/>
          </p:cNvCxnSpPr>
          <p:nvPr/>
        </p:nvCxnSpPr>
        <p:spPr>
          <a:xfrm>
            <a:off x="762699" y="2772444"/>
            <a:ext cx="11191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1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/>
              <p:nvPr/>
            </p:nvSpPr>
            <p:spPr>
              <a:xfrm>
                <a:off x="725200" y="968333"/>
                <a:ext cx="699874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Top-down approach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snapshots 1 at a time until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is reached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Try to match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W as best we can</a:t>
                </a:r>
                <a:r>
                  <a:rPr lang="en-US" sz="2400" dirty="0"/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Details in the paper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0" y="968333"/>
                <a:ext cx="6998741" cy="1569660"/>
              </a:xfrm>
              <a:prstGeom prst="rect">
                <a:avLst/>
              </a:prstGeom>
              <a:blipFill>
                <a:blip r:embed="rId3"/>
                <a:stretch>
                  <a:fillRect l="-122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89CD5-5EE6-1A2A-F6CA-7B778991482C}"/>
              </a:ext>
            </a:extLst>
          </p:cNvPr>
          <p:cNvGrpSpPr/>
          <p:nvPr/>
        </p:nvGrpSpPr>
        <p:grpSpPr>
          <a:xfrm>
            <a:off x="9697105" y="2492827"/>
            <a:ext cx="1583771" cy="4282107"/>
            <a:chOff x="1140334" y="2439368"/>
            <a:chExt cx="1583771" cy="428210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AA04DC-4B17-9483-E201-C34556E77EFE}"/>
                </a:ext>
              </a:extLst>
            </p:cNvPr>
            <p:cNvGrpSpPr/>
            <p:nvPr/>
          </p:nvGrpSpPr>
          <p:grpSpPr>
            <a:xfrm rot="5400000">
              <a:off x="-225469" y="4563785"/>
              <a:ext cx="3676639" cy="638741"/>
              <a:chOff x="3827197" y="3078480"/>
              <a:chExt cx="4537606" cy="57468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4C5440-E356-F5F7-B2BA-549F2706CFE0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7CB159-16FF-B34C-485C-F1966F557B01}"/>
                  </a:ext>
                </a:extLst>
              </p:cNvPr>
              <p:cNvSpPr/>
              <p:nvPr/>
            </p:nvSpPr>
            <p:spPr>
              <a:xfrm>
                <a:off x="5362811" y="3078482"/>
                <a:ext cx="1664145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8A8409-DF2B-AD5B-7FE3-0533C77AC141}"/>
                  </a:ext>
                </a:extLst>
              </p:cNvPr>
              <p:cNvSpPr/>
              <p:nvPr/>
            </p:nvSpPr>
            <p:spPr>
              <a:xfrm flipV="1">
                <a:off x="7026957" y="3347294"/>
                <a:ext cx="1337846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723C47-9BB2-59B0-01FD-C2C26D6F1C59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0D6C0A9-8ACA-1AE7-8FDD-55DB45EA61D9}"/>
                  </a:ext>
                </a:extLst>
              </p:cNvPr>
              <p:cNvSpPr/>
              <p:nvPr/>
            </p:nvSpPr>
            <p:spPr>
              <a:xfrm flipV="1">
                <a:off x="4328159" y="3347292"/>
                <a:ext cx="2103791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95965E-F312-79E7-7895-CA1D4CA5B76A}"/>
                </a:ext>
              </a:extLst>
            </p:cNvPr>
            <p:cNvSpPr txBox="1"/>
            <p:nvPr/>
          </p:nvSpPr>
          <p:spPr>
            <a:xfrm>
              <a:off x="1140334" y="2439368"/>
              <a:ext cx="1583771" cy="5789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W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DFA4502-5751-946B-8DDA-907E56982EBD}"/>
              </a:ext>
            </a:extLst>
          </p:cNvPr>
          <p:cNvSpPr/>
          <p:nvPr/>
        </p:nvSpPr>
        <p:spPr>
          <a:xfrm rot="5400000">
            <a:off x="-517847" y="4766631"/>
            <a:ext cx="3676639" cy="3399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D881D-CA24-B7AF-6D8F-E34B3E48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A8605-C50B-179D-414E-B43C5E1805E3}"/>
                  </a:ext>
                </a:extLst>
              </p:cNvPr>
              <p:cNvSpPr txBox="1"/>
              <p:nvPr/>
            </p:nvSpPr>
            <p:spPr>
              <a:xfrm>
                <a:off x="999236" y="2492827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A8605-C50B-179D-414E-B43C5E180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36" y="2492827"/>
                <a:ext cx="6424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B2B7E-9B78-B5C4-793F-9ECC2A1D5EA7}"/>
                  </a:ext>
                </a:extLst>
              </p:cNvPr>
              <p:cNvSpPr txBox="1"/>
              <p:nvPr/>
            </p:nvSpPr>
            <p:spPr>
              <a:xfrm>
                <a:off x="2393046" y="2517453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B2B7E-9B78-B5C4-793F-9ECC2A1D5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46" y="2517453"/>
                <a:ext cx="6424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E7371FC-21D6-B849-4B11-1A5714933463}"/>
              </a:ext>
            </a:extLst>
          </p:cNvPr>
          <p:cNvGrpSpPr/>
          <p:nvPr/>
        </p:nvGrpSpPr>
        <p:grpSpPr>
          <a:xfrm>
            <a:off x="2182752" y="3136962"/>
            <a:ext cx="911417" cy="3657811"/>
            <a:chOff x="2343511" y="3071809"/>
            <a:chExt cx="639477" cy="256642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8F446-3D70-D80E-F28F-B90912D41AAC}"/>
                </a:ext>
              </a:extLst>
            </p:cNvPr>
            <p:cNvSpPr txBox="1"/>
            <p:nvPr/>
          </p:nvSpPr>
          <p:spPr>
            <a:xfrm>
              <a:off x="2343511" y="4033347"/>
              <a:ext cx="6387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6B15B0-D6CE-BDF4-77E7-2B6304A30C76}"/>
                </a:ext>
              </a:extLst>
            </p:cNvPr>
            <p:cNvSpPr/>
            <p:nvPr/>
          </p:nvSpPr>
          <p:spPr>
            <a:xfrm rot="5400000">
              <a:off x="1453811" y="4109059"/>
              <a:ext cx="2566426" cy="4919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7F12F0-FC84-8AB1-AA35-9766DF2B248A}"/>
                </a:ext>
              </a:extLst>
            </p:cNvPr>
            <p:cNvSpPr/>
            <p:nvPr/>
          </p:nvSpPr>
          <p:spPr>
            <a:xfrm rot="5400000">
              <a:off x="2476821" y="5132067"/>
              <a:ext cx="756672" cy="255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B0C5DC-AF83-ACD0-AB8B-E5F03E52B8DF}"/>
                </a:ext>
              </a:extLst>
            </p:cNvPr>
            <p:cNvSpPr/>
            <p:nvPr/>
          </p:nvSpPr>
          <p:spPr>
            <a:xfrm rot="5400000">
              <a:off x="1712394" y="3854177"/>
              <a:ext cx="1801001" cy="236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AE81067-4634-BC43-8C76-63342885427A}"/>
              </a:ext>
            </a:extLst>
          </p:cNvPr>
          <p:cNvSpPr/>
          <p:nvPr/>
        </p:nvSpPr>
        <p:spPr>
          <a:xfrm>
            <a:off x="1702965" y="4253218"/>
            <a:ext cx="478737" cy="43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69CA6B-F0C0-B431-42BE-96FE46741380}"/>
              </a:ext>
            </a:extLst>
          </p:cNvPr>
          <p:cNvGrpSpPr/>
          <p:nvPr/>
        </p:nvGrpSpPr>
        <p:grpSpPr>
          <a:xfrm>
            <a:off x="3954776" y="3147044"/>
            <a:ext cx="981182" cy="3647726"/>
            <a:chOff x="3543910" y="3334672"/>
            <a:chExt cx="686017" cy="25503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6FA7B1-DA17-9E62-E073-C617D3E09369}"/>
                </a:ext>
              </a:extLst>
            </p:cNvPr>
            <p:cNvSpPr/>
            <p:nvPr/>
          </p:nvSpPr>
          <p:spPr>
            <a:xfrm rot="5400000">
              <a:off x="2607981" y="4270604"/>
              <a:ext cx="2550392" cy="6785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03F7C9-B932-7FA4-2234-AAF689ACE9E1}"/>
                </a:ext>
              </a:extLst>
            </p:cNvPr>
            <p:cNvSpPr/>
            <p:nvPr/>
          </p:nvSpPr>
          <p:spPr>
            <a:xfrm rot="5400000">
              <a:off x="3731571" y="5378012"/>
              <a:ext cx="751944" cy="2447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E70FED-55F7-AD2E-0401-401798A7C10F}"/>
                </a:ext>
              </a:extLst>
            </p:cNvPr>
            <p:cNvSpPr/>
            <p:nvPr/>
          </p:nvSpPr>
          <p:spPr>
            <a:xfrm rot="5400000">
              <a:off x="3205446" y="3676434"/>
              <a:ext cx="893983" cy="210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6AF2C0-92C9-5639-4BF7-DA5ACE675980}"/>
                </a:ext>
              </a:extLst>
            </p:cNvPr>
            <p:cNvSpPr/>
            <p:nvPr/>
          </p:nvSpPr>
          <p:spPr>
            <a:xfrm rot="5400000">
              <a:off x="3423389" y="4572201"/>
              <a:ext cx="893983" cy="210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7601AF-358C-6BE3-6DBA-07D6735F2BD6}"/>
                  </a:ext>
                </a:extLst>
              </p:cNvPr>
              <p:cNvSpPr txBox="1"/>
              <p:nvPr/>
            </p:nvSpPr>
            <p:spPr>
              <a:xfrm>
                <a:off x="4121064" y="2544058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7601AF-358C-6BE3-6DBA-07D6735F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064" y="2544058"/>
                <a:ext cx="6424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Right 43">
            <a:extLst>
              <a:ext uri="{FF2B5EF4-FFF2-40B4-BE49-F238E27FC236}">
                <a16:creationId xmlns:a16="http://schemas.microsoft.com/office/drawing/2014/main" id="{96C6367A-EDA9-55C0-E765-8C6F7967F479}"/>
              </a:ext>
            </a:extLst>
          </p:cNvPr>
          <p:cNvSpPr/>
          <p:nvPr/>
        </p:nvSpPr>
        <p:spPr>
          <a:xfrm>
            <a:off x="3285104" y="4304003"/>
            <a:ext cx="478737" cy="43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12C1920-4C7D-535E-9FFA-1B3C9E2774BA}"/>
              </a:ext>
            </a:extLst>
          </p:cNvPr>
          <p:cNvSpPr/>
          <p:nvPr/>
        </p:nvSpPr>
        <p:spPr>
          <a:xfrm>
            <a:off x="5255414" y="4253218"/>
            <a:ext cx="478737" cy="43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716303-6944-7F88-CEDE-5B45973445FB}"/>
              </a:ext>
            </a:extLst>
          </p:cNvPr>
          <p:cNvGrpSpPr/>
          <p:nvPr/>
        </p:nvGrpSpPr>
        <p:grpSpPr>
          <a:xfrm>
            <a:off x="5272420" y="3201051"/>
            <a:ext cx="1842852" cy="3593719"/>
            <a:chOff x="7985246" y="3337182"/>
            <a:chExt cx="1307836" cy="25503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208327-22CE-2753-C44C-EA7056AF64A8}"/>
                </a:ext>
              </a:extLst>
            </p:cNvPr>
            <p:cNvSpPr txBox="1"/>
            <p:nvPr/>
          </p:nvSpPr>
          <p:spPr>
            <a:xfrm>
              <a:off x="7985246" y="4056237"/>
              <a:ext cx="395418" cy="45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F34994-71FF-6516-78C5-EA8BE5F667D0}"/>
                </a:ext>
              </a:extLst>
            </p:cNvPr>
            <p:cNvSpPr/>
            <p:nvPr/>
          </p:nvSpPr>
          <p:spPr>
            <a:xfrm rot="5400000">
              <a:off x="7567538" y="4162030"/>
              <a:ext cx="2550392" cy="900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BDE86A-28D6-8D92-CD74-023E1A6AE430}"/>
                </a:ext>
              </a:extLst>
            </p:cNvPr>
            <p:cNvSpPr/>
            <p:nvPr/>
          </p:nvSpPr>
          <p:spPr>
            <a:xfrm rot="5400000">
              <a:off x="8793693" y="5389034"/>
              <a:ext cx="751945" cy="2277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CA447-274C-F2F9-6D60-498E5AED3088}"/>
                </a:ext>
              </a:extLst>
            </p:cNvPr>
            <p:cNvSpPr/>
            <p:nvPr/>
          </p:nvSpPr>
          <p:spPr>
            <a:xfrm rot="5400000">
              <a:off x="8419385" y="3837058"/>
              <a:ext cx="577749" cy="210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F69B65-36A1-C44C-B431-E66A4AC587B0}"/>
                </a:ext>
              </a:extLst>
            </p:cNvPr>
            <p:cNvSpPr/>
            <p:nvPr/>
          </p:nvSpPr>
          <p:spPr>
            <a:xfrm rot="5400000">
              <a:off x="8494027" y="4574708"/>
              <a:ext cx="893983" cy="210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49FB57-DEC5-FD1A-8C97-DA4B5302447A}"/>
                </a:ext>
              </a:extLst>
            </p:cNvPr>
            <p:cNvSpPr/>
            <p:nvPr/>
          </p:nvSpPr>
          <p:spPr>
            <a:xfrm rot="5400000">
              <a:off x="8340654" y="3393369"/>
              <a:ext cx="312191" cy="210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0980AF-6CE7-DC6B-B885-CC6FD04C2E94}"/>
                  </a:ext>
                </a:extLst>
              </p:cNvPr>
              <p:cNvSpPr txBox="1"/>
              <p:nvPr/>
            </p:nvSpPr>
            <p:spPr>
              <a:xfrm>
                <a:off x="6094228" y="2537795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0980AF-6CE7-DC6B-B885-CC6FD04C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28" y="2537795"/>
                <a:ext cx="6424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27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DF19F-7732-CF13-DF06-B200EEDADE3A}"/>
              </a:ext>
            </a:extLst>
          </p:cNvPr>
          <p:cNvSpPr txBox="1"/>
          <p:nvPr/>
        </p:nvSpPr>
        <p:spPr>
          <a:xfrm>
            <a:off x="725200" y="968333"/>
            <a:ext cx="114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Start with one snapshot spanning all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Encode via </a:t>
            </a:r>
            <a:r>
              <a:rPr lang="en-US" sz="3200" i="1" dirty="0"/>
              <a:t>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Compute residual </a:t>
            </a:r>
            <a:r>
              <a:rPr lang="en-US" sz="3200" i="1" dirty="0">
                <a:latin typeface="Cambria Math" panose="02040503050406030204" pitchFamily="18" charset="0"/>
              </a:rPr>
              <a:t>R 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5EE797-B1BC-6BD6-4825-9594E408BEC9}"/>
              </a:ext>
            </a:extLst>
          </p:cNvPr>
          <p:cNvGrpSpPr/>
          <p:nvPr/>
        </p:nvGrpSpPr>
        <p:grpSpPr>
          <a:xfrm>
            <a:off x="4241014" y="2293897"/>
            <a:ext cx="7225786" cy="4300276"/>
            <a:chOff x="4241014" y="2708057"/>
            <a:chExt cx="6501198" cy="388611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AA04DC-4B17-9483-E201-C34556E77EFE}"/>
                </a:ext>
              </a:extLst>
            </p:cNvPr>
            <p:cNvGrpSpPr/>
            <p:nvPr/>
          </p:nvGrpSpPr>
          <p:grpSpPr>
            <a:xfrm rot="5400000">
              <a:off x="4713590" y="4645557"/>
              <a:ext cx="3322541" cy="574689"/>
              <a:chOff x="3827197" y="3078480"/>
              <a:chExt cx="4537606" cy="57468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4C5440-E356-F5F7-B2BA-549F2706CFE0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7CB159-16FF-B34C-485C-F1966F557B01}"/>
                  </a:ext>
                </a:extLst>
              </p:cNvPr>
              <p:cNvSpPr/>
              <p:nvPr/>
            </p:nvSpPr>
            <p:spPr>
              <a:xfrm>
                <a:off x="5362811" y="3078482"/>
                <a:ext cx="1664145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8A8409-DF2B-AD5B-7FE3-0533C77AC141}"/>
                  </a:ext>
                </a:extLst>
              </p:cNvPr>
              <p:cNvSpPr/>
              <p:nvPr/>
            </p:nvSpPr>
            <p:spPr>
              <a:xfrm flipV="1">
                <a:off x="7026957" y="3347294"/>
                <a:ext cx="1337846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723C47-9BB2-59B0-01FD-C2C26D6F1C59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0D6C0A9-8ACA-1AE7-8FDD-55DB45EA61D9}"/>
                  </a:ext>
                </a:extLst>
              </p:cNvPr>
              <p:cNvSpPr/>
              <p:nvPr/>
            </p:nvSpPr>
            <p:spPr>
              <a:xfrm flipV="1">
                <a:off x="4328159" y="3347292"/>
                <a:ext cx="2103791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95965E-F312-79E7-7895-CA1D4CA5B76A}"/>
                </a:ext>
              </a:extLst>
            </p:cNvPr>
            <p:cNvSpPr txBox="1"/>
            <p:nvPr/>
          </p:nvSpPr>
          <p:spPr>
            <a:xfrm>
              <a:off x="5949727" y="2724476"/>
              <a:ext cx="1424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W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FA4502-5751-946B-8DDA-907E56982EBD}"/>
                </a:ext>
              </a:extLst>
            </p:cNvPr>
            <p:cNvSpPr/>
            <p:nvPr/>
          </p:nvSpPr>
          <p:spPr>
            <a:xfrm rot="5400000">
              <a:off x="6438464" y="4779964"/>
              <a:ext cx="3322541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812F93F-5BBB-18F6-9E3E-CA6C07CD4359}"/>
                </a:ext>
              </a:extLst>
            </p:cNvPr>
            <p:cNvSpPr txBox="1"/>
            <p:nvPr/>
          </p:nvSpPr>
          <p:spPr>
            <a:xfrm>
              <a:off x="7877079" y="2708057"/>
              <a:ext cx="578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9BFB14-8862-A5E6-FCC4-8426A6225905}"/>
                </a:ext>
              </a:extLst>
            </p:cNvPr>
            <p:cNvSpPr txBox="1"/>
            <p:nvPr/>
          </p:nvSpPr>
          <p:spPr>
            <a:xfrm>
              <a:off x="5058747" y="4286570"/>
              <a:ext cx="11571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= </a:t>
              </a:r>
              <a:endParaRPr lang="en-US" sz="36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8F446-3D70-D80E-F28F-B90912D41AAC}"/>
                </a:ext>
              </a:extLst>
            </p:cNvPr>
            <p:cNvSpPr txBox="1"/>
            <p:nvPr/>
          </p:nvSpPr>
          <p:spPr>
            <a:xfrm>
              <a:off x="7017156" y="4163228"/>
              <a:ext cx="57468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1" dirty="0">
                  <a:latin typeface="Cambria Math" panose="02040503050406030204" pitchFamily="18" charset="0"/>
                </a:rPr>
                <a:t>-</a:t>
              </a:r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4C0AE36-1F61-79EA-F36A-75B9D66B08CD}"/>
                </a:ext>
              </a:extLst>
            </p:cNvPr>
            <p:cNvSpPr/>
            <p:nvPr/>
          </p:nvSpPr>
          <p:spPr>
            <a:xfrm rot="5400000">
              <a:off x="9351658" y="3190536"/>
              <a:ext cx="366818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46B589-DDCA-6AFD-D018-0C8C27E81826}"/>
                </a:ext>
              </a:extLst>
            </p:cNvPr>
            <p:cNvSpPr/>
            <p:nvPr/>
          </p:nvSpPr>
          <p:spPr>
            <a:xfrm rot="5400000" flipV="1">
              <a:off x="9204738" y="3320593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E09A00-2AEE-56AE-C2E2-15810348C6F6}"/>
                </a:ext>
              </a:extLst>
            </p:cNvPr>
            <p:cNvSpPr txBox="1"/>
            <p:nvPr/>
          </p:nvSpPr>
          <p:spPr>
            <a:xfrm>
              <a:off x="9317259" y="2708057"/>
              <a:ext cx="142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83A9ED3-54FE-906E-5693-31C77813AB2D}"/>
                </a:ext>
              </a:extLst>
            </p:cNvPr>
            <p:cNvSpPr txBox="1"/>
            <p:nvPr/>
          </p:nvSpPr>
          <p:spPr>
            <a:xfrm>
              <a:off x="4241014" y="2748410"/>
              <a:ext cx="4310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R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76F3B34-FBF7-DE61-69F0-8752A5E4D0E8}"/>
                </a:ext>
              </a:extLst>
            </p:cNvPr>
            <p:cNvGrpSpPr/>
            <p:nvPr/>
          </p:nvGrpSpPr>
          <p:grpSpPr>
            <a:xfrm rot="5400000">
              <a:off x="2925586" y="4596314"/>
              <a:ext cx="3322541" cy="582856"/>
              <a:chOff x="3827197" y="3078480"/>
              <a:chExt cx="4537606" cy="582856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919AFD0-0BD0-D226-5BB4-09AA16098C97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C27101B-FE61-A0F2-83CE-263BC296756E}"/>
                  </a:ext>
                </a:extLst>
              </p:cNvPr>
              <p:cNvSpPr/>
              <p:nvPr/>
            </p:nvSpPr>
            <p:spPr>
              <a:xfrm>
                <a:off x="5424487" y="3078481"/>
                <a:ext cx="1602470" cy="268815"/>
              </a:xfrm>
              <a:prstGeom prst="rect">
                <a:avLst/>
              </a:prstGeom>
              <a:solidFill>
                <a:srgbClr val="FFF4E3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8E4525-5B2D-D601-AB52-0E184AF7D991}"/>
                  </a:ext>
                </a:extLst>
              </p:cNvPr>
              <p:cNvSpPr/>
              <p:nvPr/>
            </p:nvSpPr>
            <p:spPr>
              <a:xfrm flipH="1" flipV="1">
                <a:off x="6493625" y="3347293"/>
                <a:ext cx="533332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2631702-60A8-B942-79DC-50F9810B7244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341AFB-7515-DA34-87EA-FCD451D1E9D3}"/>
                  </a:ext>
                </a:extLst>
              </p:cNvPr>
              <p:cNvSpPr/>
              <p:nvPr/>
            </p:nvSpPr>
            <p:spPr>
              <a:xfrm flipV="1">
                <a:off x="3827611" y="3355461"/>
                <a:ext cx="500549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D881D-CA24-B7AF-6D8F-E34B3E48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130AEF-2BEA-E648-B5FB-CA17FD6D9839}"/>
              </a:ext>
            </a:extLst>
          </p:cNvPr>
          <p:cNvCxnSpPr>
            <a:cxnSpLocks/>
            <a:endCxn id="102" idx="3"/>
          </p:cNvCxnSpPr>
          <p:nvPr/>
        </p:nvCxnSpPr>
        <p:spPr>
          <a:xfrm flipV="1">
            <a:off x="2883269" y="5460199"/>
            <a:ext cx="1916654" cy="701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AB13D1-4DE3-4632-1BFA-2257F395C9FA}"/>
              </a:ext>
            </a:extLst>
          </p:cNvPr>
          <p:cNvSpPr txBox="1"/>
          <p:nvPr/>
        </p:nvSpPr>
        <p:spPr>
          <a:xfrm>
            <a:off x="784581" y="5020799"/>
            <a:ext cx="319468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Under</a:t>
            </a:r>
            <a:r>
              <a:rPr lang="en-US" sz="2400" dirty="0">
                <a:solidFill>
                  <a:srgbClr val="FFC000"/>
                </a:solidFill>
              </a:rPr>
              <a:t>represented activity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D7EF0-0B40-6122-9784-174E12201317}"/>
              </a:ext>
            </a:extLst>
          </p:cNvPr>
          <p:cNvCxnSpPr>
            <a:cxnSpLocks/>
          </p:cNvCxnSpPr>
          <p:nvPr/>
        </p:nvCxnSpPr>
        <p:spPr>
          <a:xfrm flipV="1">
            <a:off x="3041198" y="3298296"/>
            <a:ext cx="1678897" cy="17058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9D8F14-A1DE-F3EF-68DB-028DFCC0FFA1}"/>
              </a:ext>
            </a:extLst>
          </p:cNvPr>
          <p:cNvSpPr txBox="1"/>
          <p:nvPr/>
        </p:nvSpPr>
        <p:spPr>
          <a:xfrm>
            <a:off x="776037" y="3013501"/>
            <a:ext cx="3235762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7C80"/>
                </a:solidFill>
              </a:rPr>
              <a:t>Over</a:t>
            </a:r>
            <a:r>
              <a:rPr lang="en-US" sz="2800" dirty="0">
                <a:solidFill>
                  <a:srgbClr val="FF7C80"/>
                </a:solidFill>
              </a:rPr>
              <a:t>represented activity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40F5C5-2815-C843-D513-2241CA0A6817}"/>
              </a:ext>
            </a:extLst>
          </p:cNvPr>
          <p:cNvCxnSpPr>
            <a:cxnSpLocks/>
            <a:endCxn id="105" idx="0"/>
          </p:cNvCxnSpPr>
          <p:nvPr/>
        </p:nvCxnSpPr>
        <p:spPr>
          <a:xfrm flipV="1">
            <a:off x="3822413" y="3070685"/>
            <a:ext cx="479081" cy="202787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6B6874-4F05-C0AB-AA58-B7108D406E8D}"/>
              </a:ext>
            </a:extLst>
          </p:cNvPr>
          <p:cNvCxnSpPr>
            <a:cxnSpLocks/>
            <a:stCxn id="13" idx="2"/>
            <a:endCxn id="103" idx="0"/>
          </p:cNvCxnSpPr>
          <p:nvPr/>
        </p:nvCxnSpPr>
        <p:spPr>
          <a:xfrm>
            <a:off x="2393918" y="3584530"/>
            <a:ext cx="1916654" cy="165959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8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879AD1B-AB92-FEA6-F57E-6E4963FC70D7}"/>
              </a:ext>
            </a:extLst>
          </p:cNvPr>
          <p:cNvSpPr/>
          <p:nvPr/>
        </p:nvSpPr>
        <p:spPr>
          <a:xfrm rot="5400000">
            <a:off x="6509309" y="5197106"/>
            <a:ext cx="756672" cy="255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F3BC7A-177B-A2F7-8432-D6B655A9C094}"/>
              </a:ext>
            </a:extLst>
          </p:cNvPr>
          <p:cNvSpPr/>
          <p:nvPr/>
        </p:nvSpPr>
        <p:spPr>
          <a:xfrm rot="5400000">
            <a:off x="5744882" y="3919216"/>
            <a:ext cx="1801001" cy="2362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DF19F-7732-CF13-DF06-B200EEDADE3A}"/>
              </a:ext>
            </a:extLst>
          </p:cNvPr>
          <p:cNvSpPr txBox="1"/>
          <p:nvPr/>
        </p:nvSpPr>
        <p:spPr>
          <a:xfrm>
            <a:off x="723449" y="1087496"/>
            <a:ext cx="10630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Split an existing snapshot to best represent </a:t>
            </a:r>
            <a:r>
              <a:rPr lang="en-US" sz="3200" i="1" dirty="0">
                <a:latin typeface="Cambria Math" panose="02040503050406030204" pitchFamily="18" charset="0"/>
              </a:rPr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>
                <a:latin typeface="Cambria Math" panose="02040503050406030204" pitchFamily="18" charset="0"/>
              </a:rPr>
              <a:t>Best aligned H</a:t>
            </a:r>
            <a:endParaRPr lang="en-US" sz="3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6EDF00F-6B2C-AF07-23B1-53DE585613FA}"/>
              </a:ext>
            </a:extLst>
          </p:cNvPr>
          <p:cNvSpPr/>
          <p:nvPr/>
        </p:nvSpPr>
        <p:spPr>
          <a:xfrm>
            <a:off x="2677412" y="4025212"/>
            <a:ext cx="777240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F5ADD-3DCF-FE4E-E81A-03F0E4C27361}"/>
              </a:ext>
            </a:extLst>
          </p:cNvPr>
          <p:cNvGrpSpPr/>
          <p:nvPr/>
        </p:nvGrpSpPr>
        <p:grpSpPr>
          <a:xfrm>
            <a:off x="1416783" y="2652189"/>
            <a:ext cx="964990" cy="3021997"/>
            <a:chOff x="1682372" y="2785389"/>
            <a:chExt cx="1222814" cy="382940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FA4502-5751-946B-8DDA-907E56982EBD}"/>
                </a:ext>
              </a:extLst>
            </p:cNvPr>
            <p:cNvSpPr/>
            <p:nvPr/>
          </p:nvSpPr>
          <p:spPr>
            <a:xfrm rot="5400000">
              <a:off x="1090978" y="4800588"/>
              <a:ext cx="3322541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83A9ED3-54FE-906E-5693-31C77813AB2D}"/>
                </a:ext>
              </a:extLst>
            </p:cNvPr>
            <p:cNvSpPr txBox="1"/>
            <p:nvPr/>
          </p:nvSpPr>
          <p:spPr>
            <a:xfrm>
              <a:off x="1682372" y="2785389"/>
              <a:ext cx="4310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R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147014-F72C-0677-C10C-B7BE97021149}"/>
                </a:ext>
              </a:extLst>
            </p:cNvPr>
            <p:cNvGrpSpPr/>
            <p:nvPr/>
          </p:nvGrpSpPr>
          <p:grpSpPr>
            <a:xfrm rot="5400000">
              <a:off x="366944" y="4633293"/>
              <a:ext cx="3322541" cy="582856"/>
              <a:chOff x="3827197" y="3078480"/>
              <a:chExt cx="4537606" cy="58285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F7C84A-E642-6B26-E840-D14794A32A80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B231CB-F2DA-5381-DA07-C86D23B1C0B7}"/>
                  </a:ext>
                </a:extLst>
              </p:cNvPr>
              <p:cNvSpPr/>
              <p:nvPr/>
            </p:nvSpPr>
            <p:spPr>
              <a:xfrm>
                <a:off x="5424487" y="3078481"/>
                <a:ext cx="1602470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8E8250-B008-401B-1ED8-C95EFDFFCD6E}"/>
                  </a:ext>
                </a:extLst>
              </p:cNvPr>
              <p:cNvSpPr/>
              <p:nvPr/>
            </p:nvSpPr>
            <p:spPr>
              <a:xfrm flipH="1" flipV="1">
                <a:off x="6493625" y="3347293"/>
                <a:ext cx="533332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35DD56-3226-6B04-E28D-34945921A0C1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70396D-FE1F-FCD7-BD8D-6BE82408098B}"/>
                  </a:ext>
                </a:extLst>
              </p:cNvPr>
              <p:cNvSpPr/>
              <p:nvPr/>
            </p:nvSpPr>
            <p:spPr>
              <a:xfrm flipV="1">
                <a:off x="3827611" y="3355461"/>
                <a:ext cx="500549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A6A8B2A-CBCA-2F3B-C1BB-4DB8A9794770}"/>
              </a:ext>
            </a:extLst>
          </p:cNvPr>
          <p:cNvSpPr/>
          <p:nvPr/>
        </p:nvSpPr>
        <p:spPr>
          <a:xfrm rot="5400000">
            <a:off x="4699866" y="4150224"/>
            <a:ext cx="2566426" cy="491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C6238-F358-6AFB-898B-13B22A24D20C}"/>
              </a:ext>
            </a:extLst>
          </p:cNvPr>
          <p:cNvSpPr txBox="1"/>
          <p:nvPr/>
        </p:nvSpPr>
        <p:spPr>
          <a:xfrm>
            <a:off x="5737115" y="2700073"/>
            <a:ext cx="446498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0C13-CB12-DE38-A32B-BB3D746B7B4E}"/>
              </a:ext>
            </a:extLst>
          </p:cNvPr>
          <p:cNvSpPr txBox="1"/>
          <p:nvPr/>
        </p:nvSpPr>
        <p:spPr>
          <a:xfrm>
            <a:off x="3512275" y="2735766"/>
            <a:ext cx="332947" cy="404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0CF43-D8E5-E141-412D-F5430361BBC2}"/>
              </a:ext>
            </a:extLst>
          </p:cNvPr>
          <p:cNvSpPr/>
          <p:nvPr/>
        </p:nvSpPr>
        <p:spPr>
          <a:xfrm rot="5400000">
            <a:off x="5287349" y="4737706"/>
            <a:ext cx="1627725" cy="255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FD99E8-1839-7D1F-133C-48261E7772FD}"/>
              </a:ext>
            </a:extLst>
          </p:cNvPr>
          <p:cNvGrpSpPr/>
          <p:nvPr/>
        </p:nvGrpSpPr>
        <p:grpSpPr>
          <a:xfrm rot="5400000">
            <a:off x="2438223" y="4198021"/>
            <a:ext cx="2566424" cy="450214"/>
            <a:chOff x="3827197" y="3078480"/>
            <a:chExt cx="4537606" cy="5828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401015-F114-951C-4A23-946F6658CE92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BF9A66-C721-E68A-52AE-B863F757087B}"/>
                </a:ext>
              </a:extLst>
            </p:cNvPr>
            <p:cNvSpPr/>
            <p:nvPr/>
          </p:nvSpPr>
          <p:spPr>
            <a:xfrm>
              <a:off x="5424487" y="3078481"/>
              <a:ext cx="1602470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C672D3-3C58-FAC4-30C1-B46055190F8E}"/>
                </a:ext>
              </a:extLst>
            </p:cNvPr>
            <p:cNvSpPr/>
            <p:nvPr/>
          </p:nvSpPr>
          <p:spPr>
            <a:xfrm flipH="1" flipV="1">
              <a:off x="6493625" y="3347293"/>
              <a:ext cx="533332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9181BA-D4E5-2899-041D-F927E2FF2F8C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F921E8-3CE5-8988-40C5-F5612A36A3CF}"/>
                </a:ext>
              </a:extLst>
            </p:cNvPr>
            <p:cNvSpPr/>
            <p:nvPr/>
          </p:nvSpPr>
          <p:spPr>
            <a:xfrm flipV="1">
              <a:off x="3827611" y="3355461"/>
              <a:ext cx="500549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D425347-A53A-9913-3A95-2121BCE78315}"/>
              </a:ext>
            </a:extLst>
          </p:cNvPr>
          <p:cNvSpPr/>
          <p:nvPr/>
        </p:nvSpPr>
        <p:spPr>
          <a:xfrm rot="5400000">
            <a:off x="5389599" y="3464193"/>
            <a:ext cx="938701" cy="2362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CB0691-544C-3183-5E73-7766905BCB0A}"/>
              </a:ext>
            </a:extLst>
          </p:cNvPr>
          <p:cNvSpPr/>
          <p:nvPr/>
        </p:nvSpPr>
        <p:spPr>
          <a:xfrm rot="5400000">
            <a:off x="5486299" y="4174098"/>
            <a:ext cx="2566426" cy="491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DEA623-9B73-AA9F-39E5-D8DC85422165}"/>
              </a:ext>
            </a:extLst>
          </p:cNvPr>
          <p:cNvSpPr txBox="1"/>
          <p:nvPr/>
        </p:nvSpPr>
        <p:spPr>
          <a:xfrm>
            <a:off x="6523548" y="2723947"/>
            <a:ext cx="446498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D16017-DC7A-4CDD-2249-C1233E9F929F}"/>
              </a:ext>
            </a:extLst>
          </p:cNvPr>
          <p:cNvSpPr/>
          <p:nvPr/>
        </p:nvSpPr>
        <p:spPr>
          <a:xfrm rot="5400000">
            <a:off x="6814597" y="4146225"/>
            <a:ext cx="2566426" cy="491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21F370-BE26-F32E-BA34-A355EAF89C52}"/>
              </a:ext>
            </a:extLst>
          </p:cNvPr>
          <p:cNvSpPr txBox="1"/>
          <p:nvPr/>
        </p:nvSpPr>
        <p:spPr>
          <a:xfrm>
            <a:off x="7851846" y="2696074"/>
            <a:ext cx="446498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E1F2F8-0BCD-83BD-3ECA-7703B3F74BD5}"/>
              </a:ext>
            </a:extLst>
          </p:cNvPr>
          <p:cNvSpPr/>
          <p:nvPr/>
        </p:nvSpPr>
        <p:spPr>
          <a:xfrm rot="5400000">
            <a:off x="8074709" y="5406335"/>
            <a:ext cx="282467" cy="255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19DEF3-8863-3824-DE57-9B6CC5B760D0}"/>
              </a:ext>
            </a:extLst>
          </p:cNvPr>
          <p:cNvSpPr/>
          <p:nvPr/>
        </p:nvSpPr>
        <p:spPr>
          <a:xfrm rot="5400000">
            <a:off x="6831703" y="4132821"/>
            <a:ext cx="2283956" cy="2362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0501C-C66D-9189-4E8E-B5E1558D689E}"/>
              </a:ext>
            </a:extLst>
          </p:cNvPr>
          <p:cNvSpPr txBox="1"/>
          <p:nvPr/>
        </p:nvSpPr>
        <p:spPr>
          <a:xfrm>
            <a:off x="3998679" y="3882396"/>
            <a:ext cx="77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VS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D8A161-D85E-E6C6-A8D2-70BE6551B189}"/>
              </a:ext>
            </a:extLst>
          </p:cNvPr>
          <p:cNvSpPr txBox="1"/>
          <p:nvPr/>
        </p:nvSpPr>
        <p:spPr>
          <a:xfrm>
            <a:off x="5790782" y="6077491"/>
            <a:ext cx="159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Candidates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43D567-166B-F9A1-0C68-C7483F5FE8AD}"/>
              </a:ext>
            </a:extLst>
          </p:cNvPr>
          <p:cNvSpPr txBox="1"/>
          <p:nvPr/>
        </p:nvSpPr>
        <p:spPr>
          <a:xfrm>
            <a:off x="7123877" y="5229046"/>
            <a:ext cx="79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DE31BB62-B794-66C4-9E41-C9BC6D89AC4A}"/>
              </a:ext>
            </a:extLst>
          </p:cNvPr>
          <p:cNvSpPr/>
          <p:nvPr/>
        </p:nvSpPr>
        <p:spPr>
          <a:xfrm rot="16200000">
            <a:off x="6339393" y="3954423"/>
            <a:ext cx="491930" cy="3758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B785834-55BE-F2CD-928C-8285F9DFB80D}"/>
              </a:ext>
            </a:extLst>
          </p:cNvPr>
          <p:cNvSpPr/>
          <p:nvPr/>
        </p:nvSpPr>
        <p:spPr>
          <a:xfrm>
            <a:off x="8723308" y="3944668"/>
            <a:ext cx="777240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252CD9-892E-AB3D-9DDC-90C209220F1D}"/>
              </a:ext>
            </a:extLst>
          </p:cNvPr>
          <p:cNvSpPr/>
          <p:nvPr/>
        </p:nvSpPr>
        <p:spPr>
          <a:xfrm rot="5400000">
            <a:off x="8652852" y="4194641"/>
            <a:ext cx="2566426" cy="491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42137E-FF28-C84B-8E53-3178F85FC6EB}"/>
              </a:ext>
            </a:extLst>
          </p:cNvPr>
          <p:cNvSpPr/>
          <p:nvPr/>
        </p:nvSpPr>
        <p:spPr>
          <a:xfrm rot="5400000">
            <a:off x="9675862" y="5217649"/>
            <a:ext cx="756672" cy="255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0A371C-B356-66CE-FE86-2AEE53290D3A}"/>
              </a:ext>
            </a:extLst>
          </p:cNvPr>
          <p:cNvSpPr/>
          <p:nvPr/>
        </p:nvSpPr>
        <p:spPr>
          <a:xfrm rot="5400000">
            <a:off x="8911435" y="3939759"/>
            <a:ext cx="1801001" cy="2362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0FCB5E-4051-1251-AA81-D41E1918C0A0}"/>
              </a:ext>
            </a:extLst>
          </p:cNvPr>
          <p:cNvSpPr txBox="1"/>
          <p:nvPr/>
        </p:nvSpPr>
        <p:spPr>
          <a:xfrm>
            <a:off x="5080563" y="5229046"/>
            <a:ext cx="79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5D11E3-C841-3366-2FE8-30C551E70C65}"/>
              </a:ext>
            </a:extLst>
          </p:cNvPr>
          <p:cNvSpPr/>
          <p:nvPr/>
        </p:nvSpPr>
        <p:spPr>
          <a:xfrm rot="5400000">
            <a:off x="3634764" y="4158534"/>
            <a:ext cx="2566426" cy="491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B1EFEB-59BA-FE26-60DE-F0F39E581D05}"/>
              </a:ext>
            </a:extLst>
          </p:cNvPr>
          <p:cNvSpPr txBox="1"/>
          <p:nvPr/>
        </p:nvSpPr>
        <p:spPr>
          <a:xfrm>
            <a:off x="4672013" y="2708383"/>
            <a:ext cx="446498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46B8C0-6DBF-E628-8833-D1C6EAC7B49E}"/>
              </a:ext>
            </a:extLst>
          </p:cNvPr>
          <p:cNvSpPr/>
          <p:nvPr/>
        </p:nvSpPr>
        <p:spPr>
          <a:xfrm rot="5400000">
            <a:off x="3909627" y="4433397"/>
            <a:ext cx="2252966" cy="255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5FB271-6CDF-4C01-0AF0-19D4961D6287}"/>
              </a:ext>
            </a:extLst>
          </p:cNvPr>
          <p:cNvSpPr/>
          <p:nvPr/>
        </p:nvSpPr>
        <p:spPr>
          <a:xfrm rot="5400000">
            <a:off x="4642862" y="3154140"/>
            <a:ext cx="301972" cy="2362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5C65E2-0FFA-9C52-3A62-59C40B5DB49D}"/>
              </a:ext>
            </a:extLst>
          </p:cNvPr>
          <p:cNvSpPr txBox="1"/>
          <p:nvPr/>
        </p:nvSpPr>
        <p:spPr>
          <a:xfrm>
            <a:off x="10513926" y="2753241"/>
            <a:ext cx="332947" cy="404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R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A2E2B63-9AC6-5676-13DF-75F87DBB9882}"/>
              </a:ext>
            </a:extLst>
          </p:cNvPr>
          <p:cNvGrpSpPr/>
          <p:nvPr/>
        </p:nvGrpSpPr>
        <p:grpSpPr>
          <a:xfrm rot="5400000">
            <a:off x="9439874" y="4215496"/>
            <a:ext cx="2566424" cy="450214"/>
            <a:chOff x="3827197" y="3078480"/>
            <a:chExt cx="4537606" cy="58285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2B8CF8B-7260-BB7A-0E2C-F4A8290DF4E7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3010A21-BFBE-9D5F-7C39-32A6EE8EDC93}"/>
                </a:ext>
              </a:extLst>
            </p:cNvPr>
            <p:cNvSpPr/>
            <p:nvPr/>
          </p:nvSpPr>
          <p:spPr>
            <a:xfrm>
              <a:off x="5424487" y="3078481"/>
              <a:ext cx="1602470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23BBB9-91FB-B261-ED04-79567F3AE108}"/>
                </a:ext>
              </a:extLst>
            </p:cNvPr>
            <p:cNvSpPr/>
            <p:nvPr/>
          </p:nvSpPr>
          <p:spPr>
            <a:xfrm flipH="1" flipV="1">
              <a:off x="6493625" y="3347293"/>
              <a:ext cx="533332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9175683-1DCE-8686-8BC3-DD1C2ED5AB58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BC7B848-6D42-4186-8083-46A556AA0AB1}"/>
                </a:ext>
              </a:extLst>
            </p:cNvPr>
            <p:cNvSpPr/>
            <p:nvPr/>
          </p:nvSpPr>
          <p:spPr>
            <a:xfrm flipV="1">
              <a:off x="3827611" y="3355461"/>
              <a:ext cx="500549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A1FE731-60A2-5DEF-6743-38CF93D88DA5}"/>
              </a:ext>
            </a:extLst>
          </p:cNvPr>
          <p:cNvSpPr txBox="1"/>
          <p:nvPr/>
        </p:nvSpPr>
        <p:spPr>
          <a:xfrm>
            <a:off x="9500548" y="5956188"/>
            <a:ext cx="325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sz="2800" i="1" dirty="0">
                <a:solidFill>
                  <a:srgbClr val="FF0000"/>
                </a:solidFill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E597396D-DF0D-7DC1-D8BC-6DB4E065D289}"/>
              </a:ext>
            </a:extLst>
          </p:cNvPr>
          <p:cNvSpPr/>
          <p:nvPr/>
        </p:nvSpPr>
        <p:spPr>
          <a:xfrm rot="16200000">
            <a:off x="9680402" y="5604612"/>
            <a:ext cx="491930" cy="6100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F8B25B-37AC-21D0-73E7-69E03B91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1EA97F-D861-1ABE-6F37-F771414FA9B9}"/>
              </a:ext>
            </a:extLst>
          </p:cNvPr>
          <p:cNvSpPr/>
          <p:nvPr/>
        </p:nvSpPr>
        <p:spPr>
          <a:xfrm rot="6627271">
            <a:off x="6897951" y="2696586"/>
            <a:ext cx="591339" cy="15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EE45C-C90F-087B-5030-4278DBE51527}"/>
              </a:ext>
            </a:extLst>
          </p:cNvPr>
          <p:cNvSpPr txBox="1"/>
          <p:nvPr/>
        </p:nvSpPr>
        <p:spPr>
          <a:xfrm>
            <a:off x="7117382" y="2056264"/>
            <a:ext cx="159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Chosen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42C27-87C7-270E-565C-4B380175D3BC}"/>
                  </a:ext>
                </a:extLst>
              </p:cNvPr>
              <p:cNvSpPr txBox="1"/>
              <p:nvPr/>
            </p:nvSpPr>
            <p:spPr>
              <a:xfrm>
                <a:off x="2046688" y="2597030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42C27-87C7-270E-565C-4B380175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88" y="2597030"/>
                <a:ext cx="6424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5E0130-95E1-9DEA-C291-C0CB2DE4B914}"/>
                  </a:ext>
                </a:extLst>
              </p:cNvPr>
              <p:cNvSpPr txBox="1"/>
              <p:nvPr/>
            </p:nvSpPr>
            <p:spPr>
              <a:xfrm>
                <a:off x="9563578" y="2669585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5E0130-95E1-9DEA-C291-C0CB2DE4B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578" y="2669585"/>
                <a:ext cx="6424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AB4E8D-26B0-B4CC-9328-3FB129B2624E}"/>
              </a:ext>
            </a:extLst>
          </p:cNvPr>
          <p:cNvCxnSpPr>
            <a:cxnSpLocks/>
          </p:cNvCxnSpPr>
          <p:nvPr/>
        </p:nvCxnSpPr>
        <p:spPr>
          <a:xfrm flipH="1">
            <a:off x="9690100" y="4967143"/>
            <a:ext cx="491929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B3BBBE-25DB-D6F8-5438-DB94AE323BE8}"/>
              </a:ext>
            </a:extLst>
          </p:cNvPr>
          <p:cNvCxnSpPr/>
          <p:nvPr/>
        </p:nvCxnSpPr>
        <p:spPr>
          <a:xfrm flipV="1">
            <a:off x="8951053" y="4967143"/>
            <a:ext cx="670272" cy="111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3F38C49-295E-958B-77C5-8344F95FDE34}"/>
              </a:ext>
            </a:extLst>
          </p:cNvPr>
          <p:cNvSpPr txBox="1"/>
          <p:nvPr/>
        </p:nvSpPr>
        <p:spPr>
          <a:xfrm>
            <a:off x="7950602" y="6056789"/>
            <a:ext cx="177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 point</a:t>
            </a:r>
          </a:p>
        </p:txBody>
      </p:sp>
    </p:spTree>
    <p:extLst>
      <p:ext uri="{BB962C8B-B14F-4D97-AF65-F5344CB8AC3E}">
        <p14:creationId xmlns:p14="http://schemas.microsoft.com/office/powerpoint/2010/main" val="138654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DF19F-7732-CF13-DF06-B200EEDADE3A}"/>
              </a:ext>
            </a:extLst>
          </p:cNvPr>
          <p:cNvSpPr txBox="1"/>
          <p:nvPr/>
        </p:nvSpPr>
        <p:spPr>
          <a:xfrm>
            <a:off x="725200" y="968333"/>
            <a:ext cx="537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Re-encode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Update residual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2028F-E752-7EEF-733E-2285172EBCDD}"/>
              </a:ext>
            </a:extLst>
          </p:cNvPr>
          <p:cNvGrpSpPr/>
          <p:nvPr/>
        </p:nvGrpSpPr>
        <p:grpSpPr>
          <a:xfrm>
            <a:off x="2937747" y="2063941"/>
            <a:ext cx="7598825" cy="4580565"/>
            <a:chOff x="3414585" y="2632556"/>
            <a:chExt cx="6446783" cy="388611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AA04DC-4B17-9483-E201-C34556E77EFE}"/>
                </a:ext>
              </a:extLst>
            </p:cNvPr>
            <p:cNvGrpSpPr/>
            <p:nvPr/>
          </p:nvGrpSpPr>
          <p:grpSpPr>
            <a:xfrm rot="5400000">
              <a:off x="3832746" y="4570056"/>
              <a:ext cx="3322541" cy="574689"/>
              <a:chOff x="3827197" y="3078480"/>
              <a:chExt cx="4537606" cy="57468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4C5440-E356-F5F7-B2BA-549F2706CFE0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7CB159-16FF-B34C-485C-F1966F557B01}"/>
                  </a:ext>
                </a:extLst>
              </p:cNvPr>
              <p:cNvSpPr/>
              <p:nvPr/>
            </p:nvSpPr>
            <p:spPr>
              <a:xfrm>
                <a:off x="5362811" y="3078482"/>
                <a:ext cx="1664145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8A8409-DF2B-AD5B-7FE3-0533C77AC141}"/>
                  </a:ext>
                </a:extLst>
              </p:cNvPr>
              <p:cNvSpPr/>
              <p:nvPr/>
            </p:nvSpPr>
            <p:spPr>
              <a:xfrm flipV="1">
                <a:off x="7026957" y="3347294"/>
                <a:ext cx="1337846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723C47-9BB2-59B0-01FD-C2C26D6F1C59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0D6C0A9-8ACA-1AE7-8FDD-55DB45EA61D9}"/>
                  </a:ext>
                </a:extLst>
              </p:cNvPr>
              <p:cNvSpPr/>
              <p:nvPr/>
            </p:nvSpPr>
            <p:spPr>
              <a:xfrm flipV="1">
                <a:off x="4328159" y="3347292"/>
                <a:ext cx="2103791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95965E-F312-79E7-7895-CA1D4CA5B76A}"/>
                </a:ext>
              </a:extLst>
            </p:cNvPr>
            <p:cNvSpPr txBox="1"/>
            <p:nvPr/>
          </p:nvSpPr>
          <p:spPr>
            <a:xfrm>
              <a:off x="5212901" y="2687053"/>
              <a:ext cx="1424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W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9BFB14-8862-A5E6-FCC4-8426A6225905}"/>
                </a:ext>
              </a:extLst>
            </p:cNvPr>
            <p:cNvSpPr txBox="1"/>
            <p:nvPr/>
          </p:nvSpPr>
          <p:spPr>
            <a:xfrm>
              <a:off x="4177903" y="4211069"/>
              <a:ext cx="11571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= </a:t>
              </a:r>
              <a:endParaRPr lang="en-US" sz="36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8F446-3D70-D80E-F28F-B90912D41AAC}"/>
                </a:ext>
              </a:extLst>
            </p:cNvPr>
            <p:cNvSpPr txBox="1"/>
            <p:nvPr/>
          </p:nvSpPr>
          <p:spPr>
            <a:xfrm>
              <a:off x="6136312" y="4087727"/>
              <a:ext cx="57468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1" dirty="0">
                  <a:latin typeface="Cambria Math" panose="02040503050406030204" pitchFamily="18" charset="0"/>
                </a:rPr>
                <a:t>-</a:t>
              </a:r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4C0AE36-1F61-79EA-F36A-75B9D66B08CD}"/>
                </a:ext>
              </a:extLst>
            </p:cNvPr>
            <p:cNvSpPr/>
            <p:nvPr/>
          </p:nvSpPr>
          <p:spPr>
            <a:xfrm rot="5400000">
              <a:off x="8301591" y="3284258"/>
              <a:ext cx="742326" cy="611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46B589-DDCA-6AFD-D018-0C8C27E81826}"/>
                </a:ext>
              </a:extLst>
            </p:cNvPr>
            <p:cNvSpPr/>
            <p:nvPr/>
          </p:nvSpPr>
          <p:spPr>
            <a:xfrm rot="5400000" flipV="1">
              <a:off x="8323894" y="3245092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E09A00-2AEE-56AE-C2E2-15810348C6F6}"/>
                </a:ext>
              </a:extLst>
            </p:cNvPr>
            <p:cNvSpPr txBox="1"/>
            <p:nvPr/>
          </p:nvSpPr>
          <p:spPr>
            <a:xfrm>
              <a:off x="8436415" y="2632556"/>
              <a:ext cx="142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83A9ED3-54FE-906E-5693-31C77813AB2D}"/>
                </a:ext>
              </a:extLst>
            </p:cNvPr>
            <p:cNvSpPr txBox="1"/>
            <p:nvPr/>
          </p:nvSpPr>
          <p:spPr>
            <a:xfrm>
              <a:off x="3440313" y="2679641"/>
              <a:ext cx="4310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R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76F3B34-FBF7-DE61-69F0-8752A5E4D0E8}"/>
                </a:ext>
              </a:extLst>
            </p:cNvPr>
            <p:cNvGrpSpPr/>
            <p:nvPr/>
          </p:nvGrpSpPr>
          <p:grpSpPr>
            <a:xfrm rot="5400000">
              <a:off x="2044742" y="4520814"/>
              <a:ext cx="3322541" cy="582855"/>
              <a:chOff x="3827197" y="3078481"/>
              <a:chExt cx="4537606" cy="58285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919AFD0-0BD0-D226-5BB4-09AA16098C97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8E4525-5B2D-D601-AB52-0E184AF7D991}"/>
                  </a:ext>
                </a:extLst>
              </p:cNvPr>
              <p:cNvSpPr/>
              <p:nvPr/>
            </p:nvSpPr>
            <p:spPr>
              <a:xfrm flipH="1" flipV="1">
                <a:off x="6493625" y="3347293"/>
                <a:ext cx="533332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341AFB-7515-DA34-87EA-FCD451D1E9D3}"/>
                  </a:ext>
                </a:extLst>
              </p:cNvPr>
              <p:cNvSpPr/>
              <p:nvPr/>
            </p:nvSpPr>
            <p:spPr>
              <a:xfrm flipV="1">
                <a:off x="3827611" y="3355461"/>
                <a:ext cx="500549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21CC13-39A4-2612-8512-A23586067FBE}"/>
                </a:ext>
              </a:extLst>
            </p:cNvPr>
            <p:cNvSpPr/>
            <p:nvPr/>
          </p:nvSpPr>
          <p:spPr>
            <a:xfrm rot="5400000" flipV="1">
              <a:off x="8631517" y="3245093"/>
              <a:ext cx="375510" cy="3058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234F4C-0062-AD29-3BC1-A8677C4F69C9}"/>
                </a:ext>
              </a:extLst>
            </p:cNvPr>
            <p:cNvSpPr/>
            <p:nvPr/>
          </p:nvSpPr>
          <p:spPr>
            <a:xfrm rot="5400000" flipV="1">
              <a:off x="8327374" y="3620603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839CD9-9C74-6990-A003-4AAA60D35C81}"/>
                </a:ext>
              </a:extLst>
            </p:cNvPr>
            <p:cNvSpPr/>
            <p:nvPr/>
          </p:nvSpPr>
          <p:spPr>
            <a:xfrm rot="5400000">
              <a:off x="5473879" y="4493813"/>
              <a:ext cx="3322543" cy="636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482C65-72E4-91EE-84ED-F7D3BC6BC73D}"/>
                </a:ext>
              </a:extLst>
            </p:cNvPr>
            <p:cNvSpPr/>
            <p:nvPr/>
          </p:nvSpPr>
          <p:spPr>
            <a:xfrm rot="5400000">
              <a:off x="6798287" y="5818218"/>
              <a:ext cx="979602" cy="3309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647D5-66B6-F3AE-9E3A-9252FC4FB85E}"/>
                </a:ext>
              </a:extLst>
            </p:cNvPr>
            <p:cNvSpPr/>
            <p:nvPr/>
          </p:nvSpPr>
          <p:spPr>
            <a:xfrm rot="5400000">
              <a:off x="5808645" y="4163838"/>
              <a:ext cx="2331610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2C2B2D-BF49-9717-0CD0-43226A7BA581}"/>
                </a:ext>
              </a:extLst>
            </p:cNvPr>
            <p:cNvSpPr/>
            <p:nvPr/>
          </p:nvSpPr>
          <p:spPr>
            <a:xfrm rot="5400000">
              <a:off x="3460328" y="3775268"/>
              <a:ext cx="805407" cy="285148"/>
            </a:xfrm>
            <a:prstGeom prst="rect">
              <a:avLst/>
            </a:prstGeom>
            <a:solidFill>
              <a:srgbClr val="ADDB7B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C4601-6AFD-6BEE-4285-4436C21E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E5074-5F20-9BF1-1008-78EEBAD4E6BF}"/>
                  </a:ext>
                </a:extLst>
              </p:cNvPr>
              <p:cNvSpPr txBox="1"/>
              <p:nvPr/>
            </p:nvSpPr>
            <p:spPr>
              <a:xfrm>
                <a:off x="6947845" y="2151774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EE5074-5F20-9BF1-1008-78EEBAD4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45" y="2151774"/>
                <a:ext cx="6424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867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/>
              <p:nvPr/>
            </p:nvSpPr>
            <p:spPr>
              <a:xfrm>
                <a:off x="719113" y="1521716"/>
                <a:ext cx="7084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Repeat until </a:t>
                </a:r>
                <a:r>
                  <a:rPr lang="en-US" sz="3600" i="1" dirty="0">
                    <a:latin typeface="Cambria Math" panose="02040503050406030204" pitchFamily="18" charset="0"/>
                  </a:rPr>
                  <a:t>H</a:t>
                </a:r>
                <a:r>
                  <a:rPr lang="en-US" sz="3600" dirty="0"/>
                  <a:t> has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/>
                  <a:t> columns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3" y="1521716"/>
                <a:ext cx="7084950" cy="646331"/>
              </a:xfrm>
              <a:prstGeom prst="rect">
                <a:avLst/>
              </a:prstGeom>
              <a:blipFill>
                <a:blip r:embed="rId3"/>
                <a:stretch>
                  <a:fillRect l="-2410" t="-16038" r="-68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4ADB13D-2EBC-B2C9-DFDB-B3077E6A38BC}"/>
              </a:ext>
            </a:extLst>
          </p:cNvPr>
          <p:cNvGrpSpPr/>
          <p:nvPr/>
        </p:nvGrpSpPr>
        <p:grpSpPr>
          <a:xfrm>
            <a:off x="1159990" y="2861006"/>
            <a:ext cx="4400856" cy="3058721"/>
            <a:chOff x="3352002" y="2533898"/>
            <a:chExt cx="6396070" cy="39847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AA04DC-4B17-9483-E201-C34556E77EFE}"/>
                </a:ext>
              </a:extLst>
            </p:cNvPr>
            <p:cNvGrpSpPr/>
            <p:nvPr/>
          </p:nvGrpSpPr>
          <p:grpSpPr>
            <a:xfrm rot="5400000">
              <a:off x="3832746" y="4570056"/>
              <a:ext cx="3322541" cy="574689"/>
              <a:chOff x="3827197" y="3078480"/>
              <a:chExt cx="4537606" cy="57468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4C5440-E356-F5F7-B2BA-549F2706CFE0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7CB159-16FF-B34C-485C-F1966F557B01}"/>
                  </a:ext>
                </a:extLst>
              </p:cNvPr>
              <p:cNvSpPr/>
              <p:nvPr/>
            </p:nvSpPr>
            <p:spPr>
              <a:xfrm>
                <a:off x="5362811" y="3078482"/>
                <a:ext cx="1664145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8A8409-DF2B-AD5B-7FE3-0533C77AC141}"/>
                  </a:ext>
                </a:extLst>
              </p:cNvPr>
              <p:cNvSpPr/>
              <p:nvPr/>
            </p:nvSpPr>
            <p:spPr>
              <a:xfrm flipV="1">
                <a:off x="7026957" y="3347294"/>
                <a:ext cx="1337846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723C47-9BB2-59B0-01FD-C2C26D6F1C59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0D6C0A9-8ACA-1AE7-8FDD-55DB45EA61D9}"/>
                  </a:ext>
                </a:extLst>
              </p:cNvPr>
              <p:cNvSpPr/>
              <p:nvPr/>
            </p:nvSpPr>
            <p:spPr>
              <a:xfrm flipV="1">
                <a:off x="4328159" y="3347292"/>
                <a:ext cx="2103791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95965E-F312-79E7-7895-CA1D4CA5B76A}"/>
                </a:ext>
              </a:extLst>
            </p:cNvPr>
            <p:cNvSpPr txBox="1"/>
            <p:nvPr/>
          </p:nvSpPr>
          <p:spPr>
            <a:xfrm>
              <a:off x="5068882" y="2549797"/>
              <a:ext cx="1424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W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812F93F-5BBB-18F6-9E3E-CA6C07CD4359}"/>
                </a:ext>
              </a:extLst>
            </p:cNvPr>
            <p:cNvSpPr txBox="1"/>
            <p:nvPr/>
          </p:nvSpPr>
          <p:spPr>
            <a:xfrm>
              <a:off x="6958982" y="2533898"/>
              <a:ext cx="578044" cy="68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i="1" dirty="0">
                <a:latin typeface="Cambria Math" panose="020405030504060302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9BFB14-8862-A5E6-FCC4-8426A6225905}"/>
                </a:ext>
              </a:extLst>
            </p:cNvPr>
            <p:cNvSpPr txBox="1"/>
            <p:nvPr/>
          </p:nvSpPr>
          <p:spPr>
            <a:xfrm>
              <a:off x="4177903" y="4211069"/>
              <a:ext cx="11571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= </a:t>
              </a:r>
              <a:endParaRPr lang="en-US" sz="36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8F446-3D70-D80E-F28F-B90912D41AAC}"/>
                </a:ext>
              </a:extLst>
            </p:cNvPr>
            <p:cNvSpPr txBox="1"/>
            <p:nvPr/>
          </p:nvSpPr>
          <p:spPr>
            <a:xfrm>
              <a:off x="6136312" y="4087727"/>
              <a:ext cx="57468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1" dirty="0">
                  <a:latin typeface="Cambria Math" panose="02040503050406030204" pitchFamily="18" charset="0"/>
                </a:rPr>
                <a:t>-</a:t>
              </a:r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4C0AE36-1F61-79EA-F36A-75B9D66B08CD}"/>
                </a:ext>
              </a:extLst>
            </p:cNvPr>
            <p:cNvSpPr/>
            <p:nvPr/>
          </p:nvSpPr>
          <p:spPr>
            <a:xfrm rot="5400000">
              <a:off x="8116912" y="3468935"/>
              <a:ext cx="1114198" cy="614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46B589-DDCA-6AFD-D018-0C8C27E81826}"/>
                </a:ext>
              </a:extLst>
            </p:cNvPr>
            <p:cNvSpPr/>
            <p:nvPr/>
          </p:nvSpPr>
          <p:spPr>
            <a:xfrm rot="5400000" flipV="1">
              <a:off x="8323894" y="3245092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E09A00-2AEE-56AE-C2E2-15810348C6F6}"/>
                </a:ext>
              </a:extLst>
            </p:cNvPr>
            <p:cNvSpPr txBox="1"/>
            <p:nvPr/>
          </p:nvSpPr>
          <p:spPr>
            <a:xfrm>
              <a:off x="8323119" y="2548425"/>
              <a:ext cx="142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83A9ED3-54FE-906E-5693-31C77813AB2D}"/>
                </a:ext>
              </a:extLst>
            </p:cNvPr>
            <p:cNvSpPr txBox="1"/>
            <p:nvPr/>
          </p:nvSpPr>
          <p:spPr>
            <a:xfrm>
              <a:off x="3352002" y="2561791"/>
              <a:ext cx="4310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R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76F3B34-FBF7-DE61-69F0-8752A5E4D0E8}"/>
                </a:ext>
              </a:extLst>
            </p:cNvPr>
            <p:cNvGrpSpPr/>
            <p:nvPr/>
          </p:nvGrpSpPr>
          <p:grpSpPr>
            <a:xfrm rot="5400000">
              <a:off x="2044742" y="4520814"/>
              <a:ext cx="3322541" cy="582855"/>
              <a:chOff x="3827197" y="3078481"/>
              <a:chExt cx="4537606" cy="58285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919AFD0-0BD0-D226-5BB4-09AA16098C97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8E4525-5B2D-D601-AB52-0E184AF7D991}"/>
                  </a:ext>
                </a:extLst>
              </p:cNvPr>
              <p:cNvSpPr/>
              <p:nvPr/>
            </p:nvSpPr>
            <p:spPr>
              <a:xfrm flipH="1" flipV="1">
                <a:off x="6493625" y="3347293"/>
                <a:ext cx="533332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341AFB-7515-DA34-87EA-FCD451D1E9D3}"/>
                  </a:ext>
                </a:extLst>
              </p:cNvPr>
              <p:cNvSpPr/>
              <p:nvPr/>
            </p:nvSpPr>
            <p:spPr>
              <a:xfrm flipV="1">
                <a:off x="3827611" y="3355461"/>
                <a:ext cx="500549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21CC13-39A4-2612-8512-A23586067FBE}"/>
                </a:ext>
              </a:extLst>
            </p:cNvPr>
            <p:cNvSpPr/>
            <p:nvPr/>
          </p:nvSpPr>
          <p:spPr>
            <a:xfrm rot="5400000" flipV="1">
              <a:off x="8629770" y="3620604"/>
              <a:ext cx="375510" cy="3058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234F4C-0062-AD29-3BC1-A8677C4F69C9}"/>
                </a:ext>
              </a:extLst>
            </p:cNvPr>
            <p:cNvSpPr/>
            <p:nvPr/>
          </p:nvSpPr>
          <p:spPr>
            <a:xfrm rot="5400000" flipV="1">
              <a:off x="8327374" y="3620603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839CD9-9C74-6990-A003-4AAA60D35C81}"/>
                </a:ext>
              </a:extLst>
            </p:cNvPr>
            <p:cNvSpPr/>
            <p:nvPr/>
          </p:nvSpPr>
          <p:spPr>
            <a:xfrm rot="5400000">
              <a:off x="5648528" y="4319165"/>
              <a:ext cx="3322543" cy="986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482C65-72E4-91EE-84ED-F7D3BC6BC73D}"/>
                </a:ext>
              </a:extLst>
            </p:cNvPr>
            <p:cNvSpPr/>
            <p:nvPr/>
          </p:nvSpPr>
          <p:spPr>
            <a:xfrm rot="5400000">
              <a:off x="7133708" y="5806890"/>
              <a:ext cx="979602" cy="3309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647D5-66B6-F3AE-9E3A-9252FC4FB85E}"/>
                </a:ext>
              </a:extLst>
            </p:cNvPr>
            <p:cNvSpPr/>
            <p:nvPr/>
          </p:nvSpPr>
          <p:spPr>
            <a:xfrm rot="5400000">
              <a:off x="6392128" y="3580355"/>
              <a:ext cx="1164644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C21AB5-E61A-DC27-095B-9A9BD7A36AA5}"/>
                </a:ext>
              </a:extLst>
            </p:cNvPr>
            <p:cNvSpPr/>
            <p:nvPr/>
          </p:nvSpPr>
          <p:spPr>
            <a:xfrm rot="5400000">
              <a:off x="6708879" y="4747322"/>
              <a:ext cx="1164643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43C2DC-1982-E92E-98AF-632B1A1E8CB9}"/>
                </a:ext>
              </a:extLst>
            </p:cNvPr>
            <p:cNvSpPr/>
            <p:nvPr/>
          </p:nvSpPr>
          <p:spPr>
            <a:xfrm rot="5400000" flipV="1">
              <a:off x="8332769" y="3993455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93688B-DA2C-3EE7-BF6A-37B81039C0CA}"/>
                </a:ext>
              </a:extLst>
            </p:cNvPr>
            <p:cNvSpPr/>
            <p:nvPr/>
          </p:nvSpPr>
          <p:spPr>
            <a:xfrm rot="5400000">
              <a:off x="3671458" y="3191805"/>
              <a:ext cx="366817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C39E01-AA0B-0EFA-F378-09149CEC29B0}"/>
              </a:ext>
            </a:extLst>
          </p:cNvPr>
          <p:cNvSpPr/>
          <p:nvPr/>
        </p:nvSpPr>
        <p:spPr>
          <a:xfrm>
            <a:off x="5250180" y="4053729"/>
            <a:ext cx="980448" cy="678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78FEA1-3D45-5000-AA62-3E78F698D694}"/>
              </a:ext>
            </a:extLst>
          </p:cNvPr>
          <p:cNvGrpSpPr/>
          <p:nvPr/>
        </p:nvGrpSpPr>
        <p:grpSpPr>
          <a:xfrm>
            <a:off x="6230628" y="2874664"/>
            <a:ext cx="4400856" cy="3047571"/>
            <a:chOff x="3352008" y="2548429"/>
            <a:chExt cx="6396077" cy="39702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BD981D-742A-D111-753D-E87F0C0348E8}"/>
                </a:ext>
              </a:extLst>
            </p:cNvPr>
            <p:cNvGrpSpPr/>
            <p:nvPr/>
          </p:nvGrpSpPr>
          <p:grpSpPr>
            <a:xfrm rot="5400000">
              <a:off x="3832752" y="4570063"/>
              <a:ext cx="3322544" cy="574689"/>
              <a:chOff x="3827197" y="3078480"/>
              <a:chExt cx="4537606" cy="5746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1A9DE3-6EC1-B425-65A7-D3003491AFD2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0379D24-8AA9-9DB6-29F1-B3529737BF73}"/>
                  </a:ext>
                </a:extLst>
              </p:cNvPr>
              <p:cNvSpPr/>
              <p:nvPr/>
            </p:nvSpPr>
            <p:spPr>
              <a:xfrm>
                <a:off x="5362811" y="3078482"/>
                <a:ext cx="1664145" cy="26881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F8849B2-969A-7D1D-F672-209E64FC325A}"/>
                  </a:ext>
                </a:extLst>
              </p:cNvPr>
              <p:cNvSpPr/>
              <p:nvPr/>
            </p:nvSpPr>
            <p:spPr>
              <a:xfrm flipV="1">
                <a:off x="7026957" y="3347294"/>
                <a:ext cx="1337846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15EE919-8982-8213-F5E2-C28D118AD836}"/>
                  </a:ext>
                </a:extLst>
              </p:cNvPr>
              <p:cNvSpPr/>
              <p:nvPr/>
            </p:nvSpPr>
            <p:spPr>
              <a:xfrm>
                <a:off x="3827197" y="3078480"/>
                <a:ext cx="500963" cy="28514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B60CF8B-B1D8-EFE2-7884-19AABD72310B}"/>
                  </a:ext>
                </a:extLst>
              </p:cNvPr>
              <p:cNvSpPr/>
              <p:nvPr/>
            </p:nvSpPr>
            <p:spPr>
              <a:xfrm flipV="1">
                <a:off x="4328159" y="3347292"/>
                <a:ext cx="2103791" cy="30587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6E087-3F48-65D5-00B9-BD6EF707E3AA}"/>
                </a:ext>
              </a:extLst>
            </p:cNvPr>
            <p:cNvSpPr txBox="1"/>
            <p:nvPr/>
          </p:nvSpPr>
          <p:spPr>
            <a:xfrm>
              <a:off x="5068890" y="2549801"/>
              <a:ext cx="1424955" cy="52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CFC72E-EDB4-FE81-77EC-84DD28381380}"/>
                </a:ext>
              </a:extLst>
            </p:cNvPr>
            <p:cNvSpPr txBox="1"/>
            <p:nvPr/>
          </p:nvSpPr>
          <p:spPr>
            <a:xfrm>
              <a:off x="4177909" y="4211074"/>
              <a:ext cx="1157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latin typeface="Cambria Math" panose="02040503050406030204" pitchFamily="18" charset="0"/>
                </a:rPr>
                <a:t>= </a:t>
              </a:r>
              <a:endParaRPr lang="en-US" sz="3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21DEE-AC9E-A69B-A60B-B2C98BDDD9CA}"/>
                </a:ext>
              </a:extLst>
            </p:cNvPr>
            <p:cNvSpPr txBox="1"/>
            <p:nvPr/>
          </p:nvSpPr>
          <p:spPr>
            <a:xfrm>
              <a:off x="5902119" y="4087734"/>
              <a:ext cx="574689" cy="1015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1" dirty="0">
                  <a:latin typeface="Cambria Math" panose="02040503050406030204" pitchFamily="18" charset="0"/>
                </a:rPr>
                <a:t>-</a:t>
              </a:r>
              <a:r>
                <a:rPr lang="en-US" sz="3600" i="1" dirty="0">
                  <a:latin typeface="Cambria Math" panose="02040503050406030204" pitchFamily="18" charset="0"/>
                </a:rPr>
                <a:t> </a:t>
              </a:r>
              <a:endParaRPr lang="en-US" sz="36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9DF233-EBC7-088A-7DEE-C7E7F3EDA9E6}"/>
                </a:ext>
              </a:extLst>
            </p:cNvPr>
            <p:cNvSpPr/>
            <p:nvPr/>
          </p:nvSpPr>
          <p:spPr>
            <a:xfrm rot="5400000">
              <a:off x="7931699" y="3654166"/>
              <a:ext cx="1484648" cy="614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061288-D550-2853-1F41-C3CB9B19E35A}"/>
                </a:ext>
              </a:extLst>
            </p:cNvPr>
            <p:cNvSpPr/>
            <p:nvPr/>
          </p:nvSpPr>
          <p:spPr>
            <a:xfrm rot="5400000" flipV="1">
              <a:off x="8333332" y="4362932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2ADD47-5350-7BF1-648E-F86C332D2032}"/>
                </a:ext>
              </a:extLst>
            </p:cNvPr>
            <p:cNvSpPr txBox="1"/>
            <p:nvPr/>
          </p:nvSpPr>
          <p:spPr>
            <a:xfrm>
              <a:off x="8323130" y="2548429"/>
              <a:ext cx="1424955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AEF85E-BC0C-EF05-5D35-6AF5FBD5D044}"/>
                </a:ext>
              </a:extLst>
            </p:cNvPr>
            <p:cNvSpPr txBox="1"/>
            <p:nvPr/>
          </p:nvSpPr>
          <p:spPr>
            <a:xfrm>
              <a:off x="3352008" y="2561795"/>
              <a:ext cx="431041" cy="52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Cambria Math" panose="02040503050406030204" pitchFamily="18" charset="0"/>
                </a:rPr>
                <a:t>R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0F5E6A-0D34-40B6-76D5-E21A05CF0D1A}"/>
                </a:ext>
              </a:extLst>
            </p:cNvPr>
            <p:cNvGrpSpPr/>
            <p:nvPr/>
          </p:nvGrpSpPr>
          <p:grpSpPr>
            <a:xfrm rot="5400000">
              <a:off x="2048829" y="4524905"/>
              <a:ext cx="3322545" cy="574689"/>
              <a:chOff x="3827197" y="3078481"/>
              <a:chExt cx="4537606" cy="57468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086F0AC-F194-E0AC-9C5C-B7C8BB92045C}"/>
                  </a:ext>
                </a:extLst>
              </p:cNvPr>
              <p:cNvSpPr/>
              <p:nvPr/>
            </p:nvSpPr>
            <p:spPr>
              <a:xfrm>
                <a:off x="3827197" y="3078481"/>
                <a:ext cx="4537606" cy="5746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EBF0EF-4C2F-A03B-C09D-FAB0A551F422}"/>
                  </a:ext>
                </a:extLst>
              </p:cNvPr>
              <p:cNvSpPr/>
              <p:nvPr/>
            </p:nvSpPr>
            <p:spPr>
              <a:xfrm flipH="1" flipV="1">
                <a:off x="6493625" y="3347293"/>
                <a:ext cx="533332" cy="305875"/>
              </a:xfrm>
              <a:prstGeom prst="rect">
                <a:avLst/>
              </a:prstGeom>
              <a:solidFill>
                <a:srgbClr val="FF7C8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BD26DA-446F-F1DA-F76A-63AE2AB45D60}"/>
                </a:ext>
              </a:extLst>
            </p:cNvPr>
            <p:cNvSpPr/>
            <p:nvPr/>
          </p:nvSpPr>
          <p:spPr>
            <a:xfrm rot="5400000" flipV="1">
              <a:off x="8640465" y="4001424"/>
              <a:ext cx="375510" cy="3058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6CA8FB-D03C-FF1A-4254-ED9BD8ED021F}"/>
                </a:ext>
              </a:extLst>
            </p:cNvPr>
            <p:cNvSpPr/>
            <p:nvPr/>
          </p:nvSpPr>
          <p:spPr>
            <a:xfrm rot="5400000" flipV="1">
              <a:off x="8327385" y="3620609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6748A5-FB0A-6E7B-758A-7AE5593ACB14}"/>
                </a:ext>
              </a:extLst>
            </p:cNvPr>
            <p:cNvSpPr/>
            <p:nvPr/>
          </p:nvSpPr>
          <p:spPr>
            <a:xfrm rot="5400000">
              <a:off x="5487094" y="4157730"/>
              <a:ext cx="3322548" cy="13090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40D5EE-2A95-1FA0-9ED3-38C8EE342634}"/>
                </a:ext>
              </a:extLst>
            </p:cNvPr>
            <p:cNvSpPr/>
            <p:nvPr/>
          </p:nvSpPr>
          <p:spPr>
            <a:xfrm rot="5400000">
              <a:off x="7133718" y="5806899"/>
              <a:ext cx="979604" cy="3309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31650-2973-655F-9374-932791E0263F}"/>
                </a:ext>
              </a:extLst>
            </p:cNvPr>
            <p:cNvSpPr/>
            <p:nvPr/>
          </p:nvSpPr>
          <p:spPr>
            <a:xfrm rot="5400000">
              <a:off x="6576591" y="3786348"/>
              <a:ext cx="752668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CDBECF-4CCD-1829-18B7-5838415E9916}"/>
                </a:ext>
              </a:extLst>
            </p:cNvPr>
            <p:cNvSpPr/>
            <p:nvPr/>
          </p:nvSpPr>
          <p:spPr>
            <a:xfrm rot="5400000">
              <a:off x="6708886" y="4747328"/>
              <a:ext cx="1164645" cy="305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7185AD-424D-2844-B58C-216A8ECE6230}"/>
                </a:ext>
              </a:extLst>
            </p:cNvPr>
            <p:cNvSpPr/>
            <p:nvPr/>
          </p:nvSpPr>
          <p:spPr>
            <a:xfrm rot="5400000" flipV="1">
              <a:off x="8333320" y="4001416"/>
              <a:ext cx="375510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D1C87A4-DC3D-BCA0-4F6D-D980CFDFD72A}"/>
              </a:ext>
            </a:extLst>
          </p:cNvPr>
          <p:cNvSpPr/>
          <p:nvPr/>
        </p:nvSpPr>
        <p:spPr>
          <a:xfrm rot="5400000">
            <a:off x="8340654" y="3393369"/>
            <a:ext cx="312191" cy="2104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26AF87-8BB1-AAB0-9A0E-38F73F82C513}"/>
              </a:ext>
            </a:extLst>
          </p:cNvPr>
          <p:cNvSpPr/>
          <p:nvPr/>
        </p:nvSpPr>
        <p:spPr>
          <a:xfrm rot="5400000" flipV="1">
            <a:off x="9853579" y="3433713"/>
            <a:ext cx="288242" cy="21045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D24A9CE-A060-BB76-B8E9-9364302D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D4F5E7-9F74-0BB8-A92B-EF92D5F28AD9}"/>
                  </a:ext>
                </a:extLst>
              </p:cNvPr>
              <p:cNvSpPr txBox="1"/>
              <p:nvPr/>
            </p:nvSpPr>
            <p:spPr>
              <a:xfrm>
                <a:off x="3484143" y="2819283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D4F5E7-9F74-0BB8-A92B-EF92D5F28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43" y="2819283"/>
                <a:ext cx="6424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179837-FA80-FFA6-F328-043263112E21}"/>
                  </a:ext>
                </a:extLst>
              </p:cNvPr>
              <p:cNvSpPr txBox="1"/>
              <p:nvPr/>
            </p:nvSpPr>
            <p:spPr>
              <a:xfrm>
                <a:off x="8511879" y="2849935"/>
                <a:ext cx="642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8179837-FA80-FFA6-F328-043263112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2849935"/>
                <a:ext cx="6424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E4A866-0282-EAE8-20C2-C35F51935A3F}"/>
              </a:ext>
            </a:extLst>
          </p:cNvPr>
          <p:cNvCxnSpPr>
            <a:cxnSpLocks/>
          </p:cNvCxnSpPr>
          <p:nvPr/>
        </p:nvCxnSpPr>
        <p:spPr>
          <a:xfrm flipH="1" flipV="1">
            <a:off x="3519186" y="4225371"/>
            <a:ext cx="693710" cy="32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6BA664-1D01-AE65-FBEA-B5464E63371D}"/>
              </a:ext>
            </a:extLst>
          </p:cNvPr>
          <p:cNvCxnSpPr>
            <a:cxnSpLocks/>
          </p:cNvCxnSpPr>
          <p:nvPr/>
        </p:nvCxnSpPr>
        <p:spPr>
          <a:xfrm flipH="1">
            <a:off x="8380664" y="3668437"/>
            <a:ext cx="90287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8768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0" y="220746"/>
            <a:ext cx="9197077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CADENCE applied to r/</a:t>
            </a:r>
            <a:r>
              <a:rPr lang="en-US" sz="5400" dirty="0" err="1"/>
              <a:t>formula1</a:t>
            </a:r>
            <a:r>
              <a:rPr lang="en-US" sz="5400" dirty="0"/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4DC849F-8E21-0859-F8C9-20771E19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13" y="1657982"/>
            <a:ext cx="8914769" cy="4925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80CC41-805E-B17B-0502-1C82FF267860}"/>
              </a:ext>
            </a:extLst>
          </p:cNvPr>
          <p:cNvSpPr txBox="1"/>
          <p:nvPr/>
        </p:nvSpPr>
        <p:spPr>
          <a:xfrm>
            <a:off x="4418202" y="6175589"/>
            <a:ext cx="335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Snapshots = race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47115-9A69-8E03-B118-80DA497297AB}"/>
              </a:ext>
            </a:extLst>
          </p:cNvPr>
          <p:cNvSpPr txBox="1"/>
          <p:nvPr/>
        </p:nvSpPr>
        <p:spPr>
          <a:xfrm>
            <a:off x="4599741" y="1058028"/>
            <a:ext cx="6907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 visualizations represent distinct patterns of interactions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B7FA6-31CA-A161-BE19-BC01EE34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0EBD6B-B0F0-C35F-4D38-1723BF871FAA}"/>
              </a:ext>
            </a:extLst>
          </p:cNvPr>
          <p:cNvCxnSpPr>
            <a:cxnSpLocks/>
          </p:cNvCxnSpPr>
          <p:nvPr/>
        </p:nvCxnSpPr>
        <p:spPr>
          <a:xfrm>
            <a:off x="6761527" y="1426128"/>
            <a:ext cx="1012271" cy="101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1F17E3-468F-C580-BEAB-CE99646B2F23}"/>
              </a:ext>
            </a:extLst>
          </p:cNvPr>
          <p:cNvCxnSpPr>
            <a:cxnSpLocks/>
          </p:cNvCxnSpPr>
          <p:nvPr/>
        </p:nvCxnSpPr>
        <p:spPr>
          <a:xfrm flipH="1">
            <a:off x="4655856" y="1701017"/>
            <a:ext cx="680912" cy="69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2041A4-E288-4215-78A7-379634289458}"/>
              </a:ext>
            </a:extLst>
          </p:cNvPr>
          <p:cNvCxnSpPr>
            <a:cxnSpLocks/>
          </p:cNvCxnSpPr>
          <p:nvPr/>
        </p:nvCxnSpPr>
        <p:spPr>
          <a:xfrm>
            <a:off x="6172869" y="1426128"/>
            <a:ext cx="0" cy="90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0" y="-82278"/>
            <a:ext cx="1027948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Experiment: Change point (CP) detection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E2FF35-C118-83C2-03ED-078B7CE9AF20}"/>
              </a:ext>
            </a:extLst>
          </p:cNvPr>
          <p:cNvGrpSpPr/>
          <p:nvPr/>
        </p:nvGrpSpPr>
        <p:grpSpPr>
          <a:xfrm>
            <a:off x="6641775" y="2818824"/>
            <a:ext cx="3533390" cy="1427376"/>
            <a:chOff x="6028426" y="1869771"/>
            <a:chExt cx="3533390" cy="14273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518D00-BD9B-03F9-100A-1E82EBED96A9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0BBB7-20A1-C8C7-C08E-A75B0E23CA0C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80BC54-72D4-5E63-ECA8-B5411AD7E2F2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18A1C0-3894-ED28-781C-22CEFE503470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5643C-49F4-87DB-330F-A541F7EC045D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018A17-13F5-69DF-1FD2-3E23DE3EB4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6B6B893-8B56-195E-72F0-B6C9B9AA3B96}"/>
                  </a:ext>
                </a:extLst>
              </p:cNvPr>
              <p:cNvCxnSpPr>
                <a:cxnSpLocks/>
                <a:stCxn id="26" idx="3"/>
                <a:endCxn id="25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B51737-14EB-DA3F-66AB-90835378C830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EE0B3C-A2CC-0E2B-5235-8AA07E5D963B}"/>
                  </a:ext>
                </a:extLst>
              </p:cNvPr>
              <p:cNvCxnSpPr>
                <a:cxnSpLocks/>
                <a:stCxn id="28" idx="7"/>
                <a:endCxn id="26" idx="4"/>
              </p:cNvCxnSpPr>
              <p:nvPr/>
            </p:nvCxnSpPr>
            <p:spPr>
              <a:xfrm flipV="1">
                <a:off x="6013555" y="2442720"/>
                <a:ext cx="170314" cy="652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696112-DA8A-51FD-4E44-595EB477A58E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13EA4F5-3C35-38F0-553D-25E78CA651C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284AC5-AECB-5465-A998-594F7FBD83C1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D532FB5-A99C-3520-99A0-89814B003322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BDFD2C9-CCA2-1C02-910D-B6CAAEC5C36B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7808FC-4ABB-EDD8-3E3E-C2E9B8A40F9B}"/>
                  </a:ext>
                </a:extLst>
              </p:cNvPr>
              <p:cNvCxnSpPr>
                <a:cxnSpLocks/>
                <a:stCxn id="34" idx="4"/>
                <a:endCxn id="3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843D15-1181-A195-BDC9-BCCCD2BEDDD8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A14E26-0E99-EEC4-791D-F65CB8937B3B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214B58-A42A-AE6B-8EC0-10B062D1C893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B0F998-8DF2-A14C-E378-A30FCA3FDF6B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BA0F41-30FA-A7A4-A399-B98C2A89A43C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82D785-D9D2-BE32-E5A7-A48F1A16E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D892DE-3030-7928-E4D2-9B7629D98E5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B2846A-8055-C070-0AD0-09A8E85FC077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6BCEB6-11BF-6A64-EA0E-C30ABB048C62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528B97-EDCB-8D3B-CCE5-6D470ED4D468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4A8525-662E-667D-A429-E67CE2B8F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3BA393-13E3-B015-3484-84AD5DC1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D279A76-3044-1326-7385-823799526C24}"/>
              </a:ext>
            </a:extLst>
          </p:cNvPr>
          <p:cNvSpPr txBox="1"/>
          <p:nvPr/>
        </p:nvSpPr>
        <p:spPr>
          <a:xfrm>
            <a:off x="777314" y="910872"/>
            <a:ext cx="54276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TSP [PCI 12]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LAD </a:t>
            </a:r>
            <a:r>
              <a:rPr lang="en-US" sz="2400" dirty="0">
                <a:solidFill>
                  <a:schemeClr val="tx1"/>
                </a:solidFill>
              </a:rPr>
              <a:t>[KDD 2020]: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AGT</a:t>
            </a:r>
            <a:r>
              <a:rPr lang="en-US" sz="2400" dirty="0"/>
              <a:t> [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MLG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2020]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Covering metric </a:t>
            </a:r>
            <a:r>
              <a:rPr lang="en-US" sz="2400" dirty="0">
                <a:solidFill>
                  <a:srgbClr val="FF0000"/>
                </a:solidFill>
              </a:rPr>
              <a:t>(high = good)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Overlap between points defined by </a:t>
            </a:r>
            <a:r>
              <a:rPr lang="en-US" sz="2400" dirty="0">
                <a:solidFill>
                  <a:srgbClr val="FF0000"/>
                </a:solidFill>
              </a:rPr>
              <a:t>pred CP vs ground truth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Max score at 1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A8B8C8A-AEB8-6E25-89F7-BC0D99A9DA56}"/>
              </a:ext>
            </a:extLst>
          </p:cNvPr>
          <p:cNvCxnSpPr>
            <a:cxnSpLocks/>
            <a:stCxn id="36" idx="0"/>
            <a:endCxn id="33" idx="4"/>
          </p:cNvCxnSpPr>
          <p:nvPr/>
        </p:nvCxnSpPr>
        <p:spPr>
          <a:xfrm flipH="1" flipV="1">
            <a:off x="8037636" y="3783350"/>
            <a:ext cx="100394" cy="263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034D1B0-D362-6616-0CAD-CF65763E2F12}"/>
              </a:ext>
            </a:extLst>
          </p:cNvPr>
          <p:cNvCxnSpPr>
            <a:cxnSpLocks/>
            <a:stCxn id="44" idx="7"/>
            <a:endCxn id="43" idx="2"/>
          </p:cNvCxnSpPr>
          <p:nvPr/>
        </p:nvCxnSpPr>
        <p:spPr>
          <a:xfrm flipV="1">
            <a:off x="9596925" y="3680467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27AABD-3D1F-AC4E-21C4-0A0CB84FBC9E}"/>
              </a:ext>
            </a:extLst>
          </p:cNvPr>
          <p:cNvCxnSpPr/>
          <p:nvPr/>
        </p:nvCxnSpPr>
        <p:spPr>
          <a:xfrm>
            <a:off x="9063221" y="2867571"/>
            <a:ext cx="0" cy="15953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495636E-DA21-949D-4D53-CF8C2E2A3DAF}"/>
              </a:ext>
            </a:extLst>
          </p:cNvPr>
          <p:cNvCxnSpPr>
            <a:cxnSpLocks/>
          </p:cNvCxnSpPr>
          <p:nvPr/>
        </p:nvCxnSpPr>
        <p:spPr>
          <a:xfrm flipH="1">
            <a:off x="9200568" y="2592913"/>
            <a:ext cx="974596" cy="22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81ECE3C-EC9E-1460-F73F-D882C4F050E8}"/>
              </a:ext>
            </a:extLst>
          </p:cNvPr>
          <p:cNvSpPr txBox="1"/>
          <p:nvPr/>
        </p:nvSpPr>
        <p:spPr>
          <a:xfrm>
            <a:off x="10175165" y="2348917"/>
            <a:ext cx="10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</a:t>
            </a:r>
          </a:p>
        </p:txBody>
      </p:sp>
    </p:spTree>
    <p:extLst>
      <p:ext uri="{BB962C8B-B14F-4D97-AF65-F5344CB8AC3E}">
        <p14:creationId xmlns:p14="http://schemas.microsoft.com/office/powerpoint/2010/main" val="229680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EEDF5C11-D318-088F-4D6A-5B254F5162C5}"/>
              </a:ext>
            </a:extLst>
          </p:cNvPr>
          <p:cNvSpPr/>
          <p:nvPr/>
        </p:nvSpPr>
        <p:spPr>
          <a:xfrm rot="16200000">
            <a:off x="4019084" y="2288256"/>
            <a:ext cx="426282" cy="42051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24F229D-063E-314C-BE6E-47D4460109A0}"/>
              </a:ext>
            </a:extLst>
          </p:cNvPr>
          <p:cNvSpPr/>
          <p:nvPr/>
        </p:nvSpPr>
        <p:spPr>
          <a:xfrm rot="16200000">
            <a:off x="8257857" y="2288256"/>
            <a:ext cx="426282" cy="42051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B63FC9-E59D-FC10-9CFA-461A9F783A1A}"/>
              </a:ext>
            </a:extLst>
          </p:cNvPr>
          <p:cNvSpPr/>
          <p:nvPr/>
        </p:nvSpPr>
        <p:spPr>
          <a:xfrm>
            <a:off x="3758142" y="500273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D8156F-F305-E4BC-95DB-AD3227C45541}"/>
              </a:ext>
            </a:extLst>
          </p:cNvPr>
          <p:cNvSpPr/>
          <p:nvPr/>
        </p:nvSpPr>
        <p:spPr>
          <a:xfrm>
            <a:off x="4110060" y="466056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A2EDC6-BB4A-2514-54A6-7F7595311F29}"/>
              </a:ext>
            </a:extLst>
          </p:cNvPr>
          <p:cNvSpPr/>
          <p:nvPr/>
        </p:nvSpPr>
        <p:spPr>
          <a:xfrm>
            <a:off x="4448046" y="500273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3FDCD0-13B8-22E5-1572-0AD01E867200}"/>
              </a:ext>
            </a:extLst>
          </p:cNvPr>
          <p:cNvSpPr/>
          <p:nvPr/>
        </p:nvSpPr>
        <p:spPr>
          <a:xfrm>
            <a:off x="3864796" y="549444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F96E14-252E-8974-BC45-EFC4378F5515}"/>
              </a:ext>
            </a:extLst>
          </p:cNvPr>
          <p:cNvSpPr/>
          <p:nvPr/>
        </p:nvSpPr>
        <p:spPr>
          <a:xfrm>
            <a:off x="4322051" y="549444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365EA-7D07-93CE-EA49-F2BFE057A5CB}"/>
              </a:ext>
            </a:extLst>
          </p:cNvPr>
          <p:cNvCxnSpPr>
            <a:stCxn id="5" idx="3"/>
            <a:endCxn id="4" idx="7"/>
          </p:cNvCxnSpPr>
          <p:nvPr/>
        </p:nvCxnSpPr>
        <p:spPr>
          <a:xfrm flipH="1">
            <a:off x="3939088" y="4841515"/>
            <a:ext cx="202016" cy="1922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E6E922-6F70-4D4C-DDB1-E8919B32FBB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885761" y="5214730"/>
            <a:ext cx="85031" cy="279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5B9842-FD24-526B-DD8C-7783F887811A}"/>
              </a:ext>
            </a:extLst>
          </p:cNvPr>
          <p:cNvCxnSpPr>
            <a:cxnSpLocks/>
          </p:cNvCxnSpPr>
          <p:nvPr/>
        </p:nvCxnSpPr>
        <p:spPr>
          <a:xfrm flipV="1">
            <a:off x="4482998" y="5211427"/>
            <a:ext cx="51044" cy="310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50D693B-A027-0CED-6B83-CA85D5857195}"/>
              </a:ext>
            </a:extLst>
          </p:cNvPr>
          <p:cNvSpPr/>
          <p:nvPr/>
        </p:nvSpPr>
        <p:spPr>
          <a:xfrm>
            <a:off x="7979228" y="5032290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6A0C5B-287D-6443-E7C9-274BE3CAB6B8}"/>
              </a:ext>
            </a:extLst>
          </p:cNvPr>
          <p:cNvSpPr/>
          <p:nvPr/>
        </p:nvSpPr>
        <p:spPr>
          <a:xfrm>
            <a:off x="8331146" y="4690120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D3541F-C9EB-4E9F-58FC-13DFA5CCD6C1}"/>
              </a:ext>
            </a:extLst>
          </p:cNvPr>
          <p:cNvSpPr/>
          <p:nvPr/>
        </p:nvSpPr>
        <p:spPr>
          <a:xfrm>
            <a:off x="8669132" y="5032290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0697CD-6EAF-D604-6B06-EDD68DD95578}"/>
              </a:ext>
            </a:extLst>
          </p:cNvPr>
          <p:cNvSpPr/>
          <p:nvPr/>
        </p:nvSpPr>
        <p:spPr>
          <a:xfrm>
            <a:off x="8085882" y="5524000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A9A675-00DA-B168-84B2-ED0A5E2DCCED}"/>
              </a:ext>
            </a:extLst>
          </p:cNvPr>
          <p:cNvSpPr/>
          <p:nvPr/>
        </p:nvSpPr>
        <p:spPr>
          <a:xfrm>
            <a:off x="8543137" y="5524000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168F5E-4487-7EEA-2C22-A5F259209B3C}"/>
              </a:ext>
            </a:extLst>
          </p:cNvPr>
          <p:cNvCxnSpPr>
            <a:cxnSpLocks/>
            <a:stCxn id="21" idx="4"/>
            <a:endCxn id="23" idx="7"/>
          </p:cNvCxnSpPr>
          <p:nvPr/>
        </p:nvCxnSpPr>
        <p:spPr>
          <a:xfrm flipH="1">
            <a:off x="8266828" y="4902111"/>
            <a:ext cx="170314" cy="652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B1AD1A-845F-F66F-758D-091735A1B08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106847" y="5244281"/>
            <a:ext cx="85031" cy="279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65A552-A1D8-022D-F087-EAFD55F8F3E7}"/>
              </a:ext>
            </a:extLst>
          </p:cNvPr>
          <p:cNvCxnSpPr>
            <a:cxnSpLocks/>
          </p:cNvCxnSpPr>
          <p:nvPr/>
        </p:nvCxnSpPr>
        <p:spPr>
          <a:xfrm flipV="1">
            <a:off x="8704084" y="5240978"/>
            <a:ext cx="51044" cy="310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9F1850-8860-520C-7894-2AE5545F28FB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>
            <a:off x="8297873" y="5629996"/>
            <a:ext cx="245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56CB24-CA0C-3B25-6462-01C0AE8E81BD}"/>
              </a:ext>
            </a:extLst>
          </p:cNvPr>
          <p:cNvCxnSpPr>
            <a:cxnSpLocks/>
            <a:stCxn id="23" idx="7"/>
            <a:endCxn id="22" idx="2"/>
          </p:cNvCxnSpPr>
          <p:nvPr/>
        </p:nvCxnSpPr>
        <p:spPr>
          <a:xfrm flipV="1">
            <a:off x="8266828" y="5138286"/>
            <a:ext cx="402304" cy="41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Interaction snapshots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54B135-0083-D21E-7632-B41C8FBEE941}"/>
              </a:ext>
            </a:extLst>
          </p:cNvPr>
          <p:cNvSpPr txBox="1"/>
          <p:nvPr/>
        </p:nvSpPr>
        <p:spPr>
          <a:xfrm>
            <a:off x="802708" y="1194840"/>
            <a:ext cx="1063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Typically, individual temporal interaction (e.g., one second of interactions) are aggerated into interaction snapshots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203129-7D69-6BED-E130-3AB1C5719DB6}"/>
              </a:ext>
            </a:extLst>
          </p:cNvPr>
          <p:cNvSpPr txBox="1"/>
          <p:nvPr/>
        </p:nvSpPr>
        <p:spPr>
          <a:xfrm>
            <a:off x="3793723" y="5748531"/>
            <a:ext cx="103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S1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A4B922-4239-345A-CAA3-A13E2D1B5EC2}"/>
              </a:ext>
            </a:extLst>
          </p:cNvPr>
          <p:cNvSpPr txBox="1"/>
          <p:nvPr/>
        </p:nvSpPr>
        <p:spPr>
          <a:xfrm>
            <a:off x="8101325" y="5754100"/>
            <a:ext cx="1030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S2</a:t>
            </a:r>
            <a:endParaRPr lang="en-US" sz="2800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B577980-EB8C-755E-AA83-485F3466B90B}"/>
              </a:ext>
            </a:extLst>
          </p:cNvPr>
          <p:cNvGrpSpPr/>
          <p:nvPr/>
        </p:nvGrpSpPr>
        <p:grpSpPr>
          <a:xfrm>
            <a:off x="2146839" y="2353698"/>
            <a:ext cx="8375965" cy="1824013"/>
            <a:chOff x="2047380" y="2195651"/>
            <a:chExt cx="8375965" cy="1824013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38DE32C9-D66E-C2CD-52A3-DCDD74CF0871}"/>
                </a:ext>
              </a:extLst>
            </p:cNvPr>
            <p:cNvGrpSpPr/>
            <p:nvPr/>
          </p:nvGrpSpPr>
          <p:grpSpPr>
            <a:xfrm>
              <a:off x="2047380" y="2195651"/>
              <a:ext cx="8375965" cy="1824013"/>
              <a:chOff x="5016617" y="2138387"/>
              <a:chExt cx="6191075" cy="1348215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F645A92B-E53A-F158-4AD8-F014D4CB2BD7}"/>
                  </a:ext>
                </a:extLst>
              </p:cNvPr>
              <p:cNvSpPr/>
              <p:nvPr/>
            </p:nvSpPr>
            <p:spPr>
              <a:xfrm>
                <a:off x="5193218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1BC61AF-1C1B-E718-5066-10F27B556983}"/>
                  </a:ext>
                </a:extLst>
              </p:cNvPr>
              <p:cNvSpPr/>
              <p:nvPr/>
            </p:nvSpPr>
            <p:spPr>
              <a:xfrm>
                <a:off x="5453337" y="2552753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99285B1C-FFC7-6D8E-2D78-CF6520F1954F}"/>
                  </a:ext>
                </a:extLst>
              </p:cNvPr>
              <p:cNvSpPr/>
              <p:nvPr/>
            </p:nvSpPr>
            <p:spPr>
              <a:xfrm rot="733898">
                <a:off x="5703159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18D27982-C690-0ECE-B868-543C7607F920}"/>
                  </a:ext>
                </a:extLst>
              </p:cNvPr>
              <p:cNvSpPr/>
              <p:nvPr/>
            </p:nvSpPr>
            <p:spPr>
              <a:xfrm rot="949321">
                <a:off x="5610030" y="31691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D900EF43-DBB1-F8AD-7D85-B5F3EDE946B6}"/>
                  </a:ext>
                </a:extLst>
              </p:cNvPr>
              <p:cNvCxnSpPr>
                <a:cxnSpLocks/>
                <a:stCxn id="291" idx="3"/>
                <a:endCxn id="285" idx="7"/>
              </p:cNvCxnSpPr>
              <p:nvPr/>
            </p:nvCxnSpPr>
            <p:spPr>
              <a:xfrm flipH="1">
                <a:off x="5326964" y="2686499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32EE8BBA-6D20-62AE-86E6-AC9FA8394C44}"/>
                  </a:ext>
                </a:extLst>
              </p:cNvPr>
              <p:cNvSpPr/>
              <p:nvPr/>
            </p:nvSpPr>
            <p:spPr>
              <a:xfrm>
                <a:off x="6460502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09427550-727A-C85E-B386-19D3925A3086}"/>
                  </a:ext>
                </a:extLst>
              </p:cNvPr>
              <p:cNvSpPr/>
              <p:nvPr/>
            </p:nvSpPr>
            <p:spPr>
              <a:xfrm>
                <a:off x="6367373" y="31691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476A38C-1D20-6EC6-D5E6-2191AC17E533}"/>
                  </a:ext>
                </a:extLst>
              </p:cNvPr>
              <p:cNvCxnSpPr>
                <a:cxnSpLocks/>
                <a:stCxn id="300" idx="7"/>
                <a:endCxn id="298" idx="4"/>
              </p:cNvCxnSpPr>
              <p:nvPr/>
            </p:nvCxnSpPr>
            <p:spPr>
              <a:xfrm flipV="1">
                <a:off x="6501120" y="2962360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B28B1B6F-BEAA-4D01-F759-68731CB64595}"/>
                  </a:ext>
                </a:extLst>
              </p:cNvPr>
              <p:cNvSpPr/>
              <p:nvPr/>
            </p:nvSpPr>
            <p:spPr>
              <a:xfrm>
                <a:off x="6682093" y="2805800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1F106BB8-6DD8-BDF2-A069-3B78D88525D3}"/>
                  </a:ext>
                </a:extLst>
              </p:cNvPr>
              <p:cNvSpPr/>
              <p:nvPr/>
            </p:nvSpPr>
            <p:spPr>
              <a:xfrm>
                <a:off x="6942212" y="2552886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052B5B46-C7DF-815B-3A2D-D6643CAF48BA}"/>
                  </a:ext>
                </a:extLst>
              </p:cNvPr>
              <p:cNvSpPr/>
              <p:nvPr/>
            </p:nvSpPr>
            <p:spPr>
              <a:xfrm>
                <a:off x="6760926" y="316924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407B8D-D5CD-911A-603E-518B95089C5B}"/>
                  </a:ext>
                </a:extLst>
              </p:cNvPr>
              <p:cNvCxnSpPr>
                <a:cxnSpLocks/>
                <a:stCxn id="310" idx="3"/>
                <a:endCxn id="309" idx="7"/>
              </p:cNvCxnSpPr>
              <p:nvPr/>
            </p:nvCxnSpPr>
            <p:spPr>
              <a:xfrm flipH="1">
                <a:off x="6815839" y="2686632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F13FD803-975F-FC9F-4E93-01267EDE87F4}"/>
                  </a:ext>
                </a:extLst>
              </p:cNvPr>
              <p:cNvCxnSpPr>
                <a:cxnSpLocks/>
                <a:stCxn id="309" idx="4"/>
                <a:endCxn id="312" idx="0"/>
              </p:cNvCxnSpPr>
              <p:nvPr/>
            </p:nvCxnSpPr>
            <p:spPr>
              <a:xfrm>
                <a:off x="6760440" y="2962493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50AD73D-9427-2BA0-E306-B697716E756F}"/>
                  </a:ext>
                </a:extLst>
              </p:cNvPr>
              <p:cNvSpPr/>
              <p:nvPr/>
            </p:nvSpPr>
            <p:spPr>
              <a:xfrm>
                <a:off x="7949377" y="2805800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5F0C3B9A-04DB-8D89-93DC-49911BE81375}"/>
                  </a:ext>
                </a:extLst>
              </p:cNvPr>
              <p:cNvSpPr/>
              <p:nvPr/>
            </p:nvSpPr>
            <p:spPr>
              <a:xfrm>
                <a:off x="7856248" y="316924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544FA328-F1B0-E8D1-08DA-63FC3870120E}"/>
                  </a:ext>
                </a:extLst>
              </p:cNvPr>
              <p:cNvSpPr/>
              <p:nvPr/>
            </p:nvSpPr>
            <p:spPr>
              <a:xfrm>
                <a:off x="8179267" y="282062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2754074E-B3B1-9FAB-58F3-4D3DB1875F26}"/>
                  </a:ext>
                </a:extLst>
              </p:cNvPr>
              <p:cNvSpPr/>
              <p:nvPr/>
            </p:nvSpPr>
            <p:spPr>
              <a:xfrm>
                <a:off x="8439386" y="25677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F1C4355A-23A3-FD28-6832-F95C30657319}"/>
                  </a:ext>
                </a:extLst>
              </p:cNvPr>
              <p:cNvSpPr/>
              <p:nvPr/>
            </p:nvSpPr>
            <p:spPr>
              <a:xfrm>
                <a:off x="8258100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034F84B9-1AA2-107F-850F-28D29B2B7A00}"/>
                  </a:ext>
                </a:extLst>
              </p:cNvPr>
              <p:cNvCxnSpPr>
                <a:cxnSpLocks/>
                <a:stCxn id="328" idx="4"/>
                <a:endCxn id="330" idx="7"/>
              </p:cNvCxnSpPr>
              <p:nvPr/>
            </p:nvCxnSpPr>
            <p:spPr>
              <a:xfrm flipH="1">
                <a:off x="8391847" y="2724407"/>
                <a:ext cx="125886" cy="48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CF74C2F6-1B09-C5B1-CE14-88712ED066EF}"/>
                  </a:ext>
                </a:extLst>
              </p:cNvPr>
              <p:cNvSpPr/>
              <p:nvPr/>
            </p:nvSpPr>
            <p:spPr>
              <a:xfrm>
                <a:off x="9015443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FB6BFA84-F29A-1E63-88FB-BB791CA817F9}"/>
                  </a:ext>
                </a:extLst>
              </p:cNvPr>
              <p:cNvSpPr/>
              <p:nvPr/>
            </p:nvSpPr>
            <p:spPr>
              <a:xfrm>
                <a:off x="9353422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E558992C-6B79-4ED7-8F2A-2F33F8336649}"/>
                  </a:ext>
                </a:extLst>
              </p:cNvPr>
              <p:cNvCxnSpPr>
                <a:cxnSpLocks/>
                <a:stCxn id="342" idx="6"/>
                <a:endCxn id="343" idx="2"/>
              </p:cNvCxnSpPr>
              <p:nvPr/>
            </p:nvCxnSpPr>
            <p:spPr>
              <a:xfrm>
                <a:off x="9172137" y="3262421"/>
                <a:ext cx="181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F84F0DF-6973-A0F2-2986-9F14E1F8C505}"/>
                  </a:ext>
                </a:extLst>
              </p:cNvPr>
              <p:cNvSpPr/>
              <p:nvPr/>
            </p:nvSpPr>
            <p:spPr>
              <a:xfrm>
                <a:off x="10178083" y="2820761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F5649EBA-6CDF-F31E-D46E-2E0480D3B332}"/>
                  </a:ext>
                </a:extLst>
              </p:cNvPr>
              <p:cNvSpPr/>
              <p:nvPr/>
            </p:nvSpPr>
            <p:spPr>
              <a:xfrm>
                <a:off x="9746975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FA007331-3CB0-6AEA-8BD7-57285B6242BC}"/>
                  </a:ext>
                </a:extLst>
              </p:cNvPr>
              <p:cNvSpPr/>
              <p:nvPr/>
            </p:nvSpPr>
            <p:spPr>
              <a:xfrm>
                <a:off x="10084954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C8BF440F-4515-0E6D-B4BE-FDBE1081E97F}"/>
                  </a:ext>
                </a:extLst>
              </p:cNvPr>
              <p:cNvCxnSpPr>
                <a:cxnSpLocks/>
                <a:stCxn id="349" idx="7"/>
                <a:endCxn id="347" idx="4"/>
              </p:cNvCxnSpPr>
              <p:nvPr/>
            </p:nvCxnSpPr>
            <p:spPr>
              <a:xfrm flipV="1">
                <a:off x="10218701" y="2977454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B7DAE6CB-6BDE-BACB-E0DA-38E78AEACFF0}"/>
                  </a:ext>
                </a:extLst>
              </p:cNvPr>
              <p:cNvCxnSpPr>
                <a:cxnSpLocks/>
                <a:stCxn id="348" idx="7"/>
                <a:endCxn id="347" idx="3"/>
              </p:cNvCxnSpPr>
              <p:nvPr/>
            </p:nvCxnSpPr>
            <p:spPr>
              <a:xfrm flipV="1">
                <a:off x="9880722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113750C2-985F-4562-F2AC-BF379A924DDA}"/>
                  </a:ext>
                </a:extLst>
              </p:cNvPr>
              <p:cNvSpPr/>
              <p:nvPr/>
            </p:nvSpPr>
            <p:spPr>
              <a:xfrm>
                <a:off x="10935426" y="2820761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C3ACBA18-0A14-3E16-0AE2-2E29FC993C31}"/>
                  </a:ext>
                </a:extLst>
              </p:cNvPr>
              <p:cNvSpPr/>
              <p:nvPr/>
            </p:nvSpPr>
            <p:spPr>
              <a:xfrm>
                <a:off x="10504318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5E59E426-14E4-4BDF-A653-633F5CAFE378}"/>
                  </a:ext>
                </a:extLst>
              </p:cNvPr>
              <p:cNvCxnSpPr>
                <a:cxnSpLocks/>
                <a:stCxn id="355" idx="7"/>
                <a:endCxn id="354" idx="3"/>
              </p:cNvCxnSpPr>
              <p:nvPr/>
            </p:nvCxnSpPr>
            <p:spPr>
              <a:xfrm flipV="1">
                <a:off x="10638065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C2836947-88C5-43E9-5D66-BA9499D7E69B}"/>
                  </a:ext>
                </a:extLst>
              </p:cNvPr>
              <p:cNvCxnSpPr/>
              <p:nvPr/>
            </p:nvCxnSpPr>
            <p:spPr>
              <a:xfrm>
                <a:off x="5016617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9AC7FB71-FB7E-C413-D24F-DA8A6A114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617" y="3473042"/>
                <a:ext cx="6191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7AB2A3E1-3303-5A93-43D1-ED6D9855C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95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E5462425-7AEE-5FAF-5A1D-F7A1B53DA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274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43D7A3E6-0006-4AE6-546B-ECC70A8D1A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6617" y="2474752"/>
                <a:ext cx="6191075" cy="11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910F0C1C-3F52-F6EA-CE66-C29BAA17556D}"/>
                  </a:ext>
                </a:extLst>
              </p:cNvPr>
              <p:cNvCxnSpPr/>
              <p:nvPr/>
            </p:nvCxnSpPr>
            <p:spPr>
              <a:xfrm>
                <a:off x="1120769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B27EBC47-E745-D927-77E6-2EB52AC42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274" y="248153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C4CBE1F4-FE3C-3E8B-0454-0228BA09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524" y="248831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5A4C6628-EFA6-08AA-1DEB-33FFEDA20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1524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37162C8B-CBF7-92C0-235B-AD7EE6F01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949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535B189B-6E69-A8B0-DF17-03E845165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124" y="250187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8DE30587-FDE8-9210-B1E7-E6C13992F2CF}"/>
                  </a:ext>
                </a:extLst>
              </p:cNvPr>
              <p:cNvCxnSpPr>
                <a:cxnSpLocks/>
                <a:stCxn id="326" idx="7"/>
                <a:endCxn id="323" idx="4"/>
              </p:cNvCxnSpPr>
              <p:nvPr/>
            </p:nvCxnSpPr>
            <p:spPr>
              <a:xfrm flipV="1">
                <a:off x="7989994" y="2962493"/>
                <a:ext cx="37730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9225B75-DDD7-2E80-8CAE-A77217F1A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051" y="2972560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C5CA4FBF-1EF7-B70A-37C9-F6487DD002C8}"/>
                  </a:ext>
                </a:extLst>
              </p:cNvPr>
              <p:cNvSpPr txBox="1"/>
              <p:nvPr/>
            </p:nvSpPr>
            <p:spPr>
              <a:xfrm>
                <a:off x="5271616" y="213838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2E72BAAC-F478-F5BB-60C8-BEB530E0A327}"/>
                  </a:ext>
                </a:extLst>
              </p:cNvPr>
              <p:cNvSpPr txBox="1"/>
              <p:nvPr/>
            </p:nvSpPr>
            <p:spPr>
              <a:xfrm>
                <a:off x="6090782" y="2149302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E514688C-E8C5-59D8-B1AB-F0FD83AC6539}"/>
                  </a:ext>
                </a:extLst>
              </p:cNvPr>
              <p:cNvSpPr txBox="1"/>
              <p:nvPr/>
            </p:nvSpPr>
            <p:spPr>
              <a:xfrm>
                <a:off x="6862707" y="215804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0FDC8BF2-C396-45C3-0604-2ECE573318DC}"/>
                  </a:ext>
                </a:extLst>
              </p:cNvPr>
              <p:cNvSpPr txBox="1"/>
              <p:nvPr/>
            </p:nvSpPr>
            <p:spPr>
              <a:xfrm>
                <a:off x="7583031" y="216999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t4</a:t>
                </a:r>
                <a:endParaRPr lang="en-US" dirty="0"/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7E891470-BDDC-DCA3-3955-07D30EAC54F6}"/>
                  </a:ext>
                </a:extLst>
              </p:cNvPr>
              <p:cNvSpPr txBox="1"/>
              <p:nvPr/>
            </p:nvSpPr>
            <p:spPr>
              <a:xfrm>
                <a:off x="8310384" y="217996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t5</a:t>
                </a:r>
                <a:endParaRPr lang="en-US" dirty="0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1AA1A229-445B-9228-3795-37EB04A8966A}"/>
                  </a:ext>
                </a:extLst>
              </p:cNvPr>
              <p:cNvSpPr txBox="1"/>
              <p:nvPr/>
            </p:nvSpPr>
            <p:spPr>
              <a:xfrm>
                <a:off x="9057283" y="2186909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t6</a:t>
                </a:r>
                <a:endParaRPr lang="en-US" dirty="0"/>
              </a:p>
            </p:txBody>
          </p: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6CF4A611-83DA-EF32-F941-3EDC2FBF433D}"/>
                  </a:ext>
                </a:extLst>
              </p:cNvPr>
              <p:cNvSpPr txBox="1"/>
              <p:nvPr/>
            </p:nvSpPr>
            <p:spPr>
              <a:xfrm>
                <a:off x="9814918" y="2191518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t7</a:t>
                </a:r>
                <a:endParaRPr lang="en-US" dirty="0"/>
              </a:p>
            </p:txBody>
          </p:sp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F2A24680-AC91-A3D0-7402-98384AA28157}"/>
                  </a:ext>
                </a:extLst>
              </p:cNvPr>
              <p:cNvSpPr txBox="1"/>
              <p:nvPr/>
            </p:nvSpPr>
            <p:spPr>
              <a:xfrm>
                <a:off x="10572553" y="219512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t8</a:t>
                </a:r>
                <a:endParaRPr lang="en-US" dirty="0"/>
              </a:p>
            </p:txBody>
          </p:sp>
        </p:grp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72DFE3-0BC8-FC68-2CF1-98BB43EAEDD2}"/>
                </a:ext>
              </a:extLst>
            </p:cNvPr>
            <p:cNvCxnSpPr>
              <a:cxnSpLocks/>
              <a:stCxn id="294" idx="0"/>
              <a:endCxn id="292" idx="4"/>
            </p:cNvCxnSpPr>
            <p:nvPr/>
          </p:nvCxnSpPr>
          <p:spPr>
            <a:xfrm flipV="1">
              <a:off x="2985110" y="3308006"/>
              <a:ext cx="74638" cy="2861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5B313F01-46AF-BFE9-D7A0-191D1AC10E1F}"/>
              </a:ext>
            </a:extLst>
          </p:cNvPr>
          <p:cNvCxnSpPr>
            <a:cxnSpLocks/>
          </p:cNvCxnSpPr>
          <p:nvPr/>
        </p:nvCxnSpPr>
        <p:spPr>
          <a:xfrm flipV="1">
            <a:off x="8128016" y="4840830"/>
            <a:ext cx="202016" cy="1922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AAC05C-84A9-E7BF-A920-8617DDEC0E6F}"/>
              </a:ext>
            </a:extLst>
          </p:cNvPr>
          <p:cNvCxnSpPr>
            <a:cxnSpLocks/>
          </p:cNvCxnSpPr>
          <p:nvPr/>
        </p:nvCxnSpPr>
        <p:spPr>
          <a:xfrm flipH="1" flipV="1">
            <a:off x="4718722" y="5394121"/>
            <a:ext cx="804637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D76C6E-DBF0-2719-E51F-09672433E115}"/>
              </a:ext>
            </a:extLst>
          </p:cNvPr>
          <p:cNvSpPr txBox="1"/>
          <p:nvPr/>
        </p:nvSpPr>
        <p:spPr>
          <a:xfrm>
            <a:off x="4783040" y="5839311"/>
            <a:ext cx="303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snapshots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6C3481-76F4-F003-23C7-59A362F93A0E}"/>
              </a:ext>
            </a:extLst>
          </p:cNvPr>
          <p:cNvCxnSpPr>
            <a:cxnSpLocks/>
          </p:cNvCxnSpPr>
          <p:nvPr/>
        </p:nvCxnSpPr>
        <p:spPr>
          <a:xfrm flipV="1">
            <a:off x="6883532" y="5335615"/>
            <a:ext cx="706413" cy="51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F80173-0260-2538-9220-F24AB58B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8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07" y="212357"/>
            <a:ext cx="8185622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Change point detection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E2FF35-C118-83C2-03ED-078B7CE9AF20}"/>
              </a:ext>
            </a:extLst>
          </p:cNvPr>
          <p:cNvGrpSpPr/>
          <p:nvPr/>
        </p:nvGrpSpPr>
        <p:grpSpPr>
          <a:xfrm>
            <a:off x="6659195" y="1358153"/>
            <a:ext cx="3533390" cy="1427376"/>
            <a:chOff x="6028426" y="1869771"/>
            <a:chExt cx="3533390" cy="14273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518D00-BD9B-03F9-100A-1E82EBED96A9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0BBB7-20A1-C8C7-C08E-A75B0E23CA0C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80BC54-72D4-5E63-ECA8-B5411AD7E2F2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18A1C0-3894-ED28-781C-22CEFE503470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5643C-49F4-87DB-330F-A541F7EC045D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018A17-13F5-69DF-1FD2-3E23DE3EB4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6B6B893-8B56-195E-72F0-B6C9B9AA3B96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B51737-14EB-DA3F-66AB-90835378C830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EE0B3C-A2CC-0E2B-5235-8AA07E5D963B}"/>
                  </a:ext>
                </a:extLst>
              </p:cNvPr>
              <p:cNvCxnSpPr>
                <a:cxnSpLocks/>
                <a:stCxn id="28" idx="7"/>
                <a:endCxn id="26" idx="4"/>
              </p:cNvCxnSpPr>
              <p:nvPr/>
            </p:nvCxnSpPr>
            <p:spPr>
              <a:xfrm flipV="1">
                <a:off x="6013555" y="2442720"/>
                <a:ext cx="170314" cy="652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696112-DA8A-51FD-4E44-595EB477A58E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13EA4F5-3C35-38F0-553D-25E78CA651C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284AC5-AECB-5465-A998-594F7FBD83C1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D532FB5-A99C-3520-99A0-89814B003322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BDFD2C9-CCA2-1C02-910D-B6CAAEC5C36B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7808FC-4ABB-EDD8-3E3E-C2E9B8A40F9B}"/>
                  </a:ext>
                </a:extLst>
              </p:cNvPr>
              <p:cNvCxnSpPr>
                <a:cxnSpLocks/>
                <a:stCxn id="34" idx="4"/>
                <a:endCxn id="3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843D15-1181-A195-BDC9-BCCCD2BEDDD8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A14E26-0E99-EEC4-791D-F65CB8937B3B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214B58-A42A-AE6B-8EC0-10B062D1C893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B0F998-8DF2-A14C-E378-A30FCA3FDF6B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BA0F41-30FA-A7A4-A399-B98C2A89A43C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82D785-D9D2-BE32-E5A7-A48F1A16E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D892DE-3030-7928-E4D2-9B7629D98E5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B2846A-8055-C070-0AD0-09A8E85FC077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6BCEB6-11BF-6A64-EA0E-C30ABB048C62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528B97-EDCB-8D3B-CCE5-6D470ED4D468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4A8525-662E-667D-A429-E67CE2B8F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3BA393-13E3-B015-3484-84AD5DC1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A8B8C8A-AEB8-6E25-89F7-BC0D99A9DA56}"/>
              </a:ext>
            </a:extLst>
          </p:cNvPr>
          <p:cNvCxnSpPr>
            <a:cxnSpLocks/>
            <a:stCxn id="36" idx="0"/>
            <a:endCxn id="33" idx="4"/>
          </p:cNvCxnSpPr>
          <p:nvPr/>
        </p:nvCxnSpPr>
        <p:spPr>
          <a:xfrm flipH="1" flipV="1">
            <a:off x="8055056" y="2322679"/>
            <a:ext cx="100394" cy="263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034D1B0-D362-6616-0CAD-CF65763E2F12}"/>
              </a:ext>
            </a:extLst>
          </p:cNvPr>
          <p:cNvCxnSpPr>
            <a:cxnSpLocks/>
            <a:stCxn id="44" idx="7"/>
            <a:endCxn id="43" idx="2"/>
          </p:cNvCxnSpPr>
          <p:nvPr/>
        </p:nvCxnSpPr>
        <p:spPr>
          <a:xfrm flipV="1">
            <a:off x="9614345" y="2219796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27AABD-3D1F-AC4E-21C4-0A0CB84FBC9E}"/>
              </a:ext>
            </a:extLst>
          </p:cNvPr>
          <p:cNvCxnSpPr>
            <a:cxnSpLocks/>
          </p:cNvCxnSpPr>
          <p:nvPr/>
        </p:nvCxnSpPr>
        <p:spPr>
          <a:xfrm>
            <a:off x="9080641" y="1591566"/>
            <a:ext cx="0" cy="11908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495636E-DA21-949D-4D53-CF8C2E2A3DAF}"/>
              </a:ext>
            </a:extLst>
          </p:cNvPr>
          <p:cNvCxnSpPr>
            <a:cxnSpLocks/>
          </p:cNvCxnSpPr>
          <p:nvPr/>
        </p:nvCxnSpPr>
        <p:spPr>
          <a:xfrm flipH="1" flipV="1">
            <a:off x="9217988" y="2755697"/>
            <a:ext cx="1311899" cy="29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81ECE3C-EC9E-1460-F73F-D882C4F050E8}"/>
              </a:ext>
            </a:extLst>
          </p:cNvPr>
          <p:cNvSpPr txBox="1"/>
          <p:nvPr/>
        </p:nvSpPr>
        <p:spPr>
          <a:xfrm>
            <a:off x="10755918" y="2717597"/>
            <a:ext cx="10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3E75FFE-2938-79C7-4B57-021E169A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52" y="3499080"/>
            <a:ext cx="4069603" cy="30522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6C3C-D44C-F271-E6DB-B2435398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5321BFD-074E-9CFD-6A02-AE0B7F2D151D}"/>
              </a:ext>
            </a:extLst>
          </p:cNvPr>
          <p:cNvSpPr/>
          <p:nvPr/>
        </p:nvSpPr>
        <p:spPr>
          <a:xfrm>
            <a:off x="4601922" y="3646289"/>
            <a:ext cx="419096" cy="26865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DF609-B13F-A3CA-E831-A8EA8C03E72B}"/>
              </a:ext>
            </a:extLst>
          </p:cNvPr>
          <p:cNvSpPr txBox="1"/>
          <p:nvPr/>
        </p:nvSpPr>
        <p:spPr>
          <a:xfrm>
            <a:off x="1560353" y="4637839"/>
            <a:ext cx="335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Higher = better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6FE1A-6090-D298-2EB0-84086E606290}"/>
              </a:ext>
            </a:extLst>
          </p:cNvPr>
          <p:cNvSpPr txBox="1"/>
          <p:nvPr/>
        </p:nvSpPr>
        <p:spPr>
          <a:xfrm>
            <a:off x="757809" y="1466641"/>
            <a:ext cx="5719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Daily taxi rides in NYC</a:t>
            </a:r>
          </a:p>
          <a:p>
            <a:r>
              <a:rPr lang="en-US" sz="3200" dirty="0"/>
              <a:t>Change points are working versus non-working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07" y="212357"/>
            <a:ext cx="8185622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Change point detection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E2FF35-C118-83C2-03ED-078B7CE9AF20}"/>
              </a:ext>
            </a:extLst>
          </p:cNvPr>
          <p:cNvGrpSpPr/>
          <p:nvPr/>
        </p:nvGrpSpPr>
        <p:grpSpPr>
          <a:xfrm>
            <a:off x="6659195" y="1358153"/>
            <a:ext cx="3533390" cy="1427376"/>
            <a:chOff x="6028426" y="1869771"/>
            <a:chExt cx="3533390" cy="14273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518D00-BD9B-03F9-100A-1E82EBED96A9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0BBB7-20A1-C8C7-C08E-A75B0E23CA0C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80BC54-72D4-5E63-ECA8-B5411AD7E2F2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18A1C0-3894-ED28-781C-22CEFE503470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5643C-49F4-87DB-330F-A541F7EC045D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018A17-13F5-69DF-1FD2-3E23DE3EB4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6B6B893-8B56-195E-72F0-B6C9B9AA3B96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B51737-14EB-DA3F-66AB-90835378C830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EE0B3C-A2CC-0E2B-5235-8AA07E5D963B}"/>
                  </a:ext>
                </a:extLst>
              </p:cNvPr>
              <p:cNvCxnSpPr>
                <a:cxnSpLocks/>
                <a:stCxn id="28" idx="7"/>
                <a:endCxn id="26" idx="4"/>
              </p:cNvCxnSpPr>
              <p:nvPr/>
            </p:nvCxnSpPr>
            <p:spPr>
              <a:xfrm flipV="1">
                <a:off x="6013555" y="2442720"/>
                <a:ext cx="170314" cy="652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696112-DA8A-51FD-4E44-595EB477A58E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13EA4F5-3C35-38F0-553D-25E78CA651C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284AC5-AECB-5465-A998-594F7FBD83C1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D532FB5-A99C-3520-99A0-89814B003322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BDFD2C9-CCA2-1C02-910D-B6CAAEC5C36B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7808FC-4ABB-EDD8-3E3E-C2E9B8A40F9B}"/>
                  </a:ext>
                </a:extLst>
              </p:cNvPr>
              <p:cNvCxnSpPr>
                <a:cxnSpLocks/>
                <a:stCxn id="34" idx="4"/>
                <a:endCxn id="3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843D15-1181-A195-BDC9-BCCCD2BEDDD8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A14E26-0E99-EEC4-791D-F65CB8937B3B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214B58-A42A-AE6B-8EC0-10B062D1C893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B0F998-8DF2-A14C-E378-A30FCA3FDF6B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BA0F41-30FA-A7A4-A399-B98C2A89A43C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82D785-D9D2-BE32-E5A7-A48F1A16E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D892DE-3030-7928-E4D2-9B7629D98E5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B2846A-8055-C070-0AD0-09A8E85FC077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6BCEB6-11BF-6A64-EA0E-C30ABB048C62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528B97-EDCB-8D3B-CCE5-6D470ED4D468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4A8525-662E-667D-A429-E67CE2B8F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3BA393-13E3-B015-3484-84AD5DC1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A8B8C8A-AEB8-6E25-89F7-BC0D99A9DA56}"/>
              </a:ext>
            </a:extLst>
          </p:cNvPr>
          <p:cNvCxnSpPr>
            <a:cxnSpLocks/>
            <a:stCxn id="36" idx="0"/>
            <a:endCxn id="33" idx="4"/>
          </p:cNvCxnSpPr>
          <p:nvPr/>
        </p:nvCxnSpPr>
        <p:spPr>
          <a:xfrm flipH="1" flipV="1">
            <a:off x="8055056" y="2322679"/>
            <a:ext cx="100394" cy="263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034D1B0-D362-6616-0CAD-CF65763E2F12}"/>
              </a:ext>
            </a:extLst>
          </p:cNvPr>
          <p:cNvCxnSpPr>
            <a:cxnSpLocks/>
            <a:stCxn id="44" idx="7"/>
            <a:endCxn id="43" idx="2"/>
          </p:cNvCxnSpPr>
          <p:nvPr/>
        </p:nvCxnSpPr>
        <p:spPr>
          <a:xfrm flipV="1">
            <a:off x="9614345" y="2219796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27AABD-3D1F-AC4E-21C4-0A0CB84FBC9E}"/>
              </a:ext>
            </a:extLst>
          </p:cNvPr>
          <p:cNvCxnSpPr>
            <a:cxnSpLocks/>
          </p:cNvCxnSpPr>
          <p:nvPr/>
        </p:nvCxnSpPr>
        <p:spPr>
          <a:xfrm>
            <a:off x="9080641" y="1591566"/>
            <a:ext cx="0" cy="11908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495636E-DA21-949D-4D53-CF8C2E2A3DAF}"/>
              </a:ext>
            </a:extLst>
          </p:cNvPr>
          <p:cNvCxnSpPr>
            <a:cxnSpLocks/>
          </p:cNvCxnSpPr>
          <p:nvPr/>
        </p:nvCxnSpPr>
        <p:spPr>
          <a:xfrm flipH="1" flipV="1">
            <a:off x="9217988" y="2755697"/>
            <a:ext cx="1311899" cy="29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81ECE3C-EC9E-1460-F73F-D882C4F050E8}"/>
              </a:ext>
            </a:extLst>
          </p:cNvPr>
          <p:cNvSpPr txBox="1"/>
          <p:nvPr/>
        </p:nvSpPr>
        <p:spPr>
          <a:xfrm>
            <a:off x="10755918" y="2717597"/>
            <a:ext cx="10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C88E1-9865-C0DD-AAD0-DC4467277D0B}"/>
              </a:ext>
            </a:extLst>
          </p:cNvPr>
          <p:cNvSpPr txBox="1"/>
          <p:nvPr/>
        </p:nvSpPr>
        <p:spPr>
          <a:xfrm>
            <a:off x="773040" y="1424551"/>
            <a:ext cx="5719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Daily taxi rides in NYC</a:t>
            </a:r>
          </a:p>
          <a:p>
            <a:r>
              <a:rPr lang="en-US" sz="3200" dirty="0"/>
              <a:t>Change points are working versus non-working days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F5CE1A6-0F1C-0B63-6A1D-DF9C19D3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611" y="3583007"/>
            <a:ext cx="3873613" cy="29052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6C3C-D44C-F271-E6DB-B2435398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583" y="6447331"/>
            <a:ext cx="474458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9ED6EB8-9ABE-8A9C-7A4F-1E1EA11DDBA3}"/>
              </a:ext>
            </a:extLst>
          </p:cNvPr>
          <p:cNvSpPr/>
          <p:nvPr/>
        </p:nvSpPr>
        <p:spPr>
          <a:xfrm>
            <a:off x="4029299" y="3577713"/>
            <a:ext cx="419096" cy="26865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A6362-BA04-4768-64FF-3D1B2F27FA53}"/>
              </a:ext>
            </a:extLst>
          </p:cNvPr>
          <p:cNvSpPr txBox="1"/>
          <p:nvPr/>
        </p:nvSpPr>
        <p:spPr>
          <a:xfrm>
            <a:off x="1001269" y="4616954"/>
            <a:ext cx="338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Higher = better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EDDAF95-1CD7-2397-6526-2A2A9045974F}"/>
              </a:ext>
            </a:extLst>
          </p:cNvPr>
          <p:cNvSpPr/>
          <p:nvPr/>
        </p:nvSpPr>
        <p:spPr>
          <a:xfrm rot="11737817">
            <a:off x="7668894" y="4077726"/>
            <a:ext cx="607388" cy="19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B5D47-BC48-133D-3D2C-1FC50AF3D7AD}"/>
              </a:ext>
            </a:extLst>
          </p:cNvPr>
          <p:cNvSpPr txBox="1"/>
          <p:nvPr/>
        </p:nvSpPr>
        <p:spPr>
          <a:xfrm>
            <a:off x="8306044" y="4177500"/>
            <a:ext cx="3312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Robust across input resolution</a:t>
            </a:r>
          </a:p>
        </p:txBody>
      </p:sp>
    </p:spTree>
    <p:extLst>
      <p:ext uri="{BB962C8B-B14F-4D97-AF65-F5344CB8AC3E}">
        <p14:creationId xmlns:p14="http://schemas.microsoft.com/office/powerpoint/2010/main" val="3410069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CE2FF35-C118-83C2-03ED-078B7CE9AF20}"/>
              </a:ext>
            </a:extLst>
          </p:cNvPr>
          <p:cNvGrpSpPr/>
          <p:nvPr/>
        </p:nvGrpSpPr>
        <p:grpSpPr>
          <a:xfrm>
            <a:off x="6792777" y="1644366"/>
            <a:ext cx="3533390" cy="1427376"/>
            <a:chOff x="6028426" y="1869771"/>
            <a:chExt cx="3533390" cy="14273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518D00-BD9B-03F9-100A-1E82EBED96A9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0BBB7-20A1-C8C7-C08E-A75B0E23CA0C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80BC54-72D4-5E63-ECA8-B5411AD7E2F2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18A1C0-3894-ED28-781C-22CEFE503470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5643C-49F4-87DB-330F-A541F7EC045D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018A17-13F5-69DF-1FD2-3E23DE3EB4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6B6B893-8B56-195E-72F0-B6C9B9AA3B96}"/>
                  </a:ext>
                </a:extLst>
              </p:cNvPr>
              <p:cNvCxnSpPr>
                <a:cxnSpLocks/>
                <a:stCxn id="26" idx="3"/>
                <a:endCxn id="25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B51737-14EB-DA3F-66AB-90835378C830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EE0B3C-A2CC-0E2B-5235-8AA07E5D963B}"/>
                  </a:ext>
                </a:extLst>
              </p:cNvPr>
              <p:cNvCxnSpPr>
                <a:cxnSpLocks/>
                <a:stCxn id="28" idx="7"/>
                <a:endCxn id="26" idx="4"/>
              </p:cNvCxnSpPr>
              <p:nvPr/>
            </p:nvCxnSpPr>
            <p:spPr>
              <a:xfrm flipV="1">
                <a:off x="6013555" y="2442720"/>
                <a:ext cx="170314" cy="652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696112-DA8A-51FD-4E44-595EB477A58E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13EA4F5-3C35-38F0-553D-25E78CA651C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284AC5-AECB-5465-A998-594F7FBD83C1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D532FB5-A99C-3520-99A0-89814B003322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BDFD2C9-CCA2-1C02-910D-B6CAAEC5C36B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7808FC-4ABB-EDD8-3E3E-C2E9B8A40F9B}"/>
                  </a:ext>
                </a:extLst>
              </p:cNvPr>
              <p:cNvCxnSpPr>
                <a:cxnSpLocks/>
                <a:stCxn id="34" idx="4"/>
                <a:endCxn id="3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843D15-1181-A195-BDC9-BCCCD2BEDDD8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A14E26-0E99-EEC4-791D-F65CB8937B3B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214B58-A42A-AE6B-8EC0-10B062D1C893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B0F998-8DF2-A14C-E378-A30FCA3FDF6B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BA0F41-30FA-A7A4-A399-B98C2A89A43C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82D785-D9D2-BE32-E5A7-A48F1A16E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D892DE-3030-7928-E4D2-9B7629D98E5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B2846A-8055-C070-0AD0-09A8E85FC077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6BCEB6-11BF-6A64-EA0E-C30ABB048C62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528B97-EDCB-8D3B-CCE5-6D470ED4D468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4A8525-662E-667D-A429-E67CE2B8F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3BA393-13E3-B015-3484-84AD5DC1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D279A76-3044-1326-7385-823799526C24}"/>
              </a:ext>
            </a:extLst>
          </p:cNvPr>
          <p:cNvSpPr txBox="1"/>
          <p:nvPr/>
        </p:nvSpPr>
        <p:spPr>
          <a:xfrm>
            <a:off x="820876" y="1532326"/>
            <a:ext cx="542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classification by </a:t>
            </a:r>
            <a:r>
              <a:rPr lang="en-US" b="1" dirty="0" err="1"/>
              <a:t>AdaNN</a:t>
            </a:r>
            <a:r>
              <a:rPr lang="en-US" b="1" dirty="0"/>
              <a:t> [</a:t>
            </a:r>
            <a:r>
              <a:rPr lang="en-US" b="1" dirty="0" err="1"/>
              <a:t>ICDM</a:t>
            </a:r>
            <a:r>
              <a:rPr lang="en-US" b="1" dirty="0"/>
              <a:t> 2019] </a:t>
            </a:r>
          </a:p>
          <a:p>
            <a:r>
              <a:rPr lang="en-US" dirty="0"/>
              <a:t>via competing aggregations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A8B8C8A-AEB8-6E25-89F7-BC0D99A9DA56}"/>
              </a:ext>
            </a:extLst>
          </p:cNvPr>
          <p:cNvCxnSpPr>
            <a:cxnSpLocks/>
            <a:stCxn id="36" idx="0"/>
            <a:endCxn id="33" idx="4"/>
          </p:cNvCxnSpPr>
          <p:nvPr/>
        </p:nvCxnSpPr>
        <p:spPr>
          <a:xfrm flipH="1" flipV="1">
            <a:off x="8188638" y="2608892"/>
            <a:ext cx="100394" cy="263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034D1B0-D362-6616-0CAD-CF65763E2F12}"/>
              </a:ext>
            </a:extLst>
          </p:cNvPr>
          <p:cNvCxnSpPr>
            <a:cxnSpLocks/>
            <a:stCxn id="44" idx="7"/>
            <a:endCxn id="43" idx="2"/>
          </p:cNvCxnSpPr>
          <p:nvPr/>
        </p:nvCxnSpPr>
        <p:spPr>
          <a:xfrm flipV="1">
            <a:off x="9747927" y="2506009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eft Brace 124">
            <a:extLst>
              <a:ext uri="{FF2B5EF4-FFF2-40B4-BE49-F238E27FC236}">
                <a16:creationId xmlns:a16="http://schemas.microsoft.com/office/drawing/2014/main" id="{CB7FCBB2-C737-6A48-9795-34BC81825436}"/>
              </a:ext>
            </a:extLst>
          </p:cNvPr>
          <p:cNvSpPr/>
          <p:nvPr/>
        </p:nvSpPr>
        <p:spPr>
          <a:xfrm rot="16200000">
            <a:off x="7597887" y="1952649"/>
            <a:ext cx="451776" cy="25324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eft Brace 125">
            <a:extLst>
              <a:ext uri="{FF2B5EF4-FFF2-40B4-BE49-F238E27FC236}">
                <a16:creationId xmlns:a16="http://schemas.microsoft.com/office/drawing/2014/main" id="{47EC11A8-921D-6EB3-1231-EB2C31DB41C4}"/>
              </a:ext>
            </a:extLst>
          </p:cNvPr>
          <p:cNvSpPr/>
          <p:nvPr/>
        </p:nvSpPr>
        <p:spPr>
          <a:xfrm rot="16200000">
            <a:off x="9647172" y="2791661"/>
            <a:ext cx="451776" cy="841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27AABD-3D1F-AC4E-21C4-0A0CB84FBC9E}"/>
              </a:ext>
            </a:extLst>
          </p:cNvPr>
          <p:cNvCxnSpPr/>
          <p:nvPr/>
        </p:nvCxnSpPr>
        <p:spPr>
          <a:xfrm>
            <a:off x="9214223" y="1693113"/>
            <a:ext cx="0" cy="15953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7C0116B-875C-18BE-846A-A27A8A7A2BEA}"/>
              </a:ext>
            </a:extLst>
          </p:cNvPr>
          <p:cNvGrpSpPr/>
          <p:nvPr/>
        </p:nvGrpSpPr>
        <p:grpSpPr>
          <a:xfrm>
            <a:off x="7403995" y="3387572"/>
            <a:ext cx="2922171" cy="1378629"/>
            <a:chOff x="7403995" y="3387572"/>
            <a:chExt cx="2922171" cy="1378629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CBB19DC-2D8B-179E-C469-3A6F44913191}"/>
                </a:ext>
              </a:extLst>
            </p:cNvPr>
            <p:cNvSpPr/>
            <p:nvPr/>
          </p:nvSpPr>
          <p:spPr>
            <a:xfrm>
              <a:off x="7403995" y="410380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5968629-1448-968A-A89B-20F6AF40ED07}"/>
                </a:ext>
              </a:extLst>
            </p:cNvPr>
            <p:cNvSpPr/>
            <p:nvPr/>
          </p:nvSpPr>
          <p:spPr>
            <a:xfrm>
              <a:off x="7735258" y="3781715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40D83F2-3CDB-63FC-E1FC-2BB3507C8404}"/>
                </a:ext>
              </a:extLst>
            </p:cNvPr>
            <p:cNvSpPr/>
            <p:nvPr/>
          </p:nvSpPr>
          <p:spPr>
            <a:xfrm>
              <a:off x="8053407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41684C5-18FD-19B2-9289-842260C4FCE3}"/>
                </a:ext>
              </a:extLst>
            </p:cNvPr>
            <p:cNvSpPr/>
            <p:nvPr/>
          </p:nvSpPr>
          <p:spPr>
            <a:xfrm>
              <a:off x="7504389" y="456665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0B86A6E-2D5D-507F-A0DD-38C4935AFDF9}"/>
                </a:ext>
              </a:extLst>
            </p:cNvPr>
            <p:cNvSpPr/>
            <p:nvPr/>
          </p:nvSpPr>
          <p:spPr>
            <a:xfrm>
              <a:off x="7934807" y="456665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35576C-4CFA-F0B6-DB9F-94F88019CF64}"/>
                </a:ext>
              </a:extLst>
            </p:cNvPr>
            <p:cNvCxnSpPr>
              <a:cxnSpLocks/>
              <a:stCxn id="137" idx="3"/>
              <a:endCxn id="136" idx="7"/>
            </p:cNvCxnSpPr>
            <p:nvPr/>
          </p:nvCxnSpPr>
          <p:spPr>
            <a:xfrm flipH="1">
              <a:off x="7574321" y="3952041"/>
              <a:ext cx="190159" cy="180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6F584D6-34DD-957F-3F0B-2279205F0F2F}"/>
                </a:ext>
              </a:extLst>
            </p:cNvPr>
            <p:cNvCxnSpPr>
              <a:cxnSpLocks/>
              <a:endCxn id="139" idx="0"/>
            </p:cNvCxnSpPr>
            <p:nvPr/>
          </p:nvCxnSpPr>
          <p:spPr>
            <a:xfrm>
              <a:off x="7524124" y="4303351"/>
              <a:ext cx="80040" cy="263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C43A3DA-8987-3022-926E-2C71B6762E0C}"/>
                </a:ext>
              </a:extLst>
            </p:cNvPr>
            <p:cNvCxnSpPr>
              <a:cxnSpLocks/>
              <a:stCxn id="139" idx="7"/>
              <a:endCxn id="137" idx="4"/>
            </p:cNvCxnSpPr>
            <p:nvPr/>
          </p:nvCxnSpPr>
          <p:spPr>
            <a:xfrm flipV="1">
              <a:off x="7674715" y="3981264"/>
              <a:ext cx="160318" cy="614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4B358F3-3EC0-E5CB-D270-9CB47923CCF2}"/>
                </a:ext>
              </a:extLst>
            </p:cNvPr>
            <p:cNvSpPr/>
            <p:nvPr/>
          </p:nvSpPr>
          <p:spPr>
            <a:xfrm>
              <a:off x="9477206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6213725-6807-37F9-224B-0B7969D3ECD1}"/>
                </a:ext>
              </a:extLst>
            </p:cNvPr>
            <p:cNvSpPr/>
            <p:nvPr/>
          </p:nvSpPr>
          <p:spPr>
            <a:xfrm>
              <a:off x="9808469" y="3781715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59DE645-DB1C-EDDC-EAD0-4556E608EA85}"/>
                </a:ext>
              </a:extLst>
            </p:cNvPr>
            <p:cNvSpPr/>
            <p:nvPr/>
          </p:nvSpPr>
          <p:spPr>
            <a:xfrm>
              <a:off x="10126617" y="410380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6059756-E27E-A55B-DB0B-9C66A42A2221}"/>
                </a:ext>
              </a:extLst>
            </p:cNvPr>
            <p:cNvSpPr/>
            <p:nvPr/>
          </p:nvSpPr>
          <p:spPr>
            <a:xfrm>
              <a:off x="9577600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4073D5A-AD65-29F9-C75C-937F4B387CF0}"/>
                </a:ext>
              </a:extLst>
            </p:cNvPr>
            <p:cNvSpPr/>
            <p:nvPr/>
          </p:nvSpPr>
          <p:spPr>
            <a:xfrm>
              <a:off x="10008017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4D21EE0-BBE3-87A0-DBEB-8DCF9FE69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18" y="4300241"/>
              <a:ext cx="48048" cy="29252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AC7A57-DA21-36DF-5B25-27FC9114A0C9}"/>
                </a:ext>
              </a:extLst>
            </p:cNvPr>
            <p:cNvCxnSpPr>
              <a:cxnSpLocks/>
              <a:stCxn id="154" idx="2"/>
              <a:endCxn id="153" idx="6"/>
            </p:cNvCxnSpPr>
            <p:nvPr/>
          </p:nvCxnSpPr>
          <p:spPr>
            <a:xfrm flipH="1">
              <a:off x="9777149" y="4666427"/>
              <a:ext cx="230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AAFD622-514D-B8D1-E28D-A9262DEF268E}"/>
                </a:ext>
              </a:extLst>
            </p:cNvPr>
            <p:cNvSpPr txBox="1"/>
            <p:nvPr/>
          </p:nvSpPr>
          <p:spPr>
            <a:xfrm>
              <a:off x="7603488" y="3387572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S1</a:t>
              </a:r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E5C8EE9-C46A-5C1A-3F04-25C705B61BE2}"/>
                </a:ext>
              </a:extLst>
            </p:cNvPr>
            <p:cNvSpPr txBox="1"/>
            <p:nvPr/>
          </p:nvSpPr>
          <p:spPr>
            <a:xfrm>
              <a:off x="9676755" y="3389438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S2</a:t>
              </a:r>
              <a:endParaRPr lang="en-US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2E499C9-EB95-788F-A9C6-4966938A9115}"/>
                </a:ext>
              </a:extLst>
            </p:cNvPr>
            <p:cNvCxnSpPr>
              <a:cxnSpLocks/>
              <a:stCxn id="153" idx="7"/>
              <a:endCxn id="152" idx="2"/>
            </p:cNvCxnSpPr>
            <p:nvPr/>
          </p:nvCxnSpPr>
          <p:spPr>
            <a:xfrm flipV="1">
              <a:off x="9747926" y="4203577"/>
              <a:ext cx="378691" cy="39229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B1553D00-5B4A-746E-6E03-1D959C9F4365}"/>
                </a:ext>
              </a:extLst>
            </p:cNvPr>
            <p:cNvCxnSpPr>
              <a:cxnSpLocks/>
            </p:cNvCxnSpPr>
            <p:nvPr/>
          </p:nvCxnSpPr>
          <p:spPr>
            <a:xfrm>
              <a:off x="8604980" y="4254912"/>
              <a:ext cx="547409" cy="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19E62130-4F4A-3CB4-E918-CDB904BD3110}"/>
              </a:ext>
            </a:extLst>
          </p:cNvPr>
          <p:cNvSpPr txBox="1"/>
          <p:nvPr/>
        </p:nvSpPr>
        <p:spPr>
          <a:xfrm>
            <a:off x="9704773" y="5595273"/>
            <a:ext cx="259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accuracy node classification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637282CC-6C50-6BE3-9DCB-974566675648}"/>
              </a:ext>
            </a:extLst>
          </p:cNvPr>
          <p:cNvSpPr/>
          <p:nvPr/>
        </p:nvSpPr>
        <p:spPr>
          <a:xfrm>
            <a:off x="8358361" y="5810615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C886BC8-54F8-939B-3D9E-97578548BCD3}"/>
              </a:ext>
            </a:extLst>
          </p:cNvPr>
          <p:cNvSpPr/>
          <p:nvPr/>
        </p:nvSpPr>
        <p:spPr>
          <a:xfrm>
            <a:off x="8689624" y="5488528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EC9A1B4-D771-C919-D17F-EBF54F918AC8}"/>
              </a:ext>
            </a:extLst>
          </p:cNvPr>
          <p:cNvSpPr/>
          <p:nvPr/>
        </p:nvSpPr>
        <p:spPr>
          <a:xfrm>
            <a:off x="9007773" y="5810615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128D9B-1F9B-DA11-3579-81433611E090}"/>
              </a:ext>
            </a:extLst>
          </p:cNvPr>
          <p:cNvSpPr/>
          <p:nvPr/>
        </p:nvSpPr>
        <p:spPr>
          <a:xfrm>
            <a:off x="8458755" y="6273465"/>
            <a:ext cx="199549" cy="1995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369E78D4-7AF0-CA30-F9D5-C0DCC53F44C0}"/>
              </a:ext>
            </a:extLst>
          </p:cNvPr>
          <p:cNvSpPr/>
          <p:nvPr/>
        </p:nvSpPr>
        <p:spPr>
          <a:xfrm>
            <a:off x="8889173" y="6273465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ED9DAD80-DC48-DFCC-90AB-7EEBB267A919}"/>
              </a:ext>
            </a:extLst>
          </p:cNvPr>
          <p:cNvCxnSpPr/>
          <p:nvPr/>
        </p:nvCxnSpPr>
        <p:spPr>
          <a:xfrm>
            <a:off x="8034581" y="4955841"/>
            <a:ext cx="385545" cy="53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D2C877A-050A-031B-790B-5E39A5FF8F75}"/>
              </a:ext>
            </a:extLst>
          </p:cNvPr>
          <p:cNvCxnSpPr>
            <a:cxnSpLocks/>
          </p:cNvCxnSpPr>
          <p:nvPr/>
        </p:nvCxnSpPr>
        <p:spPr>
          <a:xfrm flipH="1">
            <a:off x="9152389" y="4955841"/>
            <a:ext cx="524366" cy="53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ight Brace 207">
            <a:extLst>
              <a:ext uri="{FF2B5EF4-FFF2-40B4-BE49-F238E27FC236}">
                <a16:creationId xmlns:a16="http://schemas.microsoft.com/office/drawing/2014/main" id="{93D93156-9684-F9BF-A447-E4D19DA6997B}"/>
              </a:ext>
            </a:extLst>
          </p:cNvPr>
          <p:cNvSpPr/>
          <p:nvPr/>
        </p:nvSpPr>
        <p:spPr>
          <a:xfrm>
            <a:off x="9351570" y="5545795"/>
            <a:ext cx="396356" cy="961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E200AFC-4210-D62F-C45A-9B08BF400900}"/>
              </a:ext>
            </a:extLst>
          </p:cNvPr>
          <p:cNvCxnSpPr>
            <a:cxnSpLocks/>
          </p:cNvCxnSpPr>
          <p:nvPr/>
        </p:nvCxnSpPr>
        <p:spPr>
          <a:xfrm>
            <a:off x="6727971" y="3362405"/>
            <a:ext cx="48400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47188B1-8D28-2DB6-41D8-2994E88C89FA}"/>
              </a:ext>
            </a:extLst>
          </p:cNvPr>
          <p:cNvCxnSpPr>
            <a:cxnSpLocks/>
          </p:cNvCxnSpPr>
          <p:nvPr/>
        </p:nvCxnSpPr>
        <p:spPr>
          <a:xfrm>
            <a:off x="6792777" y="5100324"/>
            <a:ext cx="4704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B708716-53D6-8738-AF99-7906DB4F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84" y="-47852"/>
            <a:ext cx="10279486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Experiments: Downstream tasks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2069E4-AA87-ACDF-7955-BA3B097B3145}"/>
              </a:ext>
            </a:extLst>
          </p:cNvPr>
          <p:cNvSpPr/>
          <p:nvPr/>
        </p:nvSpPr>
        <p:spPr>
          <a:xfrm>
            <a:off x="6565466" y="4907399"/>
            <a:ext cx="5626534" cy="1923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2AA99-B93E-CC01-D414-41716725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32</a:t>
            </a:fld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1D8D4EC-0E0B-8DD3-3C15-7ED6EFDF20AE}"/>
              </a:ext>
            </a:extLst>
          </p:cNvPr>
          <p:cNvSpPr/>
          <p:nvPr/>
        </p:nvSpPr>
        <p:spPr>
          <a:xfrm>
            <a:off x="936629" y="3194280"/>
            <a:ext cx="199549" cy="19954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8E87577-978E-2A2A-C6DA-201DD247790C}"/>
              </a:ext>
            </a:extLst>
          </p:cNvPr>
          <p:cNvSpPr/>
          <p:nvPr/>
        </p:nvSpPr>
        <p:spPr>
          <a:xfrm>
            <a:off x="1267892" y="2872193"/>
            <a:ext cx="199549" cy="19954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4D462D7-F18C-F56A-0945-C4819D393EF9}"/>
              </a:ext>
            </a:extLst>
          </p:cNvPr>
          <p:cNvSpPr/>
          <p:nvPr/>
        </p:nvSpPr>
        <p:spPr>
          <a:xfrm>
            <a:off x="1037023" y="3657130"/>
            <a:ext cx="199549" cy="19954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C23EA1-9DD4-1D8E-8CB8-D70964523FBC}"/>
              </a:ext>
            </a:extLst>
          </p:cNvPr>
          <p:cNvCxnSpPr>
            <a:cxnSpLocks/>
            <a:stCxn id="59" idx="3"/>
            <a:endCxn id="58" idx="7"/>
          </p:cNvCxnSpPr>
          <p:nvPr/>
        </p:nvCxnSpPr>
        <p:spPr>
          <a:xfrm flipH="1">
            <a:off x="1106955" y="3042519"/>
            <a:ext cx="190159" cy="180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49491B-88B0-BC69-D356-BBE0282A3452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056758" y="3393829"/>
            <a:ext cx="80040" cy="263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C7C2CF-631D-B987-19F1-D7F4FEE98201}"/>
              </a:ext>
            </a:extLst>
          </p:cNvPr>
          <p:cNvCxnSpPr>
            <a:cxnSpLocks/>
            <a:stCxn id="61" idx="7"/>
            <a:endCxn id="59" idx="4"/>
          </p:cNvCxnSpPr>
          <p:nvPr/>
        </p:nvCxnSpPr>
        <p:spPr>
          <a:xfrm flipV="1">
            <a:off x="1207349" y="3071742"/>
            <a:ext cx="160318" cy="614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B6B728D5-08B9-22D3-F3DC-7F1FEE402E0C}"/>
              </a:ext>
            </a:extLst>
          </p:cNvPr>
          <p:cNvSpPr/>
          <p:nvPr/>
        </p:nvSpPr>
        <p:spPr>
          <a:xfrm>
            <a:off x="1349398" y="4363934"/>
            <a:ext cx="199549" cy="19954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1C3013D-1703-3A8F-F704-9CECA3E9EFA6}"/>
              </a:ext>
            </a:extLst>
          </p:cNvPr>
          <p:cNvSpPr/>
          <p:nvPr/>
        </p:nvSpPr>
        <p:spPr>
          <a:xfrm>
            <a:off x="800381" y="4826784"/>
            <a:ext cx="199549" cy="19954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1DF20E2-72AC-EC65-420D-C8ABE378EC89}"/>
              </a:ext>
            </a:extLst>
          </p:cNvPr>
          <p:cNvSpPr/>
          <p:nvPr/>
        </p:nvSpPr>
        <p:spPr>
          <a:xfrm>
            <a:off x="1230798" y="4826784"/>
            <a:ext cx="199549" cy="19954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44B5835-05F6-3BA6-705A-BEFCA20ED3BF}"/>
              </a:ext>
            </a:extLst>
          </p:cNvPr>
          <p:cNvCxnSpPr>
            <a:cxnSpLocks/>
          </p:cNvCxnSpPr>
          <p:nvPr/>
        </p:nvCxnSpPr>
        <p:spPr>
          <a:xfrm flipV="1">
            <a:off x="1382299" y="4560373"/>
            <a:ext cx="48048" cy="29252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E507F7E-0365-F041-452A-00F66023358C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99930" y="4926559"/>
            <a:ext cx="23086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93F2C6-D871-2D23-3369-00426175AF27}"/>
              </a:ext>
            </a:extLst>
          </p:cNvPr>
          <p:cNvCxnSpPr>
            <a:cxnSpLocks/>
            <a:stCxn id="69" idx="7"/>
            <a:endCxn id="68" idx="2"/>
          </p:cNvCxnSpPr>
          <p:nvPr/>
        </p:nvCxnSpPr>
        <p:spPr>
          <a:xfrm flipV="1">
            <a:off x="970707" y="4463709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7AEE939-23E6-E861-D8E8-1D8304DF68E6}"/>
              </a:ext>
            </a:extLst>
          </p:cNvPr>
          <p:cNvSpPr txBox="1"/>
          <p:nvPr/>
        </p:nvSpPr>
        <p:spPr>
          <a:xfrm>
            <a:off x="1261892" y="5429599"/>
            <a:ext cx="6174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Competing aggregations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 [</a:t>
            </a:r>
            <a:r>
              <a:rPr lang="en-US" dirty="0" err="1"/>
              <a:t>WSDM</a:t>
            </a:r>
            <a:r>
              <a:rPr lang="en-US" dirty="0"/>
              <a:t> 2022]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AGT</a:t>
            </a:r>
            <a:r>
              <a:rPr lang="en-US" dirty="0"/>
              <a:t> [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MLG</a:t>
            </a:r>
            <a:r>
              <a:rPr lang="en-US" b="0" i="0" dirty="0">
                <a:effectLst/>
                <a:latin typeface="Arial" panose="020B0604020202020204" pitchFamily="34" charset="0"/>
              </a:rPr>
              <a:t> 2020]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56BCB25-C1B4-4C2C-7031-F454EA6CE2B4}"/>
              </a:ext>
            </a:extLst>
          </p:cNvPr>
          <p:cNvSpPr txBox="1"/>
          <p:nvPr/>
        </p:nvSpPr>
        <p:spPr>
          <a:xfrm rot="16200000">
            <a:off x="1254150" y="3823470"/>
            <a:ext cx="55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F0CB4DBD-DD4D-28B6-4FE6-600DCEC8737E}"/>
              </a:ext>
            </a:extLst>
          </p:cNvPr>
          <p:cNvSpPr/>
          <p:nvPr/>
        </p:nvSpPr>
        <p:spPr>
          <a:xfrm rot="10800000">
            <a:off x="2108781" y="3060423"/>
            <a:ext cx="373337" cy="1887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9BB544E-9C34-B0FC-7F59-8C132EE2A1BA}"/>
              </a:ext>
            </a:extLst>
          </p:cNvPr>
          <p:cNvSpPr txBox="1"/>
          <p:nvPr/>
        </p:nvSpPr>
        <p:spPr>
          <a:xfrm>
            <a:off x="1559306" y="3177739"/>
            <a:ext cx="7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G1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383A97-FEB8-A146-8B33-E441F56B47B2}"/>
              </a:ext>
            </a:extLst>
          </p:cNvPr>
          <p:cNvSpPr txBox="1"/>
          <p:nvPr/>
        </p:nvSpPr>
        <p:spPr>
          <a:xfrm>
            <a:off x="1583943" y="4577132"/>
            <a:ext cx="76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8F0149-EF67-9A5D-2B4D-01116624A481}"/>
              </a:ext>
            </a:extLst>
          </p:cNvPr>
          <p:cNvSpPr/>
          <p:nvPr/>
        </p:nvSpPr>
        <p:spPr>
          <a:xfrm>
            <a:off x="2592474" y="3193972"/>
            <a:ext cx="1495789" cy="14957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AdaNN</a:t>
            </a:r>
            <a:endParaRPr lang="en-US" sz="28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BA24067-B211-178A-E1D0-4EB79B8A0F2B}"/>
              </a:ext>
            </a:extLst>
          </p:cNvPr>
          <p:cNvCxnSpPr/>
          <p:nvPr/>
        </p:nvCxnSpPr>
        <p:spPr>
          <a:xfrm>
            <a:off x="4227232" y="3881489"/>
            <a:ext cx="636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18D16A8-0BEE-E114-2F85-188BF188CE62}"/>
              </a:ext>
            </a:extLst>
          </p:cNvPr>
          <p:cNvSpPr txBox="1"/>
          <p:nvPr/>
        </p:nvSpPr>
        <p:spPr>
          <a:xfrm>
            <a:off x="4629724" y="2682915"/>
            <a:ext cx="186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labels</a:t>
            </a:r>
          </a:p>
        </p:txBody>
      </p:sp>
      <p:graphicFrame>
        <p:nvGraphicFramePr>
          <p:cNvPr id="103" name="Table 166">
            <a:extLst>
              <a:ext uri="{FF2B5EF4-FFF2-40B4-BE49-F238E27FC236}">
                <a16:creationId xmlns:a16="http://schemas.microsoft.com/office/drawing/2014/main" id="{CF505C68-CFE6-6289-BE3D-9E0467FBB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07847"/>
              </p:ext>
            </p:extLst>
          </p:nvPr>
        </p:nvGraphicFramePr>
        <p:xfrm>
          <a:off x="4953151" y="3009654"/>
          <a:ext cx="310742" cy="20153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742">
                  <a:extLst>
                    <a:ext uri="{9D8B030D-6E8A-4147-A177-3AD203B41FA5}">
                      <a16:colId xmlns:a16="http://schemas.microsoft.com/office/drawing/2014/main" val="2237487888"/>
                    </a:ext>
                  </a:extLst>
                </a:gridCol>
              </a:tblGrid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01943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36995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 marR="58279" marT="29140" marB="291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03095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1</a:t>
                      </a:r>
                    </a:p>
                  </a:txBody>
                  <a:tcPr marR="58279" marT="29140" marB="2914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87170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 marR="58279" marT="29140" marB="291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54378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2</a:t>
                      </a:r>
                    </a:p>
                  </a:txBody>
                  <a:tcPr marR="58279" marT="29140" marB="291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51062"/>
                  </a:ext>
                </a:extLst>
              </a:tr>
              <a:tr h="2879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58279" marT="29140" marB="2914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95007"/>
                  </a:ext>
                </a:extLst>
              </a:tr>
            </a:tbl>
          </a:graphicData>
        </a:graphic>
      </p:graphicFrame>
      <p:sp>
        <p:nvSpPr>
          <p:cNvPr id="104" name="Oval 103">
            <a:extLst>
              <a:ext uri="{FF2B5EF4-FFF2-40B4-BE49-F238E27FC236}">
                <a16:creationId xmlns:a16="http://schemas.microsoft.com/office/drawing/2014/main" id="{9D4C2EDF-9372-B67E-7192-06392967900D}"/>
              </a:ext>
            </a:extLst>
          </p:cNvPr>
          <p:cNvSpPr/>
          <p:nvPr/>
        </p:nvSpPr>
        <p:spPr>
          <a:xfrm>
            <a:off x="5389598" y="3706192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7635B1A-F5D3-E408-9F38-6B3B921DCABA}"/>
              </a:ext>
            </a:extLst>
          </p:cNvPr>
          <p:cNvSpPr/>
          <p:nvPr/>
        </p:nvSpPr>
        <p:spPr>
          <a:xfrm>
            <a:off x="5720861" y="3384105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143F2C7-0180-5702-CB97-F5917D848F54}"/>
              </a:ext>
            </a:extLst>
          </p:cNvPr>
          <p:cNvSpPr/>
          <p:nvPr/>
        </p:nvSpPr>
        <p:spPr>
          <a:xfrm>
            <a:off x="6039010" y="3706192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92A7F2E-1135-D90A-AD2A-831B4B92C590}"/>
              </a:ext>
            </a:extLst>
          </p:cNvPr>
          <p:cNvSpPr/>
          <p:nvPr/>
        </p:nvSpPr>
        <p:spPr>
          <a:xfrm>
            <a:off x="5489992" y="4169042"/>
            <a:ext cx="199549" cy="1995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1D5E30D-64E7-F5AC-DF05-7EAA0C5ADB52}"/>
              </a:ext>
            </a:extLst>
          </p:cNvPr>
          <p:cNvSpPr/>
          <p:nvPr/>
        </p:nvSpPr>
        <p:spPr>
          <a:xfrm>
            <a:off x="5920410" y="4169042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2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2" y="-14988"/>
            <a:ext cx="8185622" cy="1765249"/>
          </a:xfrm>
        </p:spPr>
        <p:txBody>
          <a:bodyPr>
            <a:normAutofit/>
          </a:bodyPr>
          <a:lstStyle/>
          <a:p>
            <a:r>
              <a:rPr lang="en-US" sz="5400" dirty="0"/>
              <a:t>Node classification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4E7FDD-3FEE-931B-B444-AB617B328C95}"/>
              </a:ext>
            </a:extLst>
          </p:cNvPr>
          <p:cNvSpPr/>
          <p:nvPr/>
        </p:nvSpPr>
        <p:spPr>
          <a:xfrm>
            <a:off x="7229473" y="1639193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059775-54BC-2ABC-9592-CEE021C76A23}"/>
              </a:ext>
            </a:extLst>
          </p:cNvPr>
          <p:cNvSpPr/>
          <p:nvPr/>
        </p:nvSpPr>
        <p:spPr>
          <a:xfrm>
            <a:off x="7560736" y="1317106"/>
            <a:ext cx="199549" cy="199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B4F075-E7A2-EA47-A80D-DCBAF5653F89}"/>
              </a:ext>
            </a:extLst>
          </p:cNvPr>
          <p:cNvSpPr/>
          <p:nvPr/>
        </p:nvSpPr>
        <p:spPr>
          <a:xfrm>
            <a:off x="7878885" y="1639193"/>
            <a:ext cx="199549" cy="199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D8C16A-0B53-9099-DBB8-8A72058E3E7E}"/>
              </a:ext>
            </a:extLst>
          </p:cNvPr>
          <p:cNvSpPr/>
          <p:nvPr/>
        </p:nvSpPr>
        <p:spPr>
          <a:xfrm>
            <a:off x="7329867" y="2102043"/>
            <a:ext cx="199549" cy="1995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B1776F-A57F-AE19-A644-90EB5F9B8DC1}"/>
              </a:ext>
            </a:extLst>
          </p:cNvPr>
          <p:cNvSpPr/>
          <p:nvPr/>
        </p:nvSpPr>
        <p:spPr>
          <a:xfrm>
            <a:off x="7760285" y="2102043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0CAD72-D508-DD64-FAC8-D0B9787E7FDB}"/>
              </a:ext>
            </a:extLst>
          </p:cNvPr>
          <p:cNvCxnSpPr/>
          <p:nvPr/>
        </p:nvCxnSpPr>
        <p:spPr>
          <a:xfrm>
            <a:off x="8365067" y="1815579"/>
            <a:ext cx="790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CB9B124-3C95-D47B-49BB-74F53BDCF94D}"/>
              </a:ext>
            </a:extLst>
          </p:cNvPr>
          <p:cNvSpPr/>
          <p:nvPr/>
        </p:nvSpPr>
        <p:spPr>
          <a:xfrm>
            <a:off x="9482667" y="1616030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3D612C-31A1-C114-E422-590C24D07469}"/>
              </a:ext>
            </a:extLst>
          </p:cNvPr>
          <p:cNvSpPr/>
          <p:nvPr/>
        </p:nvSpPr>
        <p:spPr>
          <a:xfrm>
            <a:off x="9813930" y="1293943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0926C7-6003-A0AE-0E04-B1564C1A9C63}"/>
              </a:ext>
            </a:extLst>
          </p:cNvPr>
          <p:cNvSpPr/>
          <p:nvPr/>
        </p:nvSpPr>
        <p:spPr>
          <a:xfrm>
            <a:off x="10132079" y="1616030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1B57C-DE36-2EFF-7F84-0D26B5654612}"/>
              </a:ext>
            </a:extLst>
          </p:cNvPr>
          <p:cNvSpPr/>
          <p:nvPr/>
        </p:nvSpPr>
        <p:spPr>
          <a:xfrm>
            <a:off x="9583061" y="2078880"/>
            <a:ext cx="199549" cy="1995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3785AB-72E9-FBDC-696B-9D659D6634F8}"/>
              </a:ext>
            </a:extLst>
          </p:cNvPr>
          <p:cNvSpPr/>
          <p:nvPr/>
        </p:nvSpPr>
        <p:spPr>
          <a:xfrm>
            <a:off x="10013479" y="2078880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337E683B-817F-47DF-72BF-979DDF24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885" y="3598439"/>
            <a:ext cx="3924724" cy="28879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75557-33C4-AA44-CBC8-F91B622B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7993A-FDB8-5D26-31F2-AC143446BF0C}"/>
              </a:ext>
            </a:extLst>
          </p:cNvPr>
          <p:cNvSpPr txBox="1"/>
          <p:nvPr/>
        </p:nvSpPr>
        <p:spPr>
          <a:xfrm>
            <a:off x="751930" y="1815579"/>
            <a:ext cx="3726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Person to person interactions at a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 second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Node labels: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patient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administrator</a:t>
            </a:r>
          </a:p>
        </p:txBody>
      </p:sp>
    </p:spTree>
    <p:extLst>
      <p:ext uri="{BB962C8B-B14F-4D97-AF65-F5344CB8AC3E}">
        <p14:creationId xmlns:p14="http://schemas.microsoft.com/office/powerpoint/2010/main" val="4133428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6" y="80680"/>
            <a:ext cx="800659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D81E2-EF86-D9F1-D593-602010B8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685E1-6E1B-FD0A-50D9-336A8B174432}"/>
              </a:ext>
            </a:extLst>
          </p:cNvPr>
          <p:cNvSpPr txBox="1"/>
          <p:nvPr/>
        </p:nvSpPr>
        <p:spPr>
          <a:xfrm>
            <a:off x="704676" y="1261107"/>
            <a:ext cx="4949504" cy="5464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idea: CADENCE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regimes of stable community interaction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time-frames of regimes to form snapshot</a:t>
            </a:r>
          </a:p>
          <a:p>
            <a:pPr>
              <a:lnSpc>
                <a:spcPct val="12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Optimization: Mixed approach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factorization plus orthogonal matching pursuit</a:t>
            </a:r>
          </a:p>
          <a:p>
            <a:pPr>
              <a:lnSpc>
                <a:spcPct val="12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Community aware snapshots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 to ground truth change points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accuracy in the downstream task of node classification 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DE1E89E-F614-9CAD-EFE0-BF9D02820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80" y="1876641"/>
            <a:ext cx="6430959" cy="310471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F3D0E7A-5692-AB4F-D660-04479CE2C702}"/>
              </a:ext>
            </a:extLst>
          </p:cNvPr>
          <p:cNvSpPr txBox="1"/>
          <p:nvPr/>
        </p:nvSpPr>
        <p:spPr>
          <a:xfrm>
            <a:off x="6878972" y="5745206"/>
            <a:ext cx="38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more details in the paper</a:t>
            </a:r>
          </a:p>
        </p:txBody>
      </p:sp>
    </p:spTree>
    <p:extLst>
      <p:ext uri="{BB962C8B-B14F-4D97-AF65-F5344CB8AC3E}">
        <p14:creationId xmlns:p14="http://schemas.microsoft.com/office/powerpoint/2010/main" val="2253990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5" y="266299"/>
            <a:ext cx="9404059" cy="63132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D81E2-EF86-D9F1-D593-602010B8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61F6F-AA0B-EC51-97A0-432ECF2F1444}"/>
              </a:ext>
            </a:extLst>
          </p:cNvPr>
          <p:cNvSpPr txBox="1"/>
          <p:nvPr/>
        </p:nvSpPr>
        <p:spPr>
          <a:xfrm>
            <a:off x="866162" y="1455138"/>
            <a:ext cx="578071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Special thanks to Leiden University for covering conference expenses</a:t>
            </a:r>
          </a:p>
          <a:p>
            <a:endParaRPr lang="en-US" dirty="0"/>
          </a:p>
          <a:p>
            <a:r>
              <a:rPr lang="en-US" sz="1800" dirty="0"/>
              <a:t>Special thanks to my coauthors fo</a:t>
            </a:r>
            <a:r>
              <a:rPr lang="en-US" dirty="0"/>
              <a:t>r their hard work</a:t>
            </a:r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br>
              <a:rPr lang="en-US" sz="1800" dirty="0"/>
            </a:br>
            <a:br>
              <a:rPr lang="en-US" sz="4000" dirty="0"/>
            </a:br>
            <a:r>
              <a:rPr lang="en-US" sz="4000" dirty="0"/>
              <a:t>Questions? </a:t>
            </a:r>
          </a:p>
          <a:p>
            <a:r>
              <a:rPr lang="en-US" sz="3600" dirty="0" err="1">
                <a:solidFill>
                  <a:schemeClr val="accent6"/>
                </a:solidFill>
              </a:rPr>
              <a:t>mmcneil2@albany.edu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31EB3-3BE3-5F1B-597F-22EE74106518}"/>
              </a:ext>
            </a:extLst>
          </p:cNvPr>
          <p:cNvSpPr txBox="1"/>
          <p:nvPr/>
        </p:nvSpPr>
        <p:spPr>
          <a:xfrm>
            <a:off x="7004807" y="1455138"/>
            <a:ext cx="4518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and paper at</a:t>
            </a:r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US" dirty="0" err="1">
                <a:solidFill>
                  <a:schemeClr val="accent2"/>
                </a:solidFill>
                <a:hlinkClick r:id="rId2"/>
              </a:rPr>
              <a:t>www.cs.albany.edu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/~</a:t>
            </a:r>
            <a:r>
              <a:rPr lang="en-US" dirty="0" err="1">
                <a:solidFill>
                  <a:schemeClr val="accent2"/>
                </a:solidFill>
                <a:hlinkClick r:id="rId2"/>
              </a:rPr>
              <a:t>petko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/lab/</a:t>
            </a:r>
            <a:r>
              <a:rPr lang="en-US" dirty="0" err="1">
                <a:solidFill>
                  <a:schemeClr val="accent2"/>
                </a:solidFill>
                <a:hlinkClick r:id="rId2"/>
              </a:rPr>
              <a:t>code.html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\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Or</a:t>
            </a:r>
          </a:p>
          <a:p>
            <a:r>
              <a:rPr lang="en-US" dirty="0"/>
              <a:t> 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D72D4BC1-E7F9-1862-0E88-92759B6A6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673" y="2728811"/>
            <a:ext cx="3627539" cy="36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85" y="199187"/>
            <a:ext cx="447883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Citations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D81E2-EF86-D9F1-D593-602010B8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21709-4E17-AF3F-2105-2157EBB5B648}"/>
              </a:ext>
            </a:extLst>
          </p:cNvPr>
          <p:cNvSpPr txBox="1"/>
          <p:nvPr/>
        </p:nvSpPr>
        <p:spPr>
          <a:xfrm>
            <a:off x="1252057" y="1777872"/>
            <a:ext cx="87895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WSDM</a:t>
            </a:r>
            <a:r>
              <a:rPr lang="en-US" sz="1400" dirty="0"/>
              <a:t> 2022] D. </a:t>
            </a:r>
            <a:r>
              <a:rPr lang="en-US" sz="1400" dirty="0" err="1"/>
              <a:t>Jin</a:t>
            </a:r>
            <a:r>
              <a:rPr lang="en-US" sz="1400" dirty="0"/>
              <a:t>, S. Kim, R. A. Rossi, and D. </a:t>
            </a:r>
            <a:r>
              <a:rPr lang="en-US" sz="1400" dirty="0" err="1"/>
              <a:t>Koutra</a:t>
            </a:r>
            <a:r>
              <a:rPr lang="en-US" sz="1400" dirty="0"/>
              <a:t>, On generalizing static node embedding to dynamic settings, in Proceedings of the Fifteenth ACM International Conference on Web Search and Data Mining, 2022, pp. 410–420</a:t>
            </a:r>
          </a:p>
          <a:p>
            <a:endParaRPr lang="en-US" sz="1400" dirty="0"/>
          </a:p>
          <a:p>
            <a:r>
              <a:rPr lang="en-US" sz="1400" dirty="0"/>
              <a:t>[</a:t>
            </a:r>
            <a:r>
              <a:rPr lang="en-US" sz="1400" dirty="0" err="1"/>
              <a:t>MLG</a:t>
            </a:r>
            <a:r>
              <a:rPr lang="en-US" sz="1400" dirty="0"/>
              <a:t> 2020] Ekta Gujral </a:t>
            </a:r>
            <a:r>
              <a:rPr lang="en-US" sz="1400" dirty="0" err="1"/>
              <a:t>Ravdeep</a:t>
            </a:r>
            <a:r>
              <a:rPr lang="en-US" sz="1400" dirty="0"/>
              <a:t> Pasricha and </a:t>
            </a:r>
            <a:r>
              <a:rPr lang="en-US" sz="1400" dirty="0" err="1"/>
              <a:t>Evangelos</a:t>
            </a:r>
            <a:r>
              <a:rPr lang="en-US" sz="1400" dirty="0"/>
              <a:t> </a:t>
            </a:r>
            <a:r>
              <a:rPr lang="en-US" sz="1400" dirty="0" err="1"/>
              <a:t>Papalexakis</a:t>
            </a:r>
            <a:r>
              <a:rPr lang="en-US" sz="1400" dirty="0"/>
              <a:t>. 2020. Adaptive Granularity in Time Evolving Graphs as Tensors. In Proceedings of the 16</a:t>
            </a:r>
            <a:r>
              <a:rPr lang="en-US" sz="1400" baseline="30000" dirty="0"/>
              <a:t>th </a:t>
            </a:r>
            <a:r>
              <a:rPr lang="en-US" sz="1400" dirty="0"/>
              <a:t>International Workshop on Mining and Learning with Graphs (Virtual). http:/</a:t>
            </a:r>
            <a:r>
              <a:rPr lang="en-US" sz="1400" dirty="0" err="1"/>
              <a:t>www.mlgworkshop.org</a:t>
            </a:r>
            <a:r>
              <a:rPr lang="en-US" sz="1400" dirty="0"/>
              <a:t>/2020/papers/</a:t>
            </a:r>
            <a:r>
              <a:rPr lang="en-US" sz="1400" dirty="0" err="1"/>
              <a:t>MLG2020_paper_35.pdf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[KDD 2020] S. Huang, Y. </a:t>
            </a:r>
            <a:r>
              <a:rPr lang="en-US" sz="1400" dirty="0" err="1"/>
              <a:t>Hitti</a:t>
            </a:r>
            <a:r>
              <a:rPr lang="en-US" sz="1400" dirty="0"/>
              <a:t>, G. </a:t>
            </a:r>
            <a:r>
              <a:rPr lang="en-US" sz="1400" dirty="0" err="1"/>
              <a:t>Rabusseau</a:t>
            </a:r>
            <a:r>
              <a:rPr lang="en-US" sz="1400" dirty="0"/>
              <a:t>, and R. </a:t>
            </a:r>
            <a:r>
              <a:rPr lang="en-US" sz="1400" dirty="0" err="1"/>
              <a:t>Rabbany</a:t>
            </a:r>
            <a:r>
              <a:rPr lang="en-US" sz="1400" dirty="0"/>
              <a:t>, Laplacian change point detection for dynamic graphs, in Proceedings of the 26th ACM </a:t>
            </a:r>
            <a:r>
              <a:rPr lang="en-US" sz="1400" dirty="0" err="1"/>
              <a:t>SIGKDD</a:t>
            </a:r>
            <a:r>
              <a:rPr lang="en-US" sz="1400" dirty="0"/>
              <a:t> International Conference on Knowledge Discovery &amp; Data Mining, 2020, pp. 349–358.</a:t>
            </a:r>
          </a:p>
          <a:p>
            <a:endParaRPr lang="en-US" sz="1400" dirty="0"/>
          </a:p>
          <a:p>
            <a:r>
              <a:rPr lang="en-US" sz="1400" dirty="0"/>
              <a:t>[PCI 12] D. </a:t>
            </a:r>
            <a:r>
              <a:rPr lang="en-US" sz="1400" dirty="0" err="1"/>
              <a:t>Koutra</a:t>
            </a:r>
            <a:r>
              <a:rPr lang="en-US" sz="1400" dirty="0"/>
              <a:t>, E. E. </a:t>
            </a:r>
            <a:r>
              <a:rPr lang="en-US" sz="1400" dirty="0" err="1"/>
              <a:t>Papalexakis</a:t>
            </a:r>
            <a:r>
              <a:rPr lang="en-US" sz="1400" dirty="0"/>
              <a:t>, and C. </a:t>
            </a:r>
            <a:r>
              <a:rPr lang="en-US" sz="1400" dirty="0" err="1"/>
              <a:t>Faloutsos</a:t>
            </a:r>
            <a:r>
              <a:rPr lang="en-US" sz="1400" dirty="0"/>
              <a:t>, </a:t>
            </a:r>
            <a:r>
              <a:rPr lang="en-US" sz="1400" dirty="0" err="1"/>
              <a:t>Tensorsplat</a:t>
            </a:r>
            <a:r>
              <a:rPr lang="en-US" sz="1400" dirty="0"/>
              <a:t>: Spotting latent anomalies in time, in 2012 16th Panhellenic Conference on  Informatics, </a:t>
            </a:r>
            <a:r>
              <a:rPr lang="en-US" sz="1400" dirty="0" err="1"/>
              <a:t>IEEE,2012</a:t>
            </a:r>
            <a:r>
              <a:rPr lang="en-US" sz="1400" dirty="0"/>
              <a:t>, pp. 144–149</a:t>
            </a:r>
          </a:p>
          <a:p>
            <a:endParaRPr lang="en-US" sz="1400" dirty="0"/>
          </a:p>
          <a:p>
            <a:r>
              <a:rPr lang="en-US" sz="1400" dirty="0">
                <a:latin typeface="Arial" panose="020B0604020202020204" pitchFamily="34" charset="0"/>
              </a:rPr>
              <a:t>[</a:t>
            </a:r>
            <a:r>
              <a:rPr lang="en-US" sz="1400" dirty="0" err="1"/>
              <a:t>ICDM</a:t>
            </a:r>
            <a:r>
              <a:rPr lang="en-US" sz="1400" dirty="0"/>
              <a:t> 2019</a:t>
            </a:r>
            <a:r>
              <a:rPr lang="en-US" sz="1400" dirty="0">
                <a:latin typeface="Arial" panose="020B0604020202020204" pitchFamily="34" charset="0"/>
              </a:rPr>
              <a:t>]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Xu, W. Cheng, D. Luo, Y. Gu, X. Liu, J. Ni, B.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Zong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H. Chen, and X. Zhang, Adaptive neural network for node classification in dynamic networks, in</a:t>
            </a:r>
            <a:br>
              <a:rPr lang="en-US" sz="1400" dirty="0"/>
            </a:br>
            <a:r>
              <a:rPr lang="en-US" sz="1400" b="0" i="0" dirty="0">
                <a:effectLst/>
                <a:latin typeface="Arial" panose="020B0604020202020204" pitchFamily="34" charset="0"/>
              </a:rPr>
              <a:t>2019 IEEE International Conference on Data Mining(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ICDM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), IEEE, 2019, pp. 1402–1407.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03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Constant aggregation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54B135-0083-D21E-7632-B41C8FBEE941}"/>
              </a:ext>
            </a:extLst>
          </p:cNvPr>
          <p:cNvSpPr txBox="1"/>
          <p:nvPr/>
        </p:nvSpPr>
        <p:spPr>
          <a:xfrm>
            <a:off x="838979" y="1278568"/>
            <a:ext cx="759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often this is done via regular time intervals</a:t>
            </a:r>
          </a:p>
          <a:p>
            <a:r>
              <a:rPr lang="en-US" sz="2400" dirty="0"/>
              <a:t>e.g., each snapshot represents two hours</a:t>
            </a:r>
          </a:p>
        </p:txBody>
      </p:sp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7D66B599-7124-19A8-4582-6010E36A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748CA43-AF1A-344C-A5E8-384A3B4F404F}"/>
              </a:ext>
            </a:extLst>
          </p:cNvPr>
          <p:cNvGrpSpPr/>
          <p:nvPr/>
        </p:nvGrpSpPr>
        <p:grpSpPr>
          <a:xfrm>
            <a:off x="2129628" y="2353312"/>
            <a:ext cx="8550383" cy="3912738"/>
            <a:chOff x="2129628" y="2353312"/>
            <a:chExt cx="8550383" cy="3912738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EEDF5C11-D318-088F-4D6A-5B254F5162C5}"/>
                </a:ext>
              </a:extLst>
            </p:cNvPr>
            <p:cNvSpPr/>
            <p:nvPr/>
          </p:nvSpPr>
          <p:spPr>
            <a:xfrm rot="16200000">
              <a:off x="3546722" y="2760620"/>
              <a:ext cx="426282" cy="3260466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524F229D-063E-314C-BE6E-47D4460109A0}"/>
                </a:ext>
              </a:extLst>
            </p:cNvPr>
            <p:cNvSpPr/>
            <p:nvPr/>
          </p:nvSpPr>
          <p:spPr>
            <a:xfrm rot="16200000">
              <a:off x="7768703" y="1799102"/>
              <a:ext cx="426282" cy="5183502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B63FC9-E59D-FC10-9CFA-461A9F783A1A}"/>
                </a:ext>
              </a:extLst>
            </p:cNvPr>
            <p:cNvSpPr/>
            <p:nvPr/>
          </p:nvSpPr>
          <p:spPr>
            <a:xfrm>
              <a:off x="3283455" y="5537975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1D8156F-F305-E4BC-95DB-AD3227C45541}"/>
                </a:ext>
              </a:extLst>
            </p:cNvPr>
            <p:cNvSpPr/>
            <p:nvPr/>
          </p:nvSpPr>
          <p:spPr>
            <a:xfrm>
              <a:off x="3635373" y="5195805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2EDC6-BB4A-2514-54A6-7F7595311F29}"/>
                </a:ext>
              </a:extLst>
            </p:cNvPr>
            <p:cNvSpPr/>
            <p:nvPr/>
          </p:nvSpPr>
          <p:spPr>
            <a:xfrm>
              <a:off x="3973359" y="5537975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3FDCD0-13B8-22E5-1572-0AD01E867200}"/>
                </a:ext>
              </a:extLst>
            </p:cNvPr>
            <p:cNvSpPr/>
            <p:nvPr/>
          </p:nvSpPr>
          <p:spPr>
            <a:xfrm>
              <a:off x="3390109" y="6029685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F96E14-252E-8974-BC45-EFC4378F5515}"/>
                </a:ext>
              </a:extLst>
            </p:cNvPr>
            <p:cNvSpPr/>
            <p:nvPr/>
          </p:nvSpPr>
          <p:spPr>
            <a:xfrm>
              <a:off x="3847364" y="6029685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365EA-7D07-93CE-EA49-F2BFE057A5CB}"/>
                </a:ext>
              </a:extLst>
            </p:cNvPr>
            <p:cNvCxnSpPr>
              <a:stCxn id="5" idx="3"/>
              <a:endCxn id="4" idx="7"/>
            </p:cNvCxnSpPr>
            <p:nvPr/>
          </p:nvCxnSpPr>
          <p:spPr>
            <a:xfrm flipH="1">
              <a:off x="3464401" y="5376751"/>
              <a:ext cx="202016" cy="19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E6E922-6F70-4D4C-DDB1-E8919B32FBB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3411074" y="5749966"/>
              <a:ext cx="85031" cy="279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5B9842-FD24-526B-DD8C-7783F8878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8311" y="5746663"/>
              <a:ext cx="51044" cy="3107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0D693B-A027-0CED-6B83-CA85D5857195}"/>
                </a:ext>
              </a:extLst>
            </p:cNvPr>
            <p:cNvSpPr/>
            <p:nvPr/>
          </p:nvSpPr>
          <p:spPr>
            <a:xfrm>
              <a:off x="8036956" y="556234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A0C5B-287D-6443-E7C9-274BE3CAB6B8}"/>
                </a:ext>
              </a:extLst>
            </p:cNvPr>
            <p:cNvSpPr/>
            <p:nvPr/>
          </p:nvSpPr>
          <p:spPr>
            <a:xfrm>
              <a:off x="8388874" y="522017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D3541F-C9EB-4E9F-58FC-13DFA5CCD6C1}"/>
                </a:ext>
              </a:extLst>
            </p:cNvPr>
            <p:cNvSpPr/>
            <p:nvPr/>
          </p:nvSpPr>
          <p:spPr>
            <a:xfrm>
              <a:off x="8726860" y="556234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0697CD-6EAF-D604-6B06-EDD68DD95578}"/>
                </a:ext>
              </a:extLst>
            </p:cNvPr>
            <p:cNvSpPr/>
            <p:nvPr/>
          </p:nvSpPr>
          <p:spPr>
            <a:xfrm>
              <a:off x="8143610" y="605405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A9A675-00DA-B168-84B2-ED0A5E2DCCED}"/>
                </a:ext>
              </a:extLst>
            </p:cNvPr>
            <p:cNvSpPr/>
            <p:nvPr/>
          </p:nvSpPr>
          <p:spPr>
            <a:xfrm>
              <a:off x="8600865" y="605405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3168F5E-4487-7EEA-2C22-A5F259209B3C}"/>
                </a:ext>
              </a:extLst>
            </p:cNvPr>
            <p:cNvCxnSpPr>
              <a:cxnSpLocks/>
              <a:stCxn id="21" idx="4"/>
              <a:endCxn id="23" idx="7"/>
            </p:cNvCxnSpPr>
            <p:nvPr/>
          </p:nvCxnSpPr>
          <p:spPr>
            <a:xfrm flipH="1">
              <a:off x="8324556" y="5432170"/>
              <a:ext cx="170314" cy="652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B1AD1A-845F-F66F-758D-091735A1B08C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8164575" y="5774340"/>
              <a:ext cx="85031" cy="279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65A552-A1D8-022D-F087-EAFD55F8F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812" y="5771037"/>
              <a:ext cx="51044" cy="3107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9F1850-8860-520C-7894-2AE5545F28F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8355601" y="6160055"/>
              <a:ext cx="245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56CB24-CA0C-3B25-6462-01C0AE8E81BD}"/>
                </a:ext>
              </a:extLst>
            </p:cNvPr>
            <p:cNvCxnSpPr>
              <a:cxnSpLocks/>
              <a:stCxn id="23" idx="7"/>
              <a:endCxn id="22" idx="2"/>
            </p:cNvCxnSpPr>
            <p:nvPr/>
          </p:nvCxnSpPr>
          <p:spPr>
            <a:xfrm flipV="1">
              <a:off x="8324556" y="5668345"/>
              <a:ext cx="402304" cy="416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E78CD-0B46-4782-C856-7057344C2068}"/>
                </a:ext>
              </a:extLst>
            </p:cNvPr>
            <p:cNvCxnSpPr>
              <a:cxnSpLocks/>
            </p:cNvCxnSpPr>
            <p:nvPr/>
          </p:nvCxnSpPr>
          <p:spPr>
            <a:xfrm>
              <a:off x="5390093" y="2837707"/>
              <a:ext cx="0" cy="1321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D76BDD-52A5-548B-63C7-13C77B90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509742" y="2810308"/>
              <a:ext cx="0" cy="12889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6DBBB5-AF4A-08F5-1D27-9B10857803D3}"/>
                </a:ext>
              </a:extLst>
            </p:cNvPr>
            <p:cNvCxnSpPr>
              <a:cxnSpLocks/>
            </p:cNvCxnSpPr>
            <p:nvPr/>
          </p:nvCxnSpPr>
          <p:spPr>
            <a:xfrm>
              <a:off x="2129628" y="2774878"/>
              <a:ext cx="0" cy="1324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BB4A6-0E91-BCD3-C1BE-6E4971EF6BAC}"/>
                </a:ext>
              </a:extLst>
            </p:cNvPr>
            <p:cNvGrpSpPr/>
            <p:nvPr/>
          </p:nvGrpSpPr>
          <p:grpSpPr>
            <a:xfrm>
              <a:off x="2153044" y="2353312"/>
              <a:ext cx="8526967" cy="1824013"/>
              <a:chOff x="2047380" y="2195651"/>
              <a:chExt cx="8526967" cy="182401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D1241D-2F4D-5045-C0C8-8D661C7846FB}"/>
                  </a:ext>
                </a:extLst>
              </p:cNvPr>
              <p:cNvGrpSpPr/>
              <p:nvPr/>
            </p:nvGrpSpPr>
            <p:grpSpPr>
              <a:xfrm>
                <a:off x="2047380" y="2195651"/>
                <a:ext cx="8526967" cy="1824013"/>
                <a:chOff x="5016617" y="2138387"/>
                <a:chExt cx="6302688" cy="1348215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C57E90B-E453-E513-6BC5-055299725CBD}"/>
                    </a:ext>
                  </a:extLst>
                </p:cNvPr>
                <p:cNvSpPr/>
                <p:nvPr/>
              </p:nvSpPr>
              <p:spPr>
                <a:xfrm>
                  <a:off x="5193218" y="2805667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57C8670-605A-21D0-A539-A80C8F5E4334}"/>
                    </a:ext>
                  </a:extLst>
                </p:cNvPr>
                <p:cNvSpPr/>
                <p:nvPr/>
              </p:nvSpPr>
              <p:spPr>
                <a:xfrm>
                  <a:off x="5453337" y="2552753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637677E-B33F-4D4E-E94B-701F177D19D5}"/>
                    </a:ext>
                  </a:extLst>
                </p:cNvPr>
                <p:cNvSpPr/>
                <p:nvPr/>
              </p:nvSpPr>
              <p:spPr>
                <a:xfrm rot="733898">
                  <a:off x="5703159" y="2805667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401A888-D057-314C-B59F-EF4B7EE62AFF}"/>
                    </a:ext>
                  </a:extLst>
                </p:cNvPr>
                <p:cNvSpPr/>
                <p:nvPr/>
              </p:nvSpPr>
              <p:spPr>
                <a:xfrm rot="949321">
                  <a:off x="5610030" y="3169114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92655FC-510B-A3F3-CCEE-481EF8BB90E1}"/>
                    </a:ext>
                  </a:extLst>
                </p:cNvPr>
                <p:cNvCxnSpPr>
                  <a:cxnSpLocks/>
                  <a:stCxn id="15" idx="3"/>
                  <a:endCxn id="14" idx="7"/>
                </p:cNvCxnSpPr>
                <p:nvPr/>
              </p:nvCxnSpPr>
              <p:spPr>
                <a:xfrm flipH="1">
                  <a:off x="5326964" y="2686499"/>
                  <a:ext cx="149320" cy="1421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E24FF7-B8BB-9441-5623-CD38D0E92119}"/>
                    </a:ext>
                  </a:extLst>
                </p:cNvPr>
                <p:cNvSpPr/>
                <p:nvPr/>
              </p:nvSpPr>
              <p:spPr>
                <a:xfrm>
                  <a:off x="6460502" y="2805667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79E968E-ECF0-DC51-6075-250D84E676A0}"/>
                    </a:ext>
                  </a:extLst>
                </p:cNvPr>
                <p:cNvSpPr/>
                <p:nvPr/>
              </p:nvSpPr>
              <p:spPr>
                <a:xfrm>
                  <a:off x="6367373" y="3169114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54AC818-FA43-7656-65E1-B9B827265386}"/>
                    </a:ext>
                  </a:extLst>
                </p:cNvPr>
                <p:cNvCxnSpPr>
                  <a:cxnSpLocks/>
                  <a:stCxn id="31" idx="7"/>
                  <a:endCxn id="30" idx="4"/>
                </p:cNvCxnSpPr>
                <p:nvPr/>
              </p:nvCxnSpPr>
              <p:spPr>
                <a:xfrm flipV="1">
                  <a:off x="6501120" y="2962360"/>
                  <a:ext cx="37729" cy="2297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0473C01-DE8B-EC74-D42B-A55128448BFF}"/>
                    </a:ext>
                  </a:extLst>
                </p:cNvPr>
                <p:cNvSpPr/>
                <p:nvPr/>
              </p:nvSpPr>
              <p:spPr>
                <a:xfrm>
                  <a:off x="6682093" y="2805800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C041C7C-E5A9-C85E-BF1D-970B1C33CB1C}"/>
                    </a:ext>
                  </a:extLst>
                </p:cNvPr>
                <p:cNvSpPr/>
                <p:nvPr/>
              </p:nvSpPr>
              <p:spPr>
                <a:xfrm>
                  <a:off x="6942212" y="2552886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9F30365-B9BF-896C-0515-4ABEDC71EDBD}"/>
                    </a:ext>
                  </a:extLst>
                </p:cNvPr>
                <p:cNvSpPr/>
                <p:nvPr/>
              </p:nvSpPr>
              <p:spPr>
                <a:xfrm>
                  <a:off x="6760926" y="3169247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090A1D8-38E8-A2AB-DE93-2C47164FFC9A}"/>
                    </a:ext>
                  </a:extLst>
                </p:cNvPr>
                <p:cNvCxnSpPr>
                  <a:cxnSpLocks/>
                  <a:stCxn id="38" idx="3"/>
                  <a:endCxn id="36" idx="7"/>
                </p:cNvCxnSpPr>
                <p:nvPr/>
              </p:nvCxnSpPr>
              <p:spPr>
                <a:xfrm flipH="1">
                  <a:off x="6815839" y="2686632"/>
                  <a:ext cx="149320" cy="1421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4899A92-DC4F-296B-36AA-CC8039F133FA}"/>
                    </a:ext>
                  </a:extLst>
                </p:cNvPr>
                <p:cNvCxnSpPr>
                  <a:cxnSpLocks/>
                  <a:stCxn id="36" idx="4"/>
                  <a:endCxn id="41" idx="0"/>
                </p:cNvCxnSpPr>
                <p:nvPr/>
              </p:nvCxnSpPr>
              <p:spPr>
                <a:xfrm>
                  <a:off x="6760440" y="2962493"/>
                  <a:ext cx="78833" cy="2067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1B55353-155A-641E-C29E-0D6F881BD782}"/>
                    </a:ext>
                  </a:extLst>
                </p:cNvPr>
                <p:cNvSpPr/>
                <p:nvPr/>
              </p:nvSpPr>
              <p:spPr>
                <a:xfrm>
                  <a:off x="8637846" y="2779348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80CA30D-523F-A3CA-76C1-CDA3D283BE39}"/>
                    </a:ext>
                  </a:extLst>
                </p:cNvPr>
                <p:cNvSpPr/>
                <p:nvPr/>
              </p:nvSpPr>
              <p:spPr>
                <a:xfrm>
                  <a:off x="8544717" y="3142795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01E3EFE-E09C-FE0D-330E-A29401551852}"/>
                    </a:ext>
                  </a:extLst>
                </p:cNvPr>
                <p:cNvSpPr/>
                <p:nvPr/>
              </p:nvSpPr>
              <p:spPr>
                <a:xfrm>
                  <a:off x="6073503" y="2870528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84CF713-FAD4-217B-E16B-2B344156D2CF}"/>
                    </a:ext>
                  </a:extLst>
                </p:cNvPr>
                <p:cNvSpPr/>
                <p:nvPr/>
              </p:nvSpPr>
              <p:spPr>
                <a:xfrm>
                  <a:off x="7851718" y="2605811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50EC0B3-37BA-95EB-C8C3-01577B3D749F}"/>
                    </a:ext>
                  </a:extLst>
                </p:cNvPr>
                <p:cNvSpPr/>
                <p:nvPr/>
              </p:nvSpPr>
              <p:spPr>
                <a:xfrm>
                  <a:off x="7670432" y="3222171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580A9C0-0845-4D97-4C21-BFC49341E004}"/>
                    </a:ext>
                  </a:extLst>
                </p:cNvPr>
                <p:cNvCxnSpPr>
                  <a:cxnSpLocks/>
                  <a:stCxn id="48" idx="4"/>
                  <a:endCxn id="49" idx="7"/>
                </p:cNvCxnSpPr>
                <p:nvPr/>
              </p:nvCxnSpPr>
              <p:spPr>
                <a:xfrm flipH="1">
                  <a:off x="7804179" y="2762503"/>
                  <a:ext cx="125886" cy="4826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D4FFBDF-DA0C-CEEE-0F40-0A77DC604AC6}"/>
                    </a:ext>
                  </a:extLst>
                </p:cNvPr>
                <p:cNvSpPr/>
                <p:nvPr/>
              </p:nvSpPr>
              <p:spPr>
                <a:xfrm>
                  <a:off x="9015443" y="3184075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499E680-EBF3-6765-39B2-58D6190E8B32}"/>
                    </a:ext>
                  </a:extLst>
                </p:cNvPr>
                <p:cNvSpPr/>
                <p:nvPr/>
              </p:nvSpPr>
              <p:spPr>
                <a:xfrm>
                  <a:off x="9353422" y="3184075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538E646-2AA0-543D-FE5B-565DA56B670D}"/>
                    </a:ext>
                  </a:extLst>
                </p:cNvPr>
                <p:cNvCxnSpPr>
                  <a:cxnSpLocks/>
                  <a:stCxn id="51" idx="6"/>
                  <a:endCxn id="52" idx="2"/>
                </p:cNvCxnSpPr>
                <p:nvPr/>
              </p:nvCxnSpPr>
              <p:spPr>
                <a:xfrm>
                  <a:off x="9172137" y="3262421"/>
                  <a:ext cx="18128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019CBE9-7518-2AC2-D84F-A62F54D71550}"/>
                    </a:ext>
                  </a:extLst>
                </p:cNvPr>
                <p:cNvSpPr/>
                <p:nvPr/>
              </p:nvSpPr>
              <p:spPr>
                <a:xfrm>
                  <a:off x="10178083" y="2820761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E4CF7D1-8E88-B111-D80C-CD5ADA3EE2C2}"/>
                    </a:ext>
                  </a:extLst>
                </p:cNvPr>
                <p:cNvSpPr/>
                <p:nvPr/>
              </p:nvSpPr>
              <p:spPr>
                <a:xfrm>
                  <a:off x="9746975" y="3184208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69F2498-6C70-D6CB-7404-73C11DF2D83D}"/>
                    </a:ext>
                  </a:extLst>
                </p:cNvPr>
                <p:cNvSpPr/>
                <p:nvPr/>
              </p:nvSpPr>
              <p:spPr>
                <a:xfrm>
                  <a:off x="10084954" y="3184208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2B3D27A-4926-D1F2-DD97-521F52B7EF1E}"/>
                    </a:ext>
                  </a:extLst>
                </p:cNvPr>
                <p:cNvCxnSpPr>
                  <a:cxnSpLocks/>
                  <a:stCxn id="56" idx="7"/>
                  <a:endCxn id="54" idx="4"/>
                </p:cNvCxnSpPr>
                <p:nvPr/>
              </p:nvCxnSpPr>
              <p:spPr>
                <a:xfrm flipV="1">
                  <a:off x="10218701" y="2977454"/>
                  <a:ext cx="37729" cy="2297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B7F1982-A795-98D6-28B8-99499F8C513A}"/>
                    </a:ext>
                  </a:extLst>
                </p:cNvPr>
                <p:cNvCxnSpPr>
                  <a:cxnSpLocks/>
                  <a:stCxn id="55" idx="7"/>
                  <a:endCxn id="54" idx="3"/>
                </p:cNvCxnSpPr>
                <p:nvPr/>
              </p:nvCxnSpPr>
              <p:spPr>
                <a:xfrm flipV="1">
                  <a:off x="9880722" y="2954507"/>
                  <a:ext cx="320308" cy="2526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BCB8860-7966-02A7-122F-2836308B1038}"/>
                    </a:ext>
                  </a:extLst>
                </p:cNvPr>
                <p:cNvSpPr/>
                <p:nvPr/>
              </p:nvSpPr>
              <p:spPr>
                <a:xfrm>
                  <a:off x="10935426" y="2820761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0FD0AF2-D554-EC2C-511D-B94A3876867A}"/>
                    </a:ext>
                  </a:extLst>
                </p:cNvPr>
                <p:cNvSpPr/>
                <p:nvPr/>
              </p:nvSpPr>
              <p:spPr>
                <a:xfrm>
                  <a:off x="10504318" y="3184208"/>
                  <a:ext cx="156693" cy="1566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338989-F32E-6714-3206-679620DCFC30}"/>
                    </a:ext>
                  </a:extLst>
                </p:cNvPr>
                <p:cNvCxnSpPr>
                  <a:cxnSpLocks/>
                  <a:stCxn id="60" idx="7"/>
                  <a:endCxn id="59" idx="3"/>
                </p:cNvCxnSpPr>
                <p:nvPr/>
              </p:nvCxnSpPr>
              <p:spPr>
                <a:xfrm flipV="1">
                  <a:off x="10638065" y="2954507"/>
                  <a:ext cx="320308" cy="2526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8973F23-8044-452D-00D6-212C60B11668}"/>
                    </a:ext>
                  </a:extLst>
                </p:cNvPr>
                <p:cNvCxnSpPr/>
                <p:nvPr/>
              </p:nvCxnSpPr>
              <p:spPr>
                <a:xfrm>
                  <a:off x="5016617" y="2474752"/>
                  <a:ext cx="0" cy="9982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E5BBBD64-59FA-1529-E8FB-A8ADAA0A2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6617" y="3473042"/>
                  <a:ext cx="61910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3FD4B8D-6D2A-E506-2241-F6B83890C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7952" y="2474752"/>
                  <a:ext cx="0" cy="9982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04CF3190-2C3B-B5F6-DEBE-BCD9D5793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47274" y="2474752"/>
                  <a:ext cx="0" cy="9982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308109A6-A737-B418-AE66-B5039B2194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28230" y="2480515"/>
                  <a:ext cx="6191075" cy="11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30AB018-0376-7CD0-A453-B31B4DDA1574}"/>
                    </a:ext>
                  </a:extLst>
                </p:cNvPr>
                <p:cNvCxnSpPr/>
                <p:nvPr/>
              </p:nvCxnSpPr>
              <p:spPr>
                <a:xfrm>
                  <a:off x="11207692" y="2474752"/>
                  <a:ext cx="0" cy="9982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3106123-EAF6-EBAC-4B8D-A09B71277B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9274" y="2481531"/>
                  <a:ext cx="0" cy="9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26C5878-08CA-04BA-F611-0FAA55753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2388" y="2520599"/>
                  <a:ext cx="0" cy="9456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404C2F3-8D31-74B8-E082-4539B9832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01524" y="2488310"/>
                  <a:ext cx="0" cy="9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0321FD0-27B1-217A-C644-476CECA61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4949" y="2488310"/>
                  <a:ext cx="0" cy="9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57F8FF04-657F-BF3D-B3D6-52668FAC1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00124" y="2501871"/>
                  <a:ext cx="0" cy="9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6A03F29-1105-5FB2-7308-EE48110BB6CE}"/>
                    </a:ext>
                  </a:extLst>
                </p:cNvPr>
                <p:cNvCxnSpPr>
                  <a:cxnSpLocks/>
                  <a:stCxn id="46" idx="7"/>
                  <a:endCxn id="45" idx="4"/>
                </p:cNvCxnSpPr>
                <p:nvPr/>
              </p:nvCxnSpPr>
              <p:spPr>
                <a:xfrm flipV="1">
                  <a:off x="8678463" y="2936041"/>
                  <a:ext cx="37730" cy="2297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3ED1FEA-AFA8-C981-F697-7F572706577A}"/>
                    </a:ext>
                  </a:extLst>
                </p:cNvPr>
                <p:cNvCxnSpPr>
                  <a:cxnSpLocks/>
                  <a:stCxn id="47" idx="5"/>
                  <a:endCxn id="31" idx="1"/>
                </p:cNvCxnSpPr>
                <p:nvPr/>
              </p:nvCxnSpPr>
              <p:spPr>
                <a:xfrm>
                  <a:off x="6207249" y="3004274"/>
                  <a:ext cx="183071" cy="1877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C2F3FE9-C6DF-98C1-5A87-55020B0E77CC}"/>
                    </a:ext>
                  </a:extLst>
                </p:cNvPr>
                <p:cNvSpPr txBox="1"/>
                <p:nvPr/>
              </p:nvSpPr>
              <p:spPr>
                <a:xfrm>
                  <a:off x="5271616" y="2138387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t1</a:t>
                  </a:r>
                  <a:endParaRPr lang="en-US" dirty="0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7A7CB7E-D31B-A5FB-27B3-0D79262F8A37}"/>
                    </a:ext>
                  </a:extLst>
                </p:cNvPr>
                <p:cNvSpPr txBox="1"/>
                <p:nvPr/>
              </p:nvSpPr>
              <p:spPr>
                <a:xfrm>
                  <a:off x="6090782" y="2149302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t2</a:t>
                  </a:r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AAF39C0-FECD-83FF-EDE8-6234E9C23439}"/>
                    </a:ext>
                  </a:extLst>
                </p:cNvPr>
                <p:cNvSpPr txBox="1"/>
                <p:nvPr/>
              </p:nvSpPr>
              <p:spPr>
                <a:xfrm>
                  <a:off x="6862707" y="2158047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t3</a:t>
                  </a:r>
                  <a:endParaRPr lang="en-US" dirty="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EF787FC-AF67-B3AC-F748-5701435A1C1D}"/>
                    </a:ext>
                  </a:extLst>
                </p:cNvPr>
                <p:cNvSpPr txBox="1"/>
                <p:nvPr/>
              </p:nvSpPr>
              <p:spPr>
                <a:xfrm>
                  <a:off x="7583031" y="2169995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t4</a:t>
                  </a:r>
                  <a:endParaRPr lang="en-US" dirty="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797F864-F8BE-6C2A-5A7C-3BA921FFAE93}"/>
                    </a:ext>
                  </a:extLst>
                </p:cNvPr>
                <p:cNvSpPr txBox="1"/>
                <p:nvPr/>
              </p:nvSpPr>
              <p:spPr>
                <a:xfrm>
                  <a:off x="8310384" y="2179967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t5</a:t>
                  </a:r>
                  <a:endParaRPr lang="en-US" dirty="0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9EA4193-6682-214A-CE95-2F57AAF916D2}"/>
                    </a:ext>
                  </a:extLst>
                </p:cNvPr>
                <p:cNvSpPr txBox="1"/>
                <p:nvPr/>
              </p:nvSpPr>
              <p:spPr>
                <a:xfrm>
                  <a:off x="9057283" y="2186909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t6</a:t>
                  </a:r>
                  <a:endParaRPr lang="en-US" dirty="0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EC0D69D-DBBB-3546-D336-C74241004E92}"/>
                    </a:ext>
                  </a:extLst>
                </p:cNvPr>
                <p:cNvSpPr txBox="1"/>
                <p:nvPr/>
              </p:nvSpPr>
              <p:spPr>
                <a:xfrm>
                  <a:off x="9814918" y="2191518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t7</a:t>
                  </a:r>
                  <a:endParaRPr lang="en-US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8FD357C-1A52-8D1B-EEF1-C376996654E8}"/>
                    </a:ext>
                  </a:extLst>
                </p:cNvPr>
                <p:cNvSpPr txBox="1"/>
                <p:nvPr/>
              </p:nvSpPr>
              <p:spPr>
                <a:xfrm>
                  <a:off x="10572553" y="2195125"/>
                  <a:ext cx="421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t8</a:t>
                  </a:r>
                  <a:endParaRPr lang="en-US" dirty="0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C13A542-E845-DFE5-518B-09F664B02C1D}"/>
                  </a:ext>
                </a:extLst>
              </p:cNvPr>
              <p:cNvCxnSpPr>
                <a:cxnSpLocks/>
                <a:stCxn id="28" idx="0"/>
                <a:endCxn id="27" idx="4"/>
              </p:cNvCxnSpPr>
              <p:nvPr/>
            </p:nvCxnSpPr>
            <p:spPr>
              <a:xfrm flipV="1">
                <a:off x="2985110" y="3308006"/>
                <a:ext cx="74638" cy="286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792F9C-3673-CD5D-AC26-7E2E44C530D9}"/>
                </a:ext>
              </a:extLst>
            </p:cNvPr>
            <p:cNvSpPr txBox="1"/>
            <p:nvPr/>
          </p:nvSpPr>
          <p:spPr>
            <a:xfrm>
              <a:off x="2849882" y="4625031"/>
              <a:ext cx="2289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# Edge=6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FEAD08-760E-2037-EFEF-7AAA86BB31C2}"/>
                </a:ext>
              </a:extLst>
            </p:cNvPr>
            <p:cNvSpPr txBox="1"/>
            <p:nvPr/>
          </p:nvSpPr>
          <p:spPr>
            <a:xfrm>
              <a:off x="7564679" y="4651107"/>
              <a:ext cx="1829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# Edge=6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B353E5-EE0A-D620-7E07-58B53CA3A2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479757" y="5687932"/>
              <a:ext cx="398652" cy="372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674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515">
            <a:extLst>
              <a:ext uri="{FF2B5EF4-FFF2-40B4-BE49-F238E27FC236}">
                <a16:creationId xmlns:a16="http://schemas.microsoft.com/office/drawing/2014/main" id="{2814C370-2A62-47A3-390E-0FC104C28572}"/>
              </a:ext>
            </a:extLst>
          </p:cNvPr>
          <p:cNvSpPr/>
          <p:nvPr/>
        </p:nvSpPr>
        <p:spPr>
          <a:xfrm>
            <a:off x="3927303" y="5932726"/>
            <a:ext cx="808637" cy="3181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9684D52E-7B0B-E415-1FEF-854FB0EE223A}"/>
              </a:ext>
            </a:extLst>
          </p:cNvPr>
          <p:cNvSpPr/>
          <p:nvPr/>
        </p:nvSpPr>
        <p:spPr>
          <a:xfrm>
            <a:off x="9348829" y="5932726"/>
            <a:ext cx="1494268" cy="3181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9E8F92A0-F2EE-728C-69B2-D17D98D6A8A1}"/>
              </a:ext>
            </a:extLst>
          </p:cNvPr>
          <p:cNvSpPr/>
          <p:nvPr/>
        </p:nvSpPr>
        <p:spPr>
          <a:xfrm>
            <a:off x="4782298" y="5600407"/>
            <a:ext cx="4533719" cy="3181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4" y="430654"/>
            <a:ext cx="12017333" cy="727642"/>
          </a:xfrm>
        </p:spPr>
        <p:txBody>
          <a:bodyPr>
            <a:normAutofit/>
          </a:bodyPr>
          <a:lstStyle/>
          <a:p>
            <a:r>
              <a:rPr lang="en-US" sz="4000" dirty="0"/>
              <a:t>Finding communities and snapshots</a:t>
            </a:r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15757" y="1777540"/>
            <a:ext cx="69227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15757" y="245731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15757" y="317782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15757" y="392279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>
            <a:cxnSpLocks/>
          </p:cNvCxnSpPr>
          <p:nvPr/>
        </p:nvCxnSpPr>
        <p:spPr>
          <a:xfrm>
            <a:off x="5063348" y="1632722"/>
            <a:ext cx="11644" cy="23173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70879" y="127085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>
            <a:cxnSpLocks/>
          </p:cNvCxnSpPr>
          <p:nvPr/>
        </p:nvCxnSpPr>
        <p:spPr>
          <a:xfrm>
            <a:off x="4757607" y="1777540"/>
            <a:ext cx="0" cy="21523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882725" y="128653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63893" y="160126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6992364" y="128653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>
            <a:cxnSpLocks/>
          </p:cNvCxnSpPr>
          <p:nvPr/>
        </p:nvCxnSpPr>
        <p:spPr>
          <a:xfrm>
            <a:off x="9328363" y="1787107"/>
            <a:ext cx="0" cy="216292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30647" y="1287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681818" y="161055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19917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38539" y="1649813"/>
            <a:ext cx="8102" cy="234876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36318" y="17775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23646" y="177178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22261" y="177106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59464" y="179291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22316" y="127937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73903" y="177912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64843" y="177178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394539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73001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48927" y="175479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>
            <a:cxnSpLocks/>
          </p:cNvCxnSpPr>
          <p:nvPr/>
        </p:nvCxnSpPr>
        <p:spPr>
          <a:xfrm>
            <a:off x="8734439" y="1768639"/>
            <a:ext cx="0" cy="138886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B7B00390-9B16-1180-423F-0D3073CA7352}"/>
              </a:ext>
            </a:extLst>
          </p:cNvPr>
          <p:cNvCxnSpPr>
            <a:cxnSpLocks/>
          </p:cNvCxnSpPr>
          <p:nvPr/>
        </p:nvCxnSpPr>
        <p:spPr>
          <a:xfrm>
            <a:off x="3926006" y="1706779"/>
            <a:ext cx="0" cy="221399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8" name="Picture 517">
            <a:extLst>
              <a:ext uri="{FF2B5EF4-FFF2-40B4-BE49-F238E27FC236}">
                <a16:creationId xmlns:a16="http://schemas.microsoft.com/office/drawing/2014/main" id="{2F81ED56-9ADA-CEDF-5AA2-F2353573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96" y="2042733"/>
            <a:ext cx="2059319" cy="222954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B84EA1-2F20-B858-71EB-CACF57E0FF9E}"/>
              </a:ext>
            </a:extLst>
          </p:cNvPr>
          <p:cNvCxnSpPr>
            <a:cxnSpLocks/>
          </p:cNvCxnSpPr>
          <p:nvPr/>
        </p:nvCxnSpPr>
        <p:spPr>
          <a:xfrm>
            <a:off x="6254283" y="1642643"/>
            <a:ext cx="9381" cy="22872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393D5B-B078-8981-B61F-A0A14F894024}"/>
              </a:ext>
            </a:extLst>
          </p:cNvPr>
          <p:cNvCxnSpPr>
            <a:cxnSpLocks/>
          </p:cNvCxnSpPr>
          <p:nvPr/>
        </p:nvCxnSpPr>
        <p:spPr>
          <a:xfrm>
            <a:off x="8538456" y="1649813"/>
            <a:ext cx="0" cy="22595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656005-9C25-DD50-04AF-56C07B77EAF6}"/>
              </a:ext>
            </a:extLst>
          </p:cNvPr>
          <p:cNvCxnSpPr/>
          <p:nvPr/>
        </p:nvCxnSpPr>
        <p:spPr>
          <a:xfrm>
            <a:off x="5137312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A3CB1CFB-B737-0FD0-0A36-FF7780A039AC}"/>
              </a:ext>
            </a:extLst>
          </p:cNvPr>
          <p:cNvSpPr/>
          <p:nvPr/>
        </p:nvSpPr>
        <p:spPr>
          <a:xfrm>
            <a:off x="2223355" y="4231653"/>
            <a:ext cx="548420" cy="506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96990-BE47-C058-408A-806164BF71E5}"/>
              </a:ext>
            </a:extLst>
          </p:cNvPr>
          <p:cNvSpPr txBox="1"/>
          <p:nvPr/>
        </p:nvSpPr>
        <p:spPr>
          <a:xfrm>
            <a:off x="1348903" y="4651127"/>
            <a:ext cx="246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Communities:</a:t>
            </a:r>
          </a:p>
          <a:p>
            <a:endParaRPr lang="en-US" sz="2400" b="1" dirty="0"/>
          </a:p>
          <a:p>
            <a:r>
              <a:rPr lang="en-US" sz="2400" b="1" dirty="0"/>
              <a:t>Work </a:t>
            </a:r>
          </a:p>
          <a:p>
            <a:endParaRPr lang="en-US" sz="2400" b="1" dirty="0"/>
          </a:p>
          <a:p>
            <a:r>
              <a:rPr lang="en-US" sz="2400" b="1" dirty="0"/>
              <a:t>Friends</a:t>
            </a:r>
          </a:p>
          <a:p>
            <a:endParaRPr lang="en-US" dirty="0"/>
          </a:p>
        </p:txBody>
      </p:sp>
      <p:pic>
        <p:nvPicPr>
          <p:cNvPr id="485" name="Picture 484">
            <a:extLst>
              <a:ext uri="{FF2B5EF4-FFF2-40B4-BE49-F238E27FC236}">
                <a16:creationId xmlns:a16="http://schemas.microsoft.com/office/drawing/2014/main" id="{93FD777F-2D67-5C35-A302-1C9813F8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58" y="5057065"/>
            <a:ext cx="773633" cy="868600"/>
          </a:xfrm>
          <a:prstGeom prst="rect">
            <a:avLst/>
          </a:prstGeom>
        </p:spPr>
      </p:pic>
      <p:grpSp>
        <p:nvGrpSpPr>
          <p:cNvPr id="486" name="Group 485">
            <a:extLst>
              <a:ext uri="{FF2B5EF4-FFF2-40B4-BE49-F238E27FC236}">
                <a16:creationId xmlns:a16="http://schemas.microsoft.com/office/drawing/2014/main" id="{C3585B9C-3A1B-7874-9911-864399685C67}"/>
              </a:ext>
            </a:extLst>
          </p:cNvPr>
          <p:cNvGrpSpPr/>
          <p:nvPr/>
        </p:nvGrpSpPr>
        <p:grpSpPr>
          <a:xfrm>
            <a:off x="12926980" y="723109"/>
            <a:ext cx="1697281" cy="2434396"/>
            <a:chOff x="1981658" y="2820695"/>
            <a:chExt cx="1697281" cy="2434396"/>
          </a:xfrm>
        </p:grpSpPr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DAE7509-2B1B-150F-17F1-A585CAAFAF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82589" y="3376255"/>
              <a:ext cx="148403" cy="1511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58AA6A95-9E8B-AF3C-A4DA-60A9113B7D1C}"/>
                </a:ext>
              </a:extLst>
            </p:cNvPr>
            <p:cNvCxnSpPr>
              <a:cxnSpLocks/>
            </p:cNvCxnSpPr>
            <p:nvPr/>
          </p:nvCxnSpPr>
          <p:spPr>
            <a:xfrm>
              <a:off x="2394118" y="4170973"/>
              <a:ext cx="636874" cy="733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8FC27588-D4A0-1E7F-CDA5-12EC4BC38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930" y="3293790"/>
              <a:ext cx="585856" cy="810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C4C4D3D9-6660-52AE-7FAE-24C70B4F8703}"/>
                </a:ext>
              </a:extLst>
            </p:cNvPr>
            <p:cNvSpPr/>
            <p:nvPr/>
          </p:nvSpPr>
          <p:spPr>
            <a:xfrm>
              <a:off x="1981658" y="2820695"/>
              <a:ext cx="1697281" cy="2434396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FDD7A574-40D1-5354-5449-B2042C365B26}"/>
                </a:ext>
              </a:extLst>
            </p:cNvPr>
            <p:cNvGrpSpPr/>
            <p:nvPr/>
          </p:nvGrpSpPr>
          <p:grpSpPr>
            <a:xfrm>
              <a:off x="2712965" y="2843731"/>
              <a:ext cx="417015" cy="727172"/>
              <a:chOff x="2887117" y="1625600"/>
              <a:chExt cx="417015" cy="72717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41A27FEC-3E1B-0F5B-5A2A-56BFC4BEE8B7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Chord 501">
                <a:extLst>
                  <a:ext uri="{FF2B5EF4-FFF2-40B4-BE49-F238E27FC236}">
                    <a16:creationId xmlns:a16="http://schemas.microsoft.com/office/drawing/2014/main" id="{95871829-6068-2B59-B578-FE58720A5F06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CF2EAAB4-3A6C-10CF-959A-F4F59E7F1B80}"/>
                </a:ext>
              </a:extLst>
            </p:cNvPr>
            <p:cNvSpPr txBox="1"/>
            <p:nvPr/>
          </p:nvSpPr>
          <p:spPr>
            <a:xfrm>
              <a:off x="2754803" y="3051260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</a:t>
              </a:r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298B8256-2998-971F-7221-FA6CDB3F2DFF}"/>
                </a:ext>
              </a:extLst>
            </p:cNvPr>
            <p:cNvGrpSpPr/>
            <p:nvPr/>
          </p:nvGrpSpPr>
          <p:grpSpPr>
            <a:xfrm>
              <a:off x="2019817" y="3701301"/>
              <a:ext cx="417015" cy="727172"/>
              <a:chOff x="2887117" y="1625600"/>
              <a:chExt cx="417015" cy="727172"/>
            </a:xfrm>
            <a:solidFill>
              <a:schemeClr val="accent2"/>
            </a:solidFill>
          </p:grpSpPr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42463C5E-045D-07DF-778B-8F76B4009D41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Chord 499">
                <a:extLst>
                  <a:ext uri="{FF2B5EF4-FFF2-40B4-BE49-F238E27FC236}">
                    <a16:creationId xmlns:a16="http://schemas.microsoft.com/office/drawing/2014/main" id="{F434C57B-3045-9968-5329-80C5999D1735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E18B32AD-3590-DD8F-D381-72CA841968F9}"/>
                </a:ext>
              </a:extLst>
            </p:cNvPr>
            <p:cNvSpPr txBox="1"/>
            <p:nvPr/>
          </p:nvSpPr>
          <p:spPr>
            <a:xfrm>
              <a:off x="2060112" y="3890570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5DB27AD0-26EC-F259-6252-F1413260AAA4}"/>
                </a:ext>
              </a:extLst>
            </p:cNvPr>
            <p:cNvGrpSpPr/>
            <p:nvPr/>
          </p:nvGrpSpPr>
          <p:grpSpPr>
            <a:xfrm>
              <a:off x="2826333" y="4372796"/>
              <a:ext cx="417015" cy="727172"/>
              <a:chOff x="2887117" y="1625600"/>
              <a:chExt cx="417015" cy="727172"/>
            </a:xfrm>
            <a:solidFill>
              <a:srgbClr val="C00000"/>
            </a:solidFill>
          </p:grpSpPr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D504274-7E46-34B7-AB4C-669F90242413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Chord 497">
                <a:extLst>
                  <a:ext uri="{FF2B5EF4-FFF2-40B4-BE49-F238E27FC236}">
                    <a16:creationId xmlns:a16="http://schemas.microsoft.com/office/drawing/2014/main" id="{985C3866-9A85-32CD-3DE2-EB10AD8BBC10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5131515C-39FE-4084-5AAC-DA9A9E81D864}"/>
                </a:ext>
              </a:extLst>
            </p:cNvPr>
            <p:cNvSpPr txBox="1"/>
            <p:nvPr/>
          </p:nvSpPr>
          <p:spPr>
            <a:xfrm>
              <a:off x="2867212" y="4584661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05" name="Picture 504">
            <a:extLst>
              <a:ext uri="{FF2B5EF4-FFF2-40B4-BE49-F238E27FC236}">
                <a16:creationId xmlns:a16="http://schemas.microsoft.com/office/drawing/2014/main" id="{97100675-CD69-0F17-950C-7A1C90FB7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63" y="5990311"/>
            <a:ext cx="585868" cy="833096"/>
          </a:xfrm>
          <a:prstGeom prst="rect">
            <a:avLst/>
          </a:prstGeom>
        </p:spPr>
      </p:pic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9866A09C-1F0E-EE70-38C9-859DED0DF5C5}"/>
              </a:ext>
            </a:extLst>
          </p:cNvPr>
          <p:cNvCxnSpPr>
            <a:cxnSpLocks/>
          </p:cNvCxnSpPr>
          <p:nvPr/>
        </p:nvCxnSpPr>
        <p:spPr>
          <a:xfrm>
            <a:off x="3921969" y="4975165"/>
            <a:ext cx="0" cy="184824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D5CA8707-6A67-E379-1944-CF6B196F67FE}"/>
              </a:ext>
            </a:extLst>
          </p:cNvPr>
          <p:cNvCxnSpPr>
            <a:cxnSpLocks/>
          </p:cNvCxnSpPr>
          <p:nvPr/>
        </p:nvCxnSpPr>
        <p:spPr>
          <a:xfrm>
            <a:off x="4769952" y="4975165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DFAA1316-F1F5-C1A8-3D1C-2D9DF846FFF2}"/>
              </a:ext>
            </a:extLst>
          </p:cNvPr>
          <p:cNvCxnSpPr>
            <a:cxnSpLocks/>
          </p:cNvCxnSpPr>
          <p:nvPr/>
        </p:nvCxnSpPr>
        <p:spPr>
          <a:xfrm>
            <a:off x="9328363" y="4984247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90B86728-59A2-0203-9B16-300535C4EF83}"/>
              </a:ext>
            </a:extLst>
          </p:cNvPr>
          <p:cNvCxnSpPr>
            <a:cxnSpLocks/>
          </p:cNvCxnSpPr>
          <p:nvPr/>
        </p:nvCxnSpPr>
        <p:spPr>
          <a:xfrm>
            <a:off x="10868110" y="4957868"/>
            <a:ext cx="0" cy="188283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7601FE92-75F9-8F0C-111F-BAED5E0FD97B}"/>
              </a:ext>
            </a:extLst>
          </p:cNvPr>
          <p:cNvCxnSpPr/>
          <p:nvPr/>
        </p:nvCxnSpPr>
        <p:spPr>
          <a:xfrm>
            <a:off x="1707133" y="5925665"/>
            <a:ext cx="9229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1755A322-440C-70FF-6384-0B315E79CF91}"/>
              </a:ext>
            </a:extLst>
          </p:cNvPr>
          <p:cNvCxnSpPr/>
          <p:nvPr/>
        </p:nvCxnSpPr>
        <p:spPr>
          <a:xfrm flipH="1">
            <a:off x="4281564" y="3150639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C59E6EE1-73B1-CCBF-82F6-72FA6D3CECCC}"/>
              </a:ext>
            </a:extLst>
          </p:cNvPr>
          <p:cNvCxnSpPr/>
          <p:nvPr/>
        </p:nvCxnSpPr>
        <p:spPr>
          <a:xfrm flipH="1">
            <a:off x="4569007" y="313902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C2BFFAC-D3C7-9317-4C15-F63D1538F6A1}"/>
              </a:ext>
            </a:extLst>
          </p:cNvPr>
          <p:cNvCxnSpPr/>
          <p:nvPr/>
        </p:nvCxnSpPr>
        <p:spPr>
          <a:xfrm flipH="1">
            <a:off x="4133645" y="2444898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7DC43796-4500-85A4-2EAB-8CF83A5A5E67}"/>
              </a:ext>
            </a:extLst>
          </p:cNvPr>
          <p:cNvCxnSpPr>
            <a:cxnSpLocks/>
          </p:cNvCxnSpPr>
          <p:nvPr/>
        </p:nvCxnSpPr>
        <p:spPr>
          <a:xfrm>
            <a:off x="4438552" y="2447992"/>
            <a:ext cx="0" cy="72274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31AF9371-BC60-2A41-7355-1ACD9FA8BCDB}"/>
              </a:ext>
            </a:extLst>
          </p:cNvPr>
          <p:cNvCxnSpPr/>
          <p:nvPr/>
        </p:nvCxnSpPr>
        <p:spPr>
          <a:xfrm flipH="1">
            <a:off x="9511818" y="3182728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938AB7A-65F0-9E07-DBB0-E17414FF12F0}"/>
              </a:ext>
            </a:extLst>
          </p:cNvPr>
          <p:cNvCxnSpPr/>
          <p:nvPr/>
        </p:nvCxnSpPr>
        <p:spPr>
          <a:xfrm flipH="1">
            <a:off x="9779769" y="2427758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C477A916-9FEF-4C76-B195-55043EF5E7CA}"/>
              </a:ext>
            </a:extLst>
          </p:cNvPr>
          <p:cNvCxnSpPr/>
          <p:nvPr/>
        </p:nvCxnSpPr>
        <p:spPr>
          <a:xfrm flipH="1">
            <a:off x="9857783" y="3185762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18A101D2-9255-9245-36E9-B6D2946D01C7}"/>
              </a:ext>
            </a:extLst>
          </p:cNvPr>
          <p:cNvCxnSpPr/>
          <p:nvPr/>
        </p:nvCxnSpPr>
        <p:spPr>
          <a:xfrm>
            <a:off x="9988691" y="2464123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64D867EB-1D43-2307-C2D7-BDB0E858CC46}"/>
              </a:ext>
            </a:extLst>
          </p:cNvPr>
          <p:cNvCxnSpPr/>
          <p:nvPr/>
        </p:nvCxnSpPr>
        <p:spPr>
          <a:xfrm>
            <a:off x="9677551" y="2451686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A0385950-87D5-83EE-C91A-E190DE209573}"/>
              </a:ext>
            </a:extLst>
          </p:cNvPr>
          <p:cNvCxnSpPr/>
          <p:nvPr/>
        </p:nvCxnSpPr>
        <p:spPr>
          <a:xfrm>
            <a:off x="10145751" y="3180682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64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5" y="431510"/>
            <a:ext cx="11006345" cy="13742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Motivating assumption:</a:t>
            </a:r>
            <a:br>
              <a:rPr lang="en-US" sz="4000" dirty="0"/>
            </a:br>
            <a:r>
              <a:rPr lang="en-US" sz="4000" dirty="0"/>
              <a:t>Good snapshots = stable community interactions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EFC082-F941-77BA-1040-312C064EE03B}"/>
              </a:ext>
            </a:extLst>
          </p:cNvPr>
          <p:cNvSpPr/>
          <p:nvPr/>
        </p:nvSpPr>
        <p:spPr>
          <a:xfrm>
            <a:off x="2047380" y="4220848"/>
            <a:ext cx="5255928" cy="3585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060418-148F-4406-8ED0-F20A01CECD23}"/>
              </a:ext>
            </a:extLst>
          </p:cNvPr>
          <p:cNvSpPr/>
          <p:nvPr/>
        </p:nvSpPr>
        <p:spPr>
          <a:xfrm>
            <a:off x="2055617" y="4588342"/>
            <a:ext cx="5247691" cy="35857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ADE259-3425-2582-EC7E-BF33B37E2E30}"/>
              </a:ext>
            </a:extLst>
          </p:cNvPr>
          <p:cNvSpPr/>
          <p:nvPr/>
        </p:nvSpPr>
        <p:spPr>
          <a:xfrm>
            <a:off x="7303307" y="4952318"/>
            <a:ext cx="3120037" cy="35857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A3CAE7-0C68-4F1B-D79E-9B920700BF73}"/>
              </a:ext>
            </a:extLst>
          </p:cNvPr>
          <p:cNvCxnSpPr>
            <a:cxnSpLocks/>
          </p:cNvCxnSpPr>
          <p:nvPr/>
        </p:nvCxnSpPr>
        <p:spPr>
          <a:xfrm flipH="1">
            <a:off x="7288016" y="4171826"/>
            <a:ext cx="13702" cy="11238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2B19E86-F170-AC34-70FE-0CDD1CFB49A1}"/>
              </a:ext>
            </a:extLst>
          </p:cNvPr>
          <p:cNvSpPr txBox="1"/>
          <p:nvPr/>
        </p:nvSpPr>
        <p:spPr>
          <a:xfrm>
            <a:off x="7721205" y="5748447"/>
            <a:ext cx="277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 interaction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C3F38D-608E-839A-2E13-FBDF048A3F2F}"/>
              </a:ext>
            </a:extLst>
          </p:cNvPr>
          <p:cNvCxnSpPr>
            <a:cxnSpLocks/>
          </p:cNvCxnSpPr>
          <p:nvPr/>
        </p:nvCxnSpPr>
        <p:spPr>
          <a:xfrm flipV="1">
            <a:off x="6934213" y="5434070"/>
            <a:ext cx="275647" cy="20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ABF90E4-0415-DDF4-168B-A01F7945EEAC}"/>
              </a:ext>
            </a:extLst>
          </p:cNvPr>
          <p:cNvSpPr txBox="1"/>
          <p:nvPr/>
        </p:nvSpPr>
        <p:spPr>
          <a:xfrm>
            <a:off x="5090907" y="5469774"/>
            <a:ext cx="277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103AD-AD56-C71B-48CE-B797F0BF519D}"/>
              </a:ext>
            </a:extLst>
          </p:cNvPr>
          <p:cNvSpPr txBox="1"/>
          <p:nvPr/>
        </p:nvSpPr>
        <p:spPr>
          <a:xfrm>
            <a:off x="1483797" y="4171826"/>
            <a:ext cx="70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C1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1ADB7E-40E0-75EF-E4E6-C9433AA476B4}"/>
              </a:ext>
            </a:extLst>
          </p:cNvPr>
          <p:cNvCxnSpPr>
            <a:cxnSpLocks/>
          </p:cNvCxnSpPr>
          <p:nvPr/>
        </p:nvCxnSpPr>
        <p:spPr>
          <a:xfrm>
            <a:off x="1546787" y="5295643"/>
            <a:ext cx="8853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FD44E9-BED8-D0D2-2CAA-8C0F3EE423BB}"/>
              </a:ext>
            </a:extLst>
          </p:cNvPr>
          <p:cNvSpPr txBox="1"/>
          <p:nvPr/>
        </p:nvSpPr>
        <p:spPr>
          <a:xfrm>
            <a:off x="1483797" y="455368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C14B3-D8EF-882B-9225-3882E7A0C8B8}"/>
              </a:ext>
            </a:extLst>
          </p:cNvPr>
          <p:cNvSpPr txBox="1"/>
          <p:nvPr/>
        </p:nvSpPr>
        <p:spPr>
          <a:xfrm>
            <a:off x="1473349" y="4900772"/>
            <a:ext cx="614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C3</a:t>
            </a:r>
            <a:endParaRPr lang="en-US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4FFE07-7A37-4E0F-2389-3DCADB99F616}"/>
              </a:ext>
            </a:extLst>
          </p:cNvPr>
          <p:cNvCxnSpPr>
            <a:cxnSpLocks/>
          </p:cNvCxnSpPr>
          <p:nvPr/>
        </p:nvCxnSpPr>
        <p:spPr>
          <a:xfrm>
            <a:off x="1560352" y="4954844"/>
            <a:ext cx="88614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918C19-3A4D-B92E-F66B-4D7F8AFE5AFF}"/>
              </a:ext>
            </a:extLst>
          </p:cNvPr>
          <p:cNvCxnSpPr>
            <a:cxnSpLocks/>
          </p:cNvCxnSpPr>
          <p:nvPr/>
        </p:nvCxnSpPr>
        <p:spPr>
          <a:xfrm>
            <a:off x="1568131" y="4579422"/>
            <a:ext cx="8853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0F578304-DF9C-9B70-B69F-4DEE755CA5F6}"/>
              </a:ext>
            </a:extLst>
          </p:cNvPr>
          <p:cNvSpPr/>
          <p:nvPr/>
        </p:nvSpPr>
        <p:spPr>
          <a:xfrm rot="16200000">
            <a:off x="8611991" y="3950503"/>
            <a:ext cx="568287" cy="31004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4B8E6E-8EE7-DD31-7FAD-CD11DA0DF8E5}"/>
              </a:ext>
            </a:extLst>
          </p:cNvPr>
          <p:cNvGrpSpPr/>
          <p:nvPr/>
        </p:nvGrpSpPr>
        <p:grpSpPr>
          <a:xfrm>
            <a:off x="2032088" y="2293745"/>
            <a:ext cx="8375965" cy="1824013"/>
            <a:chOff x="2047380" y="2195651"/>
            <a:chExt cx="8375965" cy="18240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423EEC-D3E8-0361-B63D-DABE6C83206A}"/>
                </a:ext>
              </a:extLst>
            </p:cNvPr>
            <p:cNvGrpSpPr/>
            <p:nvPr/>
          </p:nvGrpSpPr>
          <p:grpSpPr>
            <a:xfrm>
              <a:off x="2047380" y="2195651"/>
              <a:ext cx="8375965" cy="1824013"/>
              <a:chOff x="5016617" y="2138387"/>
              <a:chExt cx="6191075" cy="13482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78D0E9A-4F3A-6B2A-C9CC-1A88D6A5AACC}"/>
                  </a:ext>
                </a:extLst>
              </p:cNvPr>
              <p:cNvSpPr/>
              <p:nvPr/>
            </p:nvSpPr>
            <p:spPr>
              <a:xfrm>
                <a:off x="5193218" y="280566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BB7D89A-A071-AB73-9AB5-FF5428666CBA}"/>
                  </a:ext>
                </a:extLst>
              </p:cNvPr>
              <p:cNvSpPr/>
              <p:nvPr/>
            </p:nvSpPr>
            <p:spPr>
              <a:xfrm>
                <a:off x="5453337" y="2552753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235A68D-C9C0-4B97-913C-563149CD6BF2}"/>
                  </a:ext>
                </a:extLst>
              </p:cNvPr>
              <p:cNvSpPr/>
              <p:nvPr/>
            </p:nvSpPr>
            <p:spPr>
              <a:xfrm rot="733898">
                <a:off x="5703159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252BBFA-E350-4060-EB7D-7D067F30E4E1}"/>
                  </a:ext>
                </a:extLst>
              </p:cNvPr>
              <p:cNvSpPr/>
              <p:nvPr/>
            </p:nvSpPr>
            <p:spPr>
              <a:xfrm rot="949321">
                <a:off x="5610030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4AAB8F1-29B4-E876-B591-8FF4A2EBB5BD}"/>
                  </a:ext>
                </a:extLst>
              </p:cNvPr>
              <p:cNvCxnSpPr>
                <a:cxnSpLocks/>
                <a:stCxn id="16" idx="3"/>
                <a:endCxn id="9" idx="7"/>
              </p:cNvCxnSpPr>
              <p:nvPr/>
            </p:nvCxnSpPr>
            <p:spPr>
              <a:xfrm flipH="1">
                <a:off x="5326964" y="2686499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E7E2B74-3195-C896-9214-E1961CC43060}"/>
                  </a:ext>
                </a:extLst>
              </p:cNvPr>
              <p:cNvSpPr/>
              <p:nvPr/>
            </p:nvSpPr>
            <p:spPr>
              <a:xfrm>
                <a:off x="6460502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3681E-7F5C-3586-1C4F-589C09C04605}"/>
                  </a:ext>
                </a:extLst>
              </p:cNvPr>
              <p:cNvSpPr/>
              <p:nvPr/>
            </p:nvSpPr>
            <p:spPr>
              <a:xfrm>
                <a:off x="6367373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A68C479-53B9-82AE-5770-55F9A3FA7118}"/>
                  </a:ext>
                </a:extLst>
              </p:cNvPr>
              <p:cNvCxnSpPr>
                <a:cxnSpLocks/>
                <a:stCxn id="37" idx="7"/>
                <a:endCxn id="35" idx="4"/>
              </p:cNvCxnSpPr>
              <p:nvPr/>
            </p:nvCxnSpPr>
            <p:spPr>
              <a:xfrm flipV="1">
                <a:off x="6501120" y="2962360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4A03ED1-01E1-BCDF-5223-E4F84A354BEE}"/>
                  </a:ext>
                </a:extLst>
              </p:cNvPr>
              <p:cNvSpPr/>
              <p:nvPr/>
            </p:nvSpPr>
            <p:spPr>
              <a:xfrm>
                <a:off x="6682093" y="2805800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072F15F-3A6A-42A1-4696-8C2022D701D1}"/>
                  </a:ext>
                </a:extLst>
              </p:cNvPr>
              <p:cNvSpPr/>
              <p:nvPr/>
            </p:nvSpPr>
            <p:spPr>
              <a:xfrm>
                <a:off x="6942212" y="2552886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BE950AE-8348-F707-CA5E-C83F4F19B52F}"/>
                  </a:ext>
                </a:extLst>
              </p:cNvPr>
              <p:cNvSpPr/>
              <p:nvPr/>
            </p:nvSpPr>
            <p:spPr>
              <a:xfrm>
                <a:off x="6760926" y="316924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324FE30-E56F-C122-722C-C7469A0992C0}"/>
                  </a:ext>
                </a:extLst>
              </p:cNvPr>
              <p:cNvCxnSpPr>
                <a:cxnSpLocks/>
                <a:stCxn id="43" idx="3"/>
                <a:endCxn id="40" idx="7"/>
              </p:cNvCxnSpPr>
              <p:nvPr/>
            </p:nvCxnSpPr>
            <p:spPr>
              <a:xfrm flipH="1">
                <a:off x="6815839" y="2686632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B6957E2-BCAD-A6D3-5E80-7E06829B9282}"/>
                  </a:ext>
                </a:extLst>
              </p:cNvPr>
              <p:cNvCxnSpPr>
                <a:cxnSpLocks/>
                <a:stCxn id="40" idx="4"/>
                <a:endCxn id="44" idx="0"/>
              </p:cNvCxnSpPr>
              <p:nvPr/>
            </p:nvCxnSpPr>
            <p:spPr>
              <a:xfrm>
                <a:off x="6760440" y="2962493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63B646-EDFF-BECC-18E1-2BCCE81FAF9F}"/>
                  </a:ext>
                </a:extLst>
              </p:cNvPr>
              <p:cNvSpPr/>
              <p:nvPr/>
            </p:nvSpPr>
            <p:spPr>
              <a:xfrm>
                <a:off x="7949377" y="2805800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56B614F-CEA7-259D-0971-C175F84CFEC3}"/>
                  </a:ext>
                </a:extLst>
              </p:cNvPr>
              <p:cNvSpPr/>
              <p:nvPr/>
            </p:nvSpPr>
            <p:spPr>
              <a:xfrm>
                <a:off x="7856248" y="316924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8065757-82D3-C19F-6315-C41AB0569CAA}"/>
                  </a:ext>
                </a:extLst>
              </p:cNvPr>
              <p:cNvSpPr/>
              <p:nvPr/>
            </p:nvSpPr>
            <p:spPr>
              <a:xfrm>
                <a:off x="8179267" y="2820628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242BA16-87EC-1243-4A3A-5D84B9416895}"/>
                  </a:ext>
                </a:extLst>
              </p:cNvPr>
              <p:cNvSpPr/>
              <p:nvPr/>
            </p:nvSpPr>
            <p:spPr>
              <a:xfrm>
                <a:off x="8439386" y="2567714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1B2CB46-E4A8-A0ED-18C9-1F4944B638B9}"/>
                  </a:ext>
                </a:extLst>
              </p:cNvPr>
              <p:cNvSpPr/>
              <p:nvPr/>
            </p:nvSpPr>
            <p:spPr>
              <a:xfrm>
                <a:off x="8258100" y="3184075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C23FC7C-2B7C-EDBC-A28E-7644AE5CA470}"/>
                  </a:ext>
                </a:extLst>
              </p:cNvPr>
              <p:cNvCxnSpPr>
                <a:cxnSpLocks/>
                <a:stCxn id="61" idx="4"/>
                <a:endCxn id="62" idx="7"/>
              </p:cNvCxnSpPr>
              <p:nvPr/>
            </p:nvCxnSpPr>
            <p:spPr>
              <a:xfrm flipH="1">
                <a:off x="8391847" y="2724407"/>
                <a:ext cx="125886" cy="48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6B899D-55BF-C0F8-BFA8-D88B11D0CF32}"/>
                  </a:ext>
                </a:extLst>
              </p:cNvPr>
              <p:cNvSpPr/>
              <p:nvPr/>
            </p:nvSpPr>
            <p:spPr>
              <a:xfrm>
                <a:off x="9015443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B42C28D-8BB3-C9A4-25CF-DDA1EBCB1171}"/>
                  </a:ext>
                </a:extLst>
              </p:cNvPr>
              <p:cNvSpPr/>
              <p:nvPr/>
            </p:nvSpPr>
            <p:spPr>
              <a:xfrm>
                <a:off x="9353422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CA7AE26-D526-B565-30E0-3348144C3173}"/>
                  </a:ext>
                </a:extLst>
              </p:cNvPr>
              <p:cNvCxnSpPr>
                <a:cxnSpLocks/>
                <a:stCxn id="69" idx="6"/>
                <a:endCxn id="70" idx="2"/>
              </p:cNvCxnSpPr>
              <p:nvPr/>
            </p:nvCxnSpPr>
            <p:spPr>
              <a:xfrm>
                <a:off x="9172137" y="3262421"/>
                <a:ext cx="181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5D74569-7036-9B91-C66E-B0822C8990F3}"/>
                  </a:ext>
                </a:extLst>
              </p:cNvPr>
              <p:cNvSpPr/>
              <p:nvPr/>
            </p:nvSpPr>
            <p:spPr>
              <a:xfrm>
                <a:off x="10178083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0444B18-67C4-37B5-45E3-BC5E65A1E7F3}"/>
                  </a:ext>
                </a:extLst>
              </p:cNvPr>
              <p:cNvSpPr/>
              <p:nvPr/>
            </p:nvSpPr>
            <p:spPr>
              <a:xfrm>
                <a:off x="9746975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6D61A60-D189-B7B8-43B6-22A1997EA16F}"/>
                  </a:ext>
                </a:extLst>
              </p:cNvPr>
              <p:cNvSpPr/>
              <p:nvPr/>
            </p:nvSpPr>
            <p:spPr>
              <a:xfrm>
                <a:off x="10084954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2E0302D-F930-592C-4BA3-28B63BBB072F}"/>
                  </a:ext>
                </a:extLst>
              </p:cNvPr>
              <p:cNvCxnSpPr>
                <a:cxnSpLocks/>
                <a:stCxn id="75" idx="7"/>
                <a:endCxn id="72" idx="4"/>
              </p:cNvCxnSpPr>
              <p:nvPr/>
            </p:nvCxnSpPr>
            <p:spPr>
              <a:xfrm flipV="1">
                <a:off x="10218701" y="2977454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46861AA-0A80-3004-3565-A12E656E5AF8}"/>
                  </a:ext>
                </a:extLst>
              </p:cNvPr>
              <p:cNvCxnSpPr>
                <a:cxnSpLocks/>
                <a:stCxn id="73" idx="7"/>
                <a:endCxn id="72" idx="3"/>
              </p:cNvCxnSpPr>
              <p:nvPr/>
            </p:nvCxnSpPr>
            <p:spPr>
              <a:xfrm flipV="1">
                <a:off x="9880722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A13AF41-8074-7B96-B4DC-18D8912B71BC}"/>
                  </a:ext>
                </a:extLst>
              </p:cNvPr>
              <p:cNvSpPr/>
              <p:nvPr/>
            </p:nvSpPr>
            <p:spPr>
              <a:xfrm>
                <a:off x="10935426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3E8C0EE-DF6D-6827-DC79-051B0AA1613F}"/>
                  </a:ext>
                </a:extLst>
              </p:cNvPr>
              <p:cNvSpPr/>
              <p:nvPr/>
            </p:nvSpPr>
            <p:spPr>
              <a:xfrm>
                <a:off x="10504318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B7C01C8-7382-E367-5ACF-AF73E7F8FA4B}"/>
                  </a:ext>
                </a:extLst>
              </p:cNvPr>
              <p:cNvCxnSpPr>
                <a:cxnSpLocks/>
                <a:stCxn id="79" idx="7"/>
                <a:endCxn id="78" idx="3"/>
              </p:cNvCxnSpPr>
              <p:nvPr/>
            </p:nvCxnSpPr>
            <p:spPr>
              <a:xfrm flipV="1">
                <a:off x="10638065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F840B1-2377-37CD-3243-53745A6371D4}"/>
                  </a:ext>
                </a:extLst>
              </p:cNvPr>
              <p:cNvCxnSpPr/>
              <p:nvPr/>
            </p:nvCxnSpPr>
            <p:spPr>
              <a:xfrm>
                <a:off x="5016617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4C309F1-70FC-E606-391C-F44AF5CA0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617" y="3473042"/>
                <a:ext cx="6191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3F4FAAE-3852-3C9B-D5CD-DEC9B3C464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95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395BE07-A22F-2A96-6929-743F6AE5B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274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C375FA9-8C35-B0CF-C6CD-EC339C38C6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6617" y="2474752"/>
                <a:ext cx="6191075" cy="11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FD05663-94FD-03C8-FD3E-87B0EC67F193}"/>
                  </a:ext>
                </a:extLst>
              </p:cNvPr>
              <p:cNvCxnSpPr/>
              <p:nvPr/>
            </p:nvCxnSpPr>
            <p:spPr>
              <a:xfrm>
                <a:off x="1120769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437C3E3-8111-F1DD-6B9E-7E9B5E41B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274" y="248153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6F4A8D3-E564-600A-BAC2-2C292CA6A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524" y="248831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13033B5-B449-E17E-E26F-277D7D87F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1524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7C4A497-14DF-F125-0AFB-2285522C7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949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A0234A3-E0CD-AAC8-13CF-AE898DD71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124" y="250187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407B232-F60E-7978-D26F-2BE577916DC6}"/>
                  </a:ext>
                </a:extLst>
              </p:cNvPr>
              <p:cNvCxnSpPr>
                <a:cxnSpLocks/>
                <a:stCxn id="59" idx="7"/>
                <a:endCxn id="58" idx="4"/>
              </p:cNvCxnSpPr>
              <p:nvPr/>
            </p:nvCxnSpPr>
            <p:spPr>
              <a:xfrm flipV="1">
                <a:off x="7989994" y="2962493"/>
                <a:ext cx="37730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554CF2F-DFA9-D1CF-51E2-DB2F0FD87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051" y="2972560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A77F65-3817-2112-A3FF-9E20A2179CA1}"/>
                  </a:ext>
                </a:extLst>
              </p:cNvPr>
              <p:cNvSpPr txBox="1"/>
              <p:nvPr/>
            </p:nvSpPr>
            <p:spPr>
              <a:xfrm>
                <a:off x="5271616" y="213838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C94708-0957-52F6-62D5-6C387617EB2B}"/>
                  </a:ext>
                </a:extLst>
              </p:cNvPr>
              <p:cNvSpPr txBox="1"/>
              <p:nvPr/>
            </p:nvSpPr>
            <p:spPr>
              <a:xfrm>
                <a:off x="6090782" y="2149302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1B286BB-A919-FCD9-FE6A-364068B80C0C}"/>
                  </a:ext>
                </a:extLst>
              </p:cNvPr>
              <p:cNvSpPr txBox="1"/>
              <p:nvPr/>
            </p:nvSpPr>
            <p:spPr>
              <a:xfrm>
                <a:off x="6862707" y="215804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44BF6EC-F8B0-E824-7083-EE4D0AD9A14E}"/>
                  </a:ext>
                </a:extLst>
              </p:cNvPr>
              <p:cNvSpPr txBox="1"/>
              <p:nvPr/>
            </p:nvSpPr>
            <p:spPr>
              <a:xfrm>
                <a:off x="7583031" y="216999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t4</a:t>
                </a:r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5F28021-1F43-F36B-CF4C-750B460CC997}"/>
                  </a:ext>
                </a:extLst>
              </p:cNvPr>
              <p:cNvSpPr txBox="1"/>
              <p:nvPr/>
            </p:nvSpPr>
            <p:spPr>
              <a:xfrm>
                <a:off x="8310384" y="217996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t5</a:t>
                </a:r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B7907A-044E-54BD-3347-B68083378EA8}"/>
                  </a:ext>
                </a:extLst>
              </p:cNvPr>
              <p:cNvSpPr txBox="1"/>
              <p:nvPr/>
            </p:nvSpPr>
            <p:spPr>
              <a:xfrm>
                <a:off x="9057283" y="2186909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t6</a:t>
                </a:r>
                <a:endParaRPr lang="en-US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C87F257-E810-CCF3-3E31-1B08CA43B469}"/>
                  </a:ext>
                </a:extLst>
              </p:cNvPr>
              <p:cNvSpPr txBox="1"/>
              <p:nvPr/>
            </p:nvSpPr>
            <p:spPr>
              <a:xfrm>
                <a:off x="9814918" y="2191518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t7</a:t>
                </a:r>
                <a:endParaRPr lang="en-US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7C81DA1-FEC7-A9B8-3E8E-D902E6C15AA6}"/>
                  </a:ext>
                </a:extLst>
              </p:cNvPr>
              <p:cNvSpPr txBox="1"/>
              <p:nvPr/>
            </p:nvSpPr>
            <p:spPr>
              <a:xfrm>
                <a:off x="10572553" y="219512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t8</a:t>
                </a:r>
                <a:endParaRPr lang="en-US" dirty="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DBF5F7-B25C-3E9A-D642-FC3E93A265B2}"/>
                </a:ext>
              </a:extLst>
            </p:cNvPr>
            <p:cNvCxnSpPr>
              <a:cxnSpLocks/>
              <a:stCxn id="21" idx="0"/>
              <a:endCxn id="20" idx="4"/>
            </p:cNvCxnSpPr>
            <p:nvPr/>
          </p:nvCxnSpPr>
          <p:spPr>
            <a:xfrm flipV="1">
              <a:off x="2985110" y="3308006"/>
              <a:ext cx="74638" cy="2861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9BA5C6-F3CD-B3F7-6775-BA488BB5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3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659058" y="1474635"/>
            <a:ext cx="3688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Link  prediction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 detection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Anomaly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6C38AA-3CAD-3F85-EC10-4FA1935C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068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Applications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54CFCB-AE7A-CC48-1D2D-8DDA8A42DF6E}"/>
              </a:ext>
            </a:extLst>
          </p:cNvPr>
          <p:cNvSpPr txBox="1"/>
          <p:nvPr/>
        </p:nvSpPr>
        <p:spPr>
          <a:xfrm>
            <a:off x="763957" y="1073946"/>
            <a:ext cx="10077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Dependent on these snapshots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Snapshot quality -&gt; model quality 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CA95955-9955-E8F2-88CC-FC548819741F}"/>
              </a:ext>
            </a:extLst>
          </p:cNvPr>
          <p:cNvCxnSpPr>
            <a:cxnSpLocks/>
          </p:cNvCxnSpPr>
          <p:nvPr/>
        </p:nvCxnSpPr>
        <p:spPr>
          <a:xfrm>
            <a:off x="3657600" y="2826958"/>
            <a:ext cx="796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A6990CD-CAF0-2786-76BB-554E25C327E8}"/>
              </a:ext>
            </a:extLst>
          </p:cNvPr>
          <p:cNvCxnSpPr>
            <a:cxnSpLocks/>
          </p:cNvCxnSpPr>
          <p:nvPr/>
        </p:nvCxnSpPr>
        <p:spPr>
          <a:xfrm>
            <a:off x="4453604" y="4290791"/>
            <a:ext cx="403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38D886-5ED3-33D1-EC62-71B0AAE26DDD}"/>
              </a:ext>
            </a:extLst>
          </p:cNvPr>
          <p:cNvCxnSpPr>
            <a:cxnSpLocks/>
          </p:cNvCxnSpPr>
          <p:nvPr/>
        </p:nvCxnSpPr>
        <p:spPr>
          <a:xfrm>
            <a:off x="4150941" y="5779002"/>
            <a:ext cx="1018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65E22BD-FD01-7923-A84E-B6F7E41B714C}"/>
              </a:ext>
            </a:extLst>
          </p:cNvPr>
          <p:cNvCxnSpPr/>
          <p:nvPr/>
        </p:nvCxnSpPr>
        <p:spPr>
          <a:xfrm>
            <a:off x="5486400" y="3705846"/>
            <a:ext cx="5801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565969B-E1B2-6712-7954-9B112D180110}"/>
              </a:ext>
            </a:extLst>
          </p:cNvPr>
          <p:cNvCxnSpPr/>
          <p:nvPr/>
        </p:nvCxnSpPr>
        <p:spPr>
          <a:xfrm>
            <a:off x="5554133" y="5303826"/>
            <a:ext cx="5801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205C8B46-32E3-64FE-6E98-F4CD5D45BAC5}"/>
              </a:ext>
            </a:extLst>
          </p:cNvPr>
          <p:cNvSpPr txBox="1"/>
          <p:nvPr/>
        </p:nvSpPr>
        <p:spPr>
          <a:xfrm>
            <a:off x="11401400" y="2434029"/>
            <a:ext cx="121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Link?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7348157-0C3A-C58C-92A0-94C55D2C3EDB}"/>
              </a:ext>
            </a:extLst>
          </p:cNvPr>
          <p:cNvGrpSpPr/>
          <p:nvPr/>
        </p:nvGrpSpPr>
        <p:grpSpPr>
          <a:xfrm>
            <a:off x="7595720" y="2013326"/>
            <a:ext cx="3533390" cy="1427376"/>
            <a:chOff x="6028426" y="1869771"/>
            <a:chExt cx="3533390" cy="14273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9C31F04-0841-CDBD-7DD8-AE44BBEC436B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CC742AB6-C7EC-5182-6C3B-A6BC0ECF5CD8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025BC41-A0DF-633A-D0D0-065249819A2C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222D491-B062-FC10-B392-167513485BB5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B800471-A6DD-73AC-7C14-FE6DF31F9D70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E58D68A-6C1F-E886-A3D4-6EC82C6B8C43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203A40D-6184-FB24-6367-9D91865C434F}"/>
                  </a:ext>
                </a:extLst>
              </p:cNvPr>
              <p:cNvCxnSpPr>
                <a:stCxn id="4" idx="3"/>
                <a:endCxn id="2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8CB55E7-0F5E-43A5-D7B1-B8D31B0B9B23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D709D1D-24A7-2503-41E1-C08F4E71C6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0811" y="2781587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D8CC70F-D53E-789B-DDC6-D2DF24828740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A7136D-373B-AC06-D92D-B6ED4214AC7E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581926-C014-6522-BCE2-17E488F13BFF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A79431-E3CD-C663-C49F-249C800904B7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25EE0CE-906E-B3E6-7CC5-9340CB4C9A64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DCF7DA7-3382-4C55-FC3B-2A00469166F7}"/>
                  </a:ext>
                </a:extLst>
              </p:cNvPr>
              <p:cNvCxnSpPr>
                <a:cxnSpLocks/>
                <a:stCxn id="13" idx="4"/>
                <a:endCxn id="1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DC48E88-BEF1-D666-ECD1-6E72CF4F9B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7711" y="2781587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F40C4D-7A37-4E00-795F-39728B9F4F16}"/>
                  </a:ext>
                </a:extLst>
              </p:cNvPr>
              <p:cNvCxnSpPr>
                <a:cxnSpLocks/>
                <a:stCxn id="16" idx="7"/>
                <a:endCxn id="14" idx="2"/>
              </p:cNvCxnSpPr>
              <p:nvPr/>
            </p:nvCxnSpPr>
            <p:spPr>
              <a:xfrm flipV="1">
                <a:off x="7390455" y="2678895"/>
                <a:ext cx="402304" cy="4167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CB4940F-5689-C64C-AF4E-691982F35776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B3CBB10-2729-FC66-FFB5-AAEBB0FFCB52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E78BE9E-D96E-6FCE-0923-1ABB8D57C41B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09066B2-1A44-9B36-85B3-F2529F500601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A240D06-B589-1A1F-CB37-00BE75646F67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2CBA65-9343-D8A5-0B1B-15B29BC88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B813967-1386-D5D7-D15C-F21EAD7BEC48}"/>
                  </a:ext>
                </a:extLst>
              </p:cNvPr>
              <p:cNvCxnSpPr>
                <a:cxnSpLocks/>
                <a:stCxn id="30" idx="2"/>
                <a:endCxn id="29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E73B34A-B135-151C-A881-AEE0DC3C630E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S1</a:t>
                </a:r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18BC81-231C-0143-682D-CA1A97C49A69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S2</a:t>
                </a:r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08324A-9897-5CC2-8EE4-1523CD949043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S3</a:t>
                </a:r>
                <a:endParaRPr lang="en-US" dirty="0"/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BBF4A78-FA7A-15C2-A05F-03A33A8CBA0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01465426-4D18-4AA2-2475-21FC255448A6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F31EAB1-6A65-3372-FD25-54C2773E5B8F}"/>
              </a:ext>
            </a:extLst>
          </p:cNvPr>
          <p:cNvGrpSpPr/>
          <p:nvPr/>
        </p:nvGrpSpPr>
        <p:grpSpPr>
          <a:xfrm>
            <a:off x="7617728" y="3727098"/>
            <a:ext cx="3533390" cy="1427376"/>
            <a:chOff x="5725955" y="1760224"/>
            <a:chExt cx="3753705" cy="151637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7460C07-8C74-BEF5-6BDF-7255CA4C34F8}"/>
                </a:ext>
              </a:extLst>
            </p:cNvPr>
            <p:cNvSpPr/>
            <p:nvPr/>
          </p:nvSpPr>
          <p:spPr>
            <a:xfrm>
              <a:off x="5725955" y="257289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9AC3121-8991-C389-271E-32F4328E617C}"/>
                </a:ext>
              </a:extLst>
            </p:cNvPr>
            <p:cNvSpPr/>
            <p:nvPr/>
          </p:nvSpPr>
          <p:spPr>
            <a:xfrm>
              <a:off x="6077873" y="223072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E0E69F6-EBAD-F3D8-04DC-AAF028D927D6}"/>
                </a:ext>
              </a:extLst>
            </p:cNvPr>
            <p:cNvSpPr/>
            <p:nvPr/>
          </p:nvSpPr>
          <p:spPr>
            <a:xfrm>
              <a:off x="6415859" y="257289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4119F65-0DDE-3F11-94BA-CA6BF10AAD4C}"/>
                </a:ext>
              </a:extLst>
            </p:cNvPr>
            <p:cNvSpPr/>
            <p:nvPr/>
          </p:nvSpPr>
          <p:spPr>
            <a:xfrm>
              <a:off x="5832609" y="306460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63A480F-4A0F-5B4D-122C-03F7AD1C7EAC}"/>
                </a:ext>
              </a:extLst>
            </p:cNvPr>
            <p:cNvSpPr/>
            <p:nvPr/>
          </p:nvSpPr>
          <p:spPr>
            <a:xfrm>
              <a:off x="6289864" y="306460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C351D2-D9F6-2967-0065-F3AE23A2DAD0}"/>
                </a:ext>
              </a:extLst>
            </p:cNvPr>
            <p:cNvCxnSpPr>
              <a:stCxn id="138" idx="3"/>
              <a:endCxn id="137" idx="7"/>
            </p:cNvCxnSpPr>
            <p:nvPr/>
          </p:nvCxnSpPr>
          <p:spPr>
            <a:xfrm flipH="1">
              <a:off x="5906901" y="2411675"/>
              <a:ext cx="202016" cy="19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23610D1-9E22-5073-1CF8-A57B92C16DC4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>
              <a:off x="5853574" y="2784890"/>
              <a:ext cx="85031" cy="279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89E9209-663D-763E-2882-301F02B98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11" y="2781587"/>
              <a:ext cx="51044" cy="3107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A2946D8-0418-9B14-1DC0-D70869C390B6}"/>
                </a:ext>
              </a:extLst>
            </p:cNvPr>
            <p:cNvSpPr/>
            <p:nvPr/>
          </p:nvSpPr>
          <p:spPr>
            <a:xfrm>
              <a:off x="7102855" y="257289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7ABDD0B-AD22-0672-8A66-BD6AF4A32D6F}"/>
                </a:ext>
              </a:extLst>
            </p:cNvPr>
            <p:cNvSpPr/>
            <p:nvPr/>
          </p:nvSpPr>
          <p:spPr>
            <a:xfrm>
              <a:off x="7454773" y="223072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4CD98B0-B400-77F6-532F-914433A9330A}"/>
                </a:ext>
              </a:extLst>
            </p:cNvPr>
            <p:cNvSpPr/>
            <p:nvPr/>
          </p:nvSpPr>
          <p:spPr>
            <a:xfrm>
              <a:off x="7792759" y="257289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875A192-16F2-54F4-4C16-238A3868571F}"/>
                </a:ext>
              </a:extLst>
            </p:cNvPr>
            <p:cNvSpPr/>
            <p:nvPr/>
          </p:nvSpPr>
          <p:spPr>
            <a:xfrm>
              <a:off x="7209509" y="306460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9CB9957-1B17-2403-D4FE-D30FFBB2B0F5}"/>
                </a:ext>
              </a:extLst>
            </p:cNvPr>
            <p:cNvSpPr/>
            <p:nvPr/>
          </p:nvSpPr>
          <p:spPr>
            <a:xfrm>
              <a:off x="7666764" y="3064609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D668CFB-7729-D7DF-2346-AAB3869ED21E}"/>
                </a:ext>
              </a:extLst>
            </p:cNvPr>
            <p:cNvCxnSpPr>
              <a:cxnSpLocks/>
              <a:stCxn id="146" idx="4"/>
              <a:endCxn id="148" idx="7"/>
            </p:cNvCxnSpPr>
            <p:nvPr/>
          </p:nvCxnSpPr>
          <p:spPr>
            <a:xfrm flipH="1">
              <a:off x="7390455" y="2442720"/>
              <a:ext cx="170314" cy="652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A2AA276-E47B-9729-3777-C8F7EC599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7711" y="2781587"/>
              <a:ext cx="51044" cy="3107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1B6386-8DE1-F637-CFCF-2B12CD798966}"/>
                </a:ext>
              </a:extLst>
            </p:cNvPr>
            <p:cNvCxnSpPr>
              <a:cxnSpLocks/>
              <a:stCxn id="148" idx="7"/>
              <a:endCxn id="147" idx="2"/>
            </p:cNvCxnSpPr>
            <p:nvPr/>
          </p:nvCxnSpPr>
          <p:spPr>
            <a:xfrm flipV="1">
              <a:off x="7390455" y="2678895"/>
              <a:ext cx="402304" cy="4167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B432F75-CE83-8178-5D21-7E8ECC189F5D}"/>
                </a:ext>
              </a:extLst>
            </p:cNvPr>
            <p:cNvSpPr/>
            <p:nvPr/>
          </p:nvSpPr>
          <p:spPr>
            <a:xfrm>
              <a:off x="8577765" y="2569596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8F18611-D639-8AAE-F0A8-EBD64B680BE3}"/>
                </a:ext>
              </a:extLst>
            </p:cNvPr>
            <p:cNvSpPr/>
            <p:nvPr/>
          </p:nvSpPr>
          <p:spPr>
            <a:xfrm>
              <a:off x="8929683" y="2227426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22765DC-5409-DB9A-AD84-5BA00483DB5B}"/>
                </a:ext>
              </a:extLst>
            </p:cNvPr>
            <p:cNvSpPr/>
            <p:nvPr/>
          </p:nvSpPr>
          <p:spPr>
            <a:xfrm>
              <a:off x="9267669" y="2569596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06498BD-57FE-67E6-9081-2AA6679E8455}"/>
                </a:ext>
              </a:extLst>
            </p:cNvPr>
            <p:cNvSpPr/>
            <p:nvPr/>
          </p:nvSpPr>
          <p:spPr>
            <a:xfrm>
              <a:off x="8684419" y="3061306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485BEC3-546D-2EC8-BDE0-26932D1BBD97}"/>
                </a:ext>
              </a:extLst>
            </p:cNvPr>
            <p:cNvSpPr/>
            <p:nvPr/>
          </p:nvSpPr>
          <p:spPr>
            <a:xfrm>
              <a:off x="9141674" y="3061306"/>
              <a:ext cx="211991" cy="2119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F196B0F-A0A2-5890-1D0D-AC36111D5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2621" y="2778284"/>
              <a:ext cx="51044" cy="31076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3725A40-A08E-C782-616F-5A90FB720484}"/>
                </a:ext>
              </a:extLst>
            </p:cNvPr>
            <p:cNvCxnSpPr>
              <a:cxnSpLocks/>
              <a:stCxn id="157" idx="2"/>
              <a:endCxn id="156" idx="6"/>
            </p:cNvCxnSpPr>
            <p:nvPr/>
          </p:nvCxnSpPr>
          <p:spPr>
            <a:xfrm flipH="1">
              <a:off x="8896410" y="3167302"/>
              <a:ext cx="24526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2957D0A-C475-90D2-360C-EAB45B8BAD30}"/>
                </a:ext>
              </a:extLst>
            </p:cNvPr>
            <p:cNvSpPr txBox="1"/>
            <p:nvPr/>
          </p:nvSpPr>
          <p:spPr>
            <a:xfrm>
              <a:off x="5955611" y="1767993"/>
              <a:ext cx="655328" cy="39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S1</a:t>
              </a:r>
              <a:endParaRPr lang="en-US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726F314-E6B7-11C4-22EB-AC55EC60C3B4}"/>
                </a:ext>
              </a:extLst>
            </p:cNvPr>
            <p:cNvSpPr txBox="1"/>
            <p:nvPr/>
          </p:nvSpPr>
          <p:spPr>
            <a:xfrm>
              <a:off x="7382936" y="1765926"/>
              <a:ext cx="655328" cy="39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S2</a:t>
              </a:r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8A16879-E63C-63C5-D7E1-4A7E8D8B4394}"/>
                </a:ext>
              </a:extLst>
            </p:cNvPr>
            <p:cNvSpPr txBox="1"/>
            <p:nvPr/>
          </p:nvSpPr>
          <p:spPr>
            <a:xfrm>
              <a:off x="8789756" y="1760224"/>
              <a:ext cx="655328" cy="39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S3</a:t>
              </a:r>
              <a:endParaRPr lang="en-US" dirty="0"/>
            </a:p>
          </p:txBody>
        </p: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D5CC675-C878-469B-97DB-B0CD8C200775}"/>
              </a:ext>
            </a:extLst>
          </p:cNvPr>
          <p:cNvCxnSpPr>
            <a:cxnSpLocks/>
          </p:cNvCxnSpPr>
          <p:nvPr/>
        </p:nvCxnSpPr>
        <p:spPr>
          <a:xfrm>
            <a:off x="8541604" y="4589541"/>
            <a:ext cx="214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877A09F-0F80-6209-0CA5-CFBA46568628}"/>
              </a:ext>
            </a:extLst>
          </p:cNvPr>
          <p:cNvCxnSpPr>
            <a:cxnSpLocks/>
          </p:cNvCxnSpPr>
          <p:nvPr/>
        </p:nvCxnSpPr>
        <p:spPr>
          <a:xfrm>
            <a:off x="9901828" y="4588740"/>
            <a:ext cx="274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7C712D8-928B-8ED2-0562-17ADF2DE78B0}"/>
              </a:ext>
            </a:extLst>
          </p:cNvPr>
          <p:cNvGrpSpPr/>
          <p:nvPr/>
        </p:nvGrpSpPr>
        <p:grpSpPr>
          <a:xfrm>
            <a:off x="7624739" y="5297607"/>
            <a:ext cx="3533390" cy="1427376"/>
            <a:chOff x="6028426" y="1869771"/>
            <a:chExt cx="3533390" cy="1427376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491CDBF-291C-4A7A-6F64-AD9157D5E1A2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52D2375-04EC-59F4-7D15-2AC4B42E6B84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595A5D5-4029-94AC-510D-05D82FC52D15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A5C0807-1D1F-A78E-221B-5E334FE92CEF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459A5E71-CB3E-7B49-E06F-E8DB0CFCE2DF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6D423FBE-5CEB-1DCD-2E82-3A4CD2CA97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DD0B404-4E8A-C545-C8D6-0B0397DBA7FF}"/>
                  </a:ext>
                </a:extLst>
              </p:cNvPr>
              <p:cNvCxnSpPr>
                <a:stCxn id="168" idx="3"/>
                <a:endCxn id="167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C8269EA-1DDA-CBD1-8DAD-511DFA89967F}"/>
                  </a:ext>
                </a:extLst>
              </p:cNvPr>
              <p:cNvCxnSpPr>
                <a:cxnSpLocks/>
                <a:endCxn id="170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0BC87D6-982C-7751-E8A3-525753D1A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0811" y="2781587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E4FFD6F-7C51-19C6-067C-30E680C76682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DFB92517-BFEF-EA25-0816-2EBD20104B1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30B64BB-F9D5-3F8C-36D0-EB55D74E5DCB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B0F7FDB3-1872-0709-72FA-E827C914C448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B8129A5-F659-AFD2-EBB9-0B0571D4F6C3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40581883-9F1F-57D3-F5AE-43C8BD6DB055}"/>
                  </a:ext>
                </a:extLst>
              </p:cNvPr>
              <p:cNvCxnSpPr>
                <a:cxnSpLocks/>
                <a:stCxn id="176" idx="4"/>
                <a:endCxn id="178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9D6A5FA7-ACB2-12A0-DE49-A0317FA93B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7711" y="2781587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F8F5BD6-A946-E8F7-7347-04F363ED9686}"/>
                  </a:ext>
                </a:extLst>
              </p:cNvPr>
              <p:cNvCxnSpPr>
                <a:cxnSpLocks/>
                <a:stCxn id="178" idx="7"/>
                <a:endCxn id="177" idx="2"/>
              </p:cNvCxnSpPr>
              <p:nvPr/>
            </p:nvCxnSpPr>
            <p:spPr>
              <a:xfrm flipV="1">
                <a:off x="7390455" y="2678895"/>
                <a:ext cx="402304" cy="4167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31FDA3E-691D-6625-AD8F-74B16280285E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61197AF3-57ED-0566-EB0E-BB6301B15A76}"/>
                  </a:ext>
                </a:extLst>
              </p:cNvPr>
              <p:cNvSpPr/>
              <p:nvPr/>
            </p:nvSpPr>
            <p:spPr>
              <a:xfrm rot="1042384"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14FCB053-B08D-B408-87CD-2B3418E3F97D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5D648BB7-8895-338E-EF3C-0F60509AE724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BD5CAE9-3644-1960-634B-0EF0328849E3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E50ED7C-13F2-BF18-A455-BE442A0AE3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69CEB6-8EC5-1DD1-766A-5164F6B032B9}"/>
                  </a:ext>
                </a:extLst>
              </p:cNvPr>
              <p:cNvCxnSpPr>
                <a:cxnSpLocks/>
                <a:stCxn id="187" idx="2"/>
                <a:endCxn id="186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2295444B-FF0E-8C03-0FD4-BF22DD3ED2A4}"/>
                  </a:ext>
                </a:extLst>
              </p:cNvPr>
              <p:cNvSpPr txBox="1"/>
              <p:nvPr/>
            </p:nvSpPr>
            <p:spPr>
              <a:xfrm>
                <a:off x="5959225" y="1767737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S1</a:t>
                </a:r>
                <a:endParaRPr lang="en-US" dirty="0"/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A256E30-7F84-644D-4C36-F450A8C7EC54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S2</a:t>
                </a:r>
                <a:endParaRPr lang="en-US" dirty="0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F337E99-F0F8-FAD9-BD70-1C860691C0F6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S3</a:t>
                </a:r>
                <a:endParaRPr lang="en-US" dirty="0"/>
              </a:p>
            </p:txBody>
          </p:sp>
        </p:grp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DE08B23-02E8-7952-F014-4E2D78B40418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00AFCD5-7DC9-A2B3-BEA0-3039524C4AD3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1AA724AD-E157-A7B9-8DC5-2D88E4FCBFA3}"/>
              </a:ext>
            </a:extLst>
          </p:cNvPr>
          <p:cNvCxnSpPr>
            <a:cxnSpLocks/>
          </p:cNvCxnSpPr>
          <p:nvPr/>
        </p:nvCxnSpPr>
        <p:spPr>
          <a:xfrm flipH="1">
            <a:off x="10917598" y="5650629"/>
            <a:ext cx="483802" cy="18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8D34491-A2E2-8CB4-A804-2F0710308ACD}"/>
              </a:ext>
            </a:extLst>
          </p:cNvPr>
          <p:cNvCxnSpPr>
            <a:cxnSpLocks/>
          </p:cNvCxnSpPr>
          <p:nvPr/>
        </p:nvCxnSpPr>
        <p:spPr>
          <a:xfrm flipH="1">
            <a:off x="11123742" y="2789243"/>
            <a:ext cx="479374" cy="22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9A2AE4E0-9AE4-FA8F-C0B0-C1FC8463A5B5}"/>
              </a:ext>
            </a:extLst>
          </p:cNvPr>
          <p:cNvSpPr txBox="1"/>
          <p:nvPr/>
        </p:nvSpPr>
        <p:spPr>
          <a:xfrm>
            <a:off x="10873725" y="3970104"/>
            <a:ext cx="162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Community?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F08BF2BC-D4D9-3942-8BC2-AEDE6A0E09D1}"/>
              </a:ext>
            </a:extLst>
          </p:cNvPr>
          <p:cNvCxnSpPr>
            <a:cxnSpLocks/>
          </p:cNvCxnSpPr>
          <p:nvPr/>
        </p:nvCxnSpPr>
        <p:spPr>
          <a:xfrm flipH="1">
            <a:off x="11207761" y="4286073"/>
            <a:ext cx="322048" cy="306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94817F9-A672-4099-413D-9C7800F8673E}"/>
              </a:ext>
            </a:extLst>
          </p:cNvPr>
          <p:cNvCxnSpPr>
            <a:cxnSpLocks/>
            <a:stCxn id="156" idx="7"/>
            <a:endCxn id="155" idx="3"/>
          </p:cNvCxnSpPr>
          <p:nvPr/>
        </p:nvCxnSpPr>
        <p:spPr>
          <a:xfrm flipV="1">
            <a:off x="10572878" y="4659292"/>
            <a:ext cx="407914" cy="32174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FECD8A75-8580-F271-BEEE-F1622AB01FDE}"/>
              </a:ext>
            </a:extLst>
          </p:cNvPr>
          <p:cNvSpPr txBox="1"/>
          <p:nvPr/>
        </p:nvSpPr>
        <p:spPr>
          <a:xfrm>
            <a:off x="10988650" y="5318608"/>
            <a:ext cx="162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Anomaly?</a:t>
            </a:r>
          </a:p>
          <a:p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26C1D-DCC1-B5F8-49CC-BB1550999E1A}"/>
              </a:ext>
            </a:extLst>
          </p:cNvPr>
          <p:cNvCxnSpPr>
            <a:cxnSpLocks/>
          </p:cNvCxnSpPr>
          <p:nvPr/>
        </p:nvCxnSpPr>
        <p:spPr>
          <a:xfrm>
            <a:off x="6682378" y="2826958"/>
            <a:ext cx="796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05744CBF-71AA-E2E9-55D9-EA4A1EB3C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9561" y="2944930"/>
            <a:ext cx="638852" cy="638852"/>
          </a:xfrm>
          <a:prstGeom prst="rect">
            <a:avLst/>
          </a:prstGeom>
        </p:spPr>
      </p:pic>
      <p:pic>
        <p:nvPicPr>
          <p:cNvPr id="41" name="Graphic 40" descr="Man outline">
            <a:extLst>
              <a:ext uri="{FF2B5EF4-FFF2-40B4-BE49-F238E27FC236}">
                <a16:creationId xmlns:a16="http://schemas.microsoft.com/office/drawing/2014/main" id="{723CFCEE-A163-9D12-9C67-CFE0F1EBB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120" y="2108567"/>
            <a:ext cx="638852" cy="638852"/>
          </a:xfrm>
          <a:prstGeom prst="rect">
            <a:avLst/>
          </a:prstGeom>
        </p:spPr>
      </p:pic>
      <p:pic>
        <p:nvPicPr>
          <p:cNvPr id="44" name="Graphic 43" descr="Woman outline">
            <a:extLst>
              <a:ext uri="{FF2B5EF4-FFF2-40B4-BE49-F238E27FC236}">
                <a16:creationId xmlns:a16="http://schemas.microsoft.com/office/drawing/2014/main" id="{A5FEA23F-F5A5-CFAA-69BA-40817FFF7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5277" y="2386225"/>
            <a:ext cx="638852" cy="63885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EED3E6-C59B-0AA3-B531-CC1BFEB4F71D}"/>
              </a:ext>
            </a:extLst>
          </p:cNvPr>
          <p:cNvCxnSpPr/>
          <p:nvPr/>
        </p:nvCxnSpPr>
        <p:spPr>
          <a:xfrm>
            <a:off x="5015408" y="2874968"/>
            <a:ext cx="307774" cy="19925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BD4F77-2AE5-352F-5CA6-C4B7CE0CF0F7}"/>
              </a:ext>
            </a:extLst>
          </p:cNvPr>
          <p:cNvCxnSpPr>
            <a:cxnSpLocks/>
          </p:cNvCxnSpPr>
          <p:nvPr/>
        </p:nvCxnSpPr>
        <p:spPr>
          <a:xfrm flipV="1">
            <a:off x="5681120" y="2739829"/>
            <a:ext cx="224385" cy="29201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1FF3A7B-50EF-B749-A7FB-9368965F3514}"/>
              </a:ext>
            </a:extLst>
          </p:cNvPr>
          <p:cNvCxnSpPr>
            <a:endCxn id="41" idx="1"/>
          </p:cNvCxnSpPr>
          <p:nvPr/>
        </p:nvCxnSpPr>
        <p:spPr>
          <a:xfrm flipV="1">
            <a:off x="5113199" y="2427993"/>
            <a:ext cx="567921" cy="1723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9F5EC307-229E-80E9-8D71-541EC6A5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593" y="4561305"/>
            <a:ext cx="638852" cy="638852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BB3896B-1284-981B-415C-F93F5AF1E209}"/>
              </a:ext>
            </a:extLst>
          </p:cNvPr>
          <p:cNvCxnSpPr>
            <a:cxnSpLocks/>
          </p:cNvCxnSpPr>
          <p:nvPr/>
        </p:nvCxnSpPr>
        <p:spPr>
          <a:xfrm flipH="1">
            <a:off x="6278542" y="4292662"/>
            <a:ext cx="185789" cy="27791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2" name="Graphic 61" descr="Race Car outline">
            <a:extLst>
              <a:ext uri="{FF2B5EF4-FFF2-40B4-BE49-F238E27FC236}">
                <a16:creationId xmlns:a16="http://schemas.microsoft.com/office/drawing/2014/main" id="{16697B68-F7C2-2CAB-E6E5-2017AEDDD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5236" y="3855199"/>
            <a:ext cx="638852" cy="638852"/>
          </a:xfrm>
          <a:prstGeom prst="rect">
            <a:avLst/>
          </a:prstGeom>
        </p:spPr>
      </p:pic>
      <p:pic>
        <p:nvPicPr>
          <p:cNvPr id="65" name="Graphic 64" descr="Film strip outline">
            <a:extLst>
              <a:ext uri="{FF2B5EF4-FFF2-40B4-BE49-F238E27FC236}">
                <a16:creationId xmlns:a16="http://schemas.microsoft.com/office/drawing/2014/main" id="{2FB1D174-D993-B300-5807-930B9F0F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0122" y="4054014"/>
            <a:ext cx="403622" cy="403622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C209560-64C1-38FB-99B0-C74F0920DA89}"/>
              </a:ext>
            </a:extLst>
          </p:cNvPr>
          <p:cNvCxnSpPr>
            <a:cxnSpLocks/>
          </p:cNvCxnSpPr>
          <p:nvPr/>
        </p:nvCxnSpPr>
        <p:spPr>
          <a:xfrm>
            <a:off x="5773869" y="4421265"/>
            <a:ext cx="202913" cy="24891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1" name="Graphic 70" descr="Man outline">
            <a:extLst>
              <a:ext uri="{FF2B5EF4-FFF2-40B4-BE49-F238E27FC236}">
                <a16:creationId xmlns:a16="http://schemas.microsoft.com/office/drawing/2014/main" id="{701606DC-BB0F-3184-641C-054B4BC43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2242" y="5381562"/>
            <a:ext cx="638852" cy="638852"/>
          </a:xfrm>
          <a:prstGeom prst="rect">
            <a:avLst/>
          </a:prstGeom>
        </p:spPr>
      </p:pic>
      <p:pic>
        <p:nvPicPr>
          <p:cNvPr id="72" name="Graphic 71" descr="Woman outline">
            <a:extLst>
              <a:ext uri="{FF2B5EF4-FFF2-40B4-BE49-F238E27FC236}">
                <a16:creationId xmlns:a16="http://schemas.microsoft.com/office/drawing/2014/main" id="{93DF47B7-70D2-ECD9-6C44-E13E3B704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9656" y="5440962"/>
            <a:ext cx="638852" cy="638852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9BD2C77-BCFB-1FBC-B82D-55AF963048BD}"/>
              </a:ext>
            </a:extLst>
          </p:cNvPr>
          <p:cNvCxnSpPr>
            <a:cxnSpLocks/>
          </p:cNvCxnSpPr>
          <p:nvPr/>
        </p:nvCxnSpPr>
        <p:spPr>
          <a:xfrm flipV="1">
            <a:off x="5875325" y="5632122"/>
            <a:ext cx="509530" cy="86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Graphic 74" descr="Internet with solid fill">
            <a:extLst>
              <a:ext uri="{FF2B5EF4-FFF2-40B4-BE49-F238E27FC236}">
                <a16:creationId xmlns:a16="http://schemas.microsoft.com/office/drawing/2014/main" id="{0AE346DB-D66A-75D0-E9F1-1B936ED262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56328" y="6209656"/>
            <a:ext cx="625337" cy="62533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C2BB7A-6B66-A67C-D6BD-EC5F861C4B4C}"/>
              </a:ext>
            </a:extLst>
          </p:cNvPr>
          <p:cNvCxnSpPr>
            <a:cxnSpLocks/>
          </p:cNvCxnSpPr>
          <p:nvPr/>
        </p:nvCxnSpPr>
        <p:spPr>
          <a:xfrm flipV="1">
            <a:off x="6308551" y="6033907"/>
            <a:ext cx="237200" cy="20107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08BD97-A23C-9BDE-49C0-5E91A60EBD66}"/>
              </a:ext>
            </a:extLst>
          </p:cNvPr>
          <p:cNvCxnSpPr>
            <a:cxnSpLocks/>
          </p:cNvCxnSpPr>
          <p:nvPr/>
        </p:nvCxnSpPr>
        <p:spPr>
          <a:xfrm flipH="1" flipV="1">
            <a:off x="5824720" y="6062584"/>
            <a:ext cx="244972" cy="1724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43EDDA6-638B-936E-B6C1-8496640F580C}"/>
              </a:ext>
            </a:extLst>
          </p:cNvPr>
          <p:cNvCxnSpPr>
            <a:stCxn id="184" idx="4"/>
            <a:endCxn id="186" idx="0"/>
          </p:cNvCxnSpPr>
          <p:nvPr/>
        </p:nvCxnSpPr>
        <p:spPr>
          <a:xfrm flipH="1">
            <a:off x="10509338" y="5932386"/>
            <a:ext cx="201077" cy="58993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071B034-8852-D1AD-9205-B1469C21065C}"/>
              </a:ext>
            </a:extLst>
          </p:cNvPr>
          <p:cNvCxnSpPr>
            <a:cxnSpLocks/>
            <a:stCxn id="184" idx="3"/>
            <a:endCxn id="183" idx="7"/>
          </p:cNvCxnSpPr>
          <p:nvPr/>
        </p:nvCxnSpPr>
        <p:spPr>
          <a:xfrm flipH="1">
            <a:off x="10479495" y="5883429"/>
            <a:ext cx="172312" cy="20526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76E03EC-0C60-1B2B-DC87-B413D82DD4FF}"/>
              </a:ext>
            </a:extLst>
          </p:cNvPr>
          <p:cNvCxnSpPr>
            <a:stCxn id="184" idx="5"/>
            <a:endCxn id="187" idx="0"/>
          </p:cNvCxnSpPr>
          <p:nvPr/>
        </p:nvCxnSpPr>
        <p:spPr>
          <a:xfrm>
            <a:off x="10786473" y="5925562"/>
            <a:ext cx="153282" cy="59676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2D3AFD5-7B6F-5E59-65B6-AC8C7C48AF80}"/>
              </a:ext>
            </a:extLst>
          </p:cNvPr>
          <p:cNvCxnSpPr>
            <a:cxnSpLocks/>
            <a:stCxn id="184" idx="6"/>
            <a:endCxn id="185" idx="0"/>
          </p:cNvCxnSpPr>
          <p:nvPr/>
        </p:nvCxnSpPr>
        <p:spPr>
          <a:xfrm>
            <a:off x="10835429" y="5866955"/>
            <a:ext cx="222926" cy="19252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F57B03B-24E3-5144-B393-6C0A8F42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150" y="650809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12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F62E7C-0428-07AF-A187-1354229E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20" y="155400"/>
            <a:ext cx="10871243" cy="1379785"/>
          </a:xfrm>
        </p:spPr>
        <p:txBody>
          <a:bodyPr>
            <a:normAutofit/>
          </a:bodyPr>
          <a:lstStyle/>
          <a:p>
            <a:r>
              <a:rPr lang="en-US" dirty="0"/>
              <a:t>Finding time-frames of stable community interactions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E3704-5601-605F-D65A-2801869038C3}"/>
              </a:ext>
            </a:extLst>
          </p:cNvPr>
          <p:cNvSpPr txBox="1"/>
          <p:nvPr/>
        </p:nvSpPr>
        <p:spPr>
          <a:xfrm>
            <a:off x="907336" y="3944673"/>
            <a:ext cx="2204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Find overlapping communities with stable interactions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D84E9D-3988-67CE-FF0F-3408F2CDA902}"/>
              </a:ext>
            </a:extLst>
          </p:cNvPr>
          <p:cNvGrpSpPr/>
          <p:nvPr/>
        </p:nvGrpSpPr>
        <p:grpSpPr>
          <a:xfrm>
            <a:off x="2615091" y="1499692"/>
            <a:ext cx="6961818" cy="1516058"/>
            <a:chOff x="2047380" y="2195651"/>
            <a:chExt cx="8375965" cy="18240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B9953D-E0A0-F4C9-7342-05CB4D108C16}"/>
                </a:ext>
              </a:extLst>
            </p:cNvPr>
            <p:cNvGrpSpPr/>
            <p:nvPr/>
          </p:nvGrpSpPr>
          <p:grpSpPr>
            <a:xfrm>
              <a:off x="2047380" y="2195651"/>
              <a:ext cx="8375965" cy="1824013"/>
              <a:chOff x="5016617" y="2138387"/>
              <a:chExt cx="6191075" cy="13482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9A292E4-4BCA-D542-27D7-632320D653EC}"/>
                  </a:ext>
                </a:extLst>
              </p:cNvPr>
              <p:cNvSpPr/>
              <p:nvPr/>
            </p:nvSpPr>
            <p:spPr>
              <a:xfrm>
                <a:off x="5193218" y="280566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A5B0D8-282F-FCD0-10F7-418EF6B4C07B}"/>
                  </a:ext>
                </a:extLst>
              </p:cNvPr>
              <p:cNvSpPr/>
              <p:nvPr/>
            </p:nvSpPr>
            <p:spPr>
              <a:xfrm>
                <a:off x="5453337" y="2552753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CD8A0D4-1741-6838-9504-20913914355F}"/>
                  </a:ext>
                </a:extLst>
              </p:cNvPr>
              <p:cNvSpPr/>
              <p:nvPr/>
            </p:nvSpPr>
            <p:spPr>
              <a:xfrm rot="733898">
                <a:off x="5703159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4FC273-9AD1-2465-15B7-0201C2F97EC6}"/>
                  </a:ext>
                </a:extLst>
              </p:cNvPr>
              <p:cNvSpPr/>
              <p:nvPr/>
            </p:nvSpPr>
            <p:spPr>
              <a:xfrm rot="949321">
                <a:off x="5610030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A118820-1328-FD7B-C891-67430EDF6503}"/>
                  </a:ext>
                </a:extLst>
              </p:cNvPr>
              <p:cNvCxnSpPr>
                <a:cxnSpLocks/>
                <a:stCxn id="8" idx="3"/>
                <a:endCxn id="7" idx="7"/>
              </p:cNvCxnSpPr>
              <p:nvPr/>
            </p:nvCxnSpPr>
            <p:spPr>
              <a:xfrm flipH="1">
                <a:off x="5326964" y="2686499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4E69A97-4685-865F-3B34-518C8531F281}"/>
                  </a:ext>
                </a:extLst>
              </p:cNvPr>
              <p:cNvSpPr/>
              <p:nvPr/>
            </p:nvSpPr>
            <p:spPr>
              <a:xfrm>
                <a:off x="6460502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A90D585-355F-A5DA-44AE-28CD655BA55E}"/>
                  </a:ext>
                </a:extLst>
              </p:cNvPr>
              <p:cNvSpPr/>
              <p:nvPr/>
            </p:nvSpPr>
            <p:spPr>
              <a:xfrm>
                <a:off x="6367373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79C94D-6D19-A01C-8F25-83F97D86D6E3}"/>
                  </a:ext>
                </a:extLst>
              </p:cNvPr>
              <p:cNvCxnSpPr>
                <a:cxnSpLocks/>
                <a:stCxn id="13" idx="7"/>
                <a:endCxn id="12" idx="4"/>
              </p:cNvCxnSpPr>
              <p:nvPr/>
            </p:nvCxnSpPr>
            <p:spPr>
              <a:xfrm flipV="1">
                <a:off x="6501120" y="2962360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FF11BA7-C837-5EE4-5974-0CAD9D7E78B3}"/>
                  </a:ext>
                </a:extLst>
              </p:cNvPr>
              <p:cNvSpPr/>
              <p:nvPr/>
            </p:nvSpPr>
            <p:spPr>
              <a:xfrm>
                <a:off x="6682093" y="2805800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EF01281-5A96-DE92-D4B7-F40F057AFF16}"/>
                  </a:ext>
                </a:extLst>
              </p:cNvPr>
              <p:cNvSpPr/>
              <p:nvPr/>
            </p:nvSpPr>
            <p:spPr>
              <a:xfrm>
                <a:off x="6942212" y="2552886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EC627BC-ED31-CB65-FC5E-9DE391995799}"/>
                  </a:ext>
                </a:extLst>
              </p:cNvPr>
              <p:cNvSpPr/>
              <p:nvPr/>
            </p:nvSpPr>
            <p:spPr>
              <a:xfrm>
                <a:off x="6760926" y="316924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82EBA0-8574-AC29-36BD-01FDEAB66AB8}"/>
                  </a:ext>
                </a:extLst>
              </p:cNvPr>
              <p:cNvCxnSpPr>
                <a:cxnSpLocks/>
                <a:stCxn id="16" idx="3"/>
                <a:endCxn id="15" idx="7"/>
              </p:cNvCxnSpPr>
              <p:nvPr/>
            </p:nvCxnSpPr>
            <p:spPr>
              <a:xfrm flipH="1">
                <a:off x="6815839" y="2686632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01678F-84AE-229A-40C8-112287EC9264}"/>
                  </a:ext>
                </a:extLst>
              </p:cNvPr>
              <p:cNvCxnSpPr>
                <a:cxnSpLocks/>
                <a:stCxn id="15" idx="4"/>
                <a:endCxn id="17" idx="0"/>
              </p:cNvCxnSpPr>
              <p:nvPr/>
            </p:nvCxnSpPr>
            <p:spPr>
              <a:xfrm>
                <a:off x="6760440" y="2962493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A863500-3FDC-C95F-89F6-13A24F924295}"/>
                  </a:ext>
                </a:extLst>
              </p:cNvPr>
              <p:cNvSpPr/>
              <p:nvPr/>
            </p:nvSpPr>
            <p:spPr>
              <a:xfrm>
                <a:off x="7949377" y="2805800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FC7376B-D2A0-27E9-AA09-8E0A15E779EE}"/>
                  </a:ext>
                </a:extLst>
              </p:cNvPr>
              <p:cNvSpPr/>
              <p:nvPr/>
            </p:nvSpPr>
            <p:spPr>
              <a:xfrm>
                <a:off x="7856248" y="316924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EDEB9E9-64FD-FF84-493C-E98561950304}"/>
                  </a:ext>
                </a:extLst>
              </p:cNvPr>
              <p:cNvSpPr/>
              <p:nvPr/>
            </p:nvSpPr>
            <p:spPr>
              <a:xfrm>
                <a:off x="8179267" y="2820628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D25CD8-0E32-4C5B-2EB9-C435B7B93AA6}"/>
                  </a:ext>
                </a:extLst>
              </p:cNvPr>
              <p:cNvSpPr/>
              <p:nvPr/>
            </p:nvSpPr>
            <p:spPr>
              <a:xfrm>
                <a:off x="8439386" y="2567714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C269A11-D19A-45D6-A811-5ECA8016C5B0}"/>
                  </a:ext>
                </a:extLst>
              </p:cNvPr>
              <p:cNvSpPr/>
              <p:nvPr/>
            </p:nvSpPr>
            <p:spPr>
              <a:xfrm>
                <a:off x="8258100" y="3184075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B9C322F-FA26-2675-BF80-00D71CE9A1A1}"/>
                  </a:ext>
                </a:extLst>
              </p:cNvPr>
              <p:cNvCxnSpPr>
                <a:cxnSpLocks/>
                <a:stCxn id="23" idx="4"/>
                <a:endCxn id="24" idx="7"/>
              </p:cNvCxnSpPr>
              <p:nvPr/>
            </p:nvCxnSpPr>
            <p:spPr>
              <a:xfrm flipH="1">
                <a:off x="8391847" y="2724407"/>
                <a:ext cx="125886" cy="48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339E475-4FEC-BBC4-26E4-8EB17D7A2882}"/>
                  </a:ext>
                </a:extLst>
              </p:cNvPr>
              <p:cNvSpPr/>
              <p:nvPr/>
            </p:nvSpPr>
            <p:spPr>
              <a:xfrm>
                <a:off x="9015443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494E061-6B29-B76E-9AF7-3C5B0F0ADCC3}"/>
                  </a:ext>
                </a:extLst>
              </p:cNvPr>
              <p:cNvSpPr/>
              <p:nvPr/>
            </p:nvSpPr>
            <p:spPr>
              <a:xfrm>
                <a:off x="9353422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FEC1F63-4B90-17B0-5E4F-CF0257F042EF}"/>
                  </a:ext>
                </a:extLst>
              </p:cNvPr>
              <p:cNvCxnSpPr>
                <a:cxnSpLocks/>
                <a:stCxn id="26" idx="6"/>
                <a:endCxn id="27" idx="2"/>
              </p:cNvCxnSpPr>
              <p:nvPr/>
            </p:nvCxnSpPr>
            <p:spPr>
              <a:xfrm>
                <a:off x="9172137" y="3262421"/>
                <a:ext cx="181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F8C5543-A800-FB75-3FD9-463D30C42837}"/>
                  </a:ext>
                </a:extLst>
              </p:cNvPr>
              <p:cNvSpPr/>
              <p:nvPr/>
            </p:nvSpPr>
            <p:spPr>
              <a:xfrm>
                <a:off x="10178083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474024D-7A92-09C8-BFC4-93060090C930}"/>
                  </a:ext>
                </a:extLst>
              </p:cNvPr>
              <p:cNvSpPr/>
              <p:nvPr/>
            </p:nvSpPr>
            <p:spPr>
              <a:xfrm>
                <a:off x="9746975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0BDF4B7-18FC-1DE3-AA5D-B67EEF392EC7}"/>
                  </a:ext>
                </a:extLst>
              </p:cNvPr>
              <p:cNvSpPr/>
              <p:nvPr/>
            </p:nvSpPr>
            <p:spPr>
              <a:xfrm>
                <a:off x="10084954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00E59B5-884A-4666-1EBE-8EDC6182FAA9}"/>
                  </a:ext>
                </a:extLst>
              </p:cNvPr>
              <p:cNvCxnSpPr>
                <a:cxnSpLocks/>
                <a:stCxn id="31" idx="7"/>
                <a:endCxn id="29" idx="4"/>
              </p:cNvCxnSpPr>
              <p:nvPr/>
            </p:nvCxnSpPr>
            <p:spPr>
              <a:xfrm flipV="1">
                <a:off x="10218701" y="2977454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BDE68C4-14CF-79A5-C06B-BEB4DD43F1BD}"/>
                  </a:ext>
                </a:extLst>
              </p:cNvPr>
              <p:cNvCxnSpPr>
                <a:cxnSpLocks/>
                <a:stCxn id="30" idx="7"/>
                <a:endCxn id="29" idx="3"/>
              </p:cNvCxnSpPr>
              <p:nvPr/>
            </p:nvCxnSpPr>
            <p:spPr>
              <a:xfrm flipV="1">
                <a:off x="9880722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581B828-C4C3-912F-3720-2144F0881D82}"/>
                  </a:ext>
                </a:extLst>
              </p:cNvPr>
              <p:cNvSpPr/>
              <p:nvPr/>
            </p:nvSpPr>
            <p:spPr>
              <a:xfrm>
                <a:off x="10935426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213B82D-D70B-6703-C3E3-2E442B796AB7}"/>
                  </a:ext>
                </a:extLst>
              </p:cNvPr>
              <p:cNvSpPr/>
              <p:nvPr/>
            </p:nvSpPr>
            <p:spPr>
              <a:xfrm>
                <a:off x="10504318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E936F6-BBB4-FC07-EA59-7DD823A802E5}"/>
                  </a:ext>
                </a:extLst>
              </p:cNvPr>
              <p:cNvCxnSpPr>
                <a:cxnSpLocks/>
                <a:stCxn id="35" idx="7"/>
                <a:endCxn id="34" idx="3"/>
              </p:cNvCxnSpPr>
              <p:nvPr/>
            </p:nvCxnSpPr>
            <p:spPr>
              <a:xfrm flipV="1">
                <a:off x="10638065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D21D096-9AB1-F96B-D891-2D4F348F891A}"/>
                  </a:ext>
                </a:extLst>
              </p:cNvPr>
              <p:cNvCxnSpPr/>
              <p:nvPr/>
            </p:nvCxnSpPr>
            <p:spPr>
              <a:xfrm>
                <a:off x="5016617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CB80BD7-4242-CCA1-5543-E7FAF6219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617" y="3473042"/>
                <a:ext cx="6191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6BBE23-7495-50F2-AD1D-48E8BD453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95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5DD1E34-E7A0-C3B5-430D-A0D17913C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274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1103C16-FCBF-0AAB-4A34-A37B4EE22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6617" y="2474752"/>
                <a:ext cx="6191075" cy="11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C65B7FF-06BB-6FC0-3F7C-40C564F02D76}"/>
                  </a:ext>
                </a:extLst>
              </p:cNvPr>
              <p:cNvCxnSpPr/>
              <p:nvPr/>
            </p:nvCxnSpPr>
            <p:spPr>
              <a:xfrm>
                <a:off x="1120769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EC42968-C9F3-9E62-3CE9-CBA8E161E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274" y="248153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6F10CD-C68D-2073-A0A9-83D820CB6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524" y="248831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DA95F16-4A7D-736A-425A-A59960D28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1524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C62835F-5C85-7761-52A0-2645807C6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949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0571DC-941E-0FC5-5F85-9D2D36918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124" y="250187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DEA5BD1-9CD0-493E-A02D-47FE888419A5}"/>
                  </a:ext>
                </a:extLst>
              </p:cNvPr>
              <p:cNvCxnSpPr>
                <a:cxnSpLocks/>
                <a:stCxn id="21" idx="7"/>
                <a:endCxn id="20" idx="4"/>
              </p:cNvCxnSpPr>
              <p:nvPr/>
            </p:nvCxnSpPr>
            <p:spPr>
              <a:xfrm flipV="1">
                <a:off x="7989994" y="2962493"/>
                <a:ext cx="37730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9299D00-5020-6CBF-7943-B1F2F8597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051" y="2972560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FC1141D-851F-FB10-80D9-4C26E1CD60A8}"/>
                  </a:ext>
                </a:extLst>
              </p:cNvPr>
              <p:cNvSpPr txBox="1"/>
              <p:nvPr/>
            </p:nvSpPr>
            <p:spPr>
              <a:xfrm>
                <a:off x="5271616" y="213838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97BC-11A5-F26A-AA3F-3BB4B256052C}"/>
                  </a:ext>
                </a:extLst>
              </p:cNvPr>
              <p:cNvSpPr txBox="1"/>
              <p:nvPr/>
            </p:nvSpPr>
            <p:spPr>
              <a:xfrm>
                <a:off x="6090782" y="2149302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29ACD8-6423-B717-CB89-DA82E8F6F0BE}"/>
                  </a:ext>
                </a:extLst>
              </p:cNvPr>
              <p:cNvSpPr txBox="1"/>
              <p:nvPr/>
            </p:nvSpPr>
            <p:spPr>
              <a:xfrm>
                <a:off x="6862707" y="215804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D8608B4-0191-6062-3F35-D4169E88C486}"/>
                  </a:ext>
                </a:extLst>
              </p:cNvPr>
              <p:cNvSpPr txBox="1"/>
              <p:nvPr/>
            </p:nvSpPr>
            <p:spPr>
              <a:xfrm>
                <a:off x="7583031" y="216999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t4</a:t>
                </a:r>
                <a:endParaRPr 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A7CA6F-0311-CA55-CC26-FF4904B52A69}"/>
                  </a:ext>
                </a:extLst>
              </p:cNvPr>
              <p:cNvSpPr txBox="1"/>
              <p:nvPr/>
            </p:nvSpPr>
            <p:spPr>
              <a:xfrm>
                <a:off x="8310384" y="217996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t5</a:t>
                </a:r>
                <a:endParaRPr 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4199E7-8F5B-BC85-932F-BDF769C15D39}"/>
                  </a:ext>
                </a:extLst>
              </p:cNvPr>
              <p:cNvSpPr txBox="1"/>
              <p:nvPr/>
            </p:nvSpPr>
            <p:spPr>
              <a:xfrm>
                <a:off x="9057283" y="2186909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t6</a:t>
                </a:r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CDFEA3-AE6D-806C-9B2B-980220CFEA6D}"/>
                  </a:ext>
                </a:extLst>
              </p:cNvPr>
              <p:cNvSpPr txBox="1"/>
              <p:nvPr/>
            </p:nvSpPr>
            <p:spPr>
              <a:xfrm>
                <a:off x="9814918" y="2191518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t7</a:t>
                </a:r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D41C7-6A75-5048-F665-10D41D1C635D}"/>
                  </a:ext>
                </a:extLst>
              </p:cNvPr>
              <p:cNvSpPr txBox="1"/>
              <p:nvPr/>
            </p:nvSpPr>
            <p:spPr>
              <a:xfrm>
                <a:off x="10572553" y="219512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t8</a:t>
                </a:r>
                <a:endParaRPr lang="en-US" dirty="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548D0B-75CC-4CE2-58A5-0F9F990C2EAF}"/>
                </a:ext>
              </a:extLst>
            </p:cNvPr>
            <p:cNvCxnSpPr>
              <a:cxnSpLocks/>
              <a:stCxn id="10" idx="0"/>
              <a:endCxn id="9" idx="4"/>
            </p:cNvCxnSpPr>
            <p:nvPr/>
          </p:nvCxnSpPr>
          <p:spPr>
            <a:xfrm flipV="1">
              <a:off x="2985110" y="3308006"/>
              <a:ext cx="74638" cy="2861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19EB55F-9199-E156-0A22-ABF3973206BA}"/>
              </a:ext>
            </a:extLst>
          </p:cNvPr>
          <p:cNvSpPr txBox="1"/>
          <p:nvPr/>
        </p:nvSpPr>
        <p:spPr>
          <a:xfrm>
            <a:off x="4925871" y="600595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time-frames of stable community interaction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77CC194-5CC8-01C7-BD5C-2B7B6B69B84E}"/>
              </a:ext>
            </a:extLst>
          </p:cNvPr>
          <p:cNvGrpSpPr/>
          <p:nvPr/>
        </p:nvGrpSpPr>
        <p:grpSpPr>
          <a:xfrm>
            <a:off x="2612740" y="3560780"/>
            <a:ext cx="1113331" cy="2659105"/>
            <a:chOff x="2796068" y="3048118"/>
            <a:chExt cx="1113331" cy="265910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357C92-CAD5-392E-AC3E-A79B0EE42B69}"/>
                </a:ext>
              </a:extLst>
            </p:cNvPr>
            <p:cNvSpPr txBox="1"/>
            <p:nvPr/>
          </p:nvSpPr>
          <p:spPr>
            <a:xfrm>
              <a:off x="2796068" y="3048118"/>
              <a:ext cx="1113331" cy="26591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429F5A-9543-B155-8F85-84587BAF5363}"/>
                </a:ext>
              </a:extLst>
            </p:cNvPr>
            <p:cNvSpPr/>
            <p:nvPr/>
          </p:nvSpPr>
          <p:spPr>
            <a:xfrm>
              <a:off x="3106985" y="3473605"/>
              <a:ext cx="176200" cy="176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4773C9-EA88-87E1-43B7-75257BBE1D19}"/>
                </a:ext>
              </a:extLst>
            </p:cNvPr>
            <p:cNvSpPr/>
            <p:nvPr/>
          </p:nvSpPr>
          <p:spPr>
            <a:xfrm>
              <a:off x="3399486" y="3189205"/>
              <a:ext cx="176200" cy="176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83FDFFD-96FF-E009-ADEB-7F0536B85A58}"/>
                </a:ext>
              </a:extLst>
            </p:cNvPr>
            <p:cNvSpPr/>
            <p:nvPr/>
          </p:nvSpPr>
          <p:spPr>
            <a:xfrm>
              <a:off x="3195632" y="3882299"/>
              <a:ext cx="176200" cy="1762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337657A-50E2-3F9E-3DA3-DFBEFEBAB88D}"/>
                </a:ext>
              </a:extLst>
            </p:cNvPr>
            <p:cNvCxnSpPr>
              <a:cxnSpLocks/>
              <a:stCxn id="68" idx="4"/>
              <a:endCxn id="69" idx="7"/>
            </p:cNvCxnSpPr>
            <p:nvPr/>
          </p:nvCxnSpPr>
          <p:spPr>
            <a:xfrm flipH="1">
              <a:off x="3346029" y="3365405"/>
              <a:ext cx="141558" cy="542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0BBC887-C275-6C72-848E-49804E55704C}"/>
                </a:ext>
              </a:extLst>
            </p:cNvPr>
            <p:cNvCxnSpPr>
              <a:cxnSpLocks/>
            </p:cNvCxnSpPr>
            <p:nvPr/>
          </p:nvCxnSpPr>
          <p:spPr>
            <a:xfrm>
              <a:off x="3192203" y="3644451"/>
              <a:ext cx="88647" cy="2324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8030AAF-AA5E-FC64-3A07-7D3FD3A53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9485" y="3305143"/>
              <a:ext cx="167909" cy="1598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E2EFA1-DDAA-1372-8ECF-4CF791C91B73}"/>
                </a:ext>
              </a:extLst>
            </p:cNvPr>
            <p:cNvSpPr/>
            <p:nvPr/>
          </p:nvSpPr>
          <p:spPr>
            <a:xfrm>
              <a:off x="3283732" y="4263100"/>
              <a:ext cx="176200" cy="1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8DDBF58-0BBA-B9CF-B61A-A4D85A7F69FD}"/>
                </a:ext>
              </a:extLst>
            </p:cNvPr>
            <p:cNvSpPr/>
            <p:nvPr/>
          </p:nvSpPr>
          <p:spPr>
            <a:xfrm>
              <a:off x="3179009" y="4671793"/>
              <a:ext cx="176200" cy="1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3D435A1-E316-70E0-73EA-78EC2AF39A6B}"/>
                </a:ext>
              </a:extLst>
            </p:cNvPr>
            <p:cNvCxnSpPr>
              <a:cxnSpLocks/>
              <a:stCxn id="74" idx="7"/>
              <a:endCxn id="73" idx="4"/>
            </p:cNvCxnSpPr>
            <p:nvPr/>
          </p:nvCxnSpPr>
          <p:spPr>
            <a:xfrm flipV="1">
              <a:off x="3329407" y="4439300"/>
              <a:ext cx="42426" cy="258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BBB6A2D-C1C2-8ACE-0363-7E92F0AA95B0}"/>
                </a:ext>
              </a:extLst>
            </p:cNvPr>
            <p:cNvSpPr/>
            <p:nvPr/>
          </p:nvSpPr>
          <p:spPr>
            <a:xfrm>
              <a:off x="3018885" y="5208997"/>
              <a:ext cx="176200" cy="176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1F48ABA-DBC4-497D-D2DA-1E10B96E15A7}"/>
                </a:ext>
              </a:extLst>
            </p:cNvPr>
            <p:cNvSpPr/>
            <p:nvPr/>
          </p:nvSpPr>
          <p:spPr>
            <a:xfrm>
              <a:off x="3398940" y="5208997"/>
              <a:ext cx="176200" cy="176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9D155F2-631E-E8EC-5DBA-B033F9BEA84B}"/>
                </a:ext>
              </a:extLst>
            </p:cNvPr>
            <p:cNvCxnSpPr>
              <a:cxnSpLocks/>
              <a:stCxn id="76" idx="6"/>
              <a:endCxn id="77" idx="2"/>
            </p:cNvCxnSpPr>
            <p:nvPr/>
          </p:nvCxnSpPr>
          <p:spPr>
            <a:xfrm>
              <a:off x="3195086" y="5297096"/>
              <a:ext cx="2038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Left Brace 79">
            <a:extLst>
              <a:ext uri="{FF2B5EF4-FFF2-40B4-BE49-F238E27FC236}">
                <a16:creationId xmlns:a16="http://schemas.microsoft.com/office/drawing/2014/main" id="{21939F83-1D63-94F7-F891-D9ACC4D72F81}"/>
              </a:ext>
            </a:extLst>
          </p:cNvPr>
          <p:cNvSpPr/>
          <p:nvPr/>
        </p:nvSpPr>
        <p:spPr>
          <a:xfrm rot="16200000">
            <a:off x="5940632" y="-313792"/>
            <a:ext cx="315437" cy="69571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99A840-53E7-D0C5-57C3-B97A70500FE0}"/>
              </a:ext>
            </a:extLst>
          </p:cNvPr>
          <p:cNvGrpSpPr/>
          <p:nvPr/>
        </p:nvGrpSpPr>
        <p:grpSpPr>
          <a:xfrm>
            <a:off x="4742111" y="4329640"/>
            <a:ext cx="7369471" cy="1143756"/>
            <a:chOff x="4412578" y="4318455"/>
            <a:chExt cx="7369471" cy="114375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24A53A8-EABD-28FA-BE68-328542197F0F}"/>
                </a:ext>
              </a:extLst>
            </p:cNvPr>
            <p:cNvSpPr/>
            <p:nvPr/>
          </p:nvSpPr>
          <p:spPr>
            <a:xfrm>
              <a:off x="4424581" y="4320114"/>
              <a:ext cx="4293160" cy="3585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877175-8582-069B-E9BB-1230A579DE01}"/>
                </a:ext>
              </a:extLst>
            </p:cNvPr>
            <p:cNvSpPr/>
            <p:nvPr/>
          </p:nvSpPr>
          <p:spPr>
            <a:xfrm>
              <a:off x="4424581" y="4697683"/>
              <a:ext cx="4293160" cy="35857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507C58F-FF32-05EC-138F-BBDCDAC0F6B8}"/>
                </a:ext>
              </a:extLst>
            </p:cNvPr>
            <p:cNvSpPr/>
            <p:nvPr/>
          </p:nvSpPr>
          <p:spPr>
            <a:xfrm>
              <a:off x="8717741" y="5075252"/>
              <a:ext cx="3064308" cy="35857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04AFD8A-7867-D08C-A368-003FEE85472E}"/>
                </a:ext>
              </a:extLst>
            </p:cNvPr>
            <p:cNvSpPr txBox="1"/>
            <p:nvPr/>
          </p:nvSpPr>
          <p:spPr>
            <a:xfrm>
              <a:off x="4412578" y="4318455"/>
              <a:ext cx="7369460" cy="114375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EEBEA42-8083-2BD0-8A4F-E20917966157}"/>
                </a:ext>
              </a:extLst>
            </p:cNvPr>
            <p:cNvCxnSpPr/>
            <p:nvPr/>
          </p:nvCxnSpPr>
          <p:spPr>
            <a:xfrm>
              <a:off x="8717741" y="4318455"/>
              <a:ext cx="0" cy="11437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1" name="Arrow: Right 140">
            <a:extLst>
              <a:ext uri="{FF2B5EF4-FFF2-40B4-BE49-F238E27FC236}">
                <a16:creationId xmlns:a16="http://schemas.microsoft.com/office/drawing/2014/main" id="{5B49FBB7-3C78-2DBF-1EB7-0F24C90B809A}"/>
              </a:ext>
            </a:extLst>
          </p:cNvPr>
          <p:cNvSpPr/>
          <p:nvPr/>
        </p:nvSpPr>
        <p:spPr>
          <a:xfrm>
            <a:off x="3859362" y="4413933"/>
            <a:ext cx="664924" cy="24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A7E4ED5C-DFCD-4A74-8047-289EDC4CE2F5}"/>
              </a:ext>
            </a:extLst>
          </p:cNvPr>
          <p:cNvSpPr/>
          <p:nvPr/>
        </p:nvSpPr>
        <p:spPr>
          <a:xfrm rot="10800000">
            <a:off x="3829257" y="4942934"/>
            <a:ext cx="664924" cy="24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B3277A8E-619C-27EC-0CBD-72BB1426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4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DF19F-7732-CF13-DF06-B200EEDADE3A}"/>
              </a:ext>
            </a:extLst>
          </p:cNvPr>
          <p:cNvSpPr txBox="1"/>
          <p:nvPr/>
        </p:nvSpPr>
        <p:spPr>
          <a:xfrm>
            <a:off x="725200" y="968333"/>
            <a:ext cx="537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Break an existing snapshot in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Encode via </a:t>
            </a:r>
            <a:r>
              <a:rPr lang="en-US" sz="2400" i="1" dirty="0"/>
              <a:t>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residual </a:t>
            </a:r>
            <a:r>
              <a:rPr lang="en-US" sz="2400" i="1" dirty="0">
                <a:latin typeface="Cambria Math" panose="02040503050406030204" pitchFamily="18" charset="0"/>
              </a:rPr>
              <a:t>R </a:t>
            </a:r>
            <a:endParaRPr lang="en-US" sz="2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A04DC-4B17-9483-E201-C34556E77EFE}"/>
              </a:ext>
            </a:extLst>
          </p:cNvPr>
          <p:cNvGrpSpPr/>
          <p:nvPr/>
        </p:nvGrpSpPr>
        <p:grpSpPr>
          <a:xfrm rot="5400000">
            <a:off x="3238386" y="4547196"/>
            <a:ext cx="3322541" cy="574689"/>
            <a:chOff x="3827197" y="3078480"/>
            <a:chExt cx="4537606" cy="574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4C5440-E356-F5F7-B2BA-549F2706CFE0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7CB159-16FF-B34C-485C-F1966F557B01}"/>
                </a:ext>
              </a:extLst>
            </p:cNvPr>
            <p:cNvSpPr/>
            <p:nvPr/>
          </p:nvSpPr>
          <p:spPr>
            <a:xfrm>
              <a:off x="5964240" y="3078481"/>
              <a:ext cx="1062717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8A8409-DF2B-AD5B-7FE3-0533C77AC141}"/>
                </a:ext>
              </a:extLst>
            </p:cNvPr>
            <p:cNvSpPr/>
            <p:nvPr/>
          </p:nvSpPr>
          <p:spPr>
            <a:xfrm flipV="1">
              <a:off x="7026957" y="3347294"/>
              <a:ext cx="1337846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723C47-9BB2-59B0-01FD-C2C26D6F1C59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D6C0A9-8ACA-1AE7-8FDD-55DB45EA61D9}"/>
                </a:ext>
              </a:extLst>
            </p:cNvPr>
            <p:cNvSpPr/>
            <p:nvPr/>
          </p:nvSpPr>
          <p:spPr>
            <a:xfrm flipV="1">
              <a:off x="4328159" y="3347292"/>
              <a:ext cx="2103791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95965E-F312-79E7-7895-CA1D4CA5B76A}"/>
              </a:ext>
            </a:extLst>
          </p:cNvPr>
          <p:cNvSpPr txBox="1"/>
          <p:nvPr/>
        </p:nvSpPr>
        <p:spPr>
          <a:xfrm>
            <a:off x="4474523" y="2626115"/>
            <a:ext cx="142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W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FA4502-5751-946B-8DDA-907E56982EBD}"/>
              </a:ext>
            </a:extLst>
          </p:cNvPr>
          <p:cNvSpPr/>
          <p:nvPr/>
        </p:nvSpPr>
        <p:spPr>
          <a:xfrm rot="5400000">
            <a:off x="4963260" y="4681603"/>
            <a:ext cx="3322541" cy="305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812F93F-5BBB-18F6-9E3E-CA6C07CD4359}"/>
              </a:ext>
            </a:extLst>
          </p:cNvPr>
          <p:cNvSpPr txBox="1"/>
          <p:nvPr/>
        </p:nvSpPr>
        <p:spPr>
          <a:xfrm>
            <a:off x="6401875" y="2609696"/>
            <a:ext cx="57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9BFB14-8862-A5E6-FCC4-8426A6225905}"/>
              </a:ext>
            </a:extLst>
          </p:cNvPr>
          <p:cNvSpPr txBox="1"/>
          <p:nvPr/>
        </p:nvSpPr>
        <p:spPr>
          <a:xfrm>
            <a:off x="3003355" y="4249534"/>
            <a:ext cx="1157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latin typeface="Cambria Math" panose="02040503050406030204" pitchFamily="18" charset="0"/>
              </a:rPr>
              <a:t>R  = </a:t>
            </a:r>
            <a:endParaRPr lang="en-US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68F446-3D70-D80E-F28F-B90912D41AAC}"/>
              </a:ext>
            </a:extLst>
          </p:cNvPr>
          <p:cNvSpPr txBox="1"/>
          <p:nvPr/>
        </p:nvSpPr>
        <p:spPr>
          <a:xfrm>
            <a:off x="5541952" y="4064867"/>
            <a:ext cx="574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i="1" dirty="0">
                <a:latin typeface="Cambria Math" panose="02040503050406030204" pitchFamily="18" charset="0"/>
              </a:rPr>
              <a:t>-</a:t>
            </a:r>
            <a:r>
              <a:rPr lang="en-US" sz="3600" i="1" dirty="0">
                <a:latin typeface="Cambria Math" panose="02040503050406030204" pitchFamily="18" charset="0"/>
              </a:rPr>
              <a:t> </a:t>
            </a:r>
            <a:endParaRPr lang="en-US" sz="36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4C0AE36-1F61-79EA-F36A-75B9D66B08CD}"/>
              </a:ext>
            </a:extLst>
          </p:cNvPr>
          <p:cNvSpPr/>
          <p:nvPr/>
        </p:nvSpPr>
        <p:spPr>
          <a:xfrm rot="5400000">
            <a:off x="7876454" y="3092175"/>
            <a:ext cx="366818" cy="574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4327BEB-5F56-B50C-BB6D-CDEBE5541143}"/>
              </a:ext>
            </a:extLst>
          </p:cNvPr>
          <p:cNvSpPr/>
          <p:nvPr/>
        </p:nvSpPr>
        <p:spPr>
          <a:xfrm rot="5400000">
            <a:off x="8021225" y="3236943"/>
            <a:ext cx="366817" cy="2851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D46B589-DDCA-6AFD-D018-0C8C27E81826}"/>
              </a:ext>
            </a:extLst>
          </p:cNvPr>
          <p:cNvSpPr/>
          <p:nvPr/>
        </p:nvSpPr>
        <p:spPr>
          <a:xfrm rot="5400000" flipV="1">
            <a:off x="7729534" y="3222232"/>
            <a:ext cx="375510" cy="30587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E09A00-2AEE-56AE-C2E2-15810348C6F6}"/>
              </a:ext>
            </a:extLst>
          </p:cNvPr>
          <p:cNvSpPr txBox="1"/>
          <p:nvPr/>
        </p:nvSpPr>
        <p:spPr>
          <a:xfrm>
            <a:off x="7842055" y="2609696"/>
            <a:ext cx="142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F1DA6-A58C-5892-BA9C-5A97E053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85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0E181-C2D2-A670-E44A-1D14FD41659A}"/>
              </a:ext>
            </a:extLst>
          </p:cNvPr>
          <p:cNvGrpSpPr/>
          <p:nvPr/>
        </p:nvGrpSpPr>
        <p:grpSpPr>
          <a:xfrm>
            <a:off x="3326130" y="2569605"/>
            <a:ext cx="7642860" cy="3971965"/>
            <a:chOff x="2007201" y="1552575"/>
            <a:chExt cx="8009986" cy="41627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474920-8A46-4EF8-907D-933E8D624C97}"/>
                </a:ext>
              </a:extLst>
            </p:cNvPr>
            <p:cNvGrpSpPr/>
            <p:nvPr/>
          </p:nvGrpSpPr>
          <p:grpSpPr>
            <a:xfrm>
              <a:off x="5883929" y="2988305"/>
              <a:ext cx="2126618" cy="2518324"/>
              <a:chOff x="3969382" y="1419369"/>
              <a:chExt cx="2126618" cy="348626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EB2AF31-666B-6A29-D4DA-9D7707E2A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1978152-04DF-1B61-B60A-0623968A7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382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FCF096-1A68-1E12-23CF-87432F482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4643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DD36EC-C4F0-E77C-FBF9-05BE20704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2713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0808A6D-95E3-213B-966C-159741F5F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5144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941B32-F919-4887-E54A-433A24760689}"/>
                </a:ext>
              </a:extLst>
            </p:cNvPr>
            <p:cNvCxnSpPr>
              <a:cxnSpLocks/>
            </p:cNvCxnSpPr>
            <p:nvPr/>
          </p:nvCxnSpPr>
          <p:spPr>
            <a:xfrm>
              <a:off x="4049243" y="2988305"/>
              <a:ext cx="1668162" cy="1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A59A475-6022-DF19-C00C-532A25A086C7}"/>
                </a:ext>
              </a:extLst>
            </p:cNvPr>
            <p:cNvCxnSpPr>
              <a:cxnSpLocks/>
            </p:cNvCxnSpPr>
            <p:nvPr/>
          </p:nvCxnSpPr>
          <p:spPr>
            <a:xfrm>
              <a:off x="2805587" y="2170667"/>
              <a:ext cx="72116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C97A7-5681-40F0-58CF-20E3A9A42B23}"/>
                </a:ext>
              </a:extLst>
            </p:cNvPr>
            <p:cNvSpPr txBox="1"/>
            <p:nvPr/>
          </p:nvSpPr>
          <p:spPr>
            <a:xfrm>
              <a:off x="5968507" y="1552575"/>
              <a:ext cx="362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5A0F29-A776-654E-23D6-79E9DF994027}"/>
                </a:ext>
              </a:extLst>
            </p:cNvPr>
            <p:cNvCxnSpPr>
              <a:cxnSpLocks/>
            </p:cNvCxnSpPr>
            <p:nvPr/>
          </p:nvCxnSpPr>
          <p:spPr>
            <a:xfrm>
              <a:off x="5867387" y="2988664"/>
              <a:ext cx="2143138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862695-344F-694F-E8C9-33544F27211B}"/>
                </a:ext>
              </a:extLst>
            </p:cNvPr>
            <p:cNvCxnSpPr>
              <a:cxnSpLocks/>
            </p:cNvCxnSpPr>
            <p:nvPr/>
          </p:nvCxnSpPr>
          <p:spPr>
            <a:xfrm>
              <a:off x="8174026" y="2988305"/>
              <a:ext cx="966201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6E3B42-BF3C-890E-F2D4-A4A9B7D41E4B}"/>
                    </a:ext>
                  </a:extLst>
                </p:cNvPr>
                <p:cNvSpPr txBox="1"/>
                <p:nvPr/>
              </p:nvSpPr>
              <p:spPr>
                <a:xfrm>
                  <a:off x="2007201" y="2617209"/>
                  <a:ext cx="83651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𝚼</m:t>
                          </m:r>
                        </m:sub>
                      </m:sSub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6E3B42-BF3C-890E-F2D4-A4A9B7D41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201" y="2617209"/>
                  <a:ext cx="836511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4130" r="-22901" b="-391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2F0D45-82A9-8562-071C-838B427829DE}"/>
                </a:ext>
              </a:extLst>
            </p:cNvPr>
            <p:cNvCxnSpPr>
              <a:cxnSpLocks/>
            </p:cNvCxnSpPr>
            <p:nvPr/>
          </p:nvCxnSpPr>
          <p:spPr>
            <a:xfrm>
              <a:off x="5879744" y="3564900"/>
              <a:ext cx="533714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B0B184-AD83-B2BB-3922-44961D0D23FD}"/>
                </a:ext>
              </a:extLst>
            </p:cNvPr>
            <p:cNvCxnSpPr>
              <a:cxnSpLocks/>
            </p:cNvCxnSpPr>
            <p:nvPr/>
          </p:nvCxnSpPr>
          <p:spPr>
            <a:xfrm>
              <a:off x="5968507" y="3946034"/>
              <a:ext cx="10632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86438C-59EA-0D0C-B273-89F8670639D7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11" y="4679727"/>
              <a:ext cx="53371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75E6A9-44C0-D935-8983-1DDE3D6B0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0258" y="2988305"/>
              <a:ext cx="542018" cy="411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BFCE01-E6F3-2EBF-D1E4-50870DCF4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1135" y="2988305"/>
              <a:ext cx="592103" cy="411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701F2E-76B1-8B02-ED2E-BD1190CECDF1}"/>
                </a:ext>
              </a:extLst>
            </p:cNvPr>
            <p:cNvCxnSpPr>
              <a:cxnSpLocks/>
            </p:cNvCxnSpPr>
            <p:nvPr/>
          </p:nvCxnSpPr>
          <p:spPr>
            <a:xfrm>
              <a:off x="5879744" y="4308118"/>
              <a:ext cx="160942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68319A-A8F2-4758-30E4-83D5FE7AEBC5}"/>
                </a:ext>
              </a:extLst>
            </p:cNvPr>
            <p:cNvCxnSpPr>
              <a:cxnSpLocks/>
            </p:cNvCxnSpPr>
            <p:nvPr/>
          </p:nvCxnSpPr>
          <p:spPr>
            <a:xfrm>
              <a:off x="6947238" y="5051336"/>
              <a:ext cx="10632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82E213-D50F-5AEF-D9F7-F794FEABBC38}"/>
                    </a:ext>
                  </a:extLst>
                </p:cNvPr>
                <p:cNvSpPr txBox="1"/>
                <p:nvPr/>
              </p:nvSpPr>
              <p:spPr>
                <a:xfrm>
                  <a:off x="6570586" y="2403530"/>
                  <a:ext cx="70506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82E213-D50F-5AEF-D9F7-F794FEABB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586" y="2403530"/>
                  <a:ext cx="70506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0399D0-30BA-CA9A-BA12-E10C2AB75C1D}"/>
                </a:ext>
              </a:extLst>
            </p:cNvPr>
            <p:cNvCxnSpPr>
              <a:cxnSpLocks/>
            </p:cNvCxnSpPr>
            <p:nvPr/>
          </p:nvCxnSpPr>
          <p:spPr>
            <a:xfrm>
              <a:off x="6419669" y="5422947"/>
              <a:ext cx="1590856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8799BA-F5FC-C452-54E0-06C4D24CDF42}"/>
                    </a:ext>
                  </a:extLst>
                </p:cNvPr>
                <p:cNvSpPr txBox="1"/>
                <p:nvPr/>
              </p:nvSpPr>
              <p:spPr>
                <a:xfrm>
                  <a:off x="5074403" y="3201984"/>
                  <a:ext cx="83009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8799BA-F5FC-C452-54E0-06C4D24CD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3" y="3201984"/>
                  <a:ext cx="83009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E063DFD-D8DA-31BE-AF77-A09304CFCE85}"/>
                    </a:ext>
                  </a:extLst>
                </p:cNvPr>
                <p:cNvSpPr txBox="1"/>
                <p:nvPr/>
              </p:nvSpPr>
              <p:spPr>
                <a:xfrm>
                  <a:off x="8032865" y="5130559"/>
                  <a:ext cx="83170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E063DFD-D8DA-31BE-AF77-A09304CF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2865" y="5130559"/>
                  <a:ext cx="831702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/>
              <p:nvPr/>
            </p:nvSpPr>
            <p:spPr>
              <a:xfrm>
                <a:off x="766885" y="1020017"/>
                <a:ext cx="63806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Cambria Math" panose="02040503050406030204" pitchFamily="18" charset="0"/>
                  </a:rPr>
                  <a:t>R  = W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Residual matrix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=  all ones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Set chosen snapshots to all points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85" y="1020017"/>
                <a:ext cx="6380675" cy="1938992"/>
              </a:xfrm>
              <a:prstGeom prst="rect">
                <a:avLst/>
              </a:prstGeom>
              <a:blipFill>
                <a:blip r:embed="rId7"/>
                <a:stretch>
                  <a:fillRect l="-1528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9297-9DF2-1991-62D8-571F8289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5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0E181-C2D2-A670-E44A-1D14FD41659A}"/>
              </a:ext>
            </a:extLst>
          </p:cNvPr>
          <p:cNvGrpSpPr/>
          <p:nvPr/>
        </p:nvGrpSpPr>
        <p:grpSpPr>
          <a:xfrm>
            <a:off x="4457700" y="1182765"/>
            <a:ext cx="7642860" cy="3971965"/>
            <a:chOff x="2007201" y="1552575"/>
            <a:chExt cx="8009986" cy="41627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474920-8A46-4EF8-907D-933E8D624C97}"/>
                </a:ext>
              </a:extLst>
            </p:cNvPr>
            <p:cNvGrpSpPr/>
            <p:nvPr/>
          </p:nvGrpSpPr>
          <p:grpSpPr>
            <a:xfrm>
              <a:off x="5883929" y="2988305"/>
              <a:ext cx="2126618" cy="2518324"/>
              <a:chOff x="3969382" y="1419369"/>
              <a:chExt cx="2126618" cy="348626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EB2AF31-666B-6A29-D4DA-9D7707E2A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1978152-04DF-1B61-B60A-0623968A7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382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FCF096-1A68-1E12-23CF-87432F482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4643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DD36EC-C4F0-E77C-FBF9-05BE20704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2713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0808A6D-95E3-213B-966C-159741F5F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5144" y="1419369"/>
                <a:ext cx="0" cy="348626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941B32-F919-4887-E54A-433A24760689}"/>
                </a:ext>
              </a:extLst>
            </p:cNvPr>
            <p:cNvCxnSpPr>
              <a:cxnSpLocks/>
            </p:cNvCxnSpPr>
            <p:nvPr/>
          </p:nvCxnSpPr>
          <p:spPr>
            <a:xfrm>
              <a:off x="4049243" y="2988305"/>
              <a:ext cx="1668162" cy="1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A59A475-6022-DF19-C00C-532A25A086C7}"/>
                </a:ext>
              </a:extLst>
            </p:cNvPr>
            <p:cNvCxnSpPr>
              <a:cxnSpLocks/>
            </p:cNvCxnSpPr>
            <p:nvPr/>
          </p:nvCxnSpPr>
          <p:spPr>
            <a:xfrm>
              <a:off x="2805587" y="2170667"/>
              <a:ext cx="72116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C97A7-5681-40F0-58CF-20E3A9A42B23}"/>
                </a:ext>
              </a:extLst>
            </p:cNvPr>
            <p:cNvSpPr txBox="1"/>
            <p:nvPr/>
          </p:nvSpPr>
          <p:spPr>
            <a:xfrm>
              <a:off x="5968507" y="1552575"/>
              <a:ext cx="362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5A0F29-A776-654E-23D6-79E9DF994027}"/>
                </a:ext>
              </a:extLst>
            </p:cNvPr>
            <p:cNvCxnSpPr>
              <a:cxnSpLocks/>
            </p:cNvCxnSpPr>
            <p:nvPr/>
          </p:nvCxnSpPr>
          <p:spPr>
            <a:xfrm>
              <a:off x="5867387" y="2988664"/>
              <a:ext cx="2143138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862695-344F-694F-E8C9-33544F27211B}"/>
                </a:ext>
              </a:extLst>
            </p:cNvPr>
            <p:cNvCxnSpPr>
              <a:cxnSpLocks/>
            </p:cNvCxnSpPr>
            <p:nvPr/>
          </p:nvCxnSpPr>
          <p:spPr>
            <a:xfrm>
              <a:off x="8174026" y="2988305"/>
              <a:ext cx="966201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6E3B42-BF3C-890E-F2D4-A4A9B7D41E4B}"/>
                    </a:ext>
                  </a:extLst>
                </p:cNvPr>
                <p:cNvSpPr txBox="1"/>
                <p:nvPr/>
              </p:nvSpPr>
              <p:spPr>
                <a:xfrm>
                  <a:off x="2007201" y="2617209"/>
                  <a:ext cx="83651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𝚼</m:t>
                          </m:r>
                        </m:sub>
                      </m:sSub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6E3B42-BF3C-890E-F2D4-A4A9B7D41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201" y="2617209"/>
                  <a:ext cx="836511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4286" r="-23664" b="-406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2F0D45-82A9-8562-071C-838B427829DE}"/>
                </a:ext>
              </a:extLst>
            </p:cNvPr>
            <p:cNvCxnSpPr>
              <a:cxnSpLocks/>
            </p:cNvCxnSpPr>
            <p:nvPr/>
          </p:nvCxnSpPr>
          <p:spPr>
            <a:xfrm>
              <a:off x="5879744" y="3564900"/>
              <a:ext cx="533714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B0B184-AD83-B2BB-3922-44961D0D23FD}"/>
                </a:ext>
              </a:extLst>
            </p:cNvPr>
            <p:cNvCxnSpPr>
              <a:cxnSpLocks/>
            </p:cNvCxnSpPr>
            <p:nvPr/>
          </p:nvCxnSpPr>
          <p:spPr>
            <a:xfrm>
              <a:off x="5968507" y="3946034"/>
              <a:ext cx="10632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86438C-59EA-0D0C-B273-89F8670639D7}"/>
                </a:ext>
              </a:extLst>
            </p:cNvPr>
            <p:cNvCxnSpPr>
              <a:cxnSpLocks/>
            </p:cNvCxnSpPr>
            <p:nvPr/>
          </p:nvCxnSpPr>
          <p:spPr>
            <a:xfrm>
              <a:off x="7476811" y="4679727"/>
              <a:ext cx="53371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75E6A9-44C0-D935-8983-1DDE3D6B0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0258" y="2988305"/>
              <a:ext cx="542018" cy="411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BFCE01-E6F3-2EBF-D1E4-50870DCF4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1135" y="2988305"/>
              <a:ext cx="592103" cy="4118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701F2E-76B1-8B02-ED2E-BD1190CECDF1}"/>
                </a:ext>
              </a:extLst>
            </p:cNvPr>
            <p:cNvCxnSpPr>
              <a:cxnSpLocks/>
            </p:cNvCxnSpPr>
            <p:nvPr/>
          </p:nvCxnSpPr>
          <p:spPr>
            <a:xfrm>
              <a:off x="5879744" y="4308118"/>
              <a:ext cx="160942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68319A-A8F2-4758-30E4-83D5FE7AEBC5}"/>
                </a:ext>
              </a:extLst>
            </p:cNvPr>
            <p:cNvCxnSpPr>
              <a:cxnSpLocks/>
            </p:cNvCxnSpPr>
            <p:nvPr/>
          </p:nvCxnSpPr>
          <p:spPr>
            <a:xfrm>
              <a:off x="6947238" y="5051336"/>
              <a:ext cx="10632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82E213-D50F-5AEF-D9F7-F794FEABBC38}"/>
                    </a:ext>
                  </a:extLst>
                </p:cNvPr>
                <p:cNvSpPr txBox="1"/>
                <p:nvPr/>
              </p:nvSpPr>
              <p:spPr>
                <a:xfrm>
                  <a:off x="6570586" y="2403530"/>
                  <a:ext cx="70506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482E213-D50F-5AEF-D9F7-F794FEABB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586" y="2403530"/>
                  <a:ext cx="70506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0399D0-30BA-CA9A-BA12-E10C2AB75C1D}"/>
                </a:ext>
              </a:extLst>
            </p:cNvPr>
            <p:cNvCxnSpPr>
              <a:cxnSpLocks/>
            </p:cNvCxnSpPr>
            <p:nvPr/>
          </p:nvCxnSpPr>
          <p:spPr>
            <a:xfrm>
              <a:off x="6419669" y="5422947"/>
              <a:ext cx="1590856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8799BA-F5FC-C452-54E0-06C4D24CDF42}"/>
                    </a:ext>
                  </a:extLst>
                </p:cNvPr>
                <p:cNvSpPr txBox="1"/>
                <p:nvPr/>
              </p:nvSpPr>
              <p:spPr>
                <a:xfrm>
                  <a:off x="5074403" y="3201984"/>
                  <a:ext cx="83009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8799BA-F5FC-C452-54E0-06C4D24CD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3" y="3201984"/>
                  <a:ext cx="83009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E063DFD-D8DA-31BE-AF77-A09304CFCE85}"/>
                    </a:ext>
                  </a:extLst>
                </p:cNvPr>
                <p:cNvSpPr txBox="1"/>
                <p:nvPr/>
              </p:nvSpPr>
              <p:spPr>
                <a:xfrm>
                  <a:off x="8032865" y="5130559"/>
                  <a:ext cx="83170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E063DFD-D8DA-31BE-AF77-A09304CF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2865" y="5130559"/>
                  <a:ext cx="831702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/>
              <p:nvPr/>
            </p:nvSpPr>
            <p:spPr>
              <a:xfrm>
                <a:off x="744025" y="1408629"/>
                <a:ext cx="638067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Cambria Math" panose="02040503050406030204" pitchFamily="18" charset="0"/>
                  </a:rPr>
                  <a:t>R  = W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Residual matrix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=  all ones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Set chosen snapshots to all points</a:t>
                </a:r>
              </a:p>
              <a:p>
                <a:r>
                  <a:rPr lang="en-US" sz="2400" dirty="0"/>
                  <a:t>Repeat until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= max &lt;R, H&gt;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Pick snapshot that best aligns with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R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chosen snapshot to set of snapshots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W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encoding for A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R =  W- HA</a:t>
                </a: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residual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DDF19F-7732-CF13-DF06-B200EEDA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5" y="1408629"/>
                <a:ext cx="6380675" cy="5632311"/>
              </a:xfrm>
              <a:prstGeom prst="rect">
                <a:avLst/>
              </a:prstGeom>
              <a:blipFill>
                <a:blip r:embed="rId7"/>
                <a:stretch>
                  <a:fillRect l="-1433" t="-758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669F-9A4A-B219-DDF6-AC6C1919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6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Orthogonal Matching pursuit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D77AE-2A09-5C52-9A60-DF798FB1126E}"/>
                  </a:ext>
                </a:extLst>
              </p:cNvPr>
              <p:cNvSpPr txBox="1"/>
              <p:nvPr/>
            </p:nvSpPr>
            <p:spPr>
              <a:xfrm>
                <a:off x="1127760" y="1013460"/>
                <a:ext cx="842772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Cambria Math" panose="02040503050406030204" pitchFamily="18" charset="0"/>
                  </a:rPr>
                  <a:t>R  = W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Residual matrix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= {}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Set chosen snapshots to empty</a:t>
                </a:r>
              </a:p>
              <a:p>
                <a:r>
                  <a:rPr lang="en-US" sz="2400" dirty="0"/>
                  <a:t>Repeat until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= max &lt;R, H&gt;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Pick snapshot that best aligns with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R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chosen snapshot to set of snapshots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𝛶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W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encoding for A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R =  W- HA</a:t>
                </a: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residual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D77AE-2A09-5C52-9A60-DF798FB11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1013460"/>
                <a:ext cx="8427720" cy="6370975"/>
              </a:xfrm>
              <a:prstGeom prst="rect">
                <a:avLst/>
              </a:prstGeom>
              <a:blipFill>
                <a:blip r:embed="rId3"/>
                <a:stretch>
                  <a:fillRect l="-1085" t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8E8A9-A64C-6A2F-822D-1238C7CA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85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b="0" dirty="0">
                    <a:solidFill>
                      <a:prstClr val="black"/>
                    </a:solidFill>
                  </a:rPr>
                  <a:t>Interpretable snapshots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D7AA71A-DB66-79CA-A772-55F295E731BC}"/>
              </a:ext>
            </a:extLst>
          </p:cNvPr>
          <p:cNvGrpSpPr/>
          <p:nvPr/>
        </p:nvGrpSpPr>
        <p:grpSpPr>
          <a:xfrm>
            <a:off x="3645697" y="2004297"/>
            <a:ext cx="7413446" cy="4853703"/>
            <a:chOff x="1260865" y="-63426"/>
            <a:chExt cx="8652108" cy="59258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24E2C8-6C0F-D8E4-05D4-86D1415F7F8C}"/>
                </a:ext>
              </a:extLst>
            </p:cNvPr>
            <p:cNvSpPr/>
            <p:nvPr/>
          </p:nvSpPr>
          <p:spPr>
            <a:xfrm>
              <a:off x="5773701" y="1011576"/>
              <a:ext cx="737724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5E519-0A19-82B7-8D37-716822DF53FB}"/>
                </a:ext>
              </a:extLst>
            </p:cNvPr>
            <p:cNvSpPr/>
            <p:nvPr/>
          </p:nvSpPr>
          <p:spPr>
            <a:xfrm>
              <a:off x="8793205" y="4929476"/>
              <a:ext cx="1113879" cy="135477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1019E4-041E-75AC-954D-2009E3FAD842}"/>
                </a:ext>
              </a:extLst>
            </p:cNvPr>
            <p:cNvSpPr/>
            <p:nvPr/>
          </p:nvSpPr>
          <p:spPr>
            <a:xfrm>
              <a:off x="8790252" y="2502285"/>
              <a:ext cx="1113879" cy="127022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084707-B3A5-2FBA-12EB-138D5A32801F}"/>
                </a:ext>
              </a:extLst>
            </p:cNvPr>
            <p:cNvSpPr/>
            <p:nvPr/>
          </p:nvSpPr>
          <p:spPr>
            <a:xfrm>
              <a:off x="8786950" y="1014969"/>
              <a:ext cx="1113879" cy="60037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4ADD2F-1C79-7CFF-61CC-6E1009D83ECD}"/>
                </a:ext>
              </a:extLst>
            </p:cNvPr>
            <p:cNvSpPr/>
            <p:nvPr/>
          </p:nvSpPr>
          <p:spPr>
            <a:xfrm>
              <a:off x="7784208" y="1014968"/>
              <a:ext cx="209124" cy="33114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6165BC-0655-76AA-5D54-F454D9011F67}"/>
                </a:ext>
              </a:extLst>
            </p:cNvPr>
            <p:cNvSpPr/>
            <p:nvPr/>
          </p:nvSpPr>
          <p:spPr>
            <a:xfrm>
              <a:off x="4146008" y="1007319"/>
              <a:ext cx="849539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86D4C-C6D1-1472-6AB5-2715922E0C93}"/>
                </a:ext>
              </a:extLst>
            </p:cNvPr>
            <p:cNvSpPr txBox="1"/>
            <p:nvPr/>
          </p:nvSpPr>
          <p:spPr>
            <a:xfrm>
              <a:off x="4244775" y="-6342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CD656-9198-338B-747E-A949E0E36C05}"/>
                </a:ext>
              </a:extLst>
            </p:cNvPr>
            <p:cNvSpPr txBox="1"/>
            <p:nvPr/>
          </p:nvSpPr>
          <p:spPr>
            <a:xfrm>
              <a:off x="5051955" y="-54504"/>
              <a:ext cx="314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B177F-6F86-68E5-3014-18312257F7A7}"/>
                </a:ext>
              </a:extLst>
            </p:cNvPr>
            <p:cNvSpPr txBox="1"/>
            <p:nvPr/>
          </p:nvSpPr>
          <p:spPr>
            <a:xfrm>
              <a:off x="5777727" y="-4619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F5F4D-9362-297F-31FE-EF5E40ECCA4A}"/>
                </a:ext>
              </a:extLst>
            </p:cNvPr>
            <p:cNvSpPr txBox="1"/>
            <p:nvPr/>
          </p:nvSpPr>
          <p:spPr>
            <a:xfrm>
              <a:off x="6809576" y="-55225"/>
              <a:ext cx="527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17141-14CF-5496-8CD3-2A5E188ADA1B}"/>
                </a:ext>
              </a:extLst>
            </p:cNvPr>
            <p:cNvSpPr txBox="1"/>
            <p:nvPr/>
          </p:nvSpPr>
          <p:spPr>
            <a:xfrm>
              <a:off x="7714362" y="-49920"/>
              <a:ext cx="262602" cy="79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B94103-38CF-0326-E279-665BC616C653}"/>
                </a:ext>
              </a:extLst>
            </p:cNvPr>
            <p:cNvSpPr txBox="1"/>
            <p:nvPr/>
          </p:nvSpPr>
          <p:spPr>
            <a:xfrm>
              <a:off x="3759401" y="235845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C4220-7FF1-2024-055F-D92C4BE0F79C}"/>
                </a:ext>
              </a:extLst>
            </p:cNvPr>
            <p:cNvSpPr txBox="1"/>
            <p:nvPr/>
          </p:nvSpPr>
          <p:spPr>
            <a:xfrm>
              <a:off x="5891118" y="4384256"/>
              <a:ext cx="5357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14CD42-84E5-E574-58AA-0C92DFF11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7994" y="476952"/>
              <a:ext cx="399069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BC321E-0E2E-252D-C5A7-758FE7979C72}"/>
                </a:ext>
              </a:extLst>
            </p:cNvPr>
            <p:cNvCxnSpPr/>
            <p:nvPr/>
          </p:nvCxnSpPr>
          <p:spPr>
            <a:xfrm rot="16200000" flipH="1">
              <a:off x="3989155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72BA8-202F-0FEB-D0F0-F69B9946D8EF}"/>
                </a:ext>
              </a:extLst>
            </p:cNvPr>
            <p:cNvCxnSpPr/>
            <p:nvPr/>
          </p:nvCxnSpPr>
          <p:spPr>
            <a:xfrm rot="16200000" flipH="1">
              <a:off x="409716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4D287-E8B9-1A8E-DFDF-F3065FB7C258}"/>
                </a:ext>
              </a:extLst>
            </p:cNvPr>
            <p:cNvCxnSpPr/>
            <p:nvPr/>
          </p:nvCxnSpPr>
          <p:spPr>
            <a:xfrm rot="16200000" flipH="1">
              <a:off x="4205182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AA983-0C84-4A11-FB14-D4AD20791F42}"/>
                </a:ext>
              </a:extLst>
            </p:cNvPr>
            <p:cNvCxnSpPr/>
            <p:nvPr/>
          </p:nvCxnSpPr>
          <p:spPr>
            <a:xfrm rot="16200000" flipH="1">
              <a:off x="4313196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706CD7-85D3-98DD-BD59-6380FCE32C56}"/>
                </a:ext>
              </a:extLst>
            </p:cNvPr>
            <p:cNvCxnSpPr/>
            <p:nvPr/>
          </p:nvCxnSpPr>
          <p:spPr>
            <a:xfrm rot="16200000" flipH="1">
              <a:off x="441220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199418-4D60-3A3C-3760-D2D7856ED033}"/>
                </a:ext>
              </a:extLst>
            </p:cNvPr>
            <p:cNvCxnSpPr/>
            <p:nvPr/>
          </p:nvCxnSpPr>
          <p:spPr>
            <a:xfrm rot="16200000" flipH="1">
              <a:off x="4520222" y="329555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FBE9A2-12A6-C9E7-256D-213725E1C645}"/>
                </a:ext>
              </a:extLst>
            </p:cNvPr>
            <p:cNvCxnSpPr/>
            <p:nvPr/>
          </p:nvCxnSpPr>
          <p:spPr>
            <a:xfrm rot="16200000" flipH="1">
              <a:off x="4628236" y="371873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457A0F-11A0-B788-F285-FF2EA9942398}"/>
                </a:ext>
              </a:extLst>
            </p:cNvPr>
            <p:cNvCxnSpPr/>
            <p:nvPr/>
          </p:nvCxnSpPr>
          <p:spPr>
            <a:xfrm rot="16200000" flipH="1">
              <a:off x="4736249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76AC25-923A-8F4C-ECDE-E33856B0B768}"/>
                </a:ext>
              </a:extLst>
            </p:cNvPr>
            <p:cNvCxnSpPr/>
            <p:nvPr/>
          </p:nvCxnSpPr>
          <p:spPr>
            <a:xfrm rot="16200000" flipH="1">
              <a:off x="4853264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384882-274C-17AF-057F-BF9C76E26168}"/>
                </a:ext>
              </a:extLst>
            </p:cNvPr>
            <p:cNvCxnSpPr/>
            <p:nvPr/>
          </p:nvCxnSpPr>
          <p:spPr>
            <a:xfrm rot="16200000" flipH="1">
              <a:off x="496127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54E44-2CCF-994C-AFD5-6D4BECBE2370}"/>
                </a:ext>
              </a:extLst>
            </p:cNvPr>
            <p:cNvCxnSpPr/>
            <p:nvPr/>
          </p:nvCxnSpPr>
          <p:spPr>
            <a:xfrm rot="16200000" flipH="1">
              <a:off x="5069291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1BA669-DD55-F691-5B9A-C9ABD7849A26}"/>
                </a:ext>
              </a:extLst>
            </p:cNvPr>
            <p:cNvCxnSpPr/>
            <p:nvPr/>
          </p:nvCxnSpPr>
          <p:spPr>
            <a:xfrm rot="16200000" flipH="1">
              <a:off x="5177305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F53C89-185E-D5EF-A8B5-396E76F27D81}"/>
                </a:ext>
              </a:extLst>
            </p:cNvPr>
            <p:cNvCxnSpPr/>
            <p:nvPr/>
          </p:nvCxnSpPr>
          <p:spPr>
            <a:xfrm rot="16200000" flipH="1">
              <a:off x="527631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386C9F-89D4-DE07-5594-E5511FA89D80}"/>
                </a:ext>
              </a:extLst>
            </p:cNvPr>
            <p:cNvCxnSpPr/>
            <p:nvPr/>
          </p:nvCxnSpPr>
          <p:spPr>
            <a:xfrm rot="16200000" flipH="1">
              <a:off x="5384331" y="331543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EFA916-E017-871B-245E-E4FC3D94C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622" y="3492865"/>
              <a:ext cx="3133" cy="4514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D5715D-A133-F11F-0EFA-2099612B1CE1}"/>
                </a:ext>
              </a:extLst>
            </p:cNvPr>
            <p:cNvCxnSpPr/>
            <p:nvPr/>
          </p:nvCxnSpPr>
          <p:spPr>
            <a:xfrm rot="16200000" flipH="1">
              <a:off x="5492345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07B5B7-0816-4623-0749-5B6DE1CBD8E6}"/>
                </a:ext>
              </a:extLst>
            </p:cNvPr>
            <p:cNvCxnSpPr/>
            <p:nvPr/>
          </p:nvCxnSpPr>
          <p:spPr>
            <a:xfrm rot="16200000" flipH="1">
              <a:off x="4853264" y="164919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3057DB-914D-17FA-5A20-46BEBF5FF835}"/>
                </a:ext>
              </a:extLst>
            </p:cNvPr>
            <p:cNvCxnSpPr/>
            <p:nvPr/>
          </p:nvCxnSpPr>
          <p:spPr>
            <a:xfrm rot="16200000" flipH="1">
              <a:off x="4961278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301EF8-3FBE-B085-DECF-8356A35C3A4C}"/>
                </a:ext>
              </a:extLst>
            </p:cNvPr>
            <p:cNvCxnSpPr/>
            <p:nvPr/>
          </p:nvCxnSpPr>
          <p:spPr>
            <a:xfrm rot="16200000" flipH="1">
              <a:off x="5069291" y="247219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72052E-CDC7-A344-5685-4E46BB2CE614}"/>
                </a:ext>
              </a:extLst>
            </p:cNvPr>
            <p:cNvCxnSpPr/>
            <p:nvPr/>
          </p:nvCxnSpPr>
          <p:spPr>
            <a:xfrm rot="16200000" flipH="1">
              <a:off x="5176755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D77ADE-DD8E-64CE-4817-3EC38BD08317}"/>
                </a:ext>
              </a:extLst>
            </p:cNvPr>
            <p:cNvCxnSpPr/>
            <p:nvPr/>
          </p:nvCxnSpPr>
          <p:spPr>
            <a:xfrm rot="16200000" flipH="1">
              <a:off x="5276318" y="328458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CCF891-CF7D-8804-0564-39735C00BD03}"/>
                </a:ext>
              </a:extLst>
            </p:cNvPr>
            <p:cNvCxnSpPr/>
            <p:nvPr/>
          </p:nvCxnSpPr>
          <p:spPr>
            <a:xfrm rot="16200000" flipH="1">
              <a:off x="5384331" y="372186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D3F65A-889B-D0D9-5DE3-4C010238089F}"/>
                </a:ext>
              </a:extLst>
            </p:cNvPr>
            <p:cNvGrpSpPr/>
            <p:nvPr/>
          </p:nvGrpSpPr>
          <p:grpSpPr>
            <a:xfrm rot="16200000" flipH="1">
              <a:off x="4476013" y="2337078"/>
              <a:ext cx="3322333" cy="639081"/>
              <a:chOff x="936171" y="923731"/>
              <a:chExt cx="1041857" cy="22542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592ACDE-92AF-3613-F0EF-5447E11154C6}"/>
                  </a:ext>
                </a:extLst>
              </p:cNvPr>
              <p:cNvCxnSpPr/>
              <p:nvPr/>
            </p:nvCxnSpPr>
            <p:spPr>
              <a:xfrm>
                <a:off x="936171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4C867FC-732B-0DA4-DC10-76105CFA6D3C}"/>
                  </a:ext>
                </a:extLst>
              </p:cNvPr>
              <p:cNvCxnSpPr/>
              <p:nvPr/>
            </p:nvCxnSpPr>
            <p:spPr>
              <a:xfrm>
                <a:off x="1066800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36F3D34-DE3F-A814-722B-65D6BEE29E80}"/>
                  </a:ext>
                </a:extLst>
              </p:cNvPr>
              <p:cNvCxnSpPr/>
              <p:nvPr/>
            </p:nvCxnSpPr>
            <p:spPr>
              <a:xfrm>
                <a:off x="1197429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F9508C-304F-0819-744E-8AB6244231A5}"/>
                  </a:ext>
                </a:extLst>
              </p:cNvPr>
              <p:cNvCxnSpPr/>
              <p:nvPr/>
            </p:nvCxnSpPr>
            <p:spPr>
              <a:xfrm>
                <a:off x="1334292" y="103691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ED71B15-3E00-359D-09DD-0C9C3894BDB8}"/>
                  </a:ext>
                </a:extLst>
              </p:cNvPr>
              <p:cNvCxnSpPr/>
              <p:nvPr/>
            </p:nvCxnSpPr>
            <p:spPr>
              <a:xfrm>
                <a:off x="1458687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F5045DF-74AA-9C1E-E298-463541634714}"/>
                  </a:ext>
                </a:extLst>
              </p:cNvPr>
              <p:cNvCxnSpPr/>
              <p:nvPr/>
            </p:nvCxnSpPr>
            <p:spPr>
              <a:xfrm>
                <a:off x="1589316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5CDB0B6-CC51-13F1-62E2-6B0AC5992918}"/>
                  </a:ext>
                </a:extLst>
              </p:cNvPr>
              <p:cNvCxnSpPr/>
              <p:nvPr/>
            </p:nvCxnSpPr>
            <p:spPr>
              <a:xfrm>
                <a:off x="1719945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6FF5977-6C79-41DB-6A1C-2C3B7E7C939C}"/>
                  </a:ext>
                </a:extLst>
              </p:cNvPr>
              <p:cNvCxnSpPr/>
              <p:nvPr/>
            </p:nvCxnSpPr>
            <p:spPr>
              <a:xfrm>
                <a:off x="1847399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E2E5A82-F411-E4AD-DCE8-3EC22D3958C2}"/>
                  </a:ext>
                </a:extLst>
              </p:cNvPr>
              <p:cNvCxnSpPr/>
              <p:nvPr/>
            </p:nvCxnSpPr>
            <p:spPr>
              <a:xfrm>
                <a:off x="1066799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B804FE9-1FC8-EEB0-9DE4-D3F525CEDDFF}"/>
                  </a:ext>
                </a:extLst>
              </p:cNvPr>
              <p:cNvCxnSpPr/>
              <p:nvPr/>
            </p:nvCxnSpPr>
            <p:spPr>
              <a:xfrm>
                <a:off x="1194254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36D41EF-72CF-DB49-8B33-DF244D53844D}"/>
                  </a:ext>
                </a:extLst>
              </p:cNvPr>
              <p:cNvCxnSpPr/>
              <p:nvPr/>
            </p:nvCxnSpPr>
            <p:spPr>
              <a:xfrm>
                <a:off x="1324883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0665B7E-2724-7084-BAD4-A6DBD831478F}"/>
                  </a:ext>
                </a:extLst>
              </p:cNvPr>
              <p:cNvCxnSpPr/>
              <p:nvPr/>
            </p:nvCxnSpPr>
            <p:spPr>
              <a:xfrm>
                <a:off x="1458687" y="1037837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2633DFF-7598-F1B8-B8E7-813DB0DC0F53}"/>
                  </a:ext>
                </a:extLst>
              </p:cNvPr>
              <p:cNvCxnSpPr/>
              <p:nvPr/>
            </p:nvCxnSpPr>
            <p:spPr>
              <a:xfrm>
                <a:off x="1587955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43F70A3-7D7A-B1D5-7862-597DB6D79763}"/>
                  </a:ext>
                </a:extLst>
              </p:cNvPr>
              <p:cNvCxnSpPr/>
              <p:nvPr/>
            </p:nvCxnSpPr>
            <p:spPr>
              <a:xfrm>
                <a:off x="1716770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E210F4-5BE3-892E-4AD9-935B689C5DCE}"/>
                </a:ext>
              </a:extLst>
            </p:cNvPr>
            <p:cNvCxnSpPr/>
            <p:nvPr/>
          </p:nvCxnSpPr>
          <p:spPr>
            <a:xfrm rot="16200000" flipH="1">
              <a:off x="5609360" y="202672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3A9559-5EC1-45DE-57E3-3E7C4B6EC64E}"/>
                </a:ext>
              </a:extLst>
            </p:cNvPr>
            <p:cNvCxnSpPr/>
            <p:nvPr/>
          </p:nvCxnSpPr>
          <p:spPr>
            <a:xfrm rot="16200000" flipH="1">
              <a:off x="5717374" y="244327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6AC9C-894D-18C5-2423-5F6708B51CB2}"/>
                </a:ext>
              </a:extLst>
            </p:cNvPr>
            <p:cNvCxnSpPr/>
            <p:nvPr/>
          </p:nvCxnSpPr>
          <p:spPr>
            <a:xfrm rot="16200000" flipH="1">
              <a:off x="5825387" y="2859835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928E74-7D12-E3AE-0154-ACDC5F844B8B}"/>
                </a:ext>
              </a:extLst>
            </p:cNvPr>
            <p:cNvCxnSpPr/>
            <p:nvPr/>
          </p:nvCxnSpPr>
          <p:spPr>
            <a:xfrm rot="16200000" flipH="1">
              <a:off x="5932375" y="327639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BC6AEA-2ED4-46EE-CA3C-1CA42B2F36FC}"/>
                </a:ext>
              </a:extLst>
            </p:cNvPr>
            <p:cNvCxnSpPr/>
            <p:nvPr/>
          </p:nvCxnSpPr>
          <p:spPr>
            <a:xfrm rot="16200000" flipH="1">
              <a:off x="6032414" y="369294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B124CF-EBC7-DCFD-0F55-116EADC47ACE}"/>
                </a:ext>
              </a:extLst>
            </p:cNvPr>
            <p:cNvCxnSpPr/>
            <p:nvPr/>
          </p:nvCxnSpPr>
          <p:spPr>
            <a:xfrm rot="16200000" flipH="1">
              <a:off x="6140427" y="4109507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0B03BF-FB66-60F9-CD17-DEEF48DD631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929554" y="2295736"/>
              <a:ext cx="0" cy="7116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1EB758-4FE7-BB5E-1010-B4EED940ED0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72005" y="2477254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429DD4-6A57-3011-6A9D-DD362C3A60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80019" y="2881671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F5E701-9BD4-5D9C-AD07-055582F9E06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12213" y="2671075"/>
              <a:ext cx="3293419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2E348F-9962-A8A6-0208-B6B2619F20A4}"/>
                </a:ext>
              </a:extLst>
            </p:cNvPr>
            <p:cNvSpPr/>
            <p:nvPr/>
          </p:nvSpPr>
          <p:spPr>
            <a:xfrm rot="16200000" flipH="1">
              <a:off x="4462792" y="666757"/>
              <a:ext cx="3322333" cy="3997051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FD7065C-76F7-E7A7-04AF-5C7B84E3B6DB}"/>
                </a:ext>
              </a:extLst>
            </p:cNvPr>
            <p:cNvSpPr/>
            <p:nvPr/>
          </p:nvSpPr>
          <p:spPr>
            <a:xfrm rot="16200000" flipH="1">
              <a:off x="7270967" y="2506579"/>
              <a:ext cx="4148189" cy="1128975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745E84-F7B4-B62A-4862-09D8344672E3}"/>
                </a:ext>
              </a:extLst>
            </p:cNvPr>
            <p:cNvSpPr txBox="1"/>
            <p:nvPr/>
          </p:nvSpPr>
          <p:spPr>
            <a:xfrm>
              <a:off x="9143742" y="509302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8E8606-6E47-B53B-A4FE-88100FAE2688}"/>
                </a:ext>
              </a:extLst>
            </p:cNvPr>
            <p:cNvSpPr txBox="1"/>
            <p:nvPr/>
          </p:nvSpPr>
          <p:spPr>
            <a:xfrm flipH="1">
              <a:off x="9090365" y="210055"/>
              <a:ext cx="39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C10E6B-F693-ADFA-A806-4F08B5338116}"/>
                </a:ext>
              </a:extLst>
            </p:cNvPr>
            <p:cNvSpPr txBox="1"/>
            <p:nvPr/>
          </p:nvSpPr>
          <p:spPr>
            <a:xfrm>
              <a:off x="8102410" y="2026720"/>
              <a:ext cx="4283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1FBCC1-4439-1C84-35E2-BC7FAE56B99A}"/>
                </a:ext>
              </a:extLst>
            </p:cNvPr>
            <p:cNvSpPr/>
            <p:nvPr/>
          </p:nvSpPr>
          <p:spPr>
            <a:xfrm>
              <a:off x="8821862" y="1025513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F6E883-DBD7-C8B2-B7C6-B530F2EB88D3}"/>
                </a:ext>
              </a:extLst>
            </p:cNvPr>
            <p:cNvSpPr/>
            <p:nvPr/>
          </p:nvSpPr>
          <p:spPr>
            <a:xfrm>
              <a:off x="9606662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6E58B71-E016-32A3-566A-D618CCD274AF}"/>
                </a:ext>
              </a:extLst>
            </p:cNvPr>
            <p:cNvSpPr/>
            <p:nvPr/>
          </p:nvSpPr>
          <p:spPr>
            <a:xfrm>
              <a:off x="8835552" y="1035039"/>
              <a:ext cx="257948" cy="1240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4559C71-DB82-C74C-5BF2-988F24B64688}"/>
                </a:ext>
              </a:extLst>
            </p:cNvPr>
            <p:cNvSpPr/>
            <p:nvPr/>
          </p:nvSpPr>
          <p:spPr>
            <a:xfrm>
              <a:off x="9088770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C63768-0211-C34D-2E6E-FBEB67F086F4}"/>
                </a:ext>
              </a:extLst>
            </p:cNvPr>
            <p:cNvSpPr/>
            <p:nvPr/>
          </p:nvSpPr>
          <p:spPr>
            <a:xfrm>
              <a:off x="9345470" y="1034768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3116FA-FB4A-7920-9A4C-CCBD98447214}"/>
                </a:ext>
              </a:extLst>
            </p:cNvPr>
            <p:cNvSpPr/>
            <p:nvPr/>
          </p:nvSpPr>
          <p:spPr>
            <a:xfrm>
              <a:off x="8818687" y="1783602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155562-03BF-A1B8-C7D9-7876CD3E4EB0}"/>
                </a:ext>
              </a:extLst>
            </p:cNvPr>
            <p:cNvSpPr/>
            <p:nvPr/>
          </p:nvSpPr>
          <p:spPr>
            <a:xfrm>
              <a:off x="9606662" y="1792857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91CA03-DA17-35FA-CB44-BCA89909A541}"/>
                </a:ext>
              </a:extLst>
            </p:cNvPr>
            <p:cNvSpPr/>
            <p:nvPr/>
          </p:nvSpPr>
          <p:spPr>
            <a:xfrm>
              <a:off x="8832377" y="179312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2892BD-E26E-20CF-4161-261EA8F23596}"/>
                </a:ext>
              </a:extLst>
            </p:cNvPr>
            <p:cNvSpPr/>
            <p:nvPr/>
          </p:nvSpPr>
          <p:spPr>
            <a:xfrm>
              <a:off x="90887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B3D92E-61ED-0153-985F-06474BFD5DE4}"/>
                </a:ext>
              </a:extLst>
            </p:cNvPr>
            <p:cNvSpPr/>
            <p:nvPr/>
          </p:nvSpPr>
          <p:spPr>
            <a:xfrm>
              <a:off x="93454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09DB9F-7408-875B-462C-9FBE1F5FBD4F}"/>
                </a:ext>
              </a:extLst>
            </p:cNvPr>
            <p:cNvSpPr/>
            <p:nvPr/>
          </p:nvSpPr>
          <p:spPr>
            <a:xfrm>
              <a:off x="8818673" y="232679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A50D5F-00A5-7E73-8AC2-E47BDFF3A2D4}"/>
                </a:ext>
              </a:extLst>
            </p:cNvPr>
            <p:cNvSpPr/>
            <p:nvPr/>
          </p:nvSpPr>
          <p:spPr>
            <a:xfrm>
              <a:off x="9606648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78CE50-AB27-877A-81D3-97595021A9F8}"/>
                </a:ext>
              </a:extLst>
            </p:cNvPr>
            <p:cNvSpPr/>
            <p:nvPr/>
          </p:nvSpPr>
          <p:spPr>
            <a:xfrm>
              <a:off x="8835538" y="2328949"/>
              <a:ext cx="257948" cy="14079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FE10CE7-88B0-E3EC-CA46-501DF19727C4}"/>
                </a:ext>
              </a:extLst>
            </p:cNvPr>
            <p:cNvSpPr/>
            <p:nvPr/>
          </p:nvSpPr>
          <p:spPr>
            <a:xfrm>
              <a:off x="90887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54C862-2C88-FF5E-0C0B-6EF40624CAC5}"/>
                </a:ext>
              </a:extLst>
            </p:cNvPr>
            <p:cNvSpPr/>
            <p:nvPr/>
          </p:nvSpPr>
          <p:spPr>
            <a:xfrm>
              <a:off x="93454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DF596C-0FBF-EDC9-3CB8-CF6C3E5ED73D}"/>
                </a:ext>
              </a:extLst>
            </p:cNvPr>
            <p:cNvSpPr/>
            <p:nvPr/>
          </p:nvSpPr>
          <p:spPr>
            <a:xfrm>
              <a:off x="1477672" y="2271977"/>
              <a:ext cx="1052775" cy="11936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8C0C1D-0D62-C4A2-BFC8-9BFB5BC3AF5F}"/>
                </a:ext>
              </a:extLst>
            </p:cNvPr>
            <p:cNvSpPr/>
            <p:nvPr/>
          </p:nvSpPr>
          <p:spPr>
            <a:xfrm>
              <a:off x="2265647" y="2284266"/>
              <a:ext cx="257948" cy="1165838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0DD6FFA-2935-0DBD-F756-4F51A9114345}"/>
                </a:ext>
              </a:extLst>
            </p:cNvPr>
            <p:cNvSpPr/>
            <p:nvPr/>
          </p:nvSpPr>
          <p:spPr>
            <a:xfrm>
              <a:off x="1491362" y="2273964"/>
              <a:ext cx="257948" cy="117982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2EB5B4-9E5D-3334-7E69-B3F60F0A6AC9}"/>
                </a:ext>
              </a:extLst>
            </p:cNvPr>
            <p:cNvSpPr/>
            <p:nvPr/>
          </p:nvSpPr>
          <p:spPr>
            <a:xfrm>
              <a:off x="1747755" y="2281089"/>
              <a:ext cx="257948" cy="117270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47F4C44-318E-132E-1824-8A5944B56C33}"/>
                </a:ext>
              </a:extLst>
            </p:cNvPr>
            <p:cNvCxnSpPr/>
            <p:nvPr/>
          </p:nvCxnSpPr>
          <p:spPr>
            <a:xfrm>
              <a:off x="499555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4B5DF-6FE5-FCF0-76EB-6EEB95353A66}"/>
                </a:ext>
              </a:extLst>
            </p:cNvPr>
            <p:cNvCxnSpPr/>
            <p:nvPr/>
          </p:nvCxnSpPr>
          <p:spPr>
            <a:xfrm>
              <a:off x="5760695" y="998928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0C7F85-0090-636B-2D21-1C3A855A7CC0}"/>
                </a:ext>
              </a:extLst>
            </p:cNvPr>
            <p:cNvCxnSpPr/>
            <p:nvPr/>
          </p:nvCxnSpPr>
          <p:spPr>
            <a:xfrm>
              <a:off x="6512137" y="98450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51A0540-D9F2-BF18-9811-237F527B7B13}"/>
                </a:ext>
              </a:extLst>
            </p:cNvPr>
            <p:cNvCxnSpPr/>
            <p:nvPr/>
          </p:nvCxnSpPr>
          <p:spPr>
            <a:xfrm>
              <a:off x="7991222" y="98967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5CE229-F03C-75AB-96EB-9309BFCE3B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5669" y="1620286"/>
              <a:ext cx="111387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7596D3-893C-7401-DC1F-EA3D80C3D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249621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D94ECA-2F24-0ED7-543F-E011FE587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2" y="3777454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359A56-A2CC-E817-5A51-3F39DC6E2F44}"/>
                </a:ext>
              </a:extLst>
            </p:cNvPr>
            <p:cNvCxnSpPr/>
            <p:nvPr/>
          </p:nvCxnSpPr>
          <p:spPr>
            <a:xfrm>
              <a:off x="776734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BFA5D2-DE4C-428F-AE59-AD80C1A3D4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2062" y="3840777"/>
              <a:ext cx="3848" cy="44955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9C2979-DF0F-D4B6-7B7F-E4801CDEF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4929657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591D1F7-58F1-B632-6B6E-069FCADF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1" y="506495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2B67A7-1DF0-D315-D3C1-6A62E5EA513F}"/>
                </a:ext>
              </a:extLst>
            </p:cNvPr>
            <p:cNvSpPr txBox="1"/>
            <p:nvPr/>
          </p:nvSpPr>
          <p:spPr>
            <a:xfrm>
              <a:off x="2962385" y="2062575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=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18525CC-E9E5-83B5-996C-007E03B68BEC}"/>
                </a:ext>
              </a:extLst>
            </p:cNvPr>
            <p:cNvSpPr/>
            <p:nvPr/>
          </p:nvSpPr>
          <p:spPr>
            <a:xfrm>
              <a:off x="1483033" y="1012797"/>
              <a:ext cx="1052775" cy="39863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0A9BAD-D99E-D4D8-9370-D7B88B33B5B0}"/>
                </a:ext>
              </a:extLst>
            </p:cNvPr>
            <p:cNvSpPr/>
            <p:nvPr/>
          </p:nvSpPr>
          <p:spPr>
            <a:xfrm>
              <a:off x="2264658" y="1034420"/>
              <a:ext cx="257948" cy="35971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8A1020B-0C96-F793-476D-CB4F167DAE49}"/>
                </a:ext>
              </a:extLst>
            </p:cNvPr>
            <p:cNvSpPr/>
            <p:nvPr/>
          </p:nvSpPr>
          <p:spPr>
            <a:xfrm>
              <a:off x="1493548" y="1023796"/>
              <a:ext cx="257948" cy="37961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A6AB8-7882-A3FE-2744-86B21B4101BE}"/>
                </a:ext>
              </a:extLst>
            </p:cNvPr>
            <p:cNvSpPr/>
            <p:nvPr/>
          </p:nvSpPr>
          <p:spPr>
            <a:xfrm>
              <a:off x="1749973" y="1023884"/>
              <a:ext cx="257948" cy="3812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00EA62-0D3B-6E84-8379-56B89A735384}"/>
                </a:ext>
              </a:extLst>
            </p:cNvPr>
            <p:cNvSpPr/>
            <p:nvPr/>
          </p:nvSpPr>
          <p:spPr>
            <a:xfrm>
              <a:off x="2009816" y="1034768"/>
              <a:ext cx="257948" cy="363439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3771703-BACB-2348-5AC4-21CEC74C8E6B}"/>
                </a:ext>
              </a:extLst>
            </p:cNvPr>
            <p:cNvSpPr/>
            <p:nvPr/>
          </p:nvSpPr>
          <p:spPr>
            <a:xfrm>
              <a:off x="1486208" y="1421874"/>
              <a:ext cx="1052775" cy="82299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FA1E0B6-4451-2FB7-33AC-B8CD06FD92FA}"/>
                </a:ext>
              </a:extLst>
            </p:cNvPr>
            <p:cNvSpPr/>
            <p:nvPr/>
          </p:nvSpPr>
          <p:spPr>
            <a:xfrm>
              <a:off x="1496723" y="1457838"/>
              <a:ext cx="257948" cy="74798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83B6302-A1E2-710D-8A55-BDEC99E9C293}"/>
                </a:ext>
              </a:extLst>
            </p:cNvPr>
            <p:cNvSpPr/>
            <p:nvPr/>
          </p:nvSpPr>
          <p:spPr>
            <a:xfrm>
              <a:off x="2270592" y="1440235"/>
              <a:ext cx="257948" cy="7858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4D30D8-2315-F848-840E-0C1E76A08740}"/>
                </a:ext>
              </a:extLst>
            </p:cNvPr>
            <p:cNvSpPr/>
            <p:nvPr/>
          </p:nvSpPr>
          <p:spPr>
            <a:xfrm>
              <a:off x="8823668" y="308637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4ADC6F1-5E32-873D-0561-0090BBD84803}"/>
                </a:ext>
              </a:extLst>
            </p:cNvPr>
            <p:cNvSpPr/>
            <p:nvPr/>
          </p:nvSpPr>
          <p:spPr>
            <a:xfrm>
              <a:off x="9611643" y="3095625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66686F4-BE7C-4CDF-9E1B-1052F1BE7787}"/>
                </a:ext>
              </a:extLst>
            </p:cNvPr>
            <p:cNvSpPr/>
            <p:nvPr/>
          </p:nvSpPr>
          <p:spPr>
            <a:xfrm>
              <a:off x="8840533" y="3095896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8A3559E-541A-364D-821F-B146E6ECEA56}"/>
                </a:ext>
              </a:extLst>
            </p:cNvPr>
            <p:cNvSpPr/>
            <p:nvPr/>
          </p:nvSpPr>
          <p:spPr>
            <a:xfrm>
              <a:off x="9093751" y="3095625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42D081-6A10-7F47-515B-769FF2FEB0D8}"/>
                </a:ext>
              </a:extLst>
            </p:cNvPr>
            <p:cNvSpPr/>
            <p:nvPr/>
          </p:nvSpPr>
          <p:spPr>
            <a:xfrm>
              <a:off x="9350451" y="309562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32BA22-877B-E02C-CE70-CF71EE06477E}"/>
                </a:ext>
              </a:extLst>
            </p:cNvPr>
            <p:cNvSpPr/>
            <p:nvPr/>
          </p:nvSpPr>
          <p:spPr>
            <a:xfrm>
              <a:off x="1490567" y="3493356"/>
              <a:ext cx="1052775" cy="7937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02F585-00A3-047C-C40D-25C6BD2B19EC}"/>
                </a:ext>
              </a:extLst>
            </p:cNvPr>
            <p:cNvSpPr/>
            <p:nvPr/>
          </p:nvSpPr>
          <p:spPr>
            <a:xfrm>
              <a:off x="1498005" y="3510754"/>
              <a:ext cx="257948" cy="76862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55F5337-50F5-5B61-B51E-1EC2A0231126}"/>
                </a:ext>
              </a:extLst>
            </p:cNvPr>
            <p:cNvSpPr/>
            <p:nvPr/>
          </p:nvSpPr>
          <p:spPr>
            <a:xfrm>
              <a:off x="1751125" y="3507506"/>
              <a:ext cx="257948" cy="76862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FD2ECE1-1359-6012-8328-0D68CB1CF661}"/>
                </a:ext>
              </a:extLst>
            </p:cNvPr>
            <p:cNvSpPr/>
            <p:nvPr/>
          </p:nvSpPr>
          <p:spPr>
            <a:xfrm>
              <a:off x="2010508" y="3519944"/>
              <a:ext cx="257948" cy="75000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4658CE-55A6-695A-637F-54997D1AFEA9}"/>
                </a:ext>
              </a:extLst>
            </p:cNvPr>
            <p:cNvSpPr/>
            <p:nvPr/>
          </p:nvSpPr>
          <p:spPr>
            <a:xfrm flipH="1">
              <a:off x="1459838" y="984502"/>
              <a:ext cx="1097069" cy="3332714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65894F-380B-AB1E-1D8B-0CCA0B68ED49}"/>
                </a:ext>
              </a:extLst>
            </p:cNvPr>
            <p:cNvCxnSpPr>
              <a:cxnSpLocks/>
            </p:cNvCxnSpPr>
            <p:nvPr/>
          </p:nvCxnSpPr>
          <p:spPr>
            <a:xfrm>
              <a:off x="2538983" y="1440235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A0A9C2-D5CB-28CB-34C6-62DE1181557C}"/>
                </a:ext>
              </a:extLst>
            </p:cNvPr>
            <p:cNvCxnSpPr>
              <a:cxnSpLocks/>
            </p:cNvCxnSpPr>
            <p:nvPr/>
          </p:nvCxnSpPr>
          <p:spPr>
            <a:xfrm>
              <a:off x="2532357" y="2260991"/>
              <a:ext cx="3618369" cy="1222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794D763-8896-8C3E-4CD2-BAD5A71C8B26}"/>
                </a:ext>
              </a:extLst>
            </p:cNvPr>
            <p:cNvCxnSpPr>
              <a:cxnSpLocks/>
            </p:cNvCxnSpPr>
            <p:nvPr/>
          </p:nvCxnSpPr>
          <p:spPr>
            <a:xfrm>
              <a:off x="2506808" y="3487174"/>
              <a:ext cx="3750366" cy="727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DC8C61-939C-BBDD-B19E-E9D386DF551A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89" y="4302799"/>
              <a:ext cx="3206048" cy="1476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1E5E76-1D47-1EBB-1F29-5FC937D07C16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48" y="1009957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93E76B4-9A0F-260B-E44B-C41098677AB4}"/>
                </a:ext>
              </a:extLst>
            </p:cNvPr>
            <p:cNvSpPr txBox="1"/>
            <p:nvPr/>
          </p:nvSpPr>
          <p:spPr>
            <a:xfrm>
              <a:off x="1660856" y="4383370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1085C1A-61C7-52B2-DC82-447D78A9AE7A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976827"/>
              <a:ext cx="0" cy="471721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0A5558B-3F52-D051-D747-E8726F8CC7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1440235"/>
              <a:ext cx="0" cy="820756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AA574B-2E9E-C504-FBBE-BE0E23B0E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2260991"/>
              <a:ext cx="0" cy="1204629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2F4522B-ED02-A1DB-0545-58CE1E70445E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3450104"/>
              <a:ext cx="0" cy="884455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0FA08F-4733-CEB1-1F27-D6397588A43E}"/>
              </a:ext>
            </a:extLst>
          </p:cNvPr>
          <p:cNvGrpSpPr/>
          <p:nvPr/>
        </p:nvGrpSpPr>
        <p:grpSpPr>
          <a:xfrm rot="16200000">
            <a:off x="258346" y="3735852"/>
            <a:ext cx="3537866" cy="885229"/>
            <a:chOff x="7077226" y="4950439"/>
            <a:chExt cx="4452108" cy="111398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825CE97-347A-B4A7-EF35-71DFBC827996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43FAC5-1B7B-D9E1-A193-F4F1BD4E354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169506-0221-FEC2-9F2C-686F750B6B8C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8FAB127-FFAB-A361-E272-C4CCCA51FF8A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EBA9985-025B-33B2-0F6F-E4CB267D912C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000864-5A6E-2B7F-3379-5EC0A8A22FDB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24B250-00DF-7014-55C1-2E13AFC85FC5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B16BE1B-0758-964C-39F5-910AF60C56E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80A374-1C55-8882-A90F-C5B5F8628771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5F12BD-14A9-F1BC-BC0C-74F2362B363E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FE51D98-060E-02E8-F11A-B767D8D3D711}"/>
              </a:ext>
            </a:extLst>
          </p:cNvPr>
          <p:cNvCxnSpPr>
            <a:cxnSpLocks/>
          </p:cNvCxnSpPr>
          <p:nvPr/>
        </p:nvCxnSpPr>
        <p:spPr>
          <a:xfrm flipH="1">
            <a:off x="1591693" y="3468782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0209B84-D295-7773-344C-1E157FC499B0}"/>
              </a:ext>
            </a:extLst>
          </p:cNvPr>
          <p:cNvCxnSpPr>
            <a:cxnSpLocks/>
          </p:cNvCxnSpPr>
          <p:nvPr/>
        </p:nvCxnSpPr>
        <p:spPr>
          <a:xfrm flipH="1">
            <a:off x="1591693" y="4296464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1C413A8-96DA-7393-AC9D-39E183864CE1}"/>
              </a:ext>
            </a:extLst>
          </p:cNvPr>
          <p:cNvCxnSpPr>
            <a:cxnSpLocks/>
          </p:cNvCxnSpPr>
          <p:nvPr/>
        </p:nvCxnSpPr>
        <p:spPr>
          <a:xfrm flipH="1">
            <a:off x="1591693" y="5343028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24D3134-27BF-6187-60B6-8499D09D795D}"/>
              </a:ext>
            </a:extLst>
          </p:cNvPr>
          <p:cNvSpPr/>
          <p:nvPr/>
        </p:nvSpPr>
        <p:spPr>
          <a:xfrm>
            <a:off x="2955324" y="2434453"/>
            <a:ext cx="232719" cy="104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D9A584D-3688-ED08-B4C6-98E5A48E6E5C}"/>
              </a:ext>
            </a:extLst>
          </p:cNvPr>
          <p:cNvSpPr/>
          <p:nvPr/>
        </p:nvSpPr>
        <p:spPr>
          <a:xfrm rot="10800000">
            <a:off x="2491532" y="2401612"/>
            <a:ext cx="348893" cy="10690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F541E7-546F-9CD0-9808-CF5743ABD833}"/>
              </a:ext>
            </a:extLst>
          </p:cNvPr>
          <p:cNvCxnSpPr>
            <a:cxnSpLocks/>
          </p:cNvCxnSpPr>
          <p:nvPr/>
        </p:nvCxnSpPr>
        <p:spPr>
          <a:xfrm flipH="1">
            <a:off x="1556888" y="3928628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DF1C-E910-4860-A173-3D72B6DF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2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b="0" dirty="0">
                    <a:solidFill>
                      <a:prstClr val="black"/>
                    </a:solidFill>
                  </a:rPr>
                  <a:t>Interpretable snapshots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051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D7AA71A-DB66-79CA-A772-55F295E731BC}"/>
              </a:ext>
            </a:extLst>
          </p:cNvPr>
          <p:cNvGrpSpPr/>
          <p:nvPr/>
        </p:nvGrpSpPr>
        <p:grpSpPr>
          <a:xfrm>
            <a:off x="6354590" y="3367301"/>
            <a:ext cx="5224496" cy="3262703"/>
            <a:chOff x="1260865" y="210055"/>
            <a:chExt cx="8652108" cy="56524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24E2C8-6C0F-D8E4-05D4-86D1415F7F8C}"/>
                </a:ext>
              </a:extLst>
            </p:cNvPr>
            <p:cNvSpPr/>
            <p:nvPr/>
          </p:nvSpPr>
          <p:spPr>
            <a:xfrm>
              <a:off x="5773701" y="1011576"/>
              <a:ext cx="737724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5E519-0A19-82B7-8D37-716822DF53FB}"/>
                </a:ext>
              </a:extLst>
            </p:cNvPr>
            <p:cNvSpPr/>
            <p:nvPr/>
          </p:nvSpPr>
          <p:spPr>
            <a:xfrm>
              <a:off x="8793205" y="4929476"/>
              <a:ext cx="1113879" cy="135477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1019E4-041E-75AC-954D-2009E3FAD842}"/>
                </a:ext>
              </a:extLst>
            </p:cNvPr>
            <p:cNvSpPr/>
            <p:nvPr/>
          </p:nvSpPr>
          <p:spPr>
            <a:xfrm>
              <a:off x="8790252" y="2502285"/>
              <a:ext cx="1113879" cy="127022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084707-B3A5-2FBA-12EB-138D5A32801F}"/>
                </a:ext>
              </a:extLst>
            </p:cNvPr>
            <p:cNvSpPr/>
            <p:nvPr/>
          </p:nvSpPr>
          <p:spPr>
            <a:xfrm>
              <a:off x="8786950" y="1014969"/>
              <a:ext cx="1113879" cy="60037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4ADD2F-1C79-7CFF-61CC-6E1009D83ECD}"/>
                </a:ext>
              </a:extLst>
            </p:cNvPr>
            <p:cNvSpPr/>
            <p:nvPr/>
          </p:nvSpPr>
          <p:spPr>
            <a:xfrm>
              <a:off x="7784208" y="1014968"/>
              <a:ext cx="209124" cy="33114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6165BC-0655-76AA-5D54-F454D9011F67}"/>
                </a:ext>
              </a:extLst>
            </p:cNvPr>
            <p:cNvSpPr/>
            <p:nvPr/>
          </p:nvSpPr>
          <p:spPr>
            <a:xfrm>
              <a:off x="4146008" y="1007319"/>
              <a:ext cx="849539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86D4C-C6D1-1472-6AB5-2715922E0C93}"/>
                </a:ext>
              </a:extLst>
            </p:cNvPr>
            <p:cNvSpPr txBox="1"/>
            <p:nvPr/>
          </p:nvSpPr>
          <p:spPr>
            <a:xfrm>
              <a:off x="4243381" y="3054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CD656-9198-338B-747E-A949E0E36C05}"/>
                </a:ext>
              </a:extLst>
            </p:cNvPr>
            <p:cNvSpPr txBox="1"/>
            <p:nvPr/>
          </p:nvSpPr>
          <p:spPr>
            <a:xfrm>
              <a:off x="5050562" y="314372"/>
              <a:ext cx="31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B177F-6F86-68E5-3014-18312257F7A7}"/>
                </a:ext>
              </a:extLst>
            </p:cNvPr>
            <p:cNvSpPr txBox="1"/>
            <p:nvPr/>
          </p:nvSpPr>
          <p:spPr>
            <a:xfrm>
              <a:off x="5776333" y="3226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F5F4D-9362-297F-31FE-EF5E40ECCA4A}"/>
                </a:ext>
              </a:extLst>
            </p:cNvPr>
            <p:cNvSpPr txBox="1"/>
            <p:nvPr/>
          </p:nvSpPr>
          <p:spPr>
            <a:xfrm>
              <a:off x="6808183" y="313651"/>
              <a:ext cx="527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17141-14CF-5496-8CD3-2A5E188ADA1B}"/>
                </a:ext>
              </a:extLst>
            </p:cNvPr>
            <p:cNvSpPr txBox="1"/>
            <p:nvPr/>
          </p:nvSpPr>
          <p:spPr>
            <a:xfrm>
              <a:off x="7712969" y="318956"/>
              <a:ext cx="262602" cy="79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B94103-38CF-0326-E279-665BC616C653}"/>
                </a:ext>
              </a:extLst>
            </p:cNvPr>
            <p:cNvSpPr txBox="1"/>
            <p:nvPr/>
          </p:nvSpPr>
          <p:spPr>
            <a:xfrm>
              <a:off x="3759401" y="235845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C4220-7FF1-2024-055F-D92C4BE0F79C}"/>
                </a:ext>
              </a:extLst>
            </p:cNvPr>
            <p:cNvSpPr txBox="1"/>
            <p:nvPr/>
          </p:nvSpPr>
          <p:spPr>
            <a:xfrm>
              <a:off x="5891118" y="4384256"/>
              <a:ext cx="5357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14CD42-84E5-E574-58AA-0C92DFF11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7994" y="476952"/>
              <a:ext cx="399069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BC321E-0E2E-252D-C5A7-758FE7979C72}"/>
                </a:ext>
              </a:extLst>
            </p:cNvPr>
            <p:cNvCxnSpPr/>
            <p:nvPr/>
          </p:nvCxnSpPr>
          <p:spPr>
            <a:xfrm rot="16200000" flipH="1">
              <a:off x="3989155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72BA8-202F-0FEB-D0F0-F69B9946D8EF}"/>
                </a:ext>
              </a:extLst>
            </p:cNvPr>
            <p:cNvCxnSpPr/>
            <p:nvPr/>
          </p:nvCxnSpPr>
          <p:spPr>
            <a:xfrm rot="16200000" flipH="1">
              <a:off x="409716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4D287-E8B9-1A8E-DFDF-F3065FB7C258}"/>
                </a:ext>
              </a:extLst>
            </p:cNvPr>
            <p:cNvCxnSpPr/>
            <p:nvPr/>
          </p:nvCxnSpPr>
          <p:spPr>
            <a:xfrm rot="16200000" flipH="1">
              <a:off x="4205182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AA983-0C84-4A11-FB14-D4AD20791F42}"/>
                </a:ext>
              </a:extLst>
            </p:cNvPr>
            <p:cNvCxnSpPr/>
            <p:nvPr/>
          </p:nvCxnSpPr>
          <p:spPr>
            <a:xfrm rot="16200000" flipH="1">
              <a:off x="4313196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706CD7-85D3-98DD-BD59-6380FCE32C56}"/>
                </a:ext>
              </a:extLst>
            </p:cNvPr>
            <p:cNvCxnSpPr/>
            <p:nvPr/>
          </p:nvCxnSpPr>
          <p:spPr>
            <a:xfrm rot="16200000" flipH="1">
              <a:off x="441220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199418-4D60-3A3C-3760-D2D7856ED033}"/>
                </a:ext>
              </a:extLst>
            </p:cNvPr>
            <p:cNvCxnSpPr/>
            <p:nvPr/>
          </p:nvCxnSpPr>
          <p:spPr>
            <a:xfrm rot="16200000" flipH="1">
              <a:off x="4520222" y="329555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FBE9A2-12A6-C9E7-256D-213725E1C645}"/>
                </a:ext>
              </a:extLst>
            </p:cNvPr>
            <p:cNvCxnSpPr/>
            <p:nvPr/>
          </p:nvCxnSpPr>
          <p:spPr>
            <a:xfrm rot="16200000" flipH="1">
              <a:off x="4628236" y="371873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457A0F-11A0-B788-F285-FF2EA9942398}"/>
                </a:ext>
              </a:extLst>
            </p:cNvPr>
            <p:cNvCxnSpPr/>
            <p:nvPr/>
          </p:nvCxnSpPr>
          <p:spPr>
            <a:xfrm rot="16200000" flipH="1">
              <a:off x="4736249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76AC25-923A-8F4C-ECDE-E33856B0B768}"/>
                </a:ext>
              </a:extLst>
            </p:cNvPr>
            <p:cNvCxnSpPr/>
            <p:nvPr/>
          </p:nvCxnSpPr>
          <p:spPr>
            <a:xfrm rot="16200000" flipH="1">
              <a:off x="4853264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384882-274C-17AF-057F-BF9C76E26168}"/>
                </a:ext>
              </a:extLst>
            </p:cNvPr>
            <p:cNvCxnSpPr/>
            <p:nvPr/>
          </p:nvCxnSpPr>
          <p:spPr>
            <a:xfrm rot="16200000" flipH="1">
              <a:off x="496127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54E44-2CCF-994C-AFD5-6D4BECBE2370}"/>
                </a:ext>
              </a:extLst>
            </p:cNvPr>
            <p:cNvCxnSpPr/>
            <p:nvPr/>
          </p:nvCxnSpPr>
          <p:spPr>
            <a:xfrm rot="16200000" flipH="1">
              <a:off x="5069291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1BA669-DD55-F691-5B9A-C9ABD7849A26}"/>
                </a:ext>
              </a:extLst>
            </p:cNvPr>
            <p:cNvCxnSpPr/>
            <p:nvPr/>
          </p:nvCxnSpPr>
          <p:spPr>
            <a:xfrm rot="16200000" flipH="1">
              <a:off x="5177305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F53C89-185E-D5EF-A8B5-396E76F27D81}"/>
                </a:ext>
              </a:extLst>
            </p:cNvPr>
            <p:cNvCxnSpPr/>
            <p:nvPr/>
          </p:nvCxnSpPr>
          <p:spPr>
            <a:xfrm rot="16200000" flipH="1">
              <a:off x="527631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386C9F-89D4-DE07-5594-E5511FA89D80}"/>
                </a:ext>
              </a:extLst>
            </p:cNvPr>
            <p:cNvCxnSpPr/>
            <p:nvPr/>
          </p:nvCxnSpPr>
          <p:spPr>
            <a:xfrm rot="16200000" flipH="1">
              <a:off x="5384331" y="331543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EFA916-E017-871B-245E-E4FC3D94C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622" y="3492865"/>
              <a:ext cx="3133" cy="4514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D5715D-A133-F11F-0EFA-2099612B1CE1}"/>
                </a:ext>
              </a:extLst>
            </p:cNvPr>
            <p:cNvCxnSpPr/>
            <p:nvPr/>
          </p:nvCxnSpPr>
          <p:spPr>
            <a:xfrm rot="16200000" flipH="1">
              <a:off x="5492345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07B5B7-0816-4623-0749-5B6DE1CBD8E6}"/>
                </a:ext>
              </a:extLst>
            </p:cNvPr>
            <p:cNvCxnSpPr/>
            <p:nvPr/>
          </p:nvCxnSpPr>
          <p:spPr>
            <a:xfrm rot="16200000" flipH="1">
              <a:off x="4853264" y="164919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3057DB-914D-17FA-5A20-46BEBF5FF835}"/>
                </a:ext>
              </a:extLst>
            </p:cNvPr>
            <p:cNvCxnSpPr/>
            <p:nvPr/>
          </p:nvCxnSpPr>
          <p:spPr>
            <a:xfrm rot="16200000" flipH="1">
              <a:off x="4961278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301EF8-3FBE-B085-DECF-8356A35C3A4C}"/>
                </a:ext>
              </a:extLst>
            </p:cNvPr>
            <p:cNvCxnSpPr/>
            <p:nvPr/>
          </p:nvCxnSpPr>
          <p:spPr>
            <a:xfrm rot="16200000" flipH="1">
              <a:off x="5069291" y="247219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72052E-CDC7-A344-5685-4E46BB2CE614}"/>
                </a:ext>
              </a:extLst>
            </p:cNvPr>
            <p:cNvCxnSpPr/>
            <p:nvPr/>
          </p:nvCxnSpPr>
          <p:spPr>
            <a:xfrm rot="16200000" flipH="1">
              <a:off x="5176755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D77ADE-DD8E-64CE-4817-3EC38BD08317}"/>
                </a:ext>
              </a:extLst>
            </p:cNvPr>
            <p:cNvCxnSpPr/>
            <p:nvPr/>
          </p:nvCxnSpPr>
          <p:spPr>
            <a:xfrm rot="16200000" flipH="1">
              <a:off x="5276318" y="328458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CCF891-CF7D-8804-0564-39735C00BD03}"/>
                </a:ext>
              </a:extLst>
            </p:cNvPr>
            <p:cNvCxnSpPr/>
            <p:nvPr/>
          </p:nvCxnSpPr>
          <p:spPr>
            <a:xfrm rot="16200000" flipH="1">
              <a:off x="5384331" y="372186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D3F65A-889B-D0D9-5DE3-4C010238089F}"/>
                </a:ext>
              </a:extLst>
            </p:cNvPr>
            <p:cNvGrpSpPr/>
            <p:nvPr/>
          </p:nvGrpSpPr>
          <p:grpSpPr>
            <a:xfrm rot="16200000" flipH="1">
              <a:off x="4476013" y="2337078"/>
              <a:ext cx="3322333" cy="639081"/>
              <a:chOff x="936171" y="923731"/>
              <a:chExt cx="1041857" cy="22542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592ACDE-92AF-3613-F0EF-5447E11154C6}"/>
                  </a:ext>
                </a:extLst>
              </p:cNvPr>
              <p:cNvCxnSpPr/>
              <p:nvPr/>
            </p:nvCxnSpPr>
            <p:spPr>
              <a:xfrm>
                <a:off x="936171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4C867FC-732B-0DA4-DC10-76105CFA6D3C}"/>
                  </a:ext>
                </a:extLst>
              </p:cNvPr>
              <p:cNvCxnSpPr/>
              <p:nvPr/>
            </p:nvCxnSpPr>
            <p:spPr>
              <a:xfrm>
                <a:off x="1066800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36F3D34-DE3F-A814-722B-65D6BEE29E80}"/>
                  </a:ext>
                </a:extLst>
              </p:cNvPr>
              <p:cNvCxnSpPr/>
              <p:nvPr/>
            </p:nvCxnSpPr>
            <p:spPr>
              <a:xfrm>
                <a:off x="1197429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F9508C-304F-0819-744E-8AB6244231A5}"/>
                  </a:ext>
                </a:extLst>
              </p:cNvPr>
              <p:cNvCxnSpPr/>
              <p:nvPr/>
            </p:nvCxnSpPr>
            <p:spPr>
              <a:xfrm>
                <a:off x="1334292" y="103691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ED71B15-3E00-359D-09DD-0C9C3894BDB8}"/>
                  </a:ext>
                </a:extLst>
              </p:cNvPr>
              <p:cNvCxnSpPr/>
              <p:nvPr/>
            </p:nvCxnSpPr>
            <p:spPr>
              <a:xfrm>
                <a:off x="1458687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F5045DF-74AA-9C1E-E298-463541634714}"/>
                  </a:ext>
                </a:extLst>
              </p:cNvPr>
              <p:cNvCxnSpPr/>
              <p:nvPr/>
            </p:nvCxnSpPr>
            <p:spPr>
              <a:xfrm>
                <a:off x="1589316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5CDB0B6-CC51-13F1-62E2-6B0AC5992918}"/>
                  </a:ext>
                </a:extLst>
              </p:cNvPr>
              <p:cNvCxnSpPr/>
              <p:nvPr/>
            </p:nvCxnSpPr>
            <p:spPr>
              <a:xfrm>
                <a:off x="1719945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6FF5977-6C79-41DB-6A1C-2C3B7E7C939C}"/>
                  </a:ext>
                </a:extLst>
              </p:cNvPr>
              <p:cNvCxnSpPr/>
              <p:nvPr/>
            </p:nvCxnSpPr>
            <p:spPr>
              <a:xfrm>
                <a:off x="1847399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E2E5A82-F411-E4AD-DCE8-3EC22D3958C2}"/>
                  </a:ext>
                </a:extLst>
              </p:cNvPr>
              <p:cNvCxnSpPr/>
              <p:nvPr/>
            </p:nvCxnSpPr>
            <p:spPr>
              <a:xfrm>
                <a:off x="1066799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B804FE9-1FC8-EEB0-9DE4-D3F525CEDDFF}"/>
                  </a:ext>
                </a:extLst>
              </p:cNvPr>
              <p:cNvCxnSpPr/>
              <p:nvPr/>
            </p:nvCxnSpPr>
            <p:spPr>
              <a:xfrm>
                <a:off x="1194254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36D41EF-72CF-DB49-8B33-DF244D53844D}"/>
                  </a:ext>
                </a:extLst>
              </p:cNvPr>
              <p:cNvCxnSpPr/>
              <p:nvPr/>
            </p:nvCxnSpPr>
            <p:spPr>
              <a:xfrm>
                <a:off x="1324883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0665B7E-2724-7084-BAD4-A6DBD831478F}"/>
                  </a:ext>
                </a:extLst>
              </p:cNvPr>
              <p:cNvCxnSpPr/>
              <p:nvPr/>
            </p:nvCxnSpPr>
            <p:spPr>
              <a:xfrm>
                <a:off x="1458687" y="1037837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2633DFF-7598-F1B8-B8E7-813DB0DC0F53}"/>
                  </a:ext>
                </a:extLst>
              </p:cNvPr>
              <p:cNvCxnSpPr/>
              <p:nvPr/>
            </p:nvCxnSpPr>
            <p:spPr>
              <a:xfrm>
                <a:off x="1587955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43F70A3-7D7A-B1D5-7862-597DB6D79763}"/>
                  </a:ext>
                </a:extLst>
              </p:cNvPr>
              <p:cNvCxnSpPr/>
              <p:nvPr/>
            </p:nvCxnSpPr>
            <p:spPr>
              <a:xfrm>
                <a:off x="1716770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E210F4-5BE3-892E-4AD9-935B689C5DCE}"/>
                </a:ext>
              </a:extLst>
            </p:cNvPr>
            <p:cNvCxnSpPr/>
            <p:nvPr/>
          </p:nvCxnSpPr>
          <p:spPr>
            <a:xfrm rot="16200000" flipH="1">
              <a:off x="5609360" y="202672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3A9559-5EC1-45DE-57E3-3E7C4B6EC64E}"/>
                </a:ext>
              </a:extLst>
            </p:cNvPr>
            <p:cNvCxnSpPr/>
            <p:nvPr/>
          </p:nvCxnSpPr>
          <p:spPr>
            <a:xfrm rot="16200000" flipH="1">
              <a:off x="5717374" y="244327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6AC9C-894D-18C5-2423-5F6708B51CB2}"/>
                </a:ext>
              </a:extLst>
            </p:cNvPr>
            <p:cNvCxnSpPr/>
            <p:nvPr/>
          </p:nvCxnSpPr>
          <p:spPr>
            <a:xfrm rot="16200000" flipH="1">
              <a:off x="5825387" y="2859835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928E74-7D12-E3AE-0154-ACDC5F844B8B}"/>
                </a:ext>
              </a:extLst>
            </p:cNvPr>
            <p:cNvCxnSpPr/>
            <p:nvPr/>
          </p:nvCxnSpPr>
          <p:spPr>
            <a:xfrm rot="16200000" flipH="1">
              <a:off x="5932375" y="327639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BC6AEA-2ED4-46EE-CA3C-1CA42B2F36FC}"/>
                </a:ext>
              </a:extLst>
            </p:cNvPr>
            <p:cNvCxnSpPr/>
            <p:nvPr/>
          </p:nvCxnSpPr>
          <p:spPr>
            <a:xfrm rot="16200000" flipH="1">
              <a:off x="6032414" y="369294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B124CF-EBC7-DCFD-0F55-116EADC47ACE}"/>
                </a:ext>
              </a:extLst>
            </p:cNvPr>
            <p:cNvCxnSpPr/>
            <p:nvPr/>
          </p:nvCxnSpPr>
          <p:spPr>
            <a:xfrm rot="16200000" flipH="1">
              <a:off x="6140427" y="4109507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0B03BF-FB66-60F9-CD17-DEEF48DD631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929554" y="2295736"/>
              <a:ext cx="0" cy="7116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1EB758-4FE7-BB5E-1010-B4EED940ED0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72005" y="2477254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429DD4-6A57-3011-6A9D-DD362C3A60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80019" y="2881671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F5E701-9BD4-5D9C-AD07-055582F9E06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12213" y="2671075"/>
              <a:ext cx="3293419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2E348F-9962-A8A6-0208-B6B2619F20A4}"/>
                </a:ext>
              </a:extLst>
            </p:cNvPr>
            <p:cNvSpPr/>
            <p:nvPr/>
          </p:nvSpPr>
          <p:spPr>
            <a:xfrm rot="16200000" flipH="1">
              <a:off x="4462792" y="666757"/>
              <a:ext cx="3322333" cy="3997051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FD7065C-76F7-E7A7-04AF-5C7B84E3B6DB}"/>
                </a:ext>
              </a:extLst>
            </p:cNvPr>
            <p:cNvSpPr/>
            <p:nvPr/>
          </p:nvSpPr>
          <p:spPr>
            <a:xfrm rot="16200000" flipH="1">
              <a:off x="7270967" y="2506579"/>
              <a:ext cx="4148189" cy="1128975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745E84-F7B4-B62A-4862-09D8344672E3}"/>
                </a:ext>
              </a:extLst>
            </p:cNvPr>
            <p:cNvSpPr txBox="1"/>
            <p:nvPr/>
          </p:nvSpPr>
          <p:spPr>
            <a:xfrm>
              <a:off x="9143742" y="509302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8E8606-6E47-B53B-A4FE-88100FAE2688}"/>
                </a:ext>
              </a:extLst>
            </p:cNvPr>
            <p:cNvSpPr txBox="1"/>
            <p:nvPr/>
          </p:nvSpPr>
          <p:spPr>
            <a:xfrm flipH="1">
              <a:off x="9090365" y="210055"/>
              <a:ext cx="39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C10E6B-F693-ADFA-A806-4F08B5338116}"/>
                </a:ext>
              </a:extLst>
            </p:cNvPr>
            <p:cNvSpPr txBox="1"/>
            <p:nvPr/>
          </p:nvSpPr>
          <p:spPr>
            <a:xfrm>
              <a:off x="8102410" y="2026720"/>
              <a:ext cx="4283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1FBCC1-4439-1C84-35E2-BC7FAE56B99A}"/>
                </a:ext>
              </a:extLst>
            </p:cNvPr>
            <p:cNvSpPr/>
            <p:nvPr/>
          </p:nvSpPr>
          <p:spPr>
            <a:xfrm>
              <a:off x="8821862" y="1025513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F6E883-DBD7-C8B2-B7C6-B530F2EB88D3}"/>
                </a:ext>
              </a:extLst>
            </p:cNvPr>
            <p:cNvSpPr/>
            <p:nvPr/>
          </p:nvSpPr>
          <p:spPr>
            <a:xfrm>
              <a:off x="9606662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6E58B71-E016-32A3-566A-D618CCD274AF}"/>
                </a:ext>
              </a:extLst>
            </p:cNvPr>
            <p:cNvSpPr/>
            <p:nvPr/>
          </p:nvSpPr>
          <p:spPr>
            <a:xfrm>
              <a:off x="8835552" y="1035039"/>
              <a:ext cx="257948" cy="1240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4559C71-DB82-C74C-5BF2-988F24B64688}"/>
                </a:ext>
              </a:extLst>
            </p:cNvPr>
            <p:cNvSpPr/>
            <p:nvPr/>
          </p:nvSpPr>
          <p:spPr>
            <a:xfrm>
              <a:off x="9088770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C63768-0211-C34D-2E6E-FBEB67F086F4}"/>
                </a:ext>
              </a:extLst>
            </p:cNvPr>
            <p:cNvSpPr/>
            <p:nvPr/>
          </p:nvSpPr>
          <p:spPr>
            <a:xfrm>
              <a:off x="9345470" y="1034768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3116FA-FB4A-7920-9A4C-CCBD98447214}"/>
                </a:ext>
              </a:extLst>
            </p:cNvPr>
            <p:cNvSpPr/>
            <p:nvPr/>
          </p:nvSpPr>
          <p:spPr>
            <a:xfrm>
              <a:off x="8818687" y="1783602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155562-03BF-A1B8-C7D9-7876CD3E4EB0}"/>
                </a:ext>
              </a:extLst>
            </p:cNvPr>
            <p:cNvSpPr/>
            <p:nvPr/>
          </p:nvSpPr>
          <p:spPr>
            <a:xfrm>
              <a:off x="9606662" y="1792857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91CA03-DA17-35FA-CB44-BCA89909A541}"/>
                </a:ext>
              </a:extLst>
            </p:cNvPr>
            <p:cNvSpPr/>
            <p:nvPr/>
          </p:nvSpPr>
          <p:spPr>
            <a:xfrm>
              <a:off x="8832377" y="179312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2892BD-E26E-20CF-4161-261EA8F23596}"/>
                </a:ext>
              </a:extLst>
            </p:cNvPr>
            <p:cNvSpPr/>
            <p:nvPr/>
          </p:nvSpPr>
          <p:spPr>
            <a:xfrm>
              <a:off x="90887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B3D92E-61ED-0153-985F-06474BFD5DE4}"/>
                </a:ext>
              </a:extLst>
            </p:cNvPr>
            <p:cNvSpPr/>
            <p:nvPr/>
          </p:nvSpPr>
          <p:spPr>
            <a:xfrm>
              <a:off x="93454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09DB9F-7408-875B-462C-9FBE1F5FBD4F}"/>
                </a:ext>
              </a:extLst>
            </p:cNvPr>
            <p:cNvSpPr/>
            <p:nvPr/>
          </p:nvSpPr>
          <p:spPr>
            <a:xfrm>
              <a:off x="8818673" y="232679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A50D5F-00A5-7E73-8AC2-E47BDFF3A2D4}"/>
                </a:ext>
              </a:extLst>
            </p:cNvPr>
            <p:cNvSpPr/>
            <p:nvPr/>
          </p:nvSpPr>
          <p:spPr>
            <a:xfrm>
              <a:off x="9606648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78CE50-AB27-877A-81D3-97595021A9F8}"/>
                </a:ext>
              </a:extLst>
            </p:cNvPr>
            <p:cNvSpPr/>
            <p:nvPr/>
          </p:nvSpPr>
          <p:spPr>
            <a:xfrm>
              <a:off x="8835538" y="2328949"/>
              <a:ext cx="257948" cy="14079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FE10CE7-88B0-E3EC-CA46-501DF19727C4}"/>
                </a:ext>
              </a:extLst>
            </p:cNvPr>
            <p:cNvSpPr/>
            <p:nvPr/>
          </p:nvSpPr>
          <p:spPr>
            <a:xfrm>
              <a:off x="90887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54C862-2C88-FF5E-0C0B-6EF40624CAC5}"/>
                </a:ext>
              </a:extLst>
            </p:cNvPr>
            <p:cNvSpPr/>
            <p:nvPr/>
          </p:nvSpPr>
          <p:spPr>
            <a:xfrm>
              <a:off x="93454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DF596C-0FBF-EDC9-3CB8-CF6C3E5ED73D}"/>
                </a:ext>
              </a:extLst>
            </p:cNvPr>
            <p:cNvSpPr/>
            <p:nvPr/>
          </p:nvSpPr>
          <p:spPr>
            <a:xfrm>
              <a:off x="1477672" y="2271977"/>
              <a:ext cx="1052775" cy="11936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8C0C1D-0D62-C4A2-BFC8-9BFB5BC3AF5F}"/>
                </a:ext>
              </a:extLst>
            </p:cNvPr>
            <p:cNvSpPr/>
            <p:nvPr/>
          </p:nvSpPr>
          <p:spPr>
            <a:xfrm>
              <a:off x="2265647" y="2284266"/>
              <a:ext cx="257948" cy="1165838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0DD6FFA-2935-0DBD-F756-4F51A9114345}"/>
                </a:ext>
              </a:extLst>
            </p:cNvPr>
            <p:cNvSpPr/>
            <p:nvPr/>
          </p:nvSpPr>
          <p:spPr>
            <a:xfrm>
              <a:off x="1491362" y="2273964"/>
              <a:ext cx="257948" cy="117982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2EB5B4-9E5D-3334-7E69-B3F60F0A6AC9}"/>
                </a:ext>
              </a:extLst>
            </p:cNvPr>
            <p:cNvSpPr/>
            <p:nvPr/>
          </p:nvSpPr>
          <p:spPr>
            <a:xfrm>
              <a:off x="1747755" y="2281089"/>
              <a:ext cx="257948" cy="117270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47F4C44-318E-132E-1824-8A5944B56C33}"/>
                </a:ext>
              </a:extLst>
            </p:cNvPr>
            <p:cNvCxnSpPr/>
            <p:nvPr/>
          </p:nvCxnSpPr>
          <p:spPr>
            <a:xfrm>
              <a:off x="499555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4B5DF-6FE5-FCF0-76EB-6EEB95353A66}"/>
                </a:ext>
              </a:extLst>
            </p:cNvPr>
            <p:cNvCxnSpPr/>
            <p:nvPr/>
          </p:nvCxnSpPr>
          <p:spPr>
            <a:xfrm>
              <a:off x="5760695" y="998928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0C7F85-0090-636B-2D21-1C3A855A7CC0}"/>
                </a:ext>
              </a:extLst>
            </p:cNvPr>
            <p:cNvCxnSpPr/>
            <p:nvPr/>
          </p:nvCxnSpPr>
          <p:spPr>
            <a:xfrm>
              <a:off x="6512137" y="98450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51A0540-D9F2-BF18-9811-237F527B7B13}"/>
                </a:ext>
              </a:extLst>
            </p:cNvPr>
            <p:cNvCxnSpPr/>
            <p:nvPr/>
          </p:nvCxnSpPr>
          <p:spPr>
            <a:xfrm>
              <a:off x="7991222" y="98967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5CE229-F03C-75AB-96EB-9309BFCE3B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5669" y="1620286"/>
              <a:ext cx="111387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7596D3-893C-7401-DC1F-EA3D80C3D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249621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D94ECA-2F24-0ED7-543F-E011FE587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2" y="3777454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359A56-A2CC-E817-5A51-3F39DC6E2F44}"/>
                </a:ext>
              </a:extLst>
            </p:cNvPr>
            <p:cNvCxnSpPr/>
            <p:nvPr/>
          </p:nvCxnSpPr>
          <p:spPr>
            <a:xfrm>
              <a:off x="776734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BFA5D2-DE4C-428F-AE59-AD80C1A3D4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2062" y="3840777"/>
              <a:ext cx="3848" cy="44955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9C2979-DF0F-D4B6-7B7F-E4801CDEF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4929657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591D1F7-58F1-B632-6B6E-069FCADF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1" y="506495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2B67A7-1DF0-D315-D3C1-6A62E5EA513F}"/>
                </a:ext>
              </a:extLst>
            </p:cNvPr>
            <p:cNvSpPr txBox="1"/>
            <p:nvPr/>
          </p:nvSpPr>
          <p:spPr>
            <a:xfrm>
              <a:off x="2962385" y="2062575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=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18525CC-E9E5-83B5-996C-007E03B68BEC}"/>
                </a:ext>
              </a:extLst>
            </p:cNvPr>
            <p:cNvSpPr/>
            <p:nvPr/>
          </p:nvSpPr>
          <p:spPr>
            <a:xfrm>
              <a:off x="1483033" y="1012797"/>
              <a:ext cx="1052775" cy="39863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0A9BAD-D99E-D4D8-9370-D7B88B33B5B0}"/>
                </a:ext>
              </a:extLst>
            </p:cNvPr>
            <p:cNvSpPr/>
            <p:nvPr/>
          </p:nvSpPr>
          <p:spPr>
            <a:xfrm>
              <a:off x="2264658" y="1034420"/>
              <a:ext cx="257948" cy="35971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8A1020B-0C96-F793-476D-CB4F167DAE49}"/>
                </a:ext>
              </a:extLst>
            </p:cNvPr>
            <p:cNvSpPr/>
            <p:nvPr/>
          </p:nvSpPr>
          <p:spPr>
            <a:xfrm>
              <a:off x="1493548" y="1023796"/>
              <a:ext cx="257948" cy="37961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A6AB8-7882-A3FE-2744-86B21B4101BE}"/>
                </a:ext>
              </a:extLst>
            </p:cNvPr>
            <p:cNvSpPr/>
            <p:nvPr/>
          </p:nvSpPr>
          <p:spPr>
            <a:xfrm>
              <a:off x="1749973" y="1023884"/>
              <a:ext cx="257948" cy="3812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00EA62-0D3B-6E84-8379-56B89A735384}"/>
                </a:ext>
              </a:extLst>
            </p:cNvPr>
            <p:cNvSpPr/>
            <p:nvPr/>
          </p:nvSpPr>
          <p:spPr>
            <a:xfrm>
              <a:off x="2009816" y="1034768"/>
              <a:ext cx="257948" cy="363439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3771703-BACB-2348-5AC4-21CEC74C8E6B}"/>
                </a:ext>
              </a:extLst>
            </p:cNvPr>
            <p:cNvSpPr/>
            <p:nvPr/>
          </p:nvSpPr>
          <p:spPr>
            <a:xfrm>
              <a:off x="1486208" y="1421874"/>
              <a:ext cx="1052775" cy="82299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FA1E0B6-4451-2FB7-33AC-B8CD06FD92FA}"/>
                </a:ext>
              </a:extLst>
            </p:cNvPr>
            <p:cNvSpPr/>
            <p:nvPr/>
          </p:nvSpPr>
          <p:spPr>
            <a:xfrm>
              <a:off x="1496723" y="1457838"/>
              <a:ext cx="257948" cy="74798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83B6302-A1E2-710D-8A55-BDEC99E9C293}"/>
                </a:ext>
              </a:extLst>
            </p:cNvPr>
            <p:cNvSpPr/>
            <p:nvPr/>
          </p:nvSpPr>
          <p:spPr>
            <a:xfrm>
              <a:off x="2270592" y="1440235"/>
              <a:ext cx="257948" cy="7858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4D30D8-2315-F848-840E-0C1E76A08740}"/>
                </a:ext>
              </a:extLst>
            </p:cNvPr>
            <p:cNvSpPr/>
            <p:nvPr/>
          </p:nvSpPr>
          <p:spPr>
            <a:xfrm>
              <a:off x="8823668" y="308637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4ADC6F1-5E32-873D-0561-0090BBD84803}"/>
                </a:ext>
              </a:extLst>
            </p:cNvPr>
            <p:cNvSpPr/>
            <p:nvPr/>
          </p:nvSpPr>
          <p:spPr>
            <a:xfrm>
              <a:off x="9611643" y="3095625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66686F4-BE7C-4CDF-9E1B-1052F1BE7787}"/>
                </a:ext>
              </a:extLst>
            </p:cNvPr>
            <p:cNvSpPr/>
            <p:nvPr/>
          </p:nvSpPr>
          <p:spPr>
            <a:xfrm>
              <a:off x="8840533" y="3095896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8A3559E-541A-364D-821F-B146E6ECEA56}"/>
                </a:ext>
              </a:extLst>
            </p:cNvPr>
            <p:cNvSpPr/>
            <p:nvPr/>
          </p:nvSpPr>
          <p:spPr>
            <a:xfrm>
              <a:off x="9093751" y="3095625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42D081-6A10-7F47-515B-769FF2FEB0D8}"/>
                </a:ext>
              </a:extLst>
            </p:cNvPr>
            <p:cNvSpPr/>
            <p:nvPr/>
          </p:nvSpPr>
          <p:spPr>
            <a:xfrm>
              <a:off x="9350451" y="309562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32BA22-877B-E02C-CE70-CF71EE06477E}"/>
                </a:ext>
              </a:extLst>
            </p:cNvPr>
            <p:cNvSpPr/>
            <p:nvPr/>
          </p:nvSpPr>
          <p:spPr>
            <a:xfrm>
              <a:off x="1490567" y="3493356"/>
              <a:ext cx="1052775" cy="7937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02F585-00A3-047C-C40D-25C6BD2B19EC}"/>
                </a:ext>
              </a:extLst>
            </p:cNvPr>
            <p:cNvSpPr/>
            <p:nvPr/>
          </p:nvSpPr>
          <p:spPr>
            <a:xfrm>
              <a:off x="1498005" y="3510754"/>
              <a:ext cx="257948" cy="76862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55F5337-50F5-5B61-B51E-1EC2A0231126}"/>
                </a:ext>
              </a:extLst>
            </p:cNvPr>
            <p:cNvSpPr/>
            <p:nvPr/>
          </p:nvSpPr>
          <p:spPr>
            <a:xfrm>
              <a:off x="1751125" y="3507506"/>
              <a:ext cx="257948" cy="76862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FD2ECE1-1359-6012-8328-0D68CB1CF661}"/>
                </a:ext>
              </a:extLst>
            </p:cNvPr>
            <p:cNvSpPr/>
            <p:nvPr/>
          </p:nvSpPr>
          <p:spPr>
            <a:xfrm>
              <a:off x="2010508" y="3519944"/>
              <a:ext cx="257948" cy="75000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4658CE-55A6-695A-637F-54997D1AFEA9}"/>
                </a:ext>
              </a:extLst>
            </p:cNvPr>
            <p:cNvSpPr/>
            <p:nvPr/>
          </p:nvSpPr>
          <p:spPr>
            <a:xfrm flipH="1">
              <a:off x="1459838" y="984502"/>
              <a:ext cx="1097069" cy="3332714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65894F-380B-AB1E-1D8B-0CCA0B68ED49}"/>
                </a:ext>
              </a:extLst>
            </p:cNvPr>
            <p:cNvCxnSpPr>
              <a:cxnSpLocks/>
            </p:cNvCxnSpPr>
            <p:nvPr/>
          </p:nvCxnSpPr>
          <p:spPr>
            <a:xfrm>
              <a:off x="2538983" y="1440235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A0A9C2-D5CB-28CB-34C6-62DE1181557C}"/>
                </a:ext>
              </a:extLst>
            </p:cNvPr>
            <p:cNvCxnSpPr>
              <a:cxnSpLocks/>
            </p:cNvCxnSpPr>
            <p:nvPr/>
          </p:nvCxnSpPr>
          <p:spPr>
            <a:xfrm>
              <a:off x="2532357" y="2260991"/>
              <a:ext cx="3618369" cy="1222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794D763-8896-8C3E-4CD2-BAD5A71C8B26}"/>
                </a:ext>
              </a:extLst>
            </p:cNvPr>
            <p:cNvCxnSpPr>
              <a:cxnSpLocks/>
            </p:cNvCxnSpPr>
            <p:nvPr/>
          </p:nvCxnSpPr>
          <p:spPr>
            <a:xfrm>
              <a:off x="2506808" y="3487174"/>
              <a:ext cx="3750366" cy="727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DC8C61-939C-BBDD-B19E-E9D386DF551A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89" y="4302799"/>
              <a:ext cx="3206048" cy="1476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1E5E76-1D47-1EBB-1F29-5FC937D07C16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48" y="1009957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93E76B4-9A0F-260B-E44B-C41098677AB4}"/>
                </a:ext>
              </a:extLst>
            </p:cNvPr>
            <p:cNvSpPr txBox="1"/>
            <p:nvPr/>
          </p:nvSpPr>
          <p:spPr>
            <a:xfrm>
              <a:off x="1660856" y="4383370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1085C1A-61C7-52B2-DC82-447D78A9AE7A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976827"/>
              <a:ext cx="0" cy="471721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0A5558B-3F52-D051-D747-E8726F8CC7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1440235"/>
              <a:ext cx="0" cy="820756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AA574B-2E9E-C504-FBBE-BE0E23B0E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2260991"/>
              <a:ext cx="0" cy="1204629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2F4522B-ED02-A1DB-0545-58CE1E70445E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3450104"/>
              <a:ext cx="0" cy="884455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0FA08F-4733-CEB1-1F27-D6397588A43E}"/>
              </a:ext>
            </a:extLst>
          </p:cNvPr>
          <p:cNvGrpSpPr/>
          <p:nvPr/>
        </p:nvGrpSpPr>
        <p:grpSpPr>
          <a:xfrm rot="16200000">
            <a:off x="258346" y="3735852"/>
            <a:ext cx="3537866" cy="885229"/>
            <a:chOff x="7077226" y="4950439"/>
            <a:chExt cx="4452108" cy="111398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825CE97-347A-B4A7-EF35-71DFBC827996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43FAC5-1B7B-D9E1-A193-F4F1BD4E354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169506-0221-FEC2-9F2C-686F750B6B8C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8FAB127-FFAB-A361-E272-C4CCCA51FF8A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EBA9985-025B-33B2-0F6F-E4CB267D912C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000864-5A6E-2B7F-3379-5EC0A8A22FDB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24B250-00DF-7014-55C1-2E13AFC85FC5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B16BE1B-0758-964C-39F5-910AF60C56E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80A374-1C55-8882-A90F-C5B5F8628771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5F12BD-14A9-F1BC-BC0C-74F2362B363E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FE51D98-060E-02E8-F11A-B767D8D3D711}"/>
              </a:ext>
            </a:extLst>
          </p:cNvPr>
          <p:cNvCxnSpPr>
            <a:cxnSpLocks/>
          </p:cNvCxnSpPr>
          <p:nvPr/>
        </p:nvCxnSpPr>
        <p:spPr>
          <a:xfrm flipH="1">
            <a:off x="1591693" y="3468782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0209B84-D295-7773-344C-1E157FC499B0}"/>
              </a:ext>
            </a:extLst>
          </p:cNvPr>
          <p:cNvCxnSpPr>
            <a:cxnSpLocks/>
          </p:cNvCxnSpPr>
          <p:nvPr/>
        </p:nvCxnSpPr>
        <p:spPr>
          <a:xfrm flipH="1">
            <a:off x="1591693" y="4296464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1C413A8-96DA-7393-AC9D-39E183864CE1}"/>
              </a:ext>
            </a:extLst>
          </p:cNvPr>
          <p:cNvCxnSpPr>
            <a:cxnSpLocks/>
          </p:cNvCxnSpPr>
          <p:nvPr/>
        </p:nvCxnSpPr>
        <p:spPr>
          <a:xfrm flipH="1">
            <a:off x="1591693" y="5343028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24D3134-27BF-6187-60B6-8499D09D795D}"/>
              </a:ext>
            </a:extLst>
          </p:cNvPr>
          <p:cNvSpPr/>
          <p:nvPr/>
        </p:nvSpPr>
        <p:spPr>
          <a:xfrm>
            <a:off x="2525128" y="2406663"/>
            <a:ext cx="232719" cy="104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60A3-51CC-99ED-DD2F-38CA6DC4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26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3378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Snapshots: structuring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33785"/>
                <a:ext cx="10515600" cy="1325563"/>
              </a:xfrm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/>
              <p:nvPr/>
            </p:nvSpPr>
            <p:spPr>
              <a:xfrm>
                <a:off x="745428" y="1703477"/>
                <a:ext cx="535264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First learn unstructured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Enforce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𝐻𝐴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an overcomplete dictionary basis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Contains all possible piece-wise smooth temporal sections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encoding matric which choose which snapshots from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Best match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Be orthogonal from other snapshots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columns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8" y="1703477"/>
                <a:ext cx="5352640" cy="3970318"/>
              </a:xfrm>
              <a:prstGeom prst="rect">
                <a:avLst/>
              </a:prstGeom>
              <a:blipFill>
                <a:blip r:embed="rId4"/>
                <a:stretch>
                  <a:fillRect l="-683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D7AA71A-DB66-79CA-A772-55F295E731BC}"/>
              </a:ext>
            </a:extLst>
          </p:cNvPr>
          <p:cNvGrpSpPr/>
          <p:nvPr/>
        </p:nvGrpSpPr>
        <p:grpSpPr>
          <a:xfrm>
            <a:off x="6354590" y="3367301"/>
            <a:ext cx="5224496" cy="3262703"/>
            <a:chOff x="1260865" y="210055"/>
            <a:chExt cx="8652108" cy="56524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24E2C8-6C0F-D8E4-05D4-86D1415F7F8C}"/>
                </a:ext>
              </a:extLst>
            </p:cNvPr>
            <p:cNvSpPr/>
            <p:nvPr/>
          </p:nvSpPr>
          <p:spPr>
            <a:xfrm>
              <a:off x="5773701" y="1011576"/>
              <a:ext cx="737724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5E519-0A19-82B7-8D37-716822DF53FB}"/>
                </a:ext>
              </a:extLst>
            </p:cNvPr>
            <p:cNvSpPr/>
            <p:nvPr/>
          </p:nvSpPr>
          <p:spPr>
            <a:xfrm>
              <a:off x="8793205" y="4929476"/>
              <a:ext cx="1113879" cy="135477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1019E4-041E-75AC-954D-2009E3FAD842}"/>
                </a:ext>
              </a:extLst>
            </p:cNvPr>
            <p:cNvSpPr/>
            <p:nvPr/>
          </p:nvSpPr>
          <p:spPr>
            <a:xfrm>
              <a:off x="8790252" y="2502285"/>
              <a:ext cx="1113879" cy="127022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084707-B3A5-2FBA-12EB-138D5A32801F}"/>
                </a:ext>
              </a:extLst>
            </p:cNvPr>
            <p:cNvSpPr/>
            <p:nvPr/>
          </p:nvSpPr>
          <p:spPr>
            <a:xfrm>
              <a:off x="8786950" y="1014969"/>
              <a:ext cx="1113879" cy="60037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4ADD2F-1C79-7CFF-61CC-6E1009D83ECD}"/>
                </a:ext>
              </a:extLst>
            </p:cNvPr>
            <p:cNvSpPr/>
            <p:nvPr/>
          </p:nvSpPr>
          <p:spPr>
            <a:xfrm>
              <a:off x="7784208" y="1014968"/>
              <a:ext cx="209124" cy="33114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6165BC-0655-76AA-5D54-F454D9011F67}"/>
                </a:ext>
              </a:extLst>
            </p:cNvPr>
            <p:cNvSpPr/>
            <p:nvPr/>
          </p:nvSpPr>
          <p:spPr>
            <a:xfrm>
              <a:off x="4146008" y="1007319"/>
              <a:ext cx="849539" cy="3311481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86D4C-C6D1-1472-6AB5-2715922E0C93}"/>
                </a:ext>
              </a:extLst>
            </p:cNvPr>
            <p:cNvSpPr txBox="1"/>
            <p:nvPr/>
          </p:nvSpPr>
          <p:spPr>
            <a:xfrm>
              <a:off x="4243381" y="3054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CD656-9198-338B-747E-A949E0E36C05}"/>
                </a:ext>
              </a:extLst>
            </p:cNvPr>
            <p:cNvSpPr txBox="1"/>
            <p:nvPr/>
          </p:nvSpPr>
          <p:spPr>
            <a:xfrm>
              <a:off x="5050562" y="314372"/>
              <a:ext cx="31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B177F-6F86-68E5-3014-18312257F7A7}"/>
                </a:ext>
              </a:extLst>
            </p:cNvPr>
            <p:cNvSpPr txBox="1"/>
            <p:nvPr/>
          </p:nvSpPr>
          <p:spPr>
            <a:xfrm>
              <a:off x="5776333" y="3226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2F5F4D-9362-297F-31FE-EF5E40ECCA4A}"/>
                </a:ext>
              </a:extLst>
            </p:cNvPr>
            <p:cNvSpPr txBox="1"/>
            <p:nvPr/>
          </p:nvSpPr>
          <p:spPr>
            <a:xfrm>
              <a:off x="6808183" y="313651"/>
              <a:ext cx="527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17141-14CF-5496-8CD3-2A5E188ADA1B}"/>
                </a:ext>
              </a:extLst>
            </p:cNvPr>
            <p:cNvSpPr txBox="1"/>
            <p:nvPr/>
          </p:nvSpPr>
          <p:spPr>
            <a:xfrm>
              <a:off x="7712969" y="318956"/>
              <a:ext cx="262602" cy="79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B94103-38CF-0326-E279-665BC616C653}"/>
                </a:ext>
              </a:extLst>
            </p:cNvPr>
            <p:cNvSpPr txBox="1"/>
            <p:nvPr/>
          </p:nvSpPr>
          <p:spPr>
            <a:xfrm>
              <a:off x="3759401" y="235845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C4220-7FF1-2024-055F-D92C4BE0F79C}"/>
                </a:ext>
              </a:extLst>
            </p:cNvPr>
            <p:cNvSpPr txBox="1"/>
            <p:nvPr/>
          </p:nvSpPr>
          <p:spPr>
            <a:xfrm>
              <a:off x="5891118" y="4384256"/>
              <a:ext cx="5357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14CD42-84E5-E574-58AA-0C92DFF11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7994" y="476952"/>
              <a:ext cx="399069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BC321E-0E2E-252D-C5A7-758FE7979C72}"/>
                </a:ext>
              </a:extLst>
            </p:cNvPr>
            <p:cNvCxnSpPr/>
            <p:nvPr/>
          </p:nvCxnSpPr>
          <p:spPr>
            <a:xfrm rot="16200000" flipH="1">
              <a:off x="3989155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272BA8-202F-0FEB-D0F0-F69B9946D8EF}"/>
                </a:ext>
              </a:extLst>
            </p:cNvPr>
            <p:cNvCxnSpPr/>
            <p:nvPr/>
          </p:nvCxnSpPr>
          <p:spPr>
            <a:xfrm rot="16200000" flipH="1">
              <a:off x="409716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4D287-E8B9-1A8E-DFDF-F3065FB7C258}"/>
                </a:ext>
              </a:extLst>
            </p:cNvPr>
            <p:cNvCxnSpPr/>
            <p:nvPr/>
          </p:nvCxnSpPr>
          <p:spPr>
            <a:xfrm rot="16200000" flipH="1">
              <a:off x="4205182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BAA983-0C84-4A11-FB14-D4AD20791F42}"/>
                </a:ext>
              </a:extLst>
            </p:cNvPr>
            <p:cNvCxnSpPr/>
            <p:nvPr/>
          </p:nvCxnSpPr>
          <p:spPr>
            <a:xfrm rot="16200000" flipH="1">
              <a:off x="4313196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706CD7-85D3-98DD-BD59-6380FCE32C56}"/>
                </a:ext>
              </a:extLst>
            </p:cNvPr>
            <p:cNvCxnSpPr/>
            <p:nvPr/>
          </p:nvCxnSpPr>
          <p:spPr>
            <a:xfrm rot="16200000" flipH="1">
              <a:off x="441220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199418-4D60-3A3C-3760-D2D7856ED033}"/>
                </a:ext>
              </a:extLst>
            </p:cNvPr>
            <p:cNvCxnSpPr/>
            <p:nvPr/>
          </p:nvCxnSpPr>
          <p:spPr>
            <a:xfrm rot="16200000" flipH="1">
              <a:off x="4520222" y="329555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FBE9A2-12A6-C9E7-256D-213725E1C645}"/>
                </a:ext>
              </a:extLst>
            </p:cNvPr>
            <p:cNvCxnSpPr/>
            <p:nvPr/>
          </p:nvCxnSpPr>
          <p:spPr>
            <a:xfrm rot="16200000" flipH="1">
              <a:off x="4628236" y="371873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457A0F-11A0-B788-F285-FF2EA9942398}"/>
                </a:ext>
              </a:extLst>
            </p:cNvPr>
            <p:cNvCxnSpPr/>
            <p:nvPr/>
          </p:nvCxnSpPr>
          <p:spPr>
            <a:xfrm rot="16200000" flipH="1">
              <a:off x="4736249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76AC25-923A-8F4C-ECDE-E33856B0B768}"/>
                </a:ext>
              </a:extLst>
            </p:cNvPr>
            <p:cNvCxnSpPr/>
            <p:nvPr/>
          </p:nvCxnSpPr>
          <p:spPr>
            <a:xfrm rot="16200000" flipH="1">
              <a:off x="4853264" y="123264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384882-274C-17AF-057F-BF9C76E26168}"/>
                </a:ext>
              </a:extLst>
            </p:cNvPr>
            <p:cNvCxnSpPr/>
            <p:nvPr/>
          </p:nvCxnSpPr>
          <p:spPr>
            <a:xfrm rot="16200000" flipH="1">
              <a:off x="4961278" y="164920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54E44-2CCF-994C-AFD5-6D4BECBE2370}"/>
                </a:ext>
              </a:extLst>
            </p:cNvPr>
            <p:cNvCxnSpPr/>
            <p:nvPr/>
          </p:nvCxnSpPr>
          <p:spPr>
            <a:xfrm rot="16200000" flipH="1">
              <a:off x="5069291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1BA669-DD55-F691-5B9A-C9ABD7849A26}"/>
                </a:ext>
              </a:extLst>
            </p:cNvPr>
            <p:cNvCxnSpPr/>
            <p:nvPr/>
          </p:nvCxnSpPr>
          <p:spPr>
            <a:xfrm rot="16200000" flipH="1">
              <a:off x="5177305" y="2482316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F53C89-185E-D5EF-A8B5-396E76F27D81}"/>
                </a:ext>
              </a:extLst>
            </p:cNvPr>
            <p:cNvCxnSpPr/>
            <p:nvPr/>
          </p:nvCxnSpPr>
          <p:spPr>
            <a:xfrm rot="16200000" flipH="1">
              <a:off x="5276318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386C9F-89D4-DE07-5594-E5511FA89D80}"/>
                </a:ext>
              </a:extLst>
            </p:cNvPr>
            <p:cNvCxnSpPr/>
            <p:nvPr/>
          </p:nvCxnSpPr>
          <p:spPr>
            <a:xfrm rot="16200000" flipH="1">
              <a:off x="5384331" y="331543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EFA916-E017-871B-245E-E4FC3D94C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622" y="3492865"/>
              <a:ext cx="3133" cy="4514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D5715D-A133-F11F-0EFA-2099612B1CE1}"/>
                </a:ext>
              </a:extLst>
            </p:cNvPr>
            <p:cNvCxnSpPr/>
            <p:nvPr/>
          </p:nvCxnSpPr>
          <p:spPr>
            <a:xfrm rot="16200000" flipH="1">
              <a:off x="5492345" y="4126280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07B5B7-0816-4623-0749-5B6DE1CBD8E6}"/>
                </a:ext>
              </a:extLst>
            </p:cNvPr>
            <p:cNvCxnSpPr/>
            <p:nvPr/>
          </p:nvCxnSpPr>
          <p:spPr>
            <a:xfrm rot="16200000" flipH="1">
              <a:off x="4853264" y="164919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3057DB-914D-17FA-5A20-46BEBF5FF835}"/>
                </a:ext>
              </a:extLst>
            </p:cNvPr>
            <p:cNvCxnSpPr/>
            <p:nvPr/>
          </p:nvCxnSpPr>
          <p:spPr>
            <a:xfrm rot="16200000" flipH="1">
              <a:off x="4961278" y="206575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301EF8-3FBE-B085-DECF-8356A35C3A4C}"/>
                </a:ext>
              </a:extLst>
            </p:cNvPr>
            <p:cNvCxnSpPr/>
            <p:nvPr/>
          </p:nvCxnSpPr>
          <p:spPr>
            <a:xfrm rot="16200000" flipH="1">
              <a:off x="5069291" y="247219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72052E-CDC7-A344-5685-4E46BB2CE614}"/>
                </a:ext>
              </a:extLst>
            </p:cNvPr>
            <p:cNvCxnSpPr/>
            <p:nvPr/>
          </p:nvCxnSpPr>
          <p:spPr>
            <a:xfrm rot="16200000" flipH="1">
              <a:off x="5176755" y="289887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D77ADE-DD8E-64CE-4817-3EC38BD08317}"/>
                </a:ext>
              </a:extLst>
            </p:cNvPr>
            <p:cNvCxnSpPr/>
            <p:nvPr/>
          </p:nvCxnSpPr>
          <p:spPr>
            <a:xfrm rot="16200000" flipH="1">
              <a:off x="5276318" y="3284584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CCF891-CF7D-8804-0564-39735C00BD03}"/>
                </a:ext>
              </a:extLst>
            </p:cNvPr>
            <p:cNvCxnSpPr/>
            <p:nvPr/>
          </p:nvCxnSpPr>
          <p:spPr>
            <a:xfrm rot="16200000" flipH="1">
              <a:off x="5384331" y="3721863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D3F65A-889B-D0D9-5DE3-4C010238089F}"/>
                </a:ext>
              </a:extLst>
            </p:cNvPr>
            <p:cNvGrpSpPr/>
            <p:nvPr/>
          </p:nvGrpSpPr>
          <p:grpSpPr>
            <a:xfrm rot="16200000" flipH="1">
              <a:off x="4476013" y="2337078"/>
              <a:ext cx="3322333" cy="639081"/>
              <a:chOff x="936171" y="923731"/>
              <a:chExt cx="1041857" cy="22542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592ACDE-92AF-3613-F0EF-5447E11154C6}"/>
                  </a:ext>
                </a:extLst>
              </p:cNvPr>
              <p:cNvCxnSpPr/>
              <p:nvPr/>
            </p:nvCxnSpPr>
            <p:spPr>
              <a:xfrm>
                <a:off x="936171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4C867FC-732B-0DA4-DC10-76105CFA6D3C}"/>
                  </a:ext>
                </a:extLst>
              </p:cNvPr>
              <p:cNvCxnSpPr/>
              <p:nvPr/>
            </p:nvCxnSpPr>
            <p:spPr>
              <a:xfrm>
                <a:off x="1066800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36F3D34-DE3F-A814-722B-65D6BEE29E80}"/>
                  </a:ext>
                </a:extLst>
              </p:cNvPr>
              <p:cNvCxnSpPr/>
              <p:nvPr/>
            </p:nvCxnSpPr>
            <p:spPr>
              <a:xfrm>
                <a:off x="1197429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F9508C-304F-0819-744E-8AB6244231A5}"/>
                  </a:ext>
                </a:extLst>
              </p:cNvPr>
              <p:cNvCxnSpPr/>
              <p:nvPr/>
            </p:nvCxnSpPr>
            <p:spPr>
              <a:xfrm>
                <a:off x="1334292" y="103691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ED71B15-3E00-359D-09DD-0C9C3894BDB8}"/>
                  </a:ext>
                </a:extLst>
              </p:cNvPr>
              <p:cNvCxnSpPr/>
              <p:nvPr/>
            </p:nvCxnSpPr>
            <p:spPr>
              <a:xfrm>
                <a:off x="1458687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F5045DF-74AA-9C1E-E298-463541634714}"/>
                  </a:ext>
                </a:extLst>
              </p:cNvPr>
              <p:cNvCxnSpPr/>
              <p:nvPr/>
            </p:nvCxnSpPr>
            <p:spPr>
              <a:xfrm>
                <a:off x="1589316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5CDB0B6-CC51-13F1-62E2-6B0AC5992918}"/>
                  </a:ext>
                </a:extLst>
              </p:cNvPr>
              <p:cNvCxnSpPr/>
              <p:nvPr/>
            </p:nvCxnSpPr>
            <p:spPr>
              <a:xfrm>
                <a:off x="1719945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6FF5977-6C79-41DB-6A1C-2C3B7E7C939C}"/>
                  </a:ext>
                </a:extLst>
              </p:cNvPr>
              <p:cNvCxnSpPr/>
              <p:nvPr/>
            </p:nvCxnSpPr>
            <p:spPr>
              <a:xfrm>
                <a:off x="1847399" y="11491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E2E5A82-F411-E4AD-DCE8-3EC22D3958C2}"/>
                  </a:ext>
                </a:extLst>
              </p:cNvPr>
              <p:cNvCxnSpPr/>
              <p:nvPr/>
            </p:nvCxnSpPr>
            <p:spPr>
              <a:xfrm>
                <a:off x="1066799" y="9237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B804FE9-1FC8-EEB0-9DE4-D3F525CEDDFF}"/>
                  </a:ext>
                </a:extLst>
              </p:cNvPr>
              <p:cNvCxnSpPr/>
              <p:nvPr/>
            </p:nvCxnSpPr>
            <p:spPr>
              <a:xfrm>
                <a:off x="1194254" y="9618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36D41EF-72CF-DB49-8B33-DF244D53844D}"/>
                  </a:ext>
                </a:extLst>
              </p:cNvPr>
              <p:cNvCxnSpPr/>
              <p:nvPr/>
            </p:nvCxnSpPr>
            <p:spPr>
              <a:xfrm>
                <a:off x="1324883" y="999931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0665B7E-2724-7084-BAD4-A6DBD831478F}"/>
                  </a:ext>
                </a:extLst>
              </p:cNvPr>
              <p:cNvCxnSpPr/>
              <p:nvPr/>
            </p:nvCxnSpPr>
            <p:spPr>
              <a:xfrm>
                <a:off x="1458687" y="1037837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2633DFF-7598-F1B8-B8E7-813DB0DC0F53}"/>
                  </a:ext>
                </a:extLst>
              </p:cNvPr>
              <p:cNvCxnSpPr/>
              <p:nvPr/>
            </p:nvCxnSpPr>
            <p:spPr>
              <a:xfrm>
                <a:off x="1587955" y="10729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43F70A3-7D7A-B1D5-7862-597DB6D79763}"/>
                  </a:ext>
                </a:extLst>
              </p:cNvPr>
              <p:cNvCxnSpPr/>
              <p:nvPr/>
            </p:nvCxnSpPr>
            <p:spPr>
              <a:xfrm>
                <a:off x="1716770" y="1111056"/>
                <a:ext cx="130629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E210F4-5BE3-892E-4AD9-935B689C5DCE}"/>
                </a:ext>
              </a:extLst>
            </p:cNvPr>
            <p:cNvCxnSpPr/>
            <p:nvPr/>
          </p:nvCxnSpPr>
          <p:spPr>
            <a:xfrm rot="16200000" flipH="1">
              <a:off x="5609360" y="2026721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3A9559-5EC1-45DE-57E3-3E7C4B6EC64E}"/>
                </a:ext>
              </a:extLst>
            </p:cNvPr>
            <p:cNvCxnSpPr/>
            <p:nvPr/>
          </p:nvCxnSpPr>
          <p:spPr>
            <a:xfrm rot="16200000" flipH="1">
              <a:off x="5717374" y="2443278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6AC9C-894D-18C5-2423-5F6708B51CB2}"/>
                </a:ext>
              </a:extLst>
            </p:cNvPr>
            <p:cNvCxnSpPr/>
            <p:nvPr/>
          </p:nvCxnSpPr>
          <p:spPr>
            <a:xfrm rot="16200000" flipH="1">
              <a:off x="5825387" y="2859835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928E74-7D12-E3AE-0154-ACDC5F844B8B}"/>
                </a:ext>
              </a:extLst>
            </p:cNvPr>
            <p:cNvCxnSpPr/>
            <p:nvPr/>
          </p:nvCxnSpPr>
          <p:spPr>
            <a:xfrm rot="16200000" flipH="1">
              <a:off x="5932375" y="3276392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BC6AEA-2ED4-46EE-CA3C-1CA42B2F36FC}"/>
                </a:ext>
              </a:extLst>
            </p:cNvPr>
            <p:cNvCxnSpPr/>
            <p:nvPr/>
          </p:nvCxnSpPr>
          <p:spPr>
            <a:xfrm rot="16200000" flipH="1">
              <a:off x="6032414" y="3692949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B124CF-EBC7-DCFD-0F55-116EADC47ACE}"/>
                </a:ext>
              </a:extLst>
            </p:cNvPr>
            <p:cNvCxnSpPr/>
            <p:nvPr/>
          </p:nvCxnSpPr>
          <p:spPr>
            <a:xfrm rot="16200000" flipH="1">
              <a:off x="6140427" y="4109507"/>
              <a:ext cx="416557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0B03BF-FB66-60F9-CD17-DEEF48DD631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929554" y="2295736"/>
              <a:ext cx="0" cy="71164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1EB758-4FE7-BB5E-1010-B4EED940ED0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72005" y="2477254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429DD4-6A57-3011-6A9D-DD362C3A60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80019" y="2881671"/>
              <a:ext cx="2905775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F5E701-9BD4-5D9C-AD07-055582F9E06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12213" y="2671075"/>
              <a:ext cx="3293419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2E348F-9962-A8A6-0208-B6B2619F20A4}"/>
                </a:ext>
              </a:extLst>
            </p:cNvPr>
            <p:cNvSpPr/>
            <p:nvPr/>
          </p:nvSpPr>
          <p:spPr>
            <a:xfrm rot="16200000" flipH="1">
              <a:off x="4462792" y="666757"/>
              <a:ext cx="3322333" cy="3997051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FD7065C-76F7-E7A7-04AF-5C7B84E3B6DB}"/>
                </a:ext>
              </a:extLst>
            </p:cNvPr>
            <p:cNvSpPr/>
            <p:nvPr/>
          </p:nvSpPr>
          <p:spPr>
            <a:xfrm rot="16200000" flipH="1">
              <a:off x="7270967" y="2506579"/>
              <a:ext cx="4148189" cy="1128975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745E84-F7B4-B62A-4862-09D8344672E3}"/>
                </a:ext>
              </a:extLst>
            </p:cNvPr>
            <p:cNvSpPr txBox="1"/>
            <p:nvPr/>
          </p:nvSpPr>
          <p:spPr>
            <a:xfrm>
              <a:off x="9143742" y="509302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8E8606-6E47-B53B-A4FE-88100FAE2688}"/>
                </a:ext>
              </a:extLst>
            </p:cNvPr>
            <p:cNvSpPr txBox="1"/>
            <p:nvPr/>
          </p:nvSpPr>
          <p:spPr>
            <a:xfrm flipH="1">
              <a:off x="9090365" y="210055"/>
              <a:ext cx="395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C10E6B-F693-ADFA-A806-4F08B5338116}"/>
                </a:ext>
              </a:extLst>
            </p:cNvPr>
            <p:cNvSpPr txBox="1"/>
            <p:nvPr/>
          </p:nvSpPr>
          <p:spPr>
            <a:xfrm>
              <a:off x="8102410" y="2026720"/>
              <a:ext cx="4283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1FBCC1-4439-1C84-35E2-BC7FAE56B99A}"/>
                </a:ext>
              </a:extLst>
            </p:cNvPr>
            <p:cNvSpPr/>
            <p:nvPr/>
          </p:nvSpPr>
          <p:spPr>
            <a:xfrm>
              <a:off x="8821862" y="1025513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F6E883-DBD7-C8B2-B7C6-B530F2EB88D3}"/>
                </a:ext>
              </a:extLst>
            </p:cNvPr>
            <p:cNvSpPr/>
            <p:nvPr/>
          </p:nvSpPr>
          <p:spPr>
            <a:xfrm>
              <a:off x="9606662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6E58B71-E016-32A3-566A-D618CCD274AF}"/>
                </a:ext>
              </a:extLst>
            </p:cNvPr>
            <p:cNvSpPr/>
            <p:nvPr/>
          </p:nvSpPr>
          <p:spPr>
            <a:xfrm>
              <a:off x="8835552" y="1035039"/>
              <a:ext cx="257948" cy="1240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4559C71-DB82-C74C-5BF2-988F24B64688}"/>
                </a:ext>
              </a:extLst>
            </p:cNvPr>
            <p:cNvSpPr/>
            <p:nvPr/>
          </p:nvSpPr>
          <p:spPr>
            <a:xfrm>
              <a:off x="9088770" y="103476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C63768-0211-C34D-2E6E-FBEB67F086F4}"/>
                </a:ext>
              </a:extLst>
            </p:cNvPr>
            <p:cNvSpPr/>
            <p:nvPr/>
          </p:nvSpPr>
          <p:spPr>
            <a:xfrm>
              <a:off x="9345470" y="1034768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3116FA-FB4A-7920-9A4C-CCBD98447214}"/>
                </a:ext>
              </a:extLst>
            </p:cNvPr>
            <p:cNvSpPr/>
            <p:nvPr/>
          </p:nvSpPr>
          <p:spPr>
            <a:xfrm>
              <a:off x="8818687" y="1783602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155562-03BF-A1B8-C7D9-7876CD3E4EB0}"/>
                </a:ext>
              </a:extLst>
            </p:cNvPr>
            <p:cNvSpPr/>
            <p:nvPr/>
          </p:nvSpPr>
          <p:spPr>
            <a:xfrm>
              <a:off x="9606662" y="1792857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91CA03-DA17-35FA-CB44-BCA89909A541}"/>
                </a:ext>
              </a:extLst>
            </p:cNvPr>
            <p:cNvSpPr/>
            <p:nvPr/>
          </p:nvSpPr>
          <p:spPr>
            <a:xfrm>
              <a:off x="8832377" y="1793128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42892BD-E26E-20CF-4161-261EA8F23596}"/>
                </a:ext>
              </a:extLst>
            </p:cNvPr>
            <p:cNvSpPr/>
            <p:nvPr/>
          </p:nvSpPr>
          <p:spPr>
            <a:xfrm>
              <a:off x="90887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B3D92E-61ED-0153-985F-06474BFD5DE4}"/>
                </a:ext>
              </a:extLst>
            </p:cNvPr>
            <p:cNvSpPr/>
            <p:nvPr/>
          </p:nvSpPr>
          <p:spPr>
            <a:xfrm>
              <a:off x="9345470" y="1792857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09DB9F-7408-875B-462C-9FBE1F5FBD4F}"/>
                </a:ext>
              </a:extLst>
            </p:cNvPr>
            <p:cNvSpPr/>
            <p:nvPr/>
          </p:nvSpPr>
          <p:spPr>
            <a:xfrm>
              <a:off x="8818673" y="232679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A50D5F-00A5-7E73-8AC2-E47BDFF3A2D4}"/>
                </a:ext>
              </a:extLst>
            </p:cNvPr>
            <p:cNvSpPr/>
            <p:nvPr/>
          </p:nvSpPr>
          <p:spPr>
            <a:xfrm>
              <a:off x="9606648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78CE50-AB27-877A-81D3-97595021A9F8}"/>
                </a:ext>
              </a:extLst>
            </p:cNvPr>
            <p:cNvSpPr/>
            <p:nvPr/>
          </p:nvSpPr>
          <p:spPr>
            <a:xfrm>
              <a:off x="8835538" y="2328949"/>
              <a:ext cx="257948" cy="14079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FE10CE7-88B0-E3EC-CA46-501DF19727C4}"/>
                </a:ext>
              </a:extLst>
            </p:cNvPr>
            <p:cNvSpPr/>
            <p:nvPr/>
          </p:nvSpPr>
          <p:spPr>
            <a:xfrm>
              <a:off x="90887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A54C862-2C88-FF5E-0C0B-6EF40624CAC5}"/>
                </a:ext>
              </a:extLst>
            </p:cNvPr>
            <p:cNvSpPr/>
            <p:nvPr/>
          </p:nvSpPr>
          <p:spPr>
            <a:xfrm>
              <a:off x="9345456" y="233604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DF596C-0FBF-EDC9-3CB8-CF6C3E5ED73D}"/>
                </a:ext>
              </a:extLst>
            </p:cNvPr>
            <p:cNvSpPr/>
            <p:nvPr/>
          </p:nvSpPr>
          <p:spPr>
            <a:xfrm>
              <a:off x="1477672" y="2271977"/>
              <a:ext cx="1052775" cy="11936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8C0C1D-0D62-C4A2-BFC8-9BFB5BC3AF5F}"/>
                </a:ext>
              </a:extLst>
            </p:cNvPr>
            <p:cNvSpPr/>
            <p:nvPr/>
          </p:nvSpPr>
          <p:spPr>
            <a:xfrm>
              <a:off x="2265647" y="2284266"/>
              <a:ext cx="257948" cy="1165838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0DD6FFA-2935-0DBD-F756-4F51A9114345}"/>
                </a:ext>
              </a:extLst>
            </p:cNvPr>
            <p:cNvSpPr/>
            <p:nvPr/>
          </p:nvSpPr>
          <p:spPr>
            <a:xfrm>
              <a:off x="1491362" y="2273964"/>
              <a:ext cx="257948" cy="117982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2EB5B4-9E5D-3334-7E69-B3F60F0A6AC9}"/>
                </a:ext>
              </a:extLst>
            </p:cNvPr>
            <p:cNvSpPr/>
            <p:nvPr/>
          </p:nvSpPr>
          <p:spPr>
            <a:xfrm>
              <a:off x="1747755" y="2281089"/>
              <a:ext cx="257948" cy="117270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47F4C44-318E-132E-1824-8A5944B56C33}"/>
                </a:ext>
              </a:extLst>
            </p:cNvPr>
            <p:cNvCxnSpPr/>
            <p:nvPr/>
          </p:nvCxnSpPr>
          <p:spPr>
            <a:xfrm>
              <a:off x="499555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4B5DF-6FE5-FCF0-76EB-6EEB95353A66}"/>
                </a:ext>
              </a:extLst>
            </p:cNvPr>
            <p:cNvCxnSpPr/>
            <p:nvPr/>
          </p:nvCxnSpPr>
          <p:spPr>
            <a:xfrm>
              <a:off x="5760695" y="998928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0C7F85-0090-636B-2D21-1C3A855A7CC0}"/>
                </a:ext>
              </a:extLst>
            </p:cNvPr>
            <p:cNvCxnSpPr/>
            <p:nvPr/>
          </p:nvCxnSpPr>
          <p:spPr>
            <a:xfrm>
              <a:off x="6512137" y="98450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51A0540-D9F2-BF18-9811-237F527B7B13}"/>
                </a:ext>
              </a:extLst>
            </p:cNvPr>
            <p:cNvCxnSpPr/>
            <p:nvPr/>
          </p:nvCxnSpPr>
          <p:spPr>
            <a:xfrm>
              <a:off x="7991222" y="989672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5CE229-F03C-75AB-96EB-9309BFCE3B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5669" y="1620286"/>
              <a:ext cx="111387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7596D3-893C-7401-DC1F-EA3D80C3D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249621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4D94ECA-2F24-0ED7-543F-E011FE587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2" y="3777454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359A56-A2CC-E817-5A51-3F39DC6E2F44}"/>
                </a:ext>
              </a:extLst>
            </p:cNvPr>
            <p:cNvCxnSpPr/>
            <p:nvPr/>
          </p:nvCxnSpPr>
          <p:spPr>
            <a:xfrm>
              <a:off x="7767342" y="996025"/>
              <a:ext cx="0" cy="33425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BFA5D2-DE4C-428F-AE59-AD80C1A3D4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2062" y="3840777"/>
              <a:ext cx="3848" cy="44955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9C2979-DF0F-D4B6-7B7F-E4801CDEF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8817" y="4929657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591D1F7-58F1-B632-6B6E-069FCADF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241" y="5064955"/>
              <a:ext cx="112073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82B67A7-1DF0-D315-D3C1-6A62E5EA513F}"/>
                </a:ext>
              </a:extLst>
            </p:cNvPr>
            <p:cNvSpPr txBox="1"/>
            <p:nvPr/>
          </p:nvSpPr>
          <p:spPr>
            <a:xfrm>
              <a:off x="2962385" y="2062575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=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18525CC-E9E5-83B5-996C-007E03B68BEC}"/>
                </a:ext>
              </a:extLst>
            </p:cNvPr>
            <p:cNvSpPr/>
            <p:nvPr/>
          </p:nvSpPr>
          <p:spPr>
            <a:xfrm>
              <a:off x="1483033" y="1012797"/>
              <a:ext cx="1052775" cy="39863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0A9BAD-D99E-D4D8-9370-D7B88B33B5B0}"/>
                </a:ext>
              </a:extLst>
            </p:cNvPr>
            <p:cNvSpPr/>
            <p:nvPr/>
          </p:nvSpPr>
          <p:spPr>
            <a:xfrm>
              <a:off x="2264658" y="1034420"/>
              <a:ext cx="257948" cy="35971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8A1020B-0C96-F793-476D-CB4F167DAE49}"/>
                </a:ext>
              </a:extLst>
            </p:cNvPr>
            <p:cNvSpPr/>
            <p:nvPr/>
          </p:nvSpPr>
          <p:spPr>
            <a:xfrm>
              <a:off x="1493548" y="1023796"/>
              <a:ext cx="257948" cy="37961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A6AB8-7882-A3FE-2744-86B21B4101BE}"/>
                </a:ext>
              </a:extLst>
            </p:cNvPr>
            <p:cNvSpPr/>
            <p:nvPr/>
          </p:nvSpPr>
          <p:spPr>
            <a:xfrm>
              <a:off x="1749973" y="1023884"/>
              <a:ext cx="257948" cy="3812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00EA62-0D3B-6E84-8379-56B89A735384}"/>
                </a:ext>
              </a:extLst>
            </p:cNvPr>
            <p:cNvSpPr/>
            <p:nvPr/>
          </p:nvSpPr>
          <p:spPr>
            <a:xfrm>
              <a:off x="2009816" y="1034768"/>
              <a:ext cx="257948" cy="363439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3771703-BACB-2348-5AC4-21CEC74C8E6B}"/>
                </a:ext>
              </a:extLst>
            </p:cNvPr>
            <p:cNvSpPr/>
            <p:nvPr/>
          </p:nvSpPr>
          <p:spPr>
            <a:xfrm>
              <a:off x="1486208" y="1421874"/>
              <a:ext cx="1052775" cy="82299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FA1E0B6-4451-2FB7-33AC-B8CD06FD92FA}"/>
                </a:ext>
              </a:extLst>
            </p:cNvPr>
            <p:cNvSpPr/>
            <p:nvPr/>
          </p:nvSpPr>
          <p:spPr>
            <a:xfrm>
              <a:off x="1496723" y="1457838"/>
              <a:ext cx="257948" cy="74798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83B6302-A1E2-710D-8A55-BDEC99E9C293}"/>
                </a:ext>
              </a:extLst>
            </p:cNvPr>
            <p:cNvSpPr/>
            <p:nvPr/>
          </p:nvSpPr>
          <p:spPr>
            <a:xfrm>
              <a:off x="2270592" y="1440235"/>
              <a:ext cx="257948" cy="7858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4D30D8-2315-F848-840E-0C1E76A08740}"/>
                </a:ext>
              </a:extLst>
            </p:cNvPr>
            <p:cNvSpPr/>
            <p:nvPr/>
          </p:nvSpPr>
          <p:spPr>
            <a:xfrm>
              <a:off x="8823668" y="3086370"/>
              <a:ext cx="1052775" cy="14540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4ADC6F1-5E32-873D-0561-0090BBD84803}"/>
                </a:ext>
              </a:extLst>
            </p:cNvPr>
            <p:cNvSpPr/>
            <p:nvPr/>
          </p:nvSpPr>
          <p:spPr>
            <a:xfrm>
              <a:off x="9611643" y="3095625"/>
              <a:ext cx="257948" cy="12400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66686F4-BE7C-4CDF-9E1B-1052F1BE7787}"/>
                </a:ext>
              </a:extLst>
            </p:cNvPr>
            <p:cNvSpPr/>
            <p:nvPr/>
          </p:nvSpPr>
          <p:spPr>
            <a:xfrm>
              <a:off x="8840533" y="3095896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8A3559E-541A-364D-821F-B146E6ECEA56}"/>
                </a:ext>
              </a:extLst>
            </p:cNvPr>
            <p:cNvSpPr/>
            <p:nvPr/>
          </p:nvSpPr>
          <p:spPr>
            <a:xfrm>
              <a:off x="9093751" y="3095625"/>
              <a:ext cx="257948" cy="12400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42D081-6A10-7F47-515B-769FF2FEB0D8}"/>
                </a:ext>
              </a:extLst>
            </p:cNvPr>
            <p:cNvSpPr/>
            <p:nvPr/>
          </p:nvSpPr>
          <p:spPr>
            <a:xfrm>
              <a:off x="9350451" y="3095625"/>
              <a:ext cx="257948" cy="12400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32BA22-877B-E02C-CE70-CF71EE06477E}"/>
                </a:ext>
              </a:extLst>
            </p:cNvPr>
            <p:cNvSpPr/>
            <p:nvPr/>
          </p:nvSpPr>
          <p:spPr>
            <a:xfrm>
              <a:off x="1490567" y="3493356"/>
              <a:ext cx="1052775" cy="7937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02F585-00A3-047C-C40D-25C6BD2B19EC}"/>
                </a:ext>
              </a:extLst>
            </p:cNvPr>
            <p:cNvSpPr/>
            <p:nvPr/>
          </p:nvSpPr>
          <p:spPr>
            <a:xfrm>
              <a:off x="1498005" y="3510754"/>
              <a:ext cx="257948" cy="76862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55F5337-50F5-5B61-B51E-1EC2A0231126}"/>
                </a:ext>
              </a:extLst>
            </p:cNvPr>
            <p:cNvSpPr/>
            <p:nvPr/>
          </p:nvSpPr>
          <p:spPr>
            <a:xfrm>
              <a:off x="1751125" y="3507506"/>
              <a:ext cx="257948" cy="76862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FD2ECE1-1359-6012-8328-0D68CB1CF661}"/>
                </a:ext>
              </a:extLst>
            </p:cNvPr>
            <p:cNvSpPr/>
            <p:nvPr/>
          </p:nvSpPr>
          <p:spPr>
            <a:xfrm>
              <a:off x="2010508" y="3519944"/>
              <a:ext cx="257948" cy="75000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4658CE-55A6-695A-637F-54997D1AFEA9}"/>
                </a:ext>
              </a:extLst>
            </p:cNvPr>
            <p:cNvSpPr/>
            <p:nvPr/>
          </p:nvSpPr>
          <p:spPr>
            <a:xfrm flipH="1">
              <a:off x="1459838" y="984502"/>
              <a:ext cx="1097069" cy="3332714"/>
            </a:xfrm>
            <a:prstGeom prst="rect">
              <a:avLst/>
            </a:prstGeom>
            <a:noFill/>
            <a:ln w="5715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65894F-380B-AB1E-1D8B-0CCA0B68ED49}"/>
                </a:ext>
              </a:extLst>
            </p:cNvPr>
            <p:cNvCxnSpPr>
              <a:cxnSpLocks/>
            </p:cNvCxnSpPr>
            <p:nvPr/>
          </p:nvCxnSpPr>
          <p:spPr>
            <a:xfrm>
              <a:off x="2538983" y="1440235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A0A9C2-D5CB-28CB-34C6-62DE1181557C}"/>
                </a:ext>
              </a:extLst>
            </p:cNvPr>
            <p:cNvCxnSpPr>
              <a:cxnSpLocks/>
            </p:cNvCxnSpPr>
            <p:nvPr/>
          </p:nvCxnSpPr>
          <p:spPr>
            <a:xfrm>
              <a:off x="2532357" y="2260991"/>
              <a:ext cx="3618369" cy="1222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794D763-8896-8C3E-4CD2-BAD5A71C8B26}"/>
                </a:ext>
              </a:extLst>
            </p:cNvPr>
            <p:cNvCxnSpPr>
              <a:cxnSpLocks/>
            </p:cNvCxnSpPr>
            <p:nvPr/>
          </p:nvCxnSpPr>
          <p:spPr>
            <a:xfrm>
              <a:off x="2506808" y="3487174"/>
              <a:ext cx="3750366" cy="727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DC8C61-939C-BBDD-B19E-E9D386DF551A}"/>
                </a:ext>
              </a:extLst>
            </p:cNvPr>
            <p:cNvCxnSpPr>
              <a:cxnSpLocks/>
            </p:cNvCxnSpPr>
            <p:nvPr/>
          </p:nvCxnSpPr>
          <p:spPr>
            <a:xfrm>
              <a:off x="2558089" y="4302799"/>
              <a:ext cx="3206048" cy="14765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1E5E76-1D47-1EBB-1F29-5FC937D07C16}"/>
                </a:ext>
              </a:extLst>
            </p:cNvPr>
            <p:cNvCxnSpPr>
              <a:cxnSpLocks/>
            </p:cNvCxnSpPr>
            <p:nvPr/>
          </p:nvCxnSpPr>
          <p:spPr>
            <a:xfrm>
              <a:off x="2572048" y="1009957"/>
              <a:ext cx="1720112" cy="8313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93E76B4-9A0F-260B-E44B-C41098677AB4}"/>
                </a:ext>
              </a:extLst>
            </p:cNvPr>
            <p:cNvSpPr txBox="1"/>
            <p:nvPr/>
          </p:nvSpPr>
          <p:spPr>
            <a:xfrm>
              <a:off x="1660856" y="4383370"/>
              <a:ext cx="686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1085C1A-61C7-52B2-DC82-447D78A9AE7A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976827"/>
              <a:ext cx="0" cy="471721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0A5558B-3F52-D051-D747-E8726F8CC7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1440235"/>
              <a:ext cx="0" cy="820756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AA574B-2E9E-C504-FBBE-BE0E23B0EF16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2260991"/>
              <a:ext cx="0" cy="1204629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2F4522B-ED02-A1DB-0545-58CE1E70445E}"/>
                </a:ext>
              </a:extLst>
            </p:cNvPr>
            <p:cNvCxnSpPr>
              <a:cxnSpLocks/>
            </p:cNvCxnSpPr>
            <p:nvPr/>
          </p:nvCxnSpPr>
          <p:spPr>
            <a:xfrm>
              <a:off x="1260865" y="3450104"/>
              <a:ext cx="0" cy="884455"/>
            </a:xfrm>
            <a:prstGeom prst="straightConnector1">
              <a:avLst/>
            </a:prstGeom>
            <a:noFill/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EBBD48AA-E4E5-0B94-12D7-1D7E362A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7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Subproblem 2: Temporal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/>
              <p:nvPr/>
            </p:nvSpPr>
            <p:spPr>
              <a:xfrm>
                <a:off x="1262396" y="1734707"/>
                <a:ext cx="71932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 is completely unstructured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capture time frames of stable community activity we call </a:t>
                </a:r>
                <a:r>
                  <a:rPr lang="en-US" b="1" dirty="0"/>
                  <a:t>snapshots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</a:t>
                </a:r>
                <a:r>
                  <a:rPr lang="en-US" b="1" dirty="0"/>
                  <a:t> snapshot </a:t>
                </a:r>
                <a:r>
                  <a:rPr lang="en-US" dirty="0"/>
                  <a:t>is shared by all communities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96" y="1734707"/>
                <a:ext cx="7193280" cy="1477328"/>
              </a:xfrm>
              <a:prstGeom prst="rect">
                <a:avLst/>
              </a:prstGeom>
              <a:blipFill>
                <a:blip r:embed="rId3"/>
                <a:stretch>
                  <a:fillRect l="-508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8203495-5143-FB57-FE44-10E8C2792306}"/>
              </a:ext>
            </a:extLst>
          </p:cNvPr>
          <p:cNvGrpSpPr/>
          <p:nvPr/>
        </p:nvGrpSpPr>
        <p:grpSpPr>
          <a:xfrm>
            <a:off x="2131760" y="2903533"/>
            <a:ext cx="5801746" cy="3722505"/>
            <a:chOff x="1272124" y="394579"/>
            <a:chExt cx="5801746" cy="372250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B51FA49-DE44-FC7F-B3E6-8EB470FDFD3E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40AAAC8F-40D5-E0D1-A8B7-B09C0AC84477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E30BB47A-03F8-AA8D-5DE7-99ED93F71F91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43DD912-DDAA-A198-AB52-08A055BD9A5C}"/>
                  </a:ext>
                </a:extLst>
              </p:cNvPr>
              <p:cNvGrpSpPr/>
              <p:nvPr/>
            </p:nvGrpSpPr>
            <p:grpSpPr>
              <a:xfrm>
                <a:off x="3034026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4EE8CE67-8B1D-9B84-92A4-04A507590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4DB3EC2-E9B2-2950-1A49-438EF4E5C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63A3B108-3A23-09C5-CB21-7BDC71E42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749EE8B-42F0-61DE-D390-73462BE76D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1066515A-CA51-31BA-6186-915F8E2AC492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013A8786-4329-6DD6-98E9-0CA19AA186AD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A0794AD-E705-7F53-91EB-3FC07AE35609}"/>
                  </a:ext>
                </a:extLst>
              </p:cNvPr>
              <p:cNvGrpSpPr/>
              <p:nvPr/>
            </p:nvGrpSpPr>
            <p:grpSpPr>
              <a:xfrm>
                <a:off x="5622167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0B34470-844B-3C99-D6BD-A039B9A1F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3FA8988-AEAD-44BC-E632-F726CB1ED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A62750A-B4E6-00AB-EBCB-B9994F2965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BA944EDF-DFE2-3EBA-CBB1-36F7D41C1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113407F2-DD75-3696-BD06-A8E3D1E51EA4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081B161F-B13A-50D0-24E8-A3B075B587AA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1EF7F70-801D-25E3-26EB-A0FCFC1535A7}"/>
                  </a:ext>
                </a:extLst>
              </p:cNvPr>
              <p:cNvGrpSpPr/>
              <p:nvPr/>
            </p:nvGrpSpPr>
            <p:grpSpPr>
              <a:xfrm>
                <a:off x="6351064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AF83D819-0942-629A-404F-9D403730D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EF7FA79-94EF-D5E0-18B2-96D84B202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A64594D-6D8C-C179-8E76-1AADC58A90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D160349-ADE7-C622-6CDC-EA10FFFD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1CFA93A1-787C-4C0F-C11B-597A0BA67CCC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9FD4EA01-D1CC-BEF2-0709-4011DA422163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AE4DF8B-9C6F-2107-C2E4-715369976A5A}"/>
                  </a:ext>
                </a:extLst>
              </p:cNvPr>
              <p:cNvGrpSpPr/>
              <p:nvPr/>
            </p:nvGrpSpPr>
            <p:grpSpPr>
              <a:xfrm>
                <a:off x="7687835" y="1787284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D5BEA9E-78AD-C690-0C97-AFFF34F92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869FE67-A0BC-D5B2-2E72-76BE510C9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F21FE4F-92A6-5E93-6538-11009A2D5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B332DF64-A8DC-945B-A899-A6EA33037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4A757D53-3105-0C15-1D96-2FA66E87C0C8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BE9355E0-41A5-213D-26EF-6FB5EEF955F1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1FE3DFB6-883A-DB41-165A-84B6F7534734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D88FF3-9620-E9A8-AA82-6F868036ADDB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6FCC6B-C303-09CB-B90C-D35598AEB5A3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94949F-348E-7502-18FA-7BFEBB1C0964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8DB4BC8-CC9D-9DBC-FE8C-1AE0BBA3FC18}"/>
                </a:ext>
              </a:extLst>
            </p:cNvPr>
            <p:cNvCxnSpPr>
              <a:cxnSpLocks/>
            </p:cNvCxnSpPr>
            <p:nvPr/>
          </p:nvCxnSpPr>
          <p:spPr>
            <a:xfrm>
              <a:off x="1272124" y="3073139"/>
              <a:ext cx="85174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EA1A3D8-A4F8-79E1-5399-3F9C024E0276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73" y="3073139"/>
              <a:ext cx="13687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6C853F1-783B-E026-4D37-0F47A2C7B207}"/>
                </a:ext>
              </a:extLst>
            </p:cNvPr>
            <p:cNvCxnSpPr>
              <a:cxnSpLocks/>
            </p:cNvCxnSpPr>
            <p:nvPr/>
          </p:nvCxnSpPr>
          <p:spPr>
            <a:xfrm>
              <a:off x="3492595" y="3074710"/>
              <a:ext cx="3854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4FEC5CF-E76D-262D-BA52-FF9693373256}"/>
                </a:ext>
              </a:extLst>
            </p:cNvPr>
            <p:cNvCxnSpPr>
              <a:cxnSpLocks/>
            </p:cNvCxnSpPr>
            <p:nvPr/>
          </p:nvCxnSpPr>
          <p:spPr>
            <a:xfrm>
              <a:off x="3878068" y="3073139"/>
              <a:ext cx="70694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75311CB-B0EC-6D94-86C8-283EDD81B76B}"/>
                </a:ext>
              </a:extLst>
            </p:cNvPr>
            <p:cNvCxnSpPr>
              <a:cxnSpLocks/>
            </p:cNvCxnSpPr>
            <p:nvPr/>
          </p:nvCxnSpPr>
          <p:spPr>
            <a:xfrm>
              <a:off x="4585360" y="3074710"/>
              <a:ext cx="1410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19F913-32E9-00D9-C8BF-7194DF4122D6}"/>
                </a:ext>
              </a:extLst>
            </p:cNvPr>
            <p:cNvSpPr txBox="1"/>
            <p:nvPr/>
          </p:nvSpPr>
          <p:spPr>
            <a:xfrm>
              <a:off x="1471814" y="3109231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524FD35-EDFD-5289-B660-99CEDC348EDA}"/>
                </a:ext>
              </a:extLst>
            </p:cNvPr>
            <p:cNvSpPr txBox="1"/>
            <p:nvPr/>
          </p:nvSpPr>
          <p:spPr>
            <a:xfrm>
              <a:off x="2579354" y="3106599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60F92CE-C3CE-723D-704A-15A20E82FAE1}"/>
                </a:ext>
              </a:extLst>
            </p:cNvPr>
            <p:cNvSpPr txBox="1"/>
            <p:nvPr/>
          </p:nvSpPr>
          <p:spPr>
            <a:xfrm>
              <a:off x="3533034" y="3108167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FA00DE-CBD9-4D82-8C46-900726F4B7FA}"/>
                </a:ext>
              </a:extLst>
            </p:cNvPr>
            <p:cNvSpPr txBox="1"/>
            <p:nvPr/>
          </p:nvSpPr>
          <p:spPr>
            <a:xfrm>
              <a:off x="4023226" y="3108168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6BB0A2-8D49-FB24-C092-F9AB68A1627C}"/>
                </a:ext>
              </a:extLst>
            </p:cNvPr>
            <p:cNvSpPr txBox="1"/>
            <p:nvPr/>
          </p:nvSpPr>
          <p:spPr>
            <a:xfrm>
              <a:off x="5052318" y="3109736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1C128EA-535F-A424-A929-30EE78725C5E}"/>
                </a:ext>
              </a:extLst>
            </p:cNvPr>
            <p:cNvSpPr txBox="1"/>
            <p:nvPr/>
          </p:nvSpPr>
          <p:spPr>
            <a:xfrm>
              <a:off x="2510537" y="3532309"/>
              <a:ext cx="1893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Snapshots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973BF-8522-ED4F-026B-07276B45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9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D1D32-0936-5BBF-03A5-CD1A5B8D8A37}"/>
              </a:ext>
            </a:extLst>
          </p:cNvPr>
          <p:cNvSpPr txBox="1"/>
          <p:nvPr/>
        </p:nvSpPr>
        <p:spPr>
          <a:xfrm>
            <a:off x="838200" y="1378573"/>
            <a:ext cx="71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there exists </a:t>
            </a:r>
            <a:r>
              <a:rPr lang="en-US" b="0" i="0" dirty="0">
                <a:effectLst/>
                <a:latin typeface="Arial" panose="020B0604020202020204" pitchFamily="34" charset="0"/>
              </a:rPr>
              <a:t>time-frames where </a:t>
            </a:r>
            <a:r>
              <a:rPr lang="en-US" dirty="0">
                <a:latin typeface="Arial" panose="020B0604020202020204" pitchFamily="34" charset="0"/>
              </a:rPr>
              <a:t>interaction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 patterns remain stable</a:t>
            </a:r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8203495-5143-FB57-FE44-10E8C2792306}"/>
              </a:ext>
            </a:extLst>
          </p:cNvPr>
          <p:cNvGrpSpPr/>
          <p:nvPr/>
        </p:nvGrpSpPr>
        <p:grpSpPr>
          <a:xfrm>
            <a:off x="2131760" y="2903533"/>
            <a:ext cx="5801746" cy="3722505"/>
            <a:chOff x="1272124" y="394579"/>
            <a:chExt cx="5801746" cy="372250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B51FA49-DE44-FC7F-B3E6-8EB470FDFD3E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40AAAC8F-40D5-E0D1-A8B7-B09C0AC84477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E30BB47A-03F8-AA8D-5DE7-99ED93F71F91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43DD912-DDAA-A198-AB52-08A055BD9A5C}"/>
                  </a:ext>
                </a:extLst>
              </p:cNvPr>
              <p:cNvGrpSpPr/>
              <p:nvPr/>
            </p:nvGrpSpPr>
            <p:grpSpPr>
              <a:xfrm>
                <a:off x="3034026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4EE8CE67-8B1D-9B84-92A4-04A507590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4DB3EC2-E9B2-2950-1A49-438EF4E5C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63A3B108-3A23-09C5-CB21-7BDC71E42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749EE8B-42F0-61DE-D390-73462BE76D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1066515A-CA51-31BA-6186-915F8E2AC492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013A8786-4329-6DD6-98E9-0CA19AA186AD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A0794AD-E705-7F53-91EB-3FC07AE35609}"/>
                  </a:ext>
                </a:extLst>
              </p:cNvPr>
              <p:cNvGrpSpPr/>
              <p:nvPr/>
            </p:nvGrpSpPr>
            <p:grpSpPr>
              <a:xfrm>
                <a:off x="5622167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0B34470-844B-3C99-D6BD-A039B9A1F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3FA8988-AEAD-44BC-E632-F726CB1ED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A62750A-B4E6-00AB-EBCB-B9994F2965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BA944EDF-DFE2-3EBA-CBB1-36F7D41C1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113407F2-DD75-3696-BD06-A8E3D1E51EA4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081B161F-B13A-50D0-24E8-A3B075B587AA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1EF7F70-801D-25E3-26EB-A0FCFC1535A7}"/>
                  </a:ext>
                </a:extLst>
              </p:cNvPr>
              <p:cNvGrpSpPr/>
              <p:nvPr/>
            </p:nvGrpSpPr>
            <p:grpSpPr>
              <a:xfrm>
                <a:off x="6351064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AF83D819-0942-629A-404F-9D403730D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EF7FA79-94EF-D5E0-18B2-96D84B202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A64594D-6D8C-C179-8E76-1AADC58A90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D160349-ADE7-C622-6CDC-EA10FFFD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1CFA93A1-787C-4C0F-C11B-597A0BA67CCC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9FD4EA01-D1CC-BEF2-0709-4011DA422163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AE4DF8B-9C6F-2107-C2E4-715369976A5A}"/>
                  </a:ext>
                </a:extLst>
              </p:cNvPr>
              <p:cNvGrpSpPr/>
              <p:nvPr/>
            </p:nvGrpSpPr>
            <p:grpSpPr>
              <a:xfrm>
                <a:off x="7687835" y="1787284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D5BEA9E-78AD-C690-0C97-AFFF34F92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869FE67-A0BC-D5B2-2E72-76BE510C9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F21FE4F-92A6-5E93-6538-11009A2D5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B332DF64-A8DC-945B-A899-A6EA33037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4A757D53-3105-0C15-1D96-2FA66E87C0C8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BE9355E0-41A5-213D-26EF-6FB5EEF955F1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1FE3DFB6-883A-DB41-165A-84B6F7534734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D88FF3-9620-E9A8-AA82-6F868036ADDB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6FCC6B-C303-09CB-B90C-D35598AEB5A3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94949F-348E-7502-18FA-7BFEBB1C0964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8DB4BC8-CC9D-9DBC-FE8C-1AE0BBA3FC18}"/>
                </a:ext>
              </a:extLst>
            </p:cNvPr>
            <p:cNvCxnSpPr>
              <a:cxnSpLocks/>
            </p:cNvCxnSpPr>
            <p:nvPr/>
          </p:nvCxnSpPr>
          <p:spPr>
            <a:xfrm>
              <a:off x="1272124" y="3073139"/>
              <a:ext cx="85174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EA1A3D8-A4F8-79E1-5399-3F9C024E0276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73" y="3073139"/>
              <a:ext cx="13687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6C853F1-783B-E026-4D37-0F47A2C7B207}"/>
                </a:ext>
              </a:extLst>
            </p:cNvPr>
            <p:cNvCxnSpPr>
              <a:cxnSpLocks/>
            </p:cNvCxnSpPr>
            <p:nvPr/>
          </p:nvCxnSpPr>
          <p:spPr>
            <a:xfrm>
              <a:off x="3492595" y="3074710"/>
              <a:ext cx="3854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4FEC5CF-E76D-262D-BA52-FF9693373256}"/>
                </a:ext>
              </a:extLst>
            </p:cNvPr>
            <p:cNvCxnSpPr>
              <a:cxnSpLocks/>
            </p:cNvCxnSpPr>
            <p:nvPr/>
          </p:nvCxnSpPr>
          <p:spPr>
            <a:xfrm>
              <a:off x="3878068" y="3073139"/>
              <a:ext cx="70694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75311CB-B0EC-6D94-86C8-283EDD81B76B}"/>
                </a:ext>
              </a:extLst>
            </p:cNvPr>
            <p:cNvCxnSpPr>
              <a:cxnSpLocks/>
            </p:cNvCxnSpPr>
            <p:nvPr/>
          </p:nvCxnSpPr>
          <p:spPr>
            <a:xfrm>
              <a:off x="4585360" y="3074710"/>
              <a:ext cx="1410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19F913-32E9-00D9-C8BF-7194DF4122D6}"/>
                </a:ext>
              </a:extLst>
            </p:cNvPr>
            <p:cNvSpPr txBox="1"/>
            <p:nvPr/>
          </p:nvSpPr>
          <p:spPr>
            <a:xfrm>
              <a:off x="1471814" y="3109231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524FD35-EDFD-5289-B660-99CEDC348EDA}"/>
                </a:ext>
              </a:extLst>
            </p:cNvPr>
            <p:cNvSpPr txBox="1"/>
            <p:nvPr/>
          </p:nvSpPr>
          <p:spPr>
            <a:xfrm>
              <a:off x="2579354" y="3106599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60F92CE-C3CE-723D-704A-15A20E82FAE1}"/>
                </a:ext>
              </a:extLst>
            </p:cNvPr>
            <p:cNvSpPr txBox="1"/>
            <p:nvPr/>
          </p:nvSpPr>
          <p:spPr>
            <a:xfrm>
              <a:off x="3533034" y="3108167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FA00DE-CBD9-4D82-8C46-900726F4B7FA}"/>
                </a:ext>
              </a:extLst>
            </p:cNvPr>
            <p:cNvSpPr txBox="1"/>
            <p:nvPr/>
          </p:nvSpPr>
          <p:spPr>
            <a:xfrm>
              <a:off x="4023226" y="3108168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6BB0A2-8D49-FB24-C092-F9AB68A1627C}"/>
                </a:ext>
              </a:extLst>
            </p:cNvPr>
            <p:cNvSpPr txBox="1"/>
            <p:nvPr/>
          </p:nvSpPr>
          <p:spPr>
            <a:xfrm>
              <a:off x="5052318" y="3109736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1C128EA-535F-A424-A929-30EE78725C5E}"/>
                </a:ext>
              </a:extLst>
            </p:cNvPr>
            <p:cNvSpPr txBox="1"/>
            <p:nvPr/>
          </p:nvSpPr>
          <p:spPr>
            <a:xfrm>
              <a:off x="2510537" y="3532309"/>
              <a:ext cx="1893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Snapshots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31C6DF7-4162-75AC-1DFC-C3B9BCC54C29}"/>
              </a:ext>
            </a:extLst>
          </p:cNvPr>
          <p:cNvSpPr txBox="1">
            <a:spLocks/>
          </p:cNvSpPr>
          <p:nvPr/>
        </p:nvSpPr>
        <p:spPr>
          <a:xfrm>
            <a:off x="838200" y="273095"/>
            <a:ext cx="105156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assumptions: Snapshots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A4982-7769-34A0-7DB4-7827C3DC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6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EEDF5C11-D318-088F-4D6A-5B254F5162C5}"/>
              </a:ext>
            </a:extLst>
          </p:cNvPr>
          <p:cNvSpPr/>
          <p:nvPr/>
        </p:nvSpPr>
        <p:spPr>
          <a:xfrm rot="16200000">
            <a:off x="4019084" y="2288256"/>
            <a:ext cx="426282" cy="420519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24F229D-063E-314C-BE6E-47D4460109A0}"/>
              </a:ext>
            </a:extLst>
          </p:cNvPr>
          <p:cNvSpPr/>
          <p:nvPr/>
        </p:nvSpPr>
        <p:spPr>
          <a:xfrm rot="16200000">
            <a:off x="8257857" y="2288256"/>
            <a:ext cx="426282" cy="420519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B63FC9-E59D-FC10-9CFA-461A9F783A1A}"/>
              </a:ext>
            </a:extLst>
          </p:cNvPr>
          <p:cNvSpPr/>
          <p:nvPr/>
        </p:nvSpPr>
        <p:spPr>
          <a:xfrm>
            <a:off x="3733236" y="5528595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D8156F-F305-E4BC-95DB-AD3227C45541}"/>
              </a:ext>
            </a:extLst>
          </p:cNvPr>
          <p:cNvSpPr/>
          <p:nvPr/>
        </p:nvSpPr>
        <p:spPr>
          <a:xfrm>
            <a:off x="4085154" y="5186425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A2EDC6-BB4A-2514-54A6-7F7595311F29}"/>
              </a:ext>
            </a:extLst>
          </p:cNvPr>
          <p:cNvSpPr/>
          <p:nvPr/>
        </p:nvSpPr>
        <p:spPr>
          <a:xfrm>
            <a:off x="4423140" y="5528595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3FDCD0-13B8-22E5-1572-0AD01E867200}"/>
              </a:ext>
            </a:extLst>
          </p:cNvPr>
          <p:cNvSpPr/>
          <p:nvPr/>
        </p:nvSpPr>
        <p:spPr>
          <a:xfrm>
            <a:off x="3839890" y="6020305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F96E14-252E-8974-BC45-EFC4378F5515}"/>
              </a:ext>
            </a:extLst>
          </p:cNvPr>
          <p:cNvSpPr/>
          <p:nvPr/>
        </p:nvSpPr>
        <p:spPr>
          <a:xfrm>
            <a:off x="4297145" y="6020305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365EA-7D07-93CE-EA49-F2BFE057A5CB}"/>
              </a:ext>
            </a:extLst>
          </p:cNvPr>
          <p:cNvCxnSpPr>
            <a:stCxn id="5" idx="3"/>
            <a:endCxn id="4" idx="7"/>
          </p:cNvCxnSpPr>
          <p:nvPr/>
        </p:nvCxnSpPr>
        <p:spPr>
          <a:xfrm flipH="1">
            <a:off x="3914182" y="5367371"/>
            <a:ext cx="202016" cy="192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E6E922-6F70-4D4C-DDB1-E8919B32FBB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860855" y="5740586"/>
            <a:ext cx="85031" cy="279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5B9842-FD24-526B-DD8C-7783F887811A}"/>
              </a:ext>
            </a:extLst>
          </p:cNvPr>
          <p:cNvCxnSpPr>
            <a:cxnSpLocks/>
          </p:cNvCxnSpPr>
          <p:nvPr/>
        </p:nvCxnSpPr>
        <p:spPr>
          <a:xfrm flipV="1">
            <a:off x="4458092" y="5737283"/>
            <a:ext cx="51044" cy="31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50D693B-A027-0CED-6B83-CA85D5857195}"/>
              </a:ext>
            </a:extLst>
          </p:cNvPr>
          <p:cNvSpPr/>
          <p:nvPr/>
        </p:nvSpPr>
        <p:spPr>
          <a:xfrm>
            <a:off x="8036956" y="556234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6A0C5B-287D-6443-E7C9-274BE3CAB6B8}"/>
              </a:ext>
            </a:extLst>
          </p:cNvPr>
          <p:cNvSpPr/>
          <p:nvPr/>
        </p:nvSpPr>
        <p:spPr>
          <a:xfrm>
            <a:off x="8388874" y="522017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D3541F-C9EB-4E9F-58FC-13DFA5CCD6C1}"/>
              </a:ext>
            </a:extLst>
          </p:cNvPr>
          <p:cNvSpPr/>
          <p:nvPr/>
        </p:nvSpPr>
        <p:spPr>
          <a:xfrm>
            <a:off x="8726860" y="556234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0697CD-6EAF-D604-6B06-EDD68DD95578}"/>
              </a:ext>
            </a:extLst>
          </p:cNvPr>
          <p:cNvSpPr/>
          <p:nvPr/>
        </p:nvSpPr>
        <p:spPr>
          <a:xfrm>
            <a:off x="8143610" y="605405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A9A675-00DA-B168-84B2-ED0A5E2DCCED}"/>
              </a:ext>
            </a:extLst>
          </p:cNvPr>
          <p:cNvSpPr/>
          <p:nvPr/>
        </p:nvSpPr>
        <p:spPr>
          <a:xfrm>
            <a:off x="8600865" y="6054059"/>
            <a:ext cx="211991" cy="2119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168F5E-4487-7EEA-2C22-A5F259209B3C}"/>
              </a:ext>
            </a:extLst>
          </p:cNvPr>
          <p:cNvCxnSpPr>
            <a:cxnSpLocks/>
            <a:stCxn id="21" idx="4"/>
            <a:endCxn id="23" idx="7"/>
          </p:cNvCxnSpPr>
          <p:nvPr/>
        </p:nvCxnSpPr>
        <p:spPr>
          <a:xfrm flipH="1">
            <a:off x="8324556" y="5432170"/>
            <a:ext cx="170314" cy="652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B1AD1A-845F-F66F-758D-091735A1B08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164575" y="5774340"/>
            <a:ext cx="85031" cy="279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65A552-A1D8-022D-F087-EAFD55F8F3E7}"/>
              </a:ext>
            </a:extLst>
          </p:cNvPr>
          <p:cNvCxnSpPr>
            <a:cxnSpLocks/>
          </p:cNvCxnSpPr>
          <p:nvPr/>
        </p:nvCxnSpPr>
        <p:spPr>
          <a:xfrm flipV="1">
            <a:off x="8761812" y="5771037"/>
            <a:ext cx="51044" cy="31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9F1850-8860-520C-7894-2AE5545F28FB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>
            <a:off x="8355601" y="6160055"/>
            <a:ext cx="245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56CB24-CA0C-3B25-6462-01C0AE8E81BD}"/>
              </a:ext>
            </a:extLst>
          </p:cNvPr>
          <p:cNvCxnSpPr>
            <a:cxnSpLocks/>
            <a:stCxn id="23" idx="7"/>
            <a:endCxn id="22" idx="2"/>
          </p:cNvCxnSpPr>
          <p:nvPr/>
        </p:nvCxnSpPr>
        <p:spPr>
          <a:xfrm flipV="1">
            <a:off x="8324556" y="5668345"/>
            <a:ext cx="402304" cy="416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Typical aggregation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54B135-0083-D21E-7632-B41C8FBEE941}"/>
              </a:ext>
            </a:extLst>
          </p:cNvPr>
          <p:cNvSpPr txBox="1"/>
          <p:nvPr/>
        </p:nvSpPr>
        <p:spPr>
          <a:xfrm>
            <a:off x="838979" y="1278568"/>
            <a:ext cx="759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often this is done via regular time intervals</a:t>
            </a:r>
          </a:p>
          <a:p>
            <a:r>
              <a:rPr lang="en-US" sz="2400" dirty="0"/>
              <a:t>e.g., each snapshot represents two hours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203129-7D69-6BED-E130-3AB1C5719DB6}"/>
              </a:ext>
            </a:extLst>
          </p:cNvPr>
          <p:cNvSpPr txBox="1"/>
          <p:nvPr/>
        </p:nvSpPr>
        <p:spPr>
          <a:xfrm>
            <a:off x="3768817" y="6274387"/>
            <a:ext cx="103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S1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A4B922-4239-345A-CAA3-A13E2D1B5EC2}"/>
              </a:ext>
            </a:extLst>
          </p:cNvPr>
          <p:cNvSpPr txBox="1"/>
          <p:nvPr/>
        </p:nvSpPr>
        <p:spPr>
          <a:xfrm>
            <a:off x="8159053" y="6284159"/>
            <a:ext cx="103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S2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DE78CD-0B46-4782-C856-7057344C2068}"/>
              </a:ext>
            </a:extLst>
          </p:cNvPr>
          <p:cNvCxnSpPr>
            <a:cxnSpLocks/>
          </p:cNvCxnSpPr>
          <p:nvPr/>
        </p:nvCxnSpPr>
        <p:spPr>
          <a:xfrm>
            <a:off x="6368401" y="2802396"/>
            <a:ext cx="0" cy="1321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D76BDD-52A5-548B-63C7-13C77B90A5CA}"/>
              </a:ext>
            </a:extLst>
          </p:cNvPr>
          <p:cNvCxnSpPr>
            <a:cxnSpLocks/>
          </p:cNvCxnSpPr>
          <p:nvPr/>
        </p:nvCxnSpPr>
        <p:spPr>
          <a:xfrm>
            <a:off x="10509742" y="2810308"/>
            <a:ext cx="0" cy="1288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6DBBB5-AF4A-08F5-1D27-9B10857803D3}"/>
              </a:ext>
            </a:extLst>
          </p:cNvPr>
          <p:cNvCxnSpPr>
            <a:cxnSpLocks/>
          </p:cNvCxnSpPr>
          <p:nvPr/>
        </p:nvCxnSpPr>
        <p:spPr>
          <a:xfrm>
            <a:off x="2129628" y="2774878"/>
            <a:ext cx="0" cy="1324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3FBB4A6-0E91-BCD3-C1BE-6E4971EF6BAC}"/>
              </a:ext>
            </a:extLst>
          </p:cNvPr>
          <p:cNvGrpSpPr/>
          <p:nvPr/>
        </p:nvGrpSpPr>
        <p:grpSpPr>
          <a:xfrm>
            <a:off x="2146839" y="2353698"/>
            <a:ext cx="8375965" cy="1824013"/>
            <a:chOff x="2047380" y="2195651"/>
            <a:chExt cx="8375965" cy="18240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D1241D-2F4D-5045-C0C8-8D661C7846FB}"/>
                </a:ext>
              </a:extLst>
            </p:cNvPr>
            <p:cNvGrpSpPr/>
            <p:nvPr/>
          </p:nvGrpSpPr>
          <p:grpSpPr>
            <a:xfrm>
              <a:off x="2047380" y="2195651"/>
              <a:ext cx="8375965" cy="1824013"/>
              <a:chOff x="5016617" y="2138387"/>
              <a:chExt cx="6191075" cy="134821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C57E90B-E453-E513-6BC5-055299725CBD}"/>
                  </a:ext>
                </a:extLst>
              </p:cNvPr>
              <p:cNvSpPr/>
              <p:nvPr/>
            </p:nvSpPr>
            <p:spPr>
              <a:xfrm>
                <a:off x="5193218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7C8670-605A-21D0-A539-A80C8F5E4334}"/>
                  </a:ext>
                </a:extLst>
              </p:cNvPr>
              <p:cNvSpPr/>
              <p:nvPr/>
            </p:nvSpPr>
            <p:spPr>
              <a:xfrm>
                <a:off x="5453337" y="2552753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637677E-B33F-4D4E-E94B-701F177D19D5}"/>
                  </a:ext>
                </a:extLst>
              </p:cNvPr>
              <p:cNvSpPr/>
              <p:nvPr/>
            </p:nvSpPr>
            <p:spPr>
              <a:xfrm rot="733898">
                <a:off x="5703159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01A888-D057-314C-B59F-EF4B7EE62AFF}"/>
                  </a:ext>
                </a:extLst>
              </p:cNvPr>
              <p:cNvSpPr/>
              <p:nvPr/>
            </p:nvSpPr>
            <p:spPr>
              <a:xfrm rot="949321">
                <a:off x="5610030" y="31691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92655FC-510B-A3F3-CCEE-481EF8BB90E1}"/>
                  </a:ext>
                </a:extLst>
              </p:cNvPr>
              <p:cNvCxnSpPr>
                <a:cxnSpLocks/>
                <a:stCxn id="15" idx="3"/>
                <a:endCxn id="14" idx="7"/>
              </p:cNvCxnSpPr>
              <p:nvPr/>
            </p:nvCxnSpPr>
            <p:spPr>
              <a:xfrm flipH="1">
                <a:off x="5326964" y="2686499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4E24FF7-B8BB-9441-5623-CD38D0E92119}"/>
                  </a:ext>
                </a:extLst>
              </p:cNvPr>
              <p:cNvSpPr/>
              <p:nvPr/>
            </p:nvSpPr>
            <p:spPr>
              <a:xfrm>
                <a:off x="6460502" y="280566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79E968E-ECF0-DC51-6075-250D84E676A0}"/>
                  </a:ext>
                </a:extLst>
              </p:cNvPr>
              <p:cNvSpPr/>
              <p:nvPr/>
            </p:nvSpPr>
            <p:spPr>
              <a:xfrm>
                <a:off x="6367373" y="31691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4AC818-FA43-7656-65E1-B9B827265386}"/>
                  </a:ext>
                </a:extLst>
              </p:cNvPr>
              <p:cNvCxnSpPr>
                <a:cxnSpLocks/>
                <a:stCxn id="31" idx="7"/>
                <a:endCxn id="30" idx="4"/>
              </p:cNvCxnSpPr>
              <p:nvPr/>
            </p:nvCxnSpPr>
            <p:spPr>
              <a:xfrm flipV="1">
                <a:off x="6501120" y="2962360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0473C01-DE8B-EC74-D42B-A55128448BFF}"/>
                  </a:ext>
                </a:extLst>
              </p:cNvPr>
              <p:cNvSpPr/>
              <p:nvPr/>
            </p:nvSpPr>
            <p:spPr>
              <a:xfrm>
                <a:off x="6682093" y="2805800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C041C7C-E5A9-C85E-BF1D-970B1C33CB1C}"/>
                  </a:ext>
                </a:extLst>
              </p:cNvPr>
              <p:cNvSpPr/>
              <p:nvPr/>
            </p:nvSpPr>
            <p:spPr>
              <a:xfrm>
                <a:off x="6942212" y="2552886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9F30365-B9BF-896C-0515-4ABEDC71EDBD}"/>
                  </a:ext>
                </a:extLst>
              </p:cNvPr>
              <p:cNvSpPr/>
              <p:nvPr/>
            </p:nvSpPr>
            <p:spPr>
              <a:xfrm>
                <a:off x="6760926" y="316924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090A1D8-38E8-A2AB-DE93-2C47164FFC9A}"/>
                  </a:ext>
                </a:extLst>
              </p:cNvPr>
              <p:cNvCxnSpPr>
                <a:cxnSpLocks/>
                <a:stCxn id="38" idx="3"/>
                <a:endCxn id="36" idx="7"/>
              </p:cNvCxnSpPr>
              <p:nvPr/>
            </p:nvCxnSpPr>
            <p:spPr>
              <a:xfrm flipH="1">
                <a:off x="6815839" y="2686632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4899A92-DC4F-296B-36AA-CC8039F133FA}"/>
                  </a:ext>
                </a:extLst>
              </p:cNvPr>
              <p:cNvCxnSpPr>
                <a:cxnSpLocks/>
                <a:stCxn id="36" idx="4"/>
                <a:endCxn id="41" idx="0"/>
              </p:cNvCxnSpPr>
              <p:nvPr/>
            </p:nvCxnSpPr>
            <p:spPr>
              <a:xfrm>
                <a:off x="6760440" y="2962493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1B55353-155A-641E-C29E-0D6F881BD782}"/>
                  </a:ext>
                </a:extLst>
              </p:cNvPr>
              <p:cNvSpPr/>
              <p:nvPr/>
            </p:nvSpPr>
            <p:spPr>
              <a:xfrm>
                <a:off x="7949377" y="2805800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80CA30D-523F-A3CA-76C1-CDA3D283BE39}"/>
                  </a:ext>
                </a:extLst>
              </p:cNvPr>
              <p:cNvSpPr/>
              <p:nvPr/>
            </p:nvSpPr>
            <p:spPr>
              <a:xfrm>
                <a:off x="7856248" y="3169247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01E3EFE-E09C-FE0D-330E-A29401551852}"/>
                  </a:ext>
                </a:extLst>
              </p:cNvPr>
              <p:cNvSpPr/>
              <p:nvPr/>
            </p:nvSpPr>
            <p:spPr>
              <a:xfrm>
                <a:off x="8179267" y="282062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84CF713-FAD4-217B-E16B-2B344156D2CF}"/>
                  </a:ext>
                </a:extLst>
              </p:cNvPr>
              <p:cNvSpPr/>
              <p:nvPr/>
            </p:nvSpPr>
            <p:spPr>
              <a:xfrm>
                <a:off x="8439386" y="2567714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50EC0B3-37BA-95EB-C8C3-01577B3D749F}"/>
                  </a:ext>
                </a:extLst>
              </p:cNvPr>
              <p:cNvSpPr/>
              <p:nvPr/>
            </p:nvSpPr>
            <p:spPr>
              <a:xfrm>
                <a:off x="8258100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80A9C0-0845-4D97-4C21-BFC49341E004}"/>
                  </a:ext>
                </a:extLst>
              </p:cNvPr>
              <p:cNvCxnSpPr>
                <a:cxnSpLocks/>
                <a:stCxn id="48" idx="4"/>
                <a:endCxn id="49" idx="7"/>
              </p:cNvCxnSpPr>
              <p:nvPr/>
            </p:nvCxnSpPr>
            <p:spPr>
              <a:xfrm flipH="1">
                <a:off x="8391847" y="2724407"/>
                <a:ext cx="125886" cy="48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D4FFBDF-DA0C-CEEE-0F40-0A77DC604AC6}"/>
                  </a:ext>
                </a:extLst>
              </p:cNvPr>
              <p:cNvSpPr/>
              <p:nvPr/>
            </p:nvSpPr>
            <p:spPr>
              <a:xfrm>
                <a:off x="9015443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499E680-EBF3-6765-39B2-58D6190E8B32}"/>
                  </a:ext>
                </a:extLst>
              </p:cNvPr>
              <p:cNvSpPr/>
              <p:nvPr/>
            </p:nvSpPr>
            <p:spPr>
              <a:xfrm>
                <a:off x="9353422" y="3184075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538E646-2AA0-543D-FE5B-565DA56B670D}"/>
                  </a:ext>
                </a:extLst>
              </p:cNvPr>
              <p:cNvCxnSpPr>
                <a:cxnSpLocks/>
                <a:stCxn id="51" idx="6"/>
                <a:endCxn id="52" idx="2"/>
              </p:cNvCxnSpPr>
              <p:nvPr/>
            </p:nvCxnSpPr>
            <p:spPr>
              <a:xfrm>
                <a:off x="9172137" y="3262421"/>
                <a:ext cx="181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019CBE9-7518-2AC2-D84F-A62F54D71550}"/>
                  </a:ext>
                </a:extLst>
              </p:cNvPr>
              <p:cNvSpPr/>
              <p:nvPr/>
            </p:nvSpPr>
            <p:spPr>
              <a:xfrm>
                <a:off x="10178083" y="2820761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E4CF7D1-8E88-B111-D80C-CD5ADA3EE2C2}"/>
                  </a:ext>
                </a:extLst>
              </p:cNvPr>
              <p:cNvSpPr/>
              <p:nvPr/>
            </p:nvSpPr>
            <p:spPr>
              <a:xfrm>
                <a:off x="9746975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69F2498-6C70-D6CB-7404-73C11DF2D83D}"/>
                  </a:ext>
                </a:extLst>
              </p:cNvPr>
              <p:cNvSpPr/>
              <p:nvPr/>
            </p:nvSpPr>
            <p:spPr>
              <a:xfrm>
                <a:off x="10084954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2B3D27A-4926-D1F2-DD97-521F52B7EF1E}"/>
                  </a:ext>
                </a:extLst>
              </p:cNvPr>
              <p:cNvCxnSpPr>
                <a:cxnSpLocks/>
                <a:stCxn id="56" idx="7"/>
                <a:endCxn id="54" idx="4"/>
              </p:cNvCxnSpPr>
              <p:nvPr/>
            </p:nvCxnSpPr>
            <p:spPr>
              <a:xfrm flipV="1">
                <a:off x="10218701" y="2977454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B7F1982-A795-98D6-28B8-99499F8C513A}"/>
                  </a:ext>
                </a:extLst>
              </p:cNvPr>
              <p:cNvCxnSpPr>
                <a:cxnSpLocks/>
                <a:stCxn id="55" idx="7"/>
                <a:endCxn id="54" idx="3"/>
              </p:cNvCxnSpPr>
              <p:nvPr/>
            </p:nvCxnSpPr>
            <p:spPr>
              <a:xfrm flipV="1">
                <a:off x="9880722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BCB8860-7966-02A7-122F-2836308B1038}"/>
                  </a:ext>
                </a:extLst>
              </p:cNvPr>
              <p:cNvSpPr/>
              <p:nvPr/>
            </p:nvSpPr>
            <p:spPr>
              <a:xfrm>
                <a:off x="10935426" y="2820761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FD0AF2-D554-EC2C-511D-B94A3876867A}"/>
                  </a:ext>
                </a:extLst>
              </p:cNvPr>
              <p:cNvSpPr/>
              <p:nvPr/>
            </p:nvSpPr>
            <p:spPr>
              <a:xfrm>
                <a:off x="10504318" y="3184208"/>
                <a:ext cx="156693" cy="1566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338989-F32E-6714-3206-679620DCFC30}"/>
                  </a:ext>
                </a:extLst>
              </p:cNvPr>
              <p:cNvCxnSpPr>
                <a:cxnSpLocks/>
                <a:stCxn id="60" idx="7"/>
                <a:endCxn id="59" idx="3"/>
              </p:cNvCxnSpPr>
              <p:nvPr/>
            </p:nvCxnSpPr>
            <p:spPr>
              <a:xfrm flipV="1">
                <a:off x="10638065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973F23-8044-452D-00D6-212C60B11668}"/>
                  </a:ext>
                </a:extLst>
              </p:cNvPr>
              <p:cNvCxnSpPr/>
              <p:nvPr/>
            </p:nvCxnSpPr>
            <p:spPr>
              <a:xfrm>
                <a:off x="5016617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5BBBD64-59FA-1529-E8FB-A8ADAA0A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617" y="3473042"/>
                <a:ext cx="6191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3FD4B8D-6D2A-E506-2241-F6B83890C9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95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4CF3190-2C3B-B5F6-DEBE-BCD9D5793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274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08109A6-A737-B418-AE66-B5039B21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6617" y="2474752"/>
                <a:ext cx="6191075" cy="11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30AB018-0376-7CD0-A453-B31B4DDA1574}"/>
                  </a:ext>
                </a:extLst>
              </p:cNvPr>
              <p:cNvCxnSpPr/>
              <p:nvPr/>
            </p:nvCxnSpPr>
            <p:spPr>
              <a:xfrm>
                <a:off x="1120769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3106123-EAF6-EBAC-4B8D-A09B71277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274" y="248153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26C5878-08CA-04BA-F611-0FAA55753B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524" y="248831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404C2F3-8D31-74B8-E082-4539B9832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1524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0321FD0-27B1-217A-C644-476CECA61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949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F8FF04-657F-BF3D-B3D6-52668FAC1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124" y="250187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6A03F29-1105-5FB2-7308-EE48110BB6CE}"/>
                  </a:ext>
                </a:extLst>
              </p:cNvPr>
              <p:cNvCxnSpPr>
                <a:cxnSpLocks/>
                <a:stCxn id="46" idx="7"/>
                <a:endCxn id="45" idx="4"/>
              </p:cNvCxnSpPr>
              <p:nvPr/>
            </p:nvCxnSpPr>
            <p:spPr>
              <a:xfrm flipV="1">
                <a:off x="7989994" y="2962493"/>
                <a:ext cx="37730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3ED1FEA-AFA8-C981-F697-7F5727065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051" y="2972560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2F3FE9-C6DF-98C1-5A87-55020B0E77CC}"/>
                  </a:ext>
                </a:extLst>
              </p:cNvPr>
              <p:cNvSpPr txBox="1"/>
              <p:nvPr/>
            </p:nvSpPr>
            <p:spPr>
              <a:xfrm>
                <a:off x="5271616" y="213838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7A7CB7E-D31B-A5FB-27B3-0D79262F8A37}"/>
                  </a:ext>
                </a:extLst>
              </p:cNvPr>
              <p:cNvSpPr txBox="1"/>
              <p:nvPr/>
            </p:nvSpPr>
            <p:spPr>
              <a:xfrm>
                <a:off x="6090782" y="2149302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AAF39C0-FECD-83FF-EDE8-6234E9C23439}"/>
                  </a:ext>
                </a:extLst>
              </p:cNvPr>
              <p:cNvSpPr txBox="1"/>
              <p:nvPr/>
            </p:nvSpPr>
            <p:spPr>
              <a:xfrm>
                <a:off x="6862707" y="215804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EF787FC-AF67-B3AC-F748-5701435A1C1D}"/>
                  </a:ext>
                </a:extLst>
              </p:cNvPr>
              <p:cNvSpPr txBox="1"/>
              <p:nvPr/>
            </p:nvSpPr>
            <p:spPr>
              <a:xfrm>
                <a:off x="7583031" y="216999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t4</a:t>
                </a:r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797F864-F8BE-6C2A-5A7C-3BA921FFAE93}"/>
                  </a:ext>
                </a:extLst>
              </p:cNvPr>
              <p:cNvSpPr txBox="1"/>
              <p:nvPr/>
            </p:nvSpPr>
            <p:spPr>
              <a:xfrm>
                <a:off x="8310384" y="217996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t5</a:t>
                </a:r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EA4193-6682-214A-CE95-2F57AAF916D2}"/>
                  </a:ext>
                </a:extLst>
              </p:cNvPr>
              <p:cNvSpPr txBox="1"/>
              <p:nvPr/>
            </p:nvSpPr>
            <p:spPr>
              <a:xfrm>
                <a:off x="9057283" y="2186909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t6</a:t>
                </a:r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EC0D69D-DBBB-3546-D336-C74241004E92}"/>
                  </a:ext>
                </a:extLst>
              </p:cNvPr>
              <p:cNvSpPr txBox="1"/>
              <p:nvPr/>
            </p:nvSpPr>
            <p:spPr>
              <a:xfrm>
                <a:off x="9814918" y="2191518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t7</a:t>
                </a:r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8FD357C-1A52-8D1B-EEF1-C376996654E8}"/>
                  </a:ext>
                </a:extLst>
              </p:cNvPr>
              <p:cNvSpPr txBox="1"/>
              <p:nvPr/>
            </p:nvSpPr>
            <p:spPr>
              <a:xfrm>
                <a:off x="10572553" y="219512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t8</a:t>
                </a:r>
                <a:endParaRPr lang="en-US" dirty="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13A542-E845-DFE5-518B-09F664B02C1D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flipV="1">
              <a:off x="2985110" y="3308006"/>
              <a:ext cx="74638" cy="2861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3792F9C-3673-CD5D-AC26-7E2E44C530D9}"/>
              </a:ext>
            </a:extLst>
          </p:cNvPr>
          <p:cNvSpPr txBox="1"/>
          <p:nvPr/>
        </p:nvSpPr>
        <p:spPr>
          <a:xfrm>
            <a:off x="3329902" y="4617245"/>
            <a:ext cx="228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1PM:3PM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FEAD08-760E-2037-EFEF-7AAA86BB31C2}"/>
              </a:ext>
            </a:extLst>
          </p:cNvPr>
          <p:cNvSpPr txBox="1"/>
          <p:nvPr/>
        </p:nvSpPr>
        <p:spPr>
          <a:xfrm>
            <a:off x="7564679" y="4651107"/>
            <a:ext cx="182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3PM:6PM</a:t>
            </a:r>
            <a:endParaRPr lang="en-US" sz="2800" dirty="0"/>
          </a:p>
        </p:txBody>
      </p:sp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7D66B599-7124-19A8-4582-6010E36A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92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0404" y="215104"/>
                <a:ext cx="1069119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Snapshots: structuring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CDA59-55A0-4EA5-B3E4-646D1D3B4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0404" y="215104"/>
                <a:ext cx="10691191" cy="1325563"/>
              </a:xfrm>
              <a:blipFill>
                <a:blip r:embed="rId3"/>
                <a:stretch>
                  <a:fillRect l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AF9092-0F48-5E04-ED02-F4DC9E2421A6}"/>
              </a:ext>
            </a:extLst>
          </p:cNvPr>
          <p:cNvCxnSpPr>
            <a:cxnSpLocks/>
          </p:cNvCxnSpPr>
          <p:nvPr/>
        </p:nvCxnSpPr>
        <p:spPr>
          <a:xfrm>
            <a:off x="6096000" y="4182114"/>
            <a:ext cx="0" cy="261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4A7877-0CA0-7289-5141-79D98EBC9893}"/>
              </a:ext>
            </a:extLst>
          </p:cNvPr>
          <p:cNvCxnSpPr/>
          <p:nvPr/>
        </p:nvCxnSpPr>
        <p:spPr>
          <a:xfrm>
            <a:off x="1073783" y="4075043"/>
            <a:ext cx="1045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9C2D09-3022-4841-2958-B75F737237D8}"/>
              </a:ext>
            </a:extLst>
          </p:cNvPr>
          <p:cNvSpPr txBox="1"/>
          <p:nvPr/>
        </p:nvSpPr>
        <p:spPr>
          <a:xfrm>
            <a:off x="7739178" y="3650493"/>
            <a:ext cx="33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 Snapshot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24BA365-1593-BB32-158B-54A55484C8BE}"/>
              </a:ext>
            </a:extLst>
          </p:cNvPr>
          <p:cNvGrpSpPr/>
          <p:nvPr/>
        </p:nvGrpSpPr>
        <p:grpSpPr>
          <a:xfrm>
            <a:off x="7077998" y="2489661"/>
            <a:ext cx="3617939" cy="1130841"/>
            <a:chOff x="1853779" y="2526115"/>
            <a:chExt cx="3617939" cy="11308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8DF3E6-DF5E-A9FF-ED05-2F5DFA6E4DF3}"/>
                </a:ext>
              </a:extLst>
            </p:cNvPr>
            <p:cNvGrpSpPr/>
            <p:nvPr/>
          </p:nvGrpSpPr>
          <p:grpSpPr>
            <a:xfrm>
              <a:off x="1853779" y="2534003"/>
              <a:ext cx="3617939" cy="905264"/>
              <a:chOff x="7077226" y="4950439"/>
              <a:chExt cx="4452108" cy="111398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8A45A-DD29-9A90-6CA5-7BEAEA54D3C5}"/>
                  </a:ext>
                </a:extLst>
              </p:cNvPr>
              <p:cNvSpPr/>
              <p:nvPr/>
            </p:nvSpPr>
            <p:spPr>
              <a:xfrm>
                <a:off x="7077226" y="4950439"/>
                <a:ext cx="4452108" cy="11139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56CECC-1C57-3BDF-C8E6-715BA3AA2758}"/>
                  </a:ext>
                </a:extLst>
              </p:cNvPr>
              <p:cNvSpPr/>
              <p:nvPr/>
            </p:nvSpPr>
            <p:spPr>
              <a:xfrm>
                <a:off x="9174003" y="4950440"/>
                <a:ext cx="1042693" cy="263750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21B256-B80B-78C1-3C3F-5C8912B4D49A}"/>
                  </a:ext>
                </a:extLst>
              </p:cNvPr>
              <p:cNvSpPr/>
              <p:nvPr/>
            </p:nvSpPr>
            <p:spPr>
              <a:xfrm flipV="1">
                <a:off x="10216696" y="5214188"/>
                <a:ext cx="1312638" cy="300111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F6191D-32A0-AE88-ABC1-9A969CBC8263}"/>
                  </a:ext>
                </a:extLst>
              </p:cNvPr>
              <p:cNvSpPr/>
              <p:nvPr/>
            </p:nvSpPr>
            <p:spPr>
              <a:xfrm>
                <a:off x="7885348" y="5504875"/>
                <a:ext cx="1288657" cy="274320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377C59-9AFE-8E4D-FBBD-0E195C777FF7}"/>
                  </a:ext>
                </a:extLst>
              </p:cNvPr>
              <p:cNvSpPr/>
              <p:nvPr/>
            </p:nvSpPr>
            <p:spPr>
              <a:xfrm>
                <a:off x="7077226" y="5790105"/>
                <a:ext cx="791312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4E18F58-10D7-74DA-C8FF-7F6DD8EAD0F0}"/>
                  </a:ext>
                </a:extLst>
              </p:cNvPr>
              <p:cNvSpPr/>
              <p:nvPr/>
            </p:nvSpPr>
            <p:spPr>
              <a:xfrm>
                <a:off x="9168718" y="5781259"/>
                <a:ext cx="448963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0EF54C-532F-0BDA-BB5C-30806F3F52CA}"/>
                  </a:ext>
                </a:extLst>
              </p:cNvPr>
              <p:cNvSpPr/>
              <p:nvPr/>
            </p:nvSpPr>
            <p:spPr>
              <a:xfrm>
                <a:off x="10216697" y="5779194"/>
                <a:ext cx="1312637" cy="279437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68F28E-E139-EC6D-C356-890A00E95407}"/>
                  </a:ext>
                </a:extLst>
              </p:cNvPr>
              <p:cNvSpPr/>
              <p:nvPr/>
            </p:nvSpPr>
            <p:spPr>
              <a:xfrm>
                <a:off x="9617681" y="5504875"/>
                <a:ext cx="599016" cy="274320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8E4D49-0832-672C-846D-E5770F0AEC16}"/>
                  </a:ext>
                </a:extLst>
              </p:cNvPr>
              <p:cNvSpPr/>
              <p:nvPr/>
            </p:nvSpPr>
            <p:spPr>
              <a:xfrm>
                <a:off x="7099538" y="4953369"/>
                <a:ext cx="791312" cy="27977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3E94DA-8501-1D1A-F3F2-E78D362A82DC}"/>
                  </a:ext>
                </a:extLst>
              </p:cNvPr>
              <p:cNvSpPr/>
              <p:nvPr/>
            </p:nvSpPr>
            <p:spPr>
              <a:xfrm flipV="1">
                <a:off x="7880060" y="5219645"/>
                <a:ext cx="1288657" cy="314992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BB9BA3-1B7C-1D13-AC97-AD9619670A5D}"/>
                </a:ext>
              </a:extLst>
            </p:cNvPr>
            <p:cNvCxnSpPr/>
            <p:nvPr/>
          </p:nvCxnSpPr>
          <p:spPr>
            <a:xfrm flipH="1">
              <a:off x="2496827" y="2534003"/>
              <a:ext cx="18132" cy="9052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912A09-0698-5F56-7CDE-E8BAE266A407}"/>
                </a:ext>
              </a:extLst>
            </p:cNvPr>
            <p:cNvCxnSpPr/>
            <p:nvPr/>
          </p:nvCxnSpPr>
          <p:spPr>
            <a:xfrm flipH="1">
              <a:off x="3562289" y="2529331"/>
              <a:ext cx="18132" cy="9052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DE5523-4FDA-23E4-47E3-DC0CBF4B3641}"/>
                </a:ext>
              </a:extLst>
            </p:cNvPr>
            <p:cNvCxnSpPr/>
            <p:nvPr/>
          </p:nvCxnSpPr>
          <p:spPr>
            <a:xfrm flipH="1">
              <a:off x="4395957" y="2526115"/>
              <a:ext cx="18132" cy="9052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7D8C805F-CCE9-5D41-1D8E-6968C3B3D2DA}"/>
                </a:ext>
              </a:extLst>
            </p:cNvPr>
            <p:cNvSpPr/>
            <p:nvPr/>
          </p:nvSpPr>
          <p:spPr>
            <a:xfrm rot="16200000">
              <a:off x="2073822" y="3241223"/>
              <a:ext cx="195690" cy="63577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968635B1-9A03-8CC9-7929-60234EAD55DE}"/>
                </a:ext>
              </a:extLst>
            </p:cNvPr>
            <p:cNvSpPr/>
            <p:nvPr/>
          </p:nvSpPr>
          <p:spPr>
            <a:xfrm rot="16200000">
              <a:off x="2935333" y="3028467"/>
              <a:ext cx="179586" cy="10203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0D614AC2-4E7D-C0E1-01FF-08881D2EC4B9}"/>
                </a:ext>
              </a:extLst>
            </p:cNvPr>
            <p:cNvSpPr/>
            <p:nvPr/>
          </p:nvSpPr>
          <p:spPr>
            <a:xfrm rot="16200000">
              <a:off x="3890036" y="3108646"/>
              <a:ext cx="179580" cy="8503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5E514C4A-17C9-2451-15FA-10074FCE97A8}"/>
                </a:ext>
              </a:extLst>
            </p:cNvPr>
            <p:cNvSpPr/>
            <p:nvPr/>
          </p:nvSpPr>
          <p:spPr>
            <a:xfrm rot="16200000">
              <a:off x="4840478" y="2992393"/>
              <a:ext cx="176477" cy="10859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0766EA-7490-EB65-6D5E-6A371501EDF2}"/>
                </a:ext>
              </a:extLst>
            </p:cNvPr>
            <p:cNvCxnSpPr/>
            <p:nvPr/>
          </p:nvCxnSpPr>
          <p:spPr>
            <a:xfrm flipH="1">
              <a:off x="3921706" y="2536613"/>
              <a:ext cx="18132" cy="9052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46D9E5-C7D4-7D1F-F95B-AB6EE903F3F7}"/>
                  </a:ext>
                </a:extLst>
              </p:cNvPr>
              <p:cNvSpPr txBox="1"/>
              <p:nvPr/>
            </p:nvSpPr>
            <p:spPr>
              <a:xfrm>
                <a:off x="1370450" y="2056591"/>
                <a:ext cx="493113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structure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such that it contains interpretable valid snapshots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Piece wise constant within snapshots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Snapshots are shared for all communities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46D9E5-C7D4-7D1F-F95B-AB6EE903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50" y="2056591"/>
                <a:ext cx="4931137" cy="1477328"/>
              </a:xfrm>
              <a:prstGeom prst="rect">
                <a:avLst/>
              </a:prstGeom>
              <a:blipFill>
                <a:blip r:embed="rId4"/>
                <a:stretch>
                  <a:fillRect l="-1112" t="-1646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EB0E923-776D-AA9B-6326-3371170885E6}"/>
                  </a:ext>
                </a:extLst>
              </p:cNvPr>
              <p:cNvSpPr txBox="1"/>
              <p:nvPr/>
            </p:nvSpPr>
            <p:spPr>
              <a:xfrm>
                <a:off x="7256347" y="2066395"/>
                <a:ext cx="3357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>
                    <a:solidFill>
                      <a:prstClr val="black"/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Valid Snapshot</a:t>
                </a: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EB0E923-776D-AA9B-6326-337117088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347" y="2066395"/>
                <a:ext cx="3357262" cy="369332"/>
              </a:xfrm>
              <a:prstGeom prst="rect">
                <a:avLst/>
              </a:prstGeom>
              <a:blipFill>
                <a:blip r:embed="rId5"/>
                <a:stretch>
                  <a:fillRect l="-1452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E66784C-B9B0-003B-EFED-C3571765F5F6}"/>
              </a:ext>
            </a:extLst>
          </p:cNvPr>
          <p:cNvGrpSpPr/>
          <p:nvPr/>
        </p:nvGrpSpPr>
        <p:grpSpPr>
          <a:xfrm>
            <a:off x="6584357" y="4259407"/>
            <a:ext cx="4350309" cy="2456920"/>
            <a:chOff x="1771451" y="4295862"/>
            <a:chExt cx="4350309" cy="245692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0D312D2-7490-9A6E-E45E-E30110998C0B}"/>
                </a:ext>
              </a:extLst>
            </p:cNvPr>
            <p:cNvGrpSpPr/>
            <p:nvPr/>
          </p:nvGrpSpPr>
          <p:grpSpPr>
            <a:xfrm>
              <a:off x="1771451" y="4739783"/>
              <a:ext cx="3617939" cy="905264"/>
              <a:chOff x="7077226" y="4950439"/>
              <a:chExt cx="4452108" cy="111398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B914228-52AE-7A6B-82C1-699E28CD4F61}"/>
                  </a:ext>
                </a:extLst>
              </p:cNvPr>
              <p:cNvSpPr/>
              <p:nvPr/>
            </p:nvSpPr>
            <p:spPr>
              <a:xfrm>
                <a:off x="7077226" y="4950439"/>
                <a:ext cx="4452108" cy="11139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AB468E-7E68-79F5-EE96-A39614B6CEE8}"/>
                  </a:ext>
                </a:extLst>
              </p:cNvPr>
              <p:cNvSpPr/>
              <p:nvPr/>
            </p:nvSpPr>
            <p:spPr>
              <a:xfrm>
                <a:off x="9174002" y="4950439"/>
                <a:ext cx="1561760" cy="26824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F5BB6C-D994-350B-A752-5F5BBB5530C1}"/>
                  </a:ext>
                </a:extLst>
              </p:cNvPr>
              <p:cNvSpPr/>
              <p:nvPr/>
            </p:nvSpPr>
            <p:spPr>
              <a:xfrm flipV="1">
                <a:off x="10216696" y="5214188"/>
                <a:ext cx="1312638" cy="300111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8AC9B1A-6B77-9B21-8485-4CF0FAAD35F5}"/>
                  </a:ext>
                </a:extLst>
              </p:cNvPr>
              <p:cNvSpPr/>
              <p:nvPr/>
            </p:nvSpPr>
            <p:spPr>
              <a:xfrm>
                <a:off x="7885348" y="5504875"/>
                <a:ext cx="1443285" cy="274320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3937B6-B462-1493-DA27-3496831D22D8}"/>
                  </a:ext>
                </a:extLst>
              </p:cNvPr>
              <p:cNvSpPr/>
              <p:nvPr/>
            </p:nvSpPr>
            <p:spPr>
              <a:xfrm>
                <a:off x="7077226" y="5790105"/>
                <a:ext cx="791312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487929F-9869-0F71-BFDF-DB116047B5C0}"/>
                  </a:ext>
                </a:extLst>
              </p:cNvPr>
              <p:cNvSpPr/>
              <p:nvPr/>
            </p:nvSpPr>
            <p:spPr>
              <a:xfrm>
                <a:off x="9168718" y="5781259"/>
                <a:ext cx="448963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EF4EAF-EBCE-EF42-159F-EC0EB6FB73EB}"/>
                  </a:ext>
                </a:extLst>
              </p:cNvPr>
              <p:cNvSpPr/>
              <p:nvPr/>
            </p:nvSpPr>
            <p:spPr>
              <a:xfrm>
                <a:off x="10216697" y="5779194"/>
                <a:ext cx="1312637" cy="279437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B64A362-B4B5-D05F-423E-77537B688A85}"/>
                  </a:ext>
                </a:extLst>
              </p:cNvPr>
              <p:cNvSpPr/>
              <p:nvPr/>
            </p:nvSpPr>
            <p:spPr>
              <a:xfrm>
                <a:off x="9617681" y="5504875"/>
                <a:ext cx="599016" cy="274320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3537BC6-320C-F9D2-543F-ED12C8A32A5A}"/>
                  </a:ext>
                </a:extLst>
              </p:cNvPr>
              <p:cNvSpPr/>
              <p:nvPr/>
            </p:nvSpPr>
            <p:spPr>
              <a:xfrm>
                <a:off x="7099538" y="4953369"/>
                <a:ext cx="791312" cy="27977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EBF741-B603-BF06-B9B7-1A17FF4E7C39}"/>
                  </a:ext>
                </a:extLst>
              </p:cNvPr>
              <p:cNvSpPr/>
              <p:nvPr/>
            </p:nvSpPr>
            <p:spPr>
              <a:xfrm flipV="1">
                <a:off x="7880059" y="5219645"/>
                <a:ext cx="1459148" cy="314993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052EC6-D0A6-3AAF-C173-091EED60B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5320" y="4957770"/>
              <a:ext cx="8216" cy="4419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085B04F-9110-8A0A-8F38-74EF6650784F}"/>
                </a:ext>
              </a:extLst>
            </p:cNvPr>
            <p:cNvCxnSpPr>
              <a:cxnSpLocks/>
            </p:cNvCxnSpPr>
            <p:nvPr/>
          </p:nvCxnSpPr>
          <p:spPr>
            <a:xfrm>
              <a:off x="3833671" y="5168229"/>
              <a:ext cx="0" cy="2395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B5FF12-BFAA-D454-8EE7-2F567557FFA3}"/>
                </a:ext>
              </a:extLst>
            </p:cNvPr>
            <p:cNvCxnSpPr>
              <a:cxnSpLocks/>
            </p:cNvCxnSpPr>
            <p:nvPr/>
          </p:nvCxnSpPr>
          <p:spPr>
            <a:xfrm>
              <a:off x="4322694" y="4954115"/>
              <a:ext cx="0" cy="7067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6347717-476F-AF02-A132-6B2388984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1632" y="5660881"/>
              <a:ext cx="161062" cy="497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6CA6399-5A2A-E1F3-696C-1D1CBB80E8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8439" y="5514835"/>
              <a:ext cx="121387" cy="5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C928EAC-F8E4-90BF-7F3E-73AA1E278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5557" y="5407748"/>
              <a:ext cx="162188" cy="750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9B54792-7511-0477-B090-638236603E77}"/>
                </a:ext>
              </a:extLst>
            </p:cNvPr>
            <p:cNvSpPr txBox="1"/>
            <p:nvPr/>
          </p:nvSpPr>
          <p:spPr>
            <a:xfrm>
              <a:off x="2201504" y="6106451"/>
              <a:ext cx="3920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Snapshots not shared by all communities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DF44CA9-8914-5729-5539-FE51ECE94825}"/>
                    </a:ext>
                  </a:extLst>
                </p:cNvPr>
                <p:cNvSpPr txBox="1"/>
                <p:nvPr/>
              </p:nvSpPr>
              <p:spPr>
                <a:xfrm>
                  <a:off x="3025126" y="4295862"/>
                  <a:ext cx="9989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Bad</a:t>
                  </a:r>
                  <a:r>
                    <a:rPr lang="en-US" sz="1800" b="0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5DF44CA9-8914-5729-5539-FE51ECE94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126" y="4295862"/>
                  <a:ext cx="99891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488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11D4D40-D4A8-AD05-8077-BA1E5F84E0BB}"/>
              </a:ext>
            </a:extLst>
          </p:cNvPr>
          <p:cNvGrpSpPr/>
          <p:nvPr/>
        </p:nvGrpSpPr>
        <p:grpSpPr>
          <a:xfrm>
            <a:off x="1588900" y="4774079"/>
            <a:ext cx="3619983" cy="905266"/>
            <a:chOff x="6774922" y="2508368"/>
            <a:chExt cx="3619983" cy="905266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ECBC178-2BAC-FB9C-B3CB-5DF0F3D8638D}"/>
                </a:ext>
              </a:extLst>
            </p:cNvPr>
            <p:cNvGrpSpPr/>
            <p:nvPr/>
          </p:nvGrpSpPr>
          <p:grpSpPr>
            <a:xfrm>
              <a:off x="6774922" y="2508368"/>
              <a:ext cx="3619983" cy="905266"/>
              <a:chOff x="7074711" y="4950437"/>
              <a:chExt cx="4454623" cy="1113988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80C4F1A-99B2-E64D-9FD4-B1A090C89675}"/>
                  </a:ext>
                </a:extLst>
              </p:cNvPr>
              <p:cNvSpPr/>
              <p:nvPr/>
            </p:nvSpPr>
            <p:spPr>
              <a:xfrm>
                <a:off x="7077226" y="4950439"/>
                <a:ext cx="4452108" cy="11139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8CEC20D-7117-97C7-435E-0AE101891F27}"/>
                  </a:ext>
                </a:extLst>
              </p:cNvPr>
              <p:cNvSpPr/>
              <p:nvPr/>
            </p:nvSpPr>
            <p:spPr>
              <a:xfrm>
                <a:off x="7874300" y="5543588"/>
                <a:ext cx="1288657" cy="263751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35000">
                    <a:srgbClr val="00B050"/>
                  </a:gs>
                  <a:gs pos="68000">
                    <a:srgbClr val="92D050"/>
                  </a:gs>
                  <a:gs pos="100000">
                    <a:srgbClr val="00B050"/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EEDD061-987A-4462-3305-004C2B31086F}"/>
                  </a:ext>
                </a:extLst>
              </p:cNvPr>
              <p:cNvSpPr/>
              <p:nvPr/>
            </p:nvSpPr>
            <p:spPr>
              <a:xfrm>
                <a:off x="7077226" y="5790105"/>
                <a:ext cx="791312" cy="27432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1EBFBFC-1106-E64F-3AF4-FD034F3BD94C}"/>
                  </a:ext>
                </a:extLst>
              </p:cNvPr>
              <p:cNvSpPr/>
              <p:nvPr/>
            </p:nvSpPr>
            <p:spPr>
              <a:xfrm>
                <a:off x="9168718" y="5781259"/>
                <a:ext cx="448963" cy="274320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648E091-3663-C84C-B9EE-33EDD76A12A2}"/>
                  </a:ext>
                </a:extLst>
              </p:cNvPr>
              <p:cNvSpPr/>
              <p:nvPr/>
            </p:nvSpPr>
            <p:spPr>
              <a:xfrm>
                <a:off x="10216697" y="5779194"/>
                <a:ext cx="1312637" cy="279437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F977080-9AD4-BCC7-BC8E-3E1B8465C71D}"/>
                  </a:ext>
                </a:extLst>
              </p:cNvPr>
              <p:cNvSpPr/>
              <p:nvPr/>
            </p:nvSpPr>
            <p:spPr>
              <a:xfrm>
                <a:off x="9617681" y="5504875"/>
                <a:ext cx="599016" cy="274320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35000">
                    <a:srgbClr val="00B050"/>
                  </a:gs>
                  <a:gs pos="68000">
                    <a:srgbClr val="92D050"/>
                  </a:gs>
                  <a:gs pos="100000">
                    <a:srgbClr val="00B050"/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1FA6A60-4115-0769-13E4-03D08FD0DF08}"/>
                  </a:ext>
                </a:extLst>
              </p:cNvPr>
              <p:cNvSpPr/>
              <p:nvPr/>
            </p:nvSpPr>
            <p:spPr>
              <a:xfrm>
                <a:off x="7074711" y="4950437"/>
                <a:ext cx="995971" cy="327477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66000">
                    <a:schemeClr val="accent4">
                      <a:lumMod val="60000"/>
                      <a:lumOff val="40000"/>
                    </a:schemeClr>
                  </a:gs>
                  <a:gs pos="83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78B34AC-A75E-A854-7DD4-8ADED5E72C82}"/>
                  </a:ext>
                </a:extLst>
              </p:cNvPr>
              <p:cNvSpPr/>
              <p:nvPr/>
            </p:nvSpPr>
            <p:spPr>
              <a:xfrm flipV="1">
                <a:off x="7759201" y="5253941"/>
                <a:ext cx="1459982" cy="2778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6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DC243CA-A453-1257-9DDE-D2DC483B2378}"/>
                </a:ext>
              </a:extLst>
            </p:cNvPr>
            <p:cNvSpPr/>
            <p:nvPr/>
          </p:nvSpPr>
          <p:spPr>
            <a:xfrm rot="10800000">
              <a:off x="8379272" y="2523590"/>
              <a:ext cx="847329" cy="244016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66000">
                  <a:schemeClr val="accent4">
                    <a:lumMod val="60000"/>
                    <a:lumOff val="40000"/>
                  </a:schemeClr>
                </a:gs>
                <a:gs pos="83000">
                  <a:schemeClr val="accent4">
                    <a:lumMod val="5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26B92D-3415-EC99-7968-0F73272C8B6B}"/>
                </a:ext>
              </a:extLst>
            </p:cNvPr>
            <p:cNvSpPr/>
            <p:nvPr/>
          </p:nvSpPr>
          <p:spPr>
            <a:xfrm flipV="1">
              <a:off x="9208470" y="2719960"/>
              <a:ext cx="1186433" cy="2214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6000">
                  <a:schemeClr val="accent1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18EBEAB8-E4BE-7A7D-A35B-D29A1AB6746A}"/>
              </a:ext>
            </a:extLst>
          </p:cNvPr>
          <p:cNvSpPr txBox="1"/>
          <p:nvPr/>
        </p:nvSpPr>
        <p:spPr>
          <a:xfrm>
            <a:off x="1059369" y="6037140"/>
            <a:ext cx="589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temporal consistency = no place to draw snapshots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AA5A65-AE62-3981-0ED4-E16BFB3AB73A}"/>
                  </a:ext>
                </a:extLst>
              </p:cNvPr>
              <p:cNvSpPr txBox="1"/>
              <p:nvPr/>
            </p:nvSpPr>
            <p:spPr>
              <a:xfrm>
                <a:off x="2933420" y="4339932"/>
                <a:ext cx="998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Bad</a:t>
                </a:r>
                <a:r>
                  <a:rPr lang="en-US" sz="18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AA5A65-AE62-3981-0ED4-E16BFB3A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420" y="4339932"/>
                <a:ext cx="998911" cy="369332"/>
              </a:xfrm>
              <a:prstGeom prst="rect">
                <a:avLst/>
              </a:prstGeom>
              <a:blipFill>
                <a:blip r:embed="rId7"/>
                <a:stretch>
                  <a:fillRect l="-4878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31F7F3C-F8AA-1FAF-F676-E18491C2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3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Subproblem 1: Community detection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838200" y="1583922"/>
            <a:ext cx="10135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we have a matrix representation of community interactions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E8DD42-0530-27E2-391C-17720AF47822}"/>
              </a:ext>
            </a:extLst>
          </p:cNvPr>
          <p:cNvGrpSpPr/>
          <p:nvPr/>
        </p:nvGrpSpPr>
        <p:grpSpPr>
          <a:xfrm>
            <a:off x="838200" y="3119789"/>
            <a:ext cx="5801746" cy="2663931"/>
            <a:chOff x="1272124" y="394579"/>
            <a:chExt cx="5801746" cy="26639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AF77457-B562-B062-0A46-81C97EAA99F2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7A97418A-4AA3-44E9-1C64-868B6C620F8A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E81943FC-DD15-78E5-24C6-FFD92CE46A01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B07DCDEB-F1C8-94A6-45B4-8D7DD3EFD886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9411BB6E-8C87-9F29-4D4F-F129726F4C25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DBF43CD-8BA2-FAED-217C-D804D037E2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2167" y="4452407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0A457FCB-4C4E-526F-DD34-8F7045AB031D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0ED12749-4045-F73E-CA14-F3AED0C16BDF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D287EB01-1708-EB37-14D8-D3BE34521405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AC7297E-0E87-BDD0-0F89-C872A03DE3A2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99E513-B83B-6911-3BE4-12468DD07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7835" y="4456910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5CC923B8-81FA-71FD-5B3A-60FCE1DE0372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CE519707-0374-D6A9-25A0-8FA209AE0AD7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F7107E4E-19D5-EDDF-92F3-0F0DFBE5D61B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704CE4-CBB3-EF22-FCBD-A6A7EEAFAC83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F5D2E9-0126-46D1-E88B-1520FE9BBBFE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1453C1-861C-FB08-96C4-08389D41B5D1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</p:grp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5B8FDD5F-165E-0687-ED7A-A493713FF473}"/>
              </a:ext>
            </a:extLst>
          </p:cNvPr>
          <p:cNvSpPr/>
          <p:nvPr/>
        </p:nvSpPr>
        <p:spPr>
          <a:xfrm>
            <a:off x="6814457" y="4091032"/>
            <a:ext cx="1098994" cy="87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60D87CB-9697-0842-203E-2884AF3F0EE1}"/>
              </a:ext>
            </a:extLst>
          </p:cNvPr>
          <p:cNvSpPr/>
          <p:nvPr/>
        </p:nvSpPr>
        <p:spPr>
          <a:xfrm>
            <a:off x="8150966" y="3448917"/>
            <a:ext cx="2529046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FF1BFE7-39B3-E435-9F4B-FD1EA172E0A4}"/>
              </a:ext>
            </a:extLst>
          </p:cNvPr>
          <p:cNvSpPr/>
          <p:nvPr/>
        </p:nvSpPr>
        <p:spPr>
          <a:xfrm>
            <a:off x="8150966" y="3448917"/>
            <a:ext cx="928164" cy="8909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6255BF-6C3F-32A9-02A9-EEAE92A9AA09}"/>
              </a:ext>
            </a:extLst>
          </p:cNvPr>
          <p:cNvSpPr/>
          <p:nvPr/>
        </p:nvSpPr>
        <p:spPr>
          <a:xfrm>
            <a:off x="8810138" y="4091032"/>
            <a:ext cx="824163" cy="81672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F751ED-8455-4F93-68C0-129AF46745A4}"/>
              </a:ext>
            </a:extLst>
          </p:cNvPr>
          <p:cNvSpPr/>
          <p:nvPr/>
        </p:nvSpPr>
        <p:spPr>
          <a:xfrm>
            <a:off x="9634301" y="4907761"/>
            <a:ext cx="386234" cy="38623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5BF42B3-7D21-9D6B-DEE3-3C980BFB64B4}"/>
              </a:ext>
            </a:extLst>
          </p:cNvPr>
          <p:cNvSpPr/>
          <p:nvPr/>
        </p:nvSpPr>
        <p:spPr>
          <a:xfrm>
            <a:off x="10020535" y="5293995"/>
            <a:ext cx="659477" cy="659477"/>
          </a:xfrm>
          <a:prstGeom prst="rect">
            <a:avLst/>
          </a:prstGeom>
          <a:solidFill>
            <a:srgbClr val="F5D0D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FAD8EF-C022-0D4A-7507-91D793ABA2D7}"/>
              </a:ext>
            </a:extLst>
          </p:cNvPr>
          <p:cNvSpPr txBox="1"/>
          <p:nvPr/>
        </p:nvSpPr>
        <p:spPr>
          <a:xfrm>
            <a:off x="8961451" y="6108402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Node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3FB838-F15C-7A22-225F-109C3D3F0342}"/>
              </a:ext>
            </a:extLst>
          </p:cNvPr>
          <p:cNvSpPr txBox="1"/>
          <p:nvPr/>
        </p:nvSpPr>
        <p:spPr>
          <a:xfrm rot="5400000">
            <a:off x="7369069" y="4991226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E6F9D98-3CB3-8526-990D-2F3CAE9E6DA0}"/>
                  </a:ext>
                </a:extLst>
              </p:cNvPr>
              <p:cNvSpPr txBox="1"/>
              <p:nvPr/>
            </p:nvSpPr>
            <p:spPr>
              <a:xfrm>
                <a:off x="8204234" y="2845276"/>
                <a:ext cx="26143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E6F9D98-3CB3-8526-990D-2F3CAE9E6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234" y="2845276"/>
                <a:ext cx="261439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4F8C4-5F44-D601-0515-59F59E4E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2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C67908-8068-C7B3-B17A-10010593253F}"/>
              </a:ext>
            </a:extLst>
          </p:cNvPr>
          <p:cNvSpPr/>
          <p:nvPr/>
        </p:nvSpPr>
        <p:spPr>
          <a:xfrm>
            <a:off x="4859034" y="3524698"/>
            <a:ext cx="295630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Communities: Static representation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/>
              <p:nvPr/>
            </p:nvSpPr>
            <p:spPr>
              <a:xfrm>
                <a:off x="838200" y="1583922"/>
                <a:ext cx="10793065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can easily find communities in this using non-negative matrix factorization. Factor matrices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and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3922"/>
                <a:ext cx="10793065" cy="961802"/>
              </a:xfrm>
              <a:prstGeom prst="rect">
                <a:avLst/>
              </a:prstGeom>
              <a:blipFill>
                <a:blip r:embed="rId3"/>
                <a:stretch>
                  <a:fillRect l="-1186" t="-6329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E60D87CB-9697-0842-203E-2884AF3F0EE1}"/>
              </a:ext>
            </a:extLst>
          </p:cNvPr>
          <p:cNvSpPr/>
          <p:nvPr/>
        </p:nvSpPr>
        <p:spPr>
          <a:xfrm>
            <a:off x="1369707" y="3369768"/>
            <a:ext cx="2529046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FF1BFE7-39B3-E435-9F4B-FD1EA172E0A4}"/>
              </a:ext>
            </a:extLst>
          </p:cNvPr>
          <p:cNvSpPr/>
          <p:nvPr/>
        </p:nvSpPr>
        <p:spPr>
          <a:xfrm>
            <a:off x="1369707" y="3369768"/>
            <a:ext cx="928164" cy="8909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6255BF-6C3F-32A9-02A9-EEAE92A9AA09}"/>
              </a:ext>
            </a:extLst>
          </p:cNvPr>
          <p:cNvSpPr/>
          <p:nvPr/>
        </p:nvSpPr>
        <p:spPr>
          <a:xfrm>
            <a:off x="2297871" y="4273441"/>
            <a:ext cx="555171" cy="55517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F751ED-8455-4F93-68C0-129AF46745A4}"/>
              </a:ext>
            </a:extLst>
          </p:cNvPr>
          <p:cNvSpPr/>
          <p:nvPr/>
        </p:nvSpPr>
        <p:spPr>
          <a:xfrm>
            <a:off x="2853042" y="4828612"/>
            <a:ext cx="386234" cy="38623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5BF42B3-7D21-9D6B-DEE3-3C980BFB64B4}"/>
              </a:ext>
            </a:extLst>
          </p:cNvPr>
          <p:cNvSpPr/>
          <p:nvPr/>
        </p:nvSpPr>
        <p:spPr>
          <a:xfrm>
            <a:off x="3239276" y="5214846"/>
            <a:ext cx="659477" cy="659477"/>
          </a:xfrm>
          <a:prstGeom prst="rect">
            <a:avLst/>
          </a:prstGeom>
          <a:solidFill>
            <a:srgbClr val="F5D0D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FAD8EF-C022-0D4A-7507-91D793ABA2D7}"/>
              </a:ext>
            </a:extLst>
          </p:cNvPr>
          <p:cNvSpPr txBox="1"/>
          <p:nvPr/>
        </p:nvSpPr>
        <p:spPr>
          <a:xfrm>
            <a:off x="2180192" y="6029253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Node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3FB838-F15C-7A22-225F-109C3D3F0342}"/>
              </a:ext>
            </a:extLst>
          </p:cNvPr>
          <p:cNvSpPr txBox="1"/>
          <p:nvPr/>
        </p:nvSpPr>
        <p:spPr>
          <a:xfrm rot="5400000">
            <a:off x="587810" y="4912077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E851CD-EAA3-0DE1-BC35-94F05E658A7D}"/>
                  </a:ext>
                </a:extLst>
              </p:cNvPr>
              <p:cNvSpPr txBox="1"/>
              <p:nvPr/>
            </p:nvSpPr>
            <p:spPr>
              <a:xfrm>
                <a:off x="1422975" y="2750319"/>
                <a:ext cx="26143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E851CD-EAA3-0DE1-BC35-94F05E65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75" y="2750319"/>
                <a:ext cx="26143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:a16="http://schemas.microsoft.com/office/drawing/2014/main" id="{A6496F8B-2597-229F-D1A8-B3609EBA9727}"/>
              </a:ext>
            </a:extLst>
          </p:cNvPr>
          <p:cNvSpPr/>
          <p:nvPr/>
        </p:nvSpPr>
        <p:spPr>
          <a:xfrm>
            <a:off x="4007003" y="4060413"/>
            <a:ext cx="685800" cy="620486"/>
          </a:xfrm>
          <a:prstGeom prst="mathEqual">
            <a:avLst>
              <a:gd name="adj1" fmla="val 23520"/>
              <a:gd name="adj2" fmla="val 18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87EC-8215-D1B4-B783-17A54A0F23D0}"/>
              </a:ext>
            </a:extLst>
          </p:cNvPr>
          <p:cNvSpPr/>
          <p:nvPr/>
        </p:nvSpPr>
        <p:spPr>
          <a:xfrm>
            <a:off x="4859034" y="3524698"/>
            <a:ext cx="295630" cy="8430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EF6BB-40F7-90ED-1BEA-7836A6D58588}"/>
              </a:ext>
            </a:extLst>
          </p:cNvPr>
          <p:cNvSpPr/>
          <p:nvPr/>
        </p:nvSpPr>
        <p:spPr>
          <a:xfrm rot="16200000">
            <a:off x="6307369" y="2118026"/>
            <a:ext cx="308788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F7E60-CF86-E079-DDAA-A2B334146C73}"/>
              </a:ext>
            </a:extLst>
          </p:cNvPr>
          <p:cNvSpPr/>
          <p:nvPr/>
        </p:nvSpPr>
        <p:spPr>
          <a:xfrm rot="16200000">
            <a:off x="5476627" y="2946683"/>
            <a:ext cx="308789" cy="84307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68E8B-CFF6-BA32-AF17-7350AF6B9A87}"/>
              </a:ext>
            </a:extLst>
          </p:cNvPr>
          <p:cNvSpPr/>
          <p:nvPr/>
        </p:nvSpPr>
        <p:spPr>
          <a:xfrm>
            <a:off x="9191144" y="3524698"/>
            <a:ext cx="295630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5E0D1-F50F-F7F0-E9AF-9B0CC7CA396D}"/>
              </a:ext>
            </a:extLst>
          </p:cNvPr>
          <p:cNvSpPr/>
          <p:nvPr/>
        </p:nvSpPr>
        <p:spPr>
          <a:xfrm>
            <a:off x="9191144" y="5408767"/>
            <a:ext cx="295630" cy="620486"/>
          </a:xfrm>
          <a:prstGeom prst="rect">
            <a:avLst/>
          </a:prstGeom>
          <a:solidFill>
            <a:srgbClr val="F5D0D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06437-73E1-5234-AAD4-2FEA33CD91B3}"/>
              </a:ext>
            </a:extLst>
          </p:cNvPr>
          <p:cNvSpPr/>
          <p:nvPr/>
        </p:nvSpPr>
        <p:spPr>
          <a:xfrm rot="16200000">
            <a:off x="10639479" y="2118026"/>
            <a:ext cx="308788" cy="2504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F8B3E949-516F-C83B-1309-9D23ED50DB72}"/>
              </a:ext>
            </a:extLst>
          </p:cNvPr>
          <p:cNvSpPr/>
          <p:nvPr/>
        </p:nvSpPr>
        <p:spPr>
          <a:xfrm>
            <a:off x="8579060" y="4182259"/>
            <a:ext cx="544286" cy="552836"/>
          </a:xfrm>
          <a:prstGeom prst="plus">
            <a:avLst>
              <a:gd name="adj" fmla="val 3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D71D8F5-4BC2-1D79-E5D6-4BF4A1AAC773}"/>
              </a:ext>
            </a:extLst>
          </p:cNvPr>
          <p:cNvSpPr/>
          <p:nvPr/>
        </p:nvSpPr>
        <p:spPr>
          <a:xfrm>
            <a:off x="7189561" y="4170576"/>
            <a:ext cx="544286" cy="552836"/>
          </a:xfrm>
          <a:prstGeom prst="plus">
            <a:avLst>
              <a:gd name="adj" fmla="val 3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DA4AF-1B4B-5B55-C7C5-73EC8410193B}"/>
              </a:ext>
            </a:extLst>
          </p:cNvPr>
          <p:cNvSpPr txBox="1"/>
          <p:nvPr/>
        </p:nvSpPr>
        <p:spPr>
          <a:xfrm>
            <a:off x="7733847" y="4081315"/>
            <a:ext cx="82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. 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26E99-0A82-1ADC-D351-0CAF845DBFD4}"/>
              </a:ext>
            </a:extLst>
          </p:cNvPr>
          <p:cNvSpPr/>
          <p:nvPr/>
        </p:nvSpPr>
        <p:spPr>
          <a:xfrm rot="5400000">
            <a:off x="11581513" y="3057976"/>
            <a:ext cx="308790" cy="620486"/>
          </a:xfrm>
          <a:prstGeom prst="rect">
            <a:avLst/>
          </a:prstGeom>
          <a:solidFill>
            <a:srgbClr val="F5D0D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04EB0-F069-710C-B0FF-7B4DDA56D9E4}"/>
                  </a:ext>
                </a:extLst>
              </p:cNvPr>
              <p:cNvSpPr txBox="1"/>
              <p:nvPr/>
            </p:nvSpPr>
            <p:spPr>
              <a:xfrm>
                <a:off x="4739778" y="5982831"/>
                <a:ext cx="414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04EB0-F069-710C-B0FF-7B4DDA56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78" y="5982831"/>
                <a:ext cx="414886" cy="584775"/>
              </a:xfrm>
              <a:prstGeom prst="rect">
                <a:avLst/>
              </a:prstGeom>
              <a:blipFill>
                <a:blip r:embed="rId5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FE4D71-5F0A-E8B5-6495-0F844F4F3B2C}"/>
                  </a:ext>
                </a:extLst>
              </p:cNvPr>
              <p:cNvSpPr txBox="1"/>
              <p:nvPr/>
            </p:nvSpPr>
            <p:spPr>
              <a:xfrm>
                <a:off x="9056623" y="5982830"/>
                <a:ext cx="414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FE4D71-5F0A-E8B5-6495-0F844F4F3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623" y="5982830"/>
                <a:ext cx="414886" cy="584775"/>
              </a:xfrm>
              <a:prstGeom prst="rect">
                <a:avLst/>
              </a:prstGeom>
              <a:blipFill>
                <a:blip r:embed="rId6"/>
                <a:stretch>
                  <a:fillRect r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95E656-64B0-3EF6-B51C-7F6E3B900B8F}"/>
                  </a:ext>
                </a:extLst>
              </p:cNvPr>
              <p:cNvSpPr txBox="1"/>
              <p:nvPr/>
            </p:nvSpPr>
            <p:spPr>
              <a:xfrm>
                <a:off x="7219341" y="2649653"/>
                <a:ext cx="414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95E656-64B0-3EF6-B51C-7F6E3B90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41" y="2649653"/>
                <a:ext cx="414886" cy="584775"/>
              </a:xfrm>
              <a:prstGeom prst="rect">
                <a:avLst/>
              </a:prstGeom>
              <a:blipFill>
                <a:blip r:embed="rId7"/>
                <a:stretch>
                  <a:fillRect r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E21AE9-7CC4-910F-8DCF-57BE1A286B10}"/>
                  </a:ext>
                </a:extLst>
              </p:cNvPr>
              <p:cNvSpPr txBox="1"/>
              <p:nvPr/>
            </p:nvSpPr>
            <p:spPr>
              <a:xfrm>
                <a:off x="11631265" y="2649653"/>
                <a:ext cx="4148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E21AE9-7CC4-910F-8DCF-57BE1A286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265" y="2649653"/>
                <a:ext cx="414886" cy="584775"/>
              </a:xfrm>
              <a:prstGeom prst="rect">
                <a:avLst/>
              </a:prstGeom>
              <a:blipFill>
                <a:blip r:embed="rId8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463995-5C06-BE59-7A99-4FF3D7F2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61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838200" y="1583922"/>
            <a:ext cx="1013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Mathematically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E851CD-EAA3-0DE1-BC35-94F05E658A7D}"/>
                  </a:ext>
                </a:extLst>
              </p:cNvPr>
              <p:cNvSpPr txBox="1"/>
              <p:nvPr/>
            </p:nvSpPr>
            <p:spPr>
              <a:xfrm>
                <a:off x="1912831" y="2596111"/>
                <a:ext cx="4988711" cy="78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e>
                      <m:sub/>
                      <m:sup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E851CD-EAA3-0DE1-BC35-94F05E65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31" y="2596111"/>
                <a:ext cx="4988711" cy="789768"/>
              </a:xfrm>
              <a:prstGeom prst="rect">
                <a:avLst/>
              </a:prstGeom>
              <a:blipFill>
                <a:blip r:embed="rId3"/>
                <a:stretch>
                  <a:fillRect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8E6EC7-036A-52D4-F9A1-E8C4A3DCC636}"/>
              </a:ext>
            </a:extLst>
          </p:cNvPr>
          <p:cNvSpPr txBox="1"/>
          <p:nvPr/>
        </p:nvSpPr>
        <p:spPr>
          <a:xfrm>
            <a:off x="1218359" y="3706637"/>
            <a:ext cx="1013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an optimization scheme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4AB85-691F-383B-23FF-4B8D59CC808E}"/>
                  </a:ext>
                </a:extLst>
              </p:cNvPr>
              <p:cNvSpPr txBox="1"/>
              <p:nvPr/>
            </p:nvSpPr>
            <p:spPr>
              <a:xfrm>
                <a:off x="270615" y="4550615"/>
                <a:ext cx="7503312" cy="97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𝑎𝑟𝑔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𝑈𝑉</m:t>
                                  </m:r>
                                </m:e>
                                <m:sub/>
                                <m:sup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4AB85-691F-383B-23FF-4B8D59CC8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5" y="4550615"/>
                <a:ext cx="7503312" cy="975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7B499-300A-5A18-8D48-6EC1CB5C6255}"/>
                  </a:ext>
                </a:extLst>
              </p:cNvPr>
              <p:cNvSpPr txBox="1"/>
              <p:nvPr/>
            </p:nvSpPr>
            <p:spPr>
              <a:xfrm>
                <a:off x="767442" y="5720898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s.t.</a:t>
                </a:r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U,V</a:t>
                </a:r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7B499-300A-5A18-8D48-6EC1CB5C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42" y="5720898"/>
                <a:ext cx="6096000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35E5-236C-E884-BD0E-E2D6A5AF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26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Communities: Back to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/>
              <p:nvPr/>
            </p:nvSpPr>
            <p:spPr>
              <a:xfrm>
                <a:off x="838200" y="1617655"/>
                <a:ext cx="10417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we need to go back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7655"/>
                <a:ext cx="10417629" cy="954107"/>
              </a:xfrm>
              <a:prstGeom prst="rect">
                <a:avLst/>
              </a:prstGeom>
              <a:blipFill>
                <a:blip r:embed="rId3"/>
                <a:stretch>
                  <a:fillRect l="-1230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8E8DD42-0530-27E2-391C-17720AF47822}"/>
              </a:ext>
            </a:extLst>
          </p:cNvPr>
          <p:cNvGrpSpPr/>
          <p:nvPr/>
        </p:nvGrpSpPr>
        <p:grpSpPr>
          <a:xfrm>
            <a:off x="5608910" y="3439591"/>
            <a:ext cx="5801746" cy="2663931"/>
            <a:chOff x="1272124" y="394579"/>
            <a:chExt cx="5801746" cy="26639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AF77457-B562-B062-0A46-81C97EAA99F2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7A97418A-4AA3-44E9-1C64-868B6C620F8A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E81943FC-DD15-78E5-24C6-FFD92CE46A01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B07DCDEB-F1C8-94A6-45B4-8D7DD3EFD886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9411BB6E-8C87-9F29-4D4F-F129726F4C25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DBF43CD-8BA2-FAED-217C-D804D037E2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2167" y="4452407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0A457FCB-4C4E-526F-DD34-8F7045AB031D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0ED12749-4045-F73E-CA14-F3AED0C16BDF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D287EB01-1708-EB37-14D8-D3BE34521405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AC7297E-0E87-BDD0-0F89-C872A03DE3A2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99E513-B83B-6911-3BE4-12468DD07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7835" y="4456910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5CC923B8-81FA-71FD-5B3A-60FCE1DE0372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CE519707-0374-D6A9-25A0-8FA209AE0AD7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F7107E4E-19D5-EDDF-92F3-0F0DFBE5D61B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704CE4-CBB3-EF22-FCBD-A6A7EEAFAC83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F5D2E9-0126-46D1-E88B-1520FE9BBBFE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1453C1-861C-FB08-96C4-08389D41B5D1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</p:grp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5B8FDD5F-165E-0687-ED7A-A493713FF473}"/>
              </a:ext>
            </a:extLst>
          </p:cNvPr>
          <p:cNvSpPr/>
          <p:nvPr/>
        </p:nvSpPr>
        <p:spPr>
          <a:xfrm>
            <a:off x="4363240" y="4183609"/>
            <a:ext cx="1098994" cy="87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2FAD8EF-C022-0D4A-7507-91D793ABA2D7}"/>
              </a:ext>
            </a:extLst>
          </p:cNvPr>
          <p:cNvSpPr txBox="1"/>
          <p:nvPr/>
        </p:nvSpPr>
        <p:spPr>
          <a:xfrm>
            <a:off x="2113879" y="5942817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ED9019-C17D-16CA-FD65-64B0FCFA4D86}"/>
              </a:ext>
            </a:extLst>
          </p:cNvPr>
          <p:cNvGrpSpPr/>
          <p:nvPr/>
        </p:nvGrpSpPr>
        <p:grpSpPr>
          <a:xfrm>
            <a:off x="1118289" y="2834621"/>
            <a:ext cx="3199169" cy="3108196"/>
            <a:chOff x="7619458" y="2845276"/>
            <a:chExt cx="3199169" cy="3108196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60D87CB-9697-0842-203E-2884AF3F0EE1}"/>
                </a:ext>
              </a:extLst>
            </p:cNvPr>
            <p:cNvSpPr/>
            <p:nvPr/>
          </p:nvSpPr>
          <p:spPr>
            <a:xfrm>
              <a:off x="8150966" y="3448917"/>
              <a:ext cx="2529046" cy="25045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FF1BFE7-39B3-E435-9F4B-FD1EA172E0A4}"/>
                </a:ext>
              </a:extLst>
            </p:cNvPr>
            <p:cNvSpPr/>
            <p:nvPr/>
          </p:nvSpPr>
          <p:spPr>
            <a:xfrm>
              <a:off x="8150966" y="3448917"/>
              <a:ext cx="928164" cy="89097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46255BF-6C3F-32A9-02A9-EEAE92A9AA09}"/>
                </a:ext>
              </a:extLst>
            </p:cNvPr>
            <p:cNvSpPr/>
            <p:nvPr/>
          </p:nvSpPr>
          <p:spPr>
            <a:xfrm>
              <a:off x="9079130" y="4352590"/>
              <a:ext cx="555171" cy="55517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AF751ED-8455-4F93-68C0-129AF46745A4}"/>
                </a:ext>
              </a:extLst>
            </p:cNvPr>
            <p:cNvSpPr/>
            <p:nvPr/>
          </p:nvSpPr>
          <p:spPr>
            <a:xfrm>
              <a:off x="9634301" y="4907761"/>
              <a:ext cx="386234" cy="386234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5BF42B3-7D21-9D6B-DEE3-3C980BFB64B4}"/>
                </a:ext>
              </a:extLst>
            </p:cNvPr>
            <p:cNvSpPr/>
            <p:nvPr/>
          </p:nvSpPr>
          <p:spPr>
            <a:xfrm>
              <a:off x="10020535" y="5293995"/>
              <a:ext cx="659477" cy="659477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F3FB838-F15C-7A22-225F-109C3D3F0342}"/>
                </a:ext>
              </a:extLst>
            </p:cNvPr>
            <p:cNvSpPr txBox="1"/>
            <p:nvPr/>
          </p:nvSpPr>
          <p:spPr>
            <a:xfrm rot="5400000">
              <a:off x="7369069" y="4991226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E6F9D98-3CB3-8526-990D-2F3CAE9E6DA0}"/>
                    </a:ext>
                  </a:extLst>
                </p:cNvPr>
                <p:cNvSpPr txBox="1"/>
                <p:nvPr/>
              </p:nvSpPr>
              <p:spPr>
                <a:xfrm>
                  <a:off x="8204234" y="2845276"/>
                  <a:ext cx="261439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E6F9D98-3CB3-8526-990D-2F3CAE9E6D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234" y="2845276"/>
                  <a:ext cx="2614393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175C-5943-3B47-A748-17CC7A25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57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7" y="5190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Temporal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/>
              <p:nvPr/>
            </p:nvSpPr>
            <p:spPr>
              <a:xfrm>
                <a:off x="729985" y="1618019"/>
                <a:ext cx="10658421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To do this we essentially learn another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which tells us the degree  to which a community is active at each timestep  </a:t>
                </a:r>
              </a:p>
              <a:p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B0C16-8AFC-E948-4A50-50C3FED7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5" y="1618019"/>
                <a:ext cx="10658421" cy="1823576"/>
              </a:xfrm>
              <a:prstGeom prst="rect">
                <a:avLst/>
              </a:prstGeom>
              <a:blipFill>
                <a:blip r:embed="rId3"/>
                <a:stretch>
                  <a:fillRect l="-1201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8E8DD42-0530-27E2-391C-17720AF47822}"/>
              </a:ext>
            </a:extLst>
          </p:cNvPr>
          <p:cNvGrpSpPr/>
          <p:nvPr/>
        </p:nvGrpSpPr>
        <p:grpSpPr>
          <a:xfrm>
            <a:off x="864111" y="3703251"/>
            <a:ext cx="5231889" cy="2402275"/>
            <a:chOff x="1272124" y="394579"/>
            <a:chExt cx="5801746" cy="26639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AF77457-B562-B062-0A46-81C97EAA99F2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7A97418A-4AA3-44E9-1C64-868B6C620F8A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E81943FC-DD15-78E5-24C6-FFD92CE46A01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B07DCDEB-F1C8-94A6-45B4-8D7DD3EFD886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9411BB6E-8C87-9F29-4D4F-F129726F4C25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DBF43CD-8BA2-FAED-217C-D804D037E2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2167" y="4452407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0A457FCB-4C4E-526F-DD34-8F7045AB031D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0ED12749-4045-F73E-CA14-F3AED0C16BDF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D287EB01-1708-EB37-14D8-D3BE34521405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AC7297E-0E87-BDD0-0F89-C872A03DE3A2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99E513-B83B-6911-3BE4-12468DD07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7835" y="4456910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5CC923B8-81FA-71FD-5B3A-60FCE1DE0372}"/>
                  </a:ext>
                </a:extLst>
              </p:cNvPr>
              <p:cNvSpPr/>
              <p:nvPr/>
            </p:nvSpPr>
            <p:spPr>
              <a:xfrm>
                <a:off x="7687834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CE519707-0374-D6A9-25A0-8FA209AE0AD7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F7107E4E-19D5-EDDF-92F3-0F0DFBE5D61B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704CE4-CBB3-EF22-FCBD-A6A7EEAFAC83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F5D2E9-0126-46D1-E88B-1520FE9BBBFE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1453C1-861C-FB08-96C4-08389D41B5D1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53B867-DD93-274F-B5E4-7374D6C79FA6}"/>
              </a:ext>
            </a:extLst>
          </p:cNvPr>
          <p:cNvSpPr/>
          <p:nvPr/>
        </p:nvSpPr>
        <p:spPr>
          <a:xfrm>
            <a:off x="6242955" y="4610356"/>
            <a:ext cx="678345" cy="690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885186-5B84-1E69-9F31-7A61AE1C1A14}"/>
              </a:ext>
            </a:extLst>
          </p:cNvPr>
          <p:cNvGrpSpPr/>
          <p:nvPr/>
        </p:nvGrpSpPr>
        <p:grpSpPr>
          <a:xfrm>
            <a:off x="6967689" y="4530607"/>
            <a:ext cx="4452108" cy="1113986"/>
            <a:chOff x="7077226" y="4950439"/>
            <a:chExt cx="4452108" cy="11139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84BDC6-D087-F73E-7CEA-F9594ECAB2DC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262762-26C9-7868-9F00-B8BC11A7D7A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E04C0B-E1E1-C034-6535-F9015E8F3C79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ABEC91-87C8-C870-FB28-28B6E0FC96E9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706436-5A91-FB9B-B4C8-EDD8C8CE5406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E8886D-76EE-2CC0-259B-D70C4CD8E06E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CE93C8-FB6B-BFD8-3F70-95980EC3C93E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E8D086-9174-52F4-0C39-5F7CBC9C5E70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6C0815-8B50-F389-CD97-B898EBF5BDEC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6D03DD-A98E-DF53-4FD1-902158349A7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4FCCD2-BF40-60CD-89B4-8669F3BE0727}"/>
                  </a:ext>
                </a:extLst>
              </p:cNvPr>
              <p:cNvSpPr txBox="1"/>
              <p:nvPr/>
            </p:nvSpPr>
            <p:spPr>
              <a:xfrm>
                <a:off x="6392170" y="3962985"/>
                <a:ext cx="6096000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4FCCD2-BF40-60CD-89B4-8669F3BE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170" y="3962985"/>
                <a:ext cx="6096000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9E176A-716C-E988-E0B5-F438399031EA}"/>
              </a:ext>
            </a:extLst>
          </p:cNvPr>
          <p:cNvSpPr txBox="1"/>
          <p:nvPr/>
        </p:nvSpPr>
        <p:spPr>
          <a:xfrm>
            <a:off x="4357939" y="3345852"/>
            <a:ext cx="404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temporal activity of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</a:t>
            </a:r>
            <a:r>
              <a:rPr lang="en-US" sz="3200" b="1" baseline="-2500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1</a:t>
            </a:r>
            <a:r>
              <a:rPr lang="en-US" sz="3200" b="1" baseline="-2500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879CC7-D096-790F-65AF-5FADC884CB43}"/>
              </a:ext>
            </a:extLst>
          </p:cNvPr>
          <p:cNvCxnSpPr>
            <a:cxnSpLocks/>
          </p:cNvCxnSpPr>
          <p:nvPr/>
        </p:nvCxnSpPr>
        <p:spPr>
          <a:xfrm>
            <a:off x="6570408" y="3954729"/>
            <a:ext cx="1073386" cy="577344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B66109-8C85-3393-306C-755AC6ED267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584319" y="3960921"/>
            <a:ext cx="3001494" cy="569687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30D68-790F-4265-F783-CB3C3CFEE70F}"/>
              </a:ext>
            </a:extLst>
          </p:cNvPr>
          <p:cNvSpPr txBox="1"/>
          <p:nvPr/>
        </p:nvSpPr>
        <p:spPr>
          <a:xfrm>
            <a:off x="822405" y="335700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</a:t>
            </a:r>
            <a:r>
              <a:rPr lang="en-US" sz="3200" b="1" baseline="-2500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89500-F1A1-2FF9-4643-2FD994823B27}"/>
              </a:ext>
            </a:extLst>
          </p:cNvPr>
          <p:cNvCxnSpPr>
            <a:cxnSpLocks/>
          </p:cNvCxnSpPr>
          <p:nvPr/>
        </p:nvCxnSpPr>
        <p:spPr>
          <a:xfrm>
            <a:off x="1380055" y="3884917"/>
            <a:ext cx="586205" cy="340946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26A0CE-D316-B14E-0508-66B56BD98C6A}"/>
              </a:ext>
            </a:extLst>
          </p:cNvPr>
          <p:cNvCxnSpPr>
            <a:cxnSpLocks/>
          </p:cNvCxnSpPr>
          <p:nvPr/>
        </p:nvCxnSpPr>
        <p:spPr>
          <a:xfrm>
            <a:off x="1234996" y="3732178"/>
            <a:ext cx="2753479" cy="544220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25DF7E8-DBCB-E539-4476-68C76F47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7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Factors together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729985" y="1618019"/>
            <a:ext cx="1065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express this as a three-way outer product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48DF11-90C3-71CD-CC5D-815205A12E5E}"/>
              </a:ext>
            </a:extLst>
          </p:cNvPr>
          <p:cNvGrpSpPr/>
          <p:nvPr/>
        </p:nvGrpSpPr>
        <p:grpSpPr>
          <a:xfrm>
            <a:off x="5084063" y="2295483"/>
            <a:ext cx="5219685" cy="3891187"/>
            <a:chOff x="4183193" y="744880"/>
            <a:chExt cx="7729900" cy="57625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973C291-8C00-4E2E-0E8B-3C9DECC28C59}"/>
                </a:ext>
              </a:extLst>
            </p:cNvPr>
            <p:cNvGrpSpPr/>
            <p:nvPr/>
          </p:nvGrpSpPr>
          <p:grpSpPr>
            <a:xfrm>
              <a:off x="4183193" y="744880"/>
              <a:ext cx="7306373" cy="5762512"/>
              <a:chOff x="4183193" y="744880"/>
              <a:chExt cx="7306373" cy="576251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DFD18B-A22B-55B5-9B4C-B65C19A3B040}"/>
                  </a:ext>
                </a:extLst>
              </p:cNvPr>
              <p:cNvSpPr/>
              <p:nvPr/>
            </p:nvSpPr>
            <p:spPr>
              <a:xfrm>
                <a:off x="4302449" y="3464484"/>
                <a:ext cx="295630" cy="25045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762976-5545-007A-2AB7-FD34809F43DA}"/>
                  </a:ext>
                </a:extLst>
              </p:cNvPr>
              <p:cNvSpPr/>
              <p:nvPr/>
            </p:nvSpPr>
            <p:spPr>
              <a:xfrm>
                <a:off x="4302449" y="3464484"/>
                <a:ext cx="295630" cy="843073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8DF373-7A9F-581F-85E0-F5306FB9FB96}"/>
                  </a:ext>
                </a:extLst>
              </p:cNvPr>
              <p:cNvSpPr/>
              <p:nvPr/>
            </p:nvSpPr>
            <p:spPr>
              <a:xfrm rot="16200000">
                <a:off x="5750784" y="2057812"/>
                <a:ext cx="308788" cy="25045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5B668E-FCFC-F27D-FF2D-2C1F185CCFDE}"/>
                  </a:ext>
                </a:extLst>
              </p:cNvPr>
              <p:cNvSpPr/>
              <p:nvPr/>
            </p:nvSpPr>
            <p:spPr>
              <a:xfrm rot="16200000">
                <a:off x="4920042" y="2886469"/>
                <a:ext cx="308789" cy="843073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633E5F-0D02-78E4-3CAB-FA3309047975}"/>
                  </a:ext>
                </a:extLst>
              </p:cNvPr>
              <p:cNvSpPr/>
              <p:nvPr/>
            </p:nvSpPr>
            <p:spPr>
              <a:xfrm>
                <a:off x="8634559" y="3464484"/>
                <a:ext cx="295630" cy="25045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692E84-29F4-9AF4-F412-9D44BA564154}"/>
                  </a:ext>
                </a:extLst>
              </p:cNvPr>
              <p:cNvSpPr/>
              <p:nvPr/>
            </p:nvSpPr>
            <p:spPr>
              <a:xfrm>
                <a:off x="8634559" y="5348553"/>
                <a:ext cx="295630" cy="620486"/>
              </a:xfrm>
              <a:prstGeom prst="rect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34934B-12D9-0781-5DD3-08262D1C45CD}"/>
                  </a:ext>
                </a:extLst>
              </p:cNvPr>
              <p:cNvSpPr/>
              <p:nvPr/>
            </p:nvSpPr>
            <p:spPr>
              <a:xfrm rot="16200000">
                <a:off x="10082894" y="2057812"/>
                <a:ext cx="308788" cy="25045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ross 23">
                <a:extLst>
                  <a:ext uri="{FF2B5EF4-FFF2-40B4-BE49-F238E27FC236}">
                    <a16:creationId xmlns:a16="http://schemas.microsoft.com/office/drawing/2014/main" id="{BC68E618-E9AA-EF78-E07E-4C513472B9C7}"/>
                  </a:ext>
                </a:extLst>
              </p:cNvPr>
              <p:cNvSpPr/>
              <p:nvPr/>
            </p:nvSpPr>
            <p:spPr>
              <a:xfrm>
                <a:off x="8022475" y="4122045"/>
                <a:ext cx="544286" cy="552836"/>
              </a:xfrm>
              <a:prstGeom prst="plus">
                <a:avLst>
                  <a:gd name="adj" fmla="val 37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ross 24">
                <a:extLst>
                  <a:ext uri="{FF2B5EF4-FFF2-40B4-BE49-F238E27FC236}">
                    <a16:creationId xmlns:a16="http://schemas.microsoft.com/office/drawing/2014/main" id="{A881CFB8-AE28-1A6E-95FE-1CD06D14F0D7}"/>
                  </a:ext>
                </a:extLst>
              </p:cNvPr>
              <p:cNvSpPr/>
              <p:nvPr/>
            </p:nvSpPr>
            <p:spPr>
              <a:xfrm>
                <a:off x="6632976" y="4110362"/>
                <a:ext cx="544286" cy="552836"/>
              </a:xfrm>
              <a:prstGeom prst="plus">
                <a:avLst>
                  <a:gd name="adj" fmla="val 37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28AEAB-23AF-4BAE-3060-E6C9FF7A4A3E}"/>
                  </a:ext>
                </a:extLst>
              </p:cNvPr>
              <p:cNvSpPr txBox="1"/>
              <p:nvPr/>
            </p:nvSpPr>
            <p:spPr>
              <a:xfrm>
                <a:off x="7177261" y="4021101"/>
                <a:ext cx="829773" cy="59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 . .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F45D206-140D-9A8D-07B4-7F173ED5F090}"/>
                  </a:ext>
                </a:extLst>
              </p:cNvPr>
              <p:cNvSpPr/>
              <p:nvPr/>
            </p:nvSpPr>
            <p:spPr>
              <a:xfrm rot="5400000">
                <a:off x="11024928" y="2997762"/>
                <a:ext cx="308790" cy="620486"/>
              </a:xfrm>
              <a:prstGeom prst="rect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04AFCD0-7170-998A-0A53-1AD0B59C7208}"/>
                      </a:ext>
                    </a:extLst>
                  </p:cNvPr>
                  <p:cNvSpPr txBox="1"/>
                  <p:nvPr/>
                </p:nvSpPr>
                <p:spPr>
                  <a:xfrm>
                    <a:off x="4183193" y="5922617"/>
                    <a:ext cx="414886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04AFCD0-7170-998A-0A53-1AD0B59C72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3193" y="5922617"/>
                    <a:ext cx="414886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5217" b="-3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1B769AC-72BF-F69F-A65D-B0FB3C4F6A0E}"/>
                      </a:ext>
                    </a:extLst>
                  </p:cNvPr>
                  <p:cNvSpPr txBox="1"/>
                  <p:nvPr/>
                </p:nvSpPr>
                <p:spPr>
                  <a:xfrm>
                    <a:off x="8500038" y="5922616"/>
                    <a:ext cx="414886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1B769AC-72BF-F69F-A65D-B0FB3C4F6A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0038" y="5922616"/>
                    <a:ext cx="414886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8261" b="-3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7C5F8CA-1B47-AA62-2CB7-88105B89F498}"/>
                      </a:ext>
                    </a:extLst>
                  </p:cNvPr>
                  <p:cNvSpPr txBox="1"/>
                  <p:nvPr/>
                </p:nvSpPr>
                <p:spPr>
                  <a:xfrm>
                    <a:off x="6905118" y="744880"/>
                    <a:ext cx="414887" cy="8660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7C5F8CA-1B47-AA62-2CB7-88105B89F4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118" y="744880"/>
                    <a:ext cx="414887" cy="8660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9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BCAD41F-79AD-CBE2-3020-B501D04809A2}"/>
                    </a:ext>
                  </a:extLst>
                </p:cNvPr>
                <p:cNvSpPr txBox="1"/>
                <p:nvPr/>
              </p:nvSpPr>
              <p:spPr>
                <a:xfrm>
                  <a:off x="11498207" y="2575105"/>
                  <a:ext cx="41488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BCAD41F-79AD-CBE2-3020-B501D0480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8207" y="2575105"/>
                  <a:ext cx="414886" cy="584775"/>
                </a:xfrm>
                <a:prstGeom prst="rect">
                  <a:avLst/>
                </a:prstGeom>
                <a:blipFill>
                  <a:blip r:embed="rId6"/>
                  <a:stretch>
                    <a:fillRect r="-71739" b="-3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FD1770-0E78-4D22-DB35-FB946CA6BABB}"/>
                  </a:ext>
                </a:extLst>
              </p:cNvPr>
              <p:cNvSpPr txBox="1"/>
              <p:nvPr/>
            </p:nvSpPr>
            <p:spPr>
              <a:xfrm>
                <a:off x="1187553" y="2880258"/>
                <a:ext cx="26143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FD1770-0E78-4D22-DB35-FB946CA6B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53" y="2880258"/>
                <a:ext cx="26143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54F5FD5-5F6E-7DBD-11A6-7B5BB8E48234}"/>
              </a:ext>
            </a:extLst>
          </p:cNvPr>
          <p:cNvGrpSpPr/>
          <p:nvPr/>
        </p:nvGrpSpPr>
        <p:grpSpPr>
          <a:xfrm rot="21362346">
            <a:off x="5116154" y="3045975"/>
            <a:ext cx="1984286" cy="358996"/>
            <a:chOff x="5142511" y="3129858"/>
            <a:chExt cx="1984286" cy="35899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9EEA6B-1A96-E929-46E8-902C2C87C073}"/>
                </a:ext>
              </a:extLst>
            </p:cNvPr>
            <p:cNvSpPr/>
            <p:nvPr/>
          </p:nvSpPr>
          <p:spPr>
            <a:xfrm rot="14011841">
              <a:off x="6035279" y="2237090"/>
              <a:ext cx="198750" cy="19842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D94309-95BD-7E00-150C-A69EEEF8BFDC}"/>
                </a:ext>
              </a:extLst>
            </p:cNvPr>
            <p:cNvGrpSpPr/>
            <p:nvPr/>
          </p:nvGrpSpPr>
          <p:grpSpPr>
            <a:xfrm rot="19411841">
              <a:off x="5191139" y="3287183"/>
              <a:ext cx="1460303" cy="201671"/>
              <a:chOff x="5364220" y="2936232"/>
              <a:chExt cx="1244629" cy="17845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6ACD11-563C-5810-B75F-FF24A24070C9}"/>
                  </a:ext>
                </a:extLst>
              </p:cNvPr>
              <p:cNvSpPr/>
              <p:nvPr/>
            </p:nvSpPr>
            <p:spPr>
              <a:xfrm>
                <a:off x="6242304" y="2937774"/>
                <a:ext cx="366545" cy="176910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6585608-0AA1-6E47-4011-4B3776F9198E}"/>
                  </a:ext>
                </a:extLst>
              </p:cNvPr>
              <p:cNvSpPr/>
              <p:nvPr/>
            </p:nvSpPr>
            <p:spPr>
              <a:xfrm>
                <a:off x="5364220" y="2936232"/>
                <a:ext cx="280157" cy="17845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81A5E0-0366-AA50-D22A-FA6D557E0A00}"/>
              </a:ext>
            </a:extLst>
          </p:cNvPr>
          <p:cNvGrpSpPr/>
          <p:nvPr/>
        </p:nvGrpSpPr>
        <p:grpSpPr>
          <a:xfrm>
            <a:off x="934639" y="4325808"/>
            <a:ext cx="3334362" cy="1268072"/>
            <a:chOff x="1423440" y="1782781"/>
            <a:chExt cx="9917222" cy="3550466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1BC35940-C258-71F5-ED29-D2C2CB052348}"/>
                </a:ext>
              </a:extLst>
            </p:cNvPr>
            <p:cNvSpPr/>
            <p:nvPr/>
          </p:nvSpPr>
          <p:spPr>
            <a:xfrm>
              <a:off x="2001414" y="1787220"/>
              <a:ext cx="1861273" cy="1536896"/>
            </a:xfrm>
            <a:prstGeom prst="cube">
              <a:avLst>
                <a:gd name="adj" fmla="val 24634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4DD62FBB-32C9-3585-9BF3-4D7DFFBDBEE9}"/>
                </a:ext>
              </a:extLst>
            </p:cNvPr>
            <p:cNvSpPr/>
            <p:nvPr/>
          </p:nvSpPr>
          <p:spPr>
            <a:xfrm>
              <a:off x="1423440" y="4196015"/>
              <a:ext cx="1840021" cy="1132730"/>
            </a:xfrm>
            <a:prstGeom prst="cube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525D9A26-BAA8-6260-51D9-B7913FB23C17}"/>
                </a:ext>
              </a:extLst>
            </p:cNvPr>
            <p:cNvSpPr/>
            <p:nvPr/>
          </p:nvSpPr>
          <p:spPr>
            <a:xfrm>
              <a:off x="3263461" y="3773103"/>
              <a:ext cx="2733073" cy="589439"/>
            </a:xfrm>
            <a:prstGeom prst="cub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4CE9A9DF-A2A0-295C-6FE5-8063A99A5B63}"/>
                </a:ext>
              </a:extLst>
            </p:cNvPr>
            <p:cNvSpPr/>
            <p:nvPr/>
          </p:nvSpPr>
          <p:spPr>
            <a:xfrm>
              <a:off x="3411050" y="2806903"/>
              <a:ext cx="2814915" cy="961698"/>
            </a:xfrm>
            <a:prstGeom prst="cube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0C6F23-8A58-2958-E608-5AD95BA26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2167" y="4452407"/>
              <a:ext cx="882867" cy="876337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CC0E9947-35D1-83C9-9242-56679A7F4D1A}"/>
                </a:ext>
              </a:extLst>
            </p:cNvPr>
            <p:cNvSpPr/>
            <p:nvPr/>
          </p:nvSpPr>
          <p:spPr>
            <a:xfrm>
              <a:off x="6125749" y="1783907"/>
              <a:ext cx="1220128" cy="1553793"/>
            </a:xfrm>
            <a:prstGeom prst="cube">
              <a:avLst>
                <a:gd name="adj" fmla="val 34771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0A2BA1C-6E34-2C3E-8F5F-CC0B28FD3196}"/>
                </a:ext>
              </a:extLst>
            </p:cNvPr>
            <p:cNvSpPr/>
            <p:nvPr/>
          </p:nvSpPr>
          <p:spPr>
            <a:xfrm>
              <a:off x="5630572" y="4214036"/>
              <a:ext cx="954480" cy="1110204"/>
            </a:xfrm>
            <a:prstGeom prst="cube">
              <a:avLst/>
            </a:prstGeom>
            <a:solidFill>
              <a:srgbClr val="FF7E7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582F4AED-016B-5D06-F190-0B531A47DE1C}"/>
                </a:ext>
              </a:extLst>
            </p:cNvPr>
            <p:cNvSpPr/>
            <p:nvPr/>
          </p:nvSpPr>
          <p:spPr>
            <a:xfrm>
              <a:off x="6580493" y="3773103"/>
              <a:ext cx="1504726" cy="589441"/>
            </a:xfrm>
            <a:prstGeom prst="cub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351A4FC0-E790-F88E-FF79-BCB48DF9E439}"/>
                </a:ext>
              </a:extLst>
            </p:cNvPr>
            <p:cNvSpPr/>
            <p:nvPr/>
          </p:nvSpPr>
          <p:spPr>
            <a:xfrm>
              <a:off x="6912669" y="1806434"/>
              <a:ext cx="1591203" cy="1536896"/>
            </a:xfrm>
            <a:prstGeom prst="cub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A2F36BB-EB65-4B90-1091-CD23D75BB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7835" y="4456910"/>
              <a:ext cx="882867" cy="876337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A33528BB-317F-CA28-E986-98CA67904AFA}"/>
                </a:ext>
              </a:extLst>
            </p:cNvPr>
            <p:cNvSpPr/>
            <p:nvPr/>
          </p:nvSpPr>
          <p:spPr>
            <a:xfrm>
              <a:off x="7687834" y="4202881"/>
              <a:ext cx="3015085" cy="1121362"/>
            </a:xfrm>
            <a:prstGeom prst="cube">
              <a:avLst/>
            </a:prstGeom>
            <a:solidFill>
              <a:srgbClr val="FE939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51C7E306-C62D-15DB-5240-0F55D2ACFE40}"/>
                </a:ext>
              </a:extLst>
            </p:cNvPr>
            <p:cNvSpPr/>
            <p:nvPr/>
          </p:nvSpPr>
          <p:spPr>
            <a:xfrm>
              <a:off x="8031472" y="2811407"/>
              <a:ext cx="2635797" cy="961698"/>
            </a:xfrm>
            <a:prstGeom prst="cub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394331B4-7620-7443-8FF1-36647AE8E836}"/>
                </a:ext>
              </a:extLst>
            </p:cNvPr>
            <p:cNvSpPr/>
            <p:nvPr/>
          </p:nvSpPr>
          <p:spPr>
            <a:xfrm>
              <a:off x="1423440" y="1782781"/>
              <a:ext cx="9917222" cy="3545964"/>
            </a:xfrm>
            <a:prstGeom prst="cub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CCBBC2-6B49-13D4-D5F7-F47E9CFC92B0}"/>
                  </a:ext>
                </a:extLst>
              </p:cNvPr>
              <p:cNvSpPr txBox="1"/>
              <p:nvPr/>
            </p:nvSpPr>
            <p:spPr>
              <a:xfrm>
                <a:off x="7244861" y="3581400"/>
                <a:ext cx="280156" cy="394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CCBBC2-6B49-13D4-D5F7-F47E9CFC9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61" y="3581400"/>
                <a:ext cx="280156" cy="394875"/>
              </a:xfrm>
              <a:prstGeom prst="rect">
                <a:avLst/>
              </a:prstGeom>
              <a:blipFill>
                <a:blip r:embed="rId8"/>
                <a:stretch>
                  <a:fillRect r="-6087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2F503D4A-5D07-82EC-3DE6-96B298DD3B41}"/>
              </a:ext>
            </a:extLst>
          </p:cNvPr>
          <p:cNvGrpSpPr/>
          <p:nvPr/>
        </p:nvGrpSpPr>
        <p:grpSpPr>
          <a:xfrm rot="21336456">
            <a:off x="8011687" y="3039870"/>
            <a:ext cx="2000659" cy="218007"/>
            <a:chOff x="8102733" y="3008256"/>
            <a:chExt cx="2000659" cy="26721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4F27B5-3CCD-A35E-A5EB-363C10E562D3}"/>
                </a:ext>
              </a:extLst>
            </p:cNvPr>
            <p:cNvSpPr/>
            <p:nvPr/>
          </p:nvSpPr>
          <p:spPr>
            <a:xfrm rot="14011841">
              <a:off x="8969002" y="2155553"/>
              <a:ext cx="252568" cy="19842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F97A070-B4A5-99CD-0CE0-DA8BF4F4FAC6}"/>
                </a:ext>
              </a:extLst>
            </p:cNvPr>
            <p:cNvGrpSpPr/>
            <p:nvPr/>
          </p:nvGrpSpPr>
          <p:grpSpPr>
            <a:xfrm rot="19416523">
              <a:off x="8102733" y="3008256"/>
              <a:ext cx="2000659" cy="267211"/>
              <a:chOff x="7027321" y="5354562"/>
              <a:chExt cx="4527428" cy="28522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FF05B5-A274-245A-64E2-C35907C95096}"/>
                  </a:ext>
                </a:extLst>
              </p:cNvPr>
              <p:cNvSpPr/>
              <p:nvPr/>
            </p:nvSpPr>
            <p:spPr>
              <a:xfrm>
                <a:off x="7027321" y="5365471"/>
                <a:ext cx="791312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34803FC-954D-FF79-2F41-6CBC37EC71E7}"/>
                  </a:ext>
                </a:extLst>
              </p:cNvPr>
              <p:cNvSpPr/>
              <p:nvPr/>
            </p:nvSpPr>
            <p:spPr>
              <a:xfrm>
                <a:off x="9118813" y="5356625"/>
                <a:ext cx="448963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C2F639B-8932-0717-7D3A-3C276430D320}"/>
                  </a:ext>
                </a:extLst>
              </p:cNvPr>
              <p:cNvSpPr/>
              <p:nvPr/>
            </p:nvSpPr>
            <p:spPr>
              <a:xfrm>
                <a:off x="10166793" y="5354562"/>
                <a:ext cx="1387956" cy="274320"/>
              </a:xfrm>
              <a:prstGeom prst="rect">
                <a:avLst/>
              </a:prstGeom>
              <a:solidFill>
                <a:srgbClr val="F5D0D4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ADD9599-6A8A-CAE2-AB7A-DC00459FDB9F}"/>
                  </a:ext>
                </a:extLst>
              </p:cNvPr>
              <p:cNvSpPr txBox="1"/>
              <p:nvPr/>
            </p:nvSpPr>
            <p:spPr>
              <a:xfrm>
                <a:off x="9832545" y="2141239"/>
                <a:ext cx="2801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ADD9599-6A8A-CAE2-AB7A-DC00459F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545" y="2141239"/>
                <a:ext cx="280156" cy="584775"/>
              </a:xfrm>
              <a:prstGeom prst="rect">
                <a:avLst/>
              </a:prstGeom>
              <a:blipFill>
                <a:blip r:embed="rId9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7EB69E-B9F2-A09F-2A03-A8334F96DB07}"/>
                  </a:ext>
                </a:extLst>
              </p:cNvPr>
              <p:cNvSpPr txBox="1"/>
              <p:nvPr/>
            </p:nvSpPr>
            <p:spPr>
              <a:xfrm>
                <a:off x="4262273" y="4301263"/>
                <a:ext cx="70211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7EB69E-B9F2-A09F-2A03-A8334F96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73" y="4301263"/>
                <a:ext cx="7021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03F21-D29E-5081-AF6A-2C1B1C62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54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the input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/>
              <p:nvPr/>
            </p:nvSpPr>
            <p:spPr>
              <a:xfrm>
                <a:off x="1012723" y="1976284"/>
                <a:ext cx="1013544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Interaction tensor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Tensor generalize matrices to higher order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matrix has two modes (rows and cols)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tensor has an arbitrary number of modes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our case we have 3 modes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2800" dirty="0"/>
                  <a:t>User/Node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2800" dirty="0"/>
                  <a:t>User/Node 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2800" dirty="0"/>
                  <a:t>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3" y="1976284"/>
                <a:ext cx="10135441" cy="4401205"/>
              </a:xfrm>
              <a:prstGeom prst="rect">
                <a:avLst/>
              </a:prstGeom>
              <a:blipFill>
                <a:blip r:embed="rId3"/>
                <a:stretch>
                  <a:fillRect l="-1082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CC529-2B93-6091-A868-99F49C33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59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Input details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5E6CA-03CB-EC0F-CE8D-6C59872A4387}"/>
              </a:ext>
            </a:extLst>
          </p:cNvPr>
          <p:cNvGrpSpPr/>
          <p:nvPr/>
        </p:nvGrpSpPr>
        <p:grpSpPr>
          <a:xfrm>
            <a:off x="838200" y="2636963"/>
            <a:ext cx="3651276" cy="4221037"/>
            <a:chOff x="836612" y="2549494"/>
            <a:chExt cx="3651276" cy="42210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52BD48-8190-52FE-AF4E-2974AE748A78}"/>
                </a:ext>
              </a:extLst>
            </p:cNvPr>
            <p:cNvSpPr/>
            <p:nvPr/>
          </p:nvSpPr>
          <p:spPr>
            <a:xfrm>
              <a:off x="1329592" y="4113354"/>
              <a:ext cx="1706137" cy="170613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61997A-D536-D1D6-AB39-D26ED131A232}"/>
                </a:ext>
              </a:extLst>
            </p:cNvPr>
            <p:cNvCxnSpPr/>
            <p:nvPr/>
          </p:nvCxnSpPr>
          <p:spPr>
            <a:xfrm flipV="1">
              <a:off x="1329592" y="3029405"/>
              <a:ext cx="853068" cy="10839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1EEE4B-18EC-6AC7-E72D-FA56CA1B8A7A}"/>
                </a:ext>
              </a:extLst>
            </p:cNvPr>
            <p:cNvCxnSpPr/>
            <p:nvPr/>
          </p:nvCxnSpPr>
          <p:spPr>
            <a:xfrm flipV="1">
              <a:off x="3035728" y="3029405"/>
              <a:ext cx="853069" cy="10839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7BFD0B7A-893C-3046-3383-AE66291BE6FB}"/>
                </a:ext>
              </a:extLst>
            </p:cNvPr>
            <p:cNvSpPr/>
            <p:nvPr/>
          </p:nvSpPr>
          <p:spPr>
            <a:xfrm>
              <a:off x="1348943" y="3036125"/>
              <a:ext cx="2539853" cy="1070509"/>
            </a:xfrm>
            <a:prstGeom prst="parallelogram">
              <a:avLst>
                <a:gd name="adj" fmla="val 7691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C0F9F3-AC28-FEC3-720E-BCCB8F1EEEFB}"/>
                </a:ext>
              </a:extLst>
            </p:cNvPr>
            <p:cNvSpPr/>
            <p:nvPr/>
          </p:nvSpPr>
          <p:spPr>
            <a:xfrm>
              <a:off x="3001688" y="3038003"/>
              <a:ext cx="872197" cy="2743200"/>
            </a:xfrm>
            <a:custGeom>
              <a:avLst/>
              <a:gdLst>
                <a:gd name="connsiteX0" fmla="*/ 0 w 872197"/>
                <a:gd name="connsiteY0" fmla="*/ 1097280 h 2743200"/>
                <a:gd name="connsiteX1" fmla="*/ 872197 w 872197"/>
                <a:gd name="connsiteY1" fmla="*/ 0 h 2743200"/>
                <a:gd name="connsiteX2" fmla="*/ 858130 w 872197"/>
                <a:gd name="connsiteY2" fmla="*/ 1659988 h 2743200"/>
                <a:gd name="connsiteX3" fmla="*/ 42203 w 872197"/>
                <a:gd name="connsiteY3" fmla="*/ 2743200 h 2743200"/>
                <a:gd name="connsiteX4" fmla="*/ 0 w 872197"/>
                <a:gd name="connsiteY4" fmla="*/ 109728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2743200">
                  <a:moveTo>
                    <a:pt x="0" y="1097280"/>
                  </a:moveTo>
                  <a:lnTo>
                    <a:pt x="872197" y="0"/>
                  </a:lnTo>
                  <a:lnTo>
                    <a:pt x="858130" y="1659988"/>
                  </a:lnTo>
                  <a:lnTo>
                    <a:pt x="42203" y="2743200"/>
                  </a:lnTo>
                  <a:lnTo>
                    <a:pt x="0" y="109728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9C47E6-D41E-EC07-5B25-3A203C9EB71C}"/>
                    </a:ext>
                  </a:extLst>
                </p:cNvPr>
                <p:cNvSpPr txBox="1"/>
                <p:nvPr/>
              </p:nvSpPr>
              <p:spPr>
                <a:xfrm>
                  <a:off x="836612" y="5609151"/>
                  <a:ext cx="14540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nivers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9C47E6-D41E-EC07-5B25-3A203C9EB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" y="5609151"/>
                  <a:ext cx="14540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6B60D2-8AD9-116E-B392-93E9DBE6731E}"/>
                    </a:ext>
                  </a:extLst>
                </p:cNvPr>
                <p:cNvSpPr txBox="1"/>
                <p:nvPr/>
              </p:nvSpPr>
              <p:spPr>
                <a:xfrm>
                  <a:off x="3033800" y="5579773"/>
                  <a:ext cx="14540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nivers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6B60D2-8AD9-116E-B392-93E9DBE67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800" y="5579773"/>
                  <a:ext cx="14540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63A480-7B7D-7C6C-6CFA-015F0CAA8ADA}"/>
                    </a:ext>
                  </a:extLst>
                </p:cNvPr>
                <p:cNvSpPr txBox="1"/>
                <p:nvPr/>
              </p:nvSpPr>
              <p:spPr>
                <a:xfrm>
                  <a:off x="3977837" y="2549494"/>
                  <a:ext cx="2861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63A480-7B7D-7C6C-6CFA-015F0CAA8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837" y="2549494"/>
                  <a:ext cx="28614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7D6385D-2E85-5470-B2A4-F976860E40E4}"/>
                    </a:ext>
                  </a:extLst>
                </p:cNvPr>
                <p:cNvSpPr txBox="1"/>
                <p:nvPr/>
              </p:nvSpPr>
              <p:spPr>
                <a:xfrm>
                  <a:off x="1274403" y="6185756"/>
                  <a:ext cx="261439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7D6385D-2E85-5470-B2A4-F976860E4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403" y="6185756"/>
                  <a:ext cx="261439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838200" y="1583922"/>
            <a:ext cx="10135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that we understand what a tensor representation means we can look more specifically at our input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311FE8-0FDD-C249-ACEC-3CAFAF225EC8}"/>
              </a:ext>
            </a:extLst>
          </p:cNvPr>
          <p:cNvSpPr/>
          <p:nvPr/>
        </p:nvSpPr>
        <p:spPr>
          <a:xfrm>
            <a:off x="4122498" y="3871322"/>
            <a:ext cx="180535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EFCA23-3D96-A1A6-DCE2-CCD1DCCF3B46}"/>
              </a:ext>
            </a:extLst>
          </p:cNvPr>
          <p:cNvGrpSpPr/>
          <p:nvPr/>
        </p:nvGrpSpPr>
        <p:grpSpPr>
          <a:xfrm>
            <a:off x="6060749" y="3443221"/>
            <a:ext cx="5244662" cy="2001880"/>
            <a:chOff x="1423440" y="1782781"/>
            <a:chExt cx="9917222" cy="3550466"/>
          </a:xfrm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A8982DAA-FDAC-9B82-E67F-BB65B84B7D00}"/>
                </a:ext>
              </a:extLst>
            </p:cNvPr>
            <p:cNvSpPr/>
            <p:nvPr/>
          </p:nvSpPr>
          <p:spPr>
            <a:xfrm>
              <a:off x="2001414" y="1787220"/>
              <a:ext cx="1861273" cy="1536896"/>
            </a:xfrm>
            <a:prstGeom prst="cube">
              <a:avLst>
                <a:gd name="adj" fmla="val 24634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87C8199F-0C59-ED91-AFFF-594BEE0995CF}"/>
                </a:ext>
              </a:extLst>
            </p:cNvPr>
            <p:cNvSpPr/>
            <p:nvPr/>
          </p:nvSpPr>
          <p:spPr>
            <a:xfrm>
              <a:off x="1423440" y="4196015"/>
              <a:ext cx="1840021" cy="1132730"/>
            </a:xfrm>
            <a:prstGeom prst="cube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21B82114-6D3B-C2EB-849D-1DFBD03C2EF2}"/>
                </a:ext>
              </a:extLst>
            </p:cNvPr>
            <p:cNvSpPr/>
            <p:nvPr/>
          </p:nvSpPr>
          <p:spPr>
            <a:xfrm>
              <a:off x="3263461" y="3773103"/>
              <a:ext cx="2733073" cy="589439"/>
            </a:xfrm>
            <a:prstGeom prst="cub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5865913-6782-CE36-942D-AB421B8F8C4A}"/>
                </a:ext>
              </a:extLst>
            </p:cNvPr>
            <p:cNvSpPr/>
            <p:nvPr/>
          </p:nvSpPr>
          <p:spPr>
            <a:xfrm>
              <a:off x="3411050" y="2806903"/>
              <a:ext cx="2814915" cy="961698"/>
            </a:xfrm>
            <a:prstGeom prst="cube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C69CB6-2469-22D1-47BD-B38A829A4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2167" y="4452407"/>
              <a:ext cx="882867" cy="876337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DB4EE88B-349B-403A-1912-AA25C0703AFA}"/>
                </a:ext>
              </a:extLst>
            </p:cNvPr>
            <p:cNvSpPr/>
            <p:nvPr/>
          </p:nvSpPr>
          <p:spPr>
            <a:xfrm>
              <a:off x="6125749" y="1783907"/>
              <a:ext cx="1220128" cy="1553793"/>
            </a:xfrm>
            <a:prstGeom prst="cube">
              <a:avLst>
                <a:gd name="adj" fmla="val 34771"/>
              </a:avLst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200727CE-169E-CC0F-1D63-4245C4CC1805}"/>
                </a:ext>
              </a:extLst>
            </p:cNvPr>
            <p:cNvSpPr/>
            <p:nvPr/>
          </p:nvSpPr>
          <p:spPr>
            <a:xfrm>
              <a:off x="5630572" y="4214036"/>
              <a:ext cx="954480" cy="1110204"/>
            </a:xfrm>
            <a:prstGeom prst="cube">
              <a:avLst/>
            </a:prstGeom>
            <a:solidFill>
              <a:srgbClr val="FF7E7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FC6618F9-DF09-5670-7F13-CF1C66F95E6F}"/>
                </a:ext>
              </a:extLst>
            </p:cNvPr>
            <p:cNvSpPr/>
            <p:nvPr/>
          </p:nvSpPr>
          <p:spPr>
            <a:xfrm>
              <a:off x="6580493" y="3773103"/>
              <a:ext cx="1504726" cy="589441"/>
            </a:xfrm>
            <a:prstGeom prst="cub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4CE197D-0C73-32C0-4AEF-BDD8EE76590C}"/>
                </a:ext>
              </a:extLst>
            </p:cNvPr>
            <p:cNvSpPr/>
            <p:nvPr/>
          </p:nvSpPr>
          <p:spPr>
            <a:xfrm>
              <a:off x="6912669" y="1806434"/>
              <a:ext cx="1591203" cy="1536896"/>
            </a:xfrm>
            <a:prstGeom prst="cub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F1F736-2B87-CF85-8AAA-FAC0AA281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7835" y="4456910"/>
              <a:ext cx="882867" cy="876337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C23CF99B-20CB-64BA-B3C9-4828D20D7A75}"/>
                </a:ext>
              </a:extLst>
            </p:cNvPr>
            <p:cNvSpPr/>
            <p:nvPr/>
          </p:nvSpPr>
          <p:spPr>
            <a:xfrm>
              <a:off x="7687833" y="4202881"/>
              <a:ext cx="3015085" cy="1121362"/>
            </a:xfrm>
            <a:prstGeom prst="cube">
              <a:avLst/>
            </a:prstGeom>
            <a:solidFill>
              <a:srgbClr val="FE939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11AE63C1-3FB2-DAB1-F1FF-1296FC95EA28}"/>
                </a:ext>
              </a:extLst>
            </p:cNvPr>
            <p:cNvSpPr/>
            <p:nvPr/>
          </p:nvSpPr>
          <p:spPr>
            <a:xfrm>
              <a:off x="8031472" y="2811407"/>
              <a:ext cx="2635797" cy="961698"/>
            </a:xfrm>
            <a:prstGeom prst="cub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4F13A8E6-CFDC-77DB-D984-3DEF3EF673E0}"/>
                </a:ext>
              </a:extLst>
            </p:cNvPr>
            <p:cNvSpPr/>
            <p:nvPr/>
          </p:nvSpPr>
          <p:spPr>
            <a:xfrm>
              <a:off x="1423440" y="1782781"/>
              <a:ext cx="9917222" cy="3545964"/>
            </a:xfrm>
            <a:prstGeom prst="cub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53B207C-52BA-294C-4238-7CF392BDF364}"/>
              </a:ext>
            </a:extLst>
          </p:cNvPr>
          <p:cNvSpPr txBox="1"/>
          <p:nvPr/>
        </p:nvSpPr>
        <p:spPr>
          <a:xfrm rot="18922958">
            <a:off x="10766490" y="4986915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Node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ED7FF8A-DE3B-60E7-103E-96C681B03998}"/>
              </a:ext>
            </a:extLst>
          </p:cNvPr>
          <p:cNvSpPr txBox="1"/>
          <p:nvPr/>
        </p:nvSpPr>
        <p:spPr>
          <a:xfrm rot="16200000">
            <a:off x="11027331" y="3915659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Node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278F8D-75A9-ACDF-7DE6-61B60F61F737}"/>
              </a:ext>
            </a:extLst>
          </p:cNvPr>
          <p:cNvSpPr txBox="1"/>
          <p:nvPr/>
        </p:nvSpPr>
        <p:spPr>
          <a:xfrm>
            <a:off x="8224338" y="290775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7A601-3544-A853-CC12-46177098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963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DF19F-7732-CF13-DF06-B200EEDADE3A}"/>
              </a:ext>
            </a:extLst>
          </p:cNvPr>
          <p:cNvSpPr txBox="1"/>
          <p:nvPr/>
        </p:nvSpPr>
        <p:spPr>
          <a:xfrm>
            <a:off x="725200" y="968333"/>
            <a:ext cx="537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mbria Math" panose="02040503050406030204" pitchFamily="18" charset="0"/>
              </a:rPr>
              <a:t>R  = 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Residual matrix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A04DC-4B17-9483-E201-C34556E77EFE}"/>
              </a:ext>
            </a:extLst>
          </p:cNvPr>
          <p:cNvGrpSpPr/>
          <p:nvPr/>
        </p:nvGrpSpPr>
        <p:grpSpPr>
          <a:xfrm rot="5400000">
            <a:off x="1600086" y="4478616"/>
            <a:ext cx="3322541" cy="574689"/>
            <a:chOff x="3827197" y="3078480"/>
            <a:chExt cx="4537606" cy="574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4C5440-E356-F5F7-B2BA-549F2706CFE0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7CB159-16FF-B34C-485C-F1966F557B01}"/>
                </a:ext>
              </a:extLst>
            </p:cNvPr>
            <p:cNvSpPr/>
            <p:nvPr/>
          </p:nvSpPr>
          <p:spPr>
            <a:xfrm>
              <a:off x="5964240" y="3078481"/>
              <a:ext cx="1062717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8A8409-DF2B-AD5B-7FE3-0533C77AC141}"/>
                </a:ext>
              </a:extLst>
            </p:cNvPr>
            <p:cNvSpPr/>
            <p:nvPr/>
          </p:nvSpPr>
          <p:spPr>
            <a:xfrm flipV="1">
              <a:off x="7026957" y="3347294"/>
              <a:ext cx="1337846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723C47-9BB2-59B0-01FD-C2C26D6F1C59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D6C0A9-8ACA-1AE7-8FDD-55DB45EA61D9}"/>
                </a:ext>
              </a:extLst>
            </p:cNvPr>
            <p:cNvSpPr/>
            <p:nvPr/>
          </p:nvSpPr>
          <p:spPr>
            <a:xfrm flipV="1">
              <a:off x="4328160" y="3347292"/>
              <a:ext cx="1630694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95965E-F312-79E7-7895-CA1D4CA5B76A}"/>
              </a:ext>
            </a:extLst>
          </p:cNvPr>
          <p:cNvSpPr txBox="1"/>
          <p:nvPr/>
        </p:nvSpPr>
        <p:spPr>
          <a:xfrm>
            <a:off x="2548879" y="2535478"/>
            <a:ext cx="142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R  = 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3E994-7E8C-6ED9-AE15-3D3D7A8F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3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Toy example: Interactions between friends and co-workers </a:t>
            </a:r>
          </a:p>
        </p:txBody>
      </p:sp>
      <p:sp>
        <p:nvSpPr>
          <p:cNvPr id="408" name="Slide Number Placeholder 407">
            <a:extLst>
              <a:ext uri="{FF2B5EF4-FFF2-40B4-BE49-F238E27FC236}">
                <a16:creationId xmlns:a16="http://schemas.microsoft.com/office/drawing/2014/main" id="{40AF92AC-9416-7AB1-6D3B-CCDA489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28E5FD64-7C45-F928-50A7-8F6A7960645E}"/>
              </a:ext>
            </a:extLst>
          </p:cNvPr>
          <p:cNvSpPr txBox="1"/>
          <p:nvPr/>
        </p:nvSpPr>
        <p:spPr>
          <a:xfrm>
            <a:off x="9657188" y="2916763"/>
            <a:ext cx="33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Dinner plan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coordination</a:t>
            </a:r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41234" y="2368090"/>
            <a:ext cx="69227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41234" y="304786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41234" y="376837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41234" y="451334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/>
          <p:nvPr/>
        </p:nvCxnSpPr>
        <p:spPr>
          <a:xfrm>
            <a:off x="5088825" y="2223272"/>
            <a:ext cx="15361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96356" y="186140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/>
          <p:nvPr/>
        </p:nvCxnSpPr>
        <p:spPr>
          <a:xfrm>
            <a:off x="6240454" y="2184589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908202" y="187708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89370" y="219181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7017841" y="187708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/>
          <p:nvPr/>
        </p:nvCxnSpPr>
        <p:spPr>
          <a:xfrm flipH="1">
            <a:off x="8552255" y="2210568"/>
            <a:ext cx="8114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56124" y="187808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707295" y="220110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45394" y="188490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64016" y="2240363"/>
            <a:ext cx="8102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61795" y="236809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49123" y="236233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47738" y="236161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84941" y="238346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71CB0E39-002C-0BF3-D73F-114D50E39D82}"/>
              </a:ext>
            </a:extLst>
          </p:cNvPr>
          <p:cNvCxnSpPr/>
          <p:nvPr/>
        </p:nvCxnSpPr>
        <p:spPr>
          <a:xfrm flipH="1">
            <a:off x="9556776" y="3765762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725C69F-29E8-847A-EF31-955D382782DB}"/>
              </a:ext>
            </a:extLst>
          </p:cNvPr>
          <p:cNvCxnSpPr/>
          <p:nvPr/>
        </p:nvCxnSpPr>
        <p:spPr>
          <a:xfrm flipH="1">
            <a:off x="9824727" y="3010792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6248038E-A4A7-ECDB-0076-A68E47AAE63B}"/>
              </a:ext>
            </a:extLst>
          </p:cNvPr>
          <p:cNvCxnSpPr/>
          <p:nvPr/>
        </p:nvCxnSpPr>
        <p:spPr>
          <a:xfrm flipH="1">
            <a:off x="9902741" y="3768796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16DEC07-A793-B439-2B41-6557A1B5FE68}"/>
              </a:ext>
            </a:extLst>
          </p:cNvPr>
          <p:cNvCxnSpPr/>
          <p:nvPr/>
        </p:nvCxnSpPr>
        <p:spPr>
          <a:xfrm>
            <a:off x="10033649" y="3047157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E6E97D4-6097-4959-5E40-A1EB5588B436}"/>
              </a:ext>
            </a:extLst>
          </p:cNvPr>
          <p:cNvCxnSpPr/>
          <p:nvPr/>
        </p:nvCxnSpPr>
        <p:spPr>
          <a:xfrm>
            <a:off x="9722509" y="3034720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96B4AED5-726E-F20E-F754-5ADCEF08380D}"/>
              </a:ext>
            </a:extLst>
          </p:cNvPr>
          <p:cNvCxnSpPr/>
          <p:nvPr/>
        </p:nvCxnSpPr>
        <p:spPr>
          <a:xfrm>
            <a:off x="10190709" y="3763716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6DE6C9F4-ACC5-3794-88B7-613474767931}"/>
              </a:ext>
            </a:extLst>
          </p:cNvPr>
          <p:cNvCxnSpPr/>
          <p:nvPr/>
        </p:nvCxnSpPr>
        <p:spPr>
          <a:xfrm flipH="1">
            <a:off x="4385682" y="3749514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Oval 435">
            <a:extLst>
              <a:ext uri="{FF2B5EF4-FFF2-40B4-BE49-F238E27FC236}">
                <a16:creationId xmlns:a16="http://schemas.microsoft.com/office/drawing/2014/main" id="{FAE1FC51-2716-D606-F652-46D9FD0F5A89}"/>
              </a:ext>
            </a:extLst>
          </p:cNvPr>
          <p:cNvSpPr/>
          <p:nvPr/>
        </p:nvSpPr>
        <p:spPr>
          <a:xfrm>
            <a:off x="3994202" y="2903265"/>
            <a:ext cx="849944" cy="175331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D303AC0-CD24-FFCF-ABFC-13784B7D508E}"/>
              </a:ext>
            </a:extLst>
          </p:cNvPr>
          <p:cNvSpPr txBox="1"/>
          <p:nvPr/>
        </p:nvSpPr>
        <p:spPr>
          <a:xfrm>
            <a:off x="5352047" y="3717277"/>
            <a:ext cx="180190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Lunch break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catch-up</a:t>
            </a: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CEE0E24-9436-65B4-7C5F-A446C78FA127}"/>
              </a:ext>
            </a:extLst>
          </p:cNvPr>
          <p:cNvSpPr/>
          <p:nvPr/>
        </p:nvSpPr>
        <p:spPr>
          <a:xfrm>
            <a:off x="9292340" y="2896671"/>
            <a:ext cx="1064517" cy="18069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E210651F-F482-504E-2B63-6EFEF96B9453}"/>
              </a:ext>
            </a:extLst>
          </p:cNvPr>
          <p:cNvCxnSpPr/>
          <p:nvPr/>
        </p:nvCxnSpPr>
        <p:spPr>
          <a:xfrm flipH="1">
            <a:off x="4673125" y="3737897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A8CBF3CB-8251-8163-3EC4-2CF80C3440E9}"/>
              </a:ext>
            </a:extLst>
          </p:cNvPr>
          <p:cNvCxnSpPr/>
          <p:nvPr/>
        </p:nvCxnSpPr>
        <p:spPr>
          <a:xfrm flipH="1">
            <a:off x="4237763" y="3043773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AE9E3678-4674-F97E-CCE3-BEB1F794428A}"/>
              </a:ext>
            </a:extLst>
          </p:cNvPr>
          <p:cNvCxnSpPr/>
          <p:nvPr/>
        </p:nvCxnSpPr>
        <p:spPr>
          <a:xfrm flipH="1">
            <a:off x="4872946" y="4066029"/>
            <a:ext cx="404024" cy="40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AB855A38-BC78-75D9-4D58-0FC4DDA2E5C2}"/>
              </a:ext>
            </a:extLst>
          </p:cNvPr>
          <p:cNvCxnSpPr>
            <a:cxnSpLocks/>
          </p:cNvCxnSpPr>
          <p:nvPr/>
        </p:nvCxnSpPr>
        <p:spPr>
          <a:xfrm flipH="1">
            <a:off x="10458427" y="3717277"/>
            <a:ext cx="527604" cy="291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>
            <a:extLst>
              <a:ext uri="{FF2B5EF4-FFF2-40B4-BE49-F238E27FC236}">
                <a16:creationId xmlns:a16="http://schemas.microsoft.com/office/drawing/2014/main" id="{01F08BEE-5BBE-02B1-7C92-8C5B6D5D73E2}"/>
              </a:ext>
            </a:extLst>
          </p:cNvPr>
          <p:cNvSpPr txBox="1"/>
          <p:nvPr/>
        </p:nvSpPr>
        <p:spPr>
          <a:xfrm>
            <a:off x="4464587" y="4675207"/>
            <a:ext cx="638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 Message exchange across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B43FE-0ACD-4459-48FC-F220752B12AA}"/>
              </a:ext>
            </a:extLst>
          </p:cNvPr>
          <p:cNvGrpSpPr/>
          <p:nvPr/>
        </p:nvGrpSpPr>
        <p:grpSpPr>
          <a:xfrm>
            <a:off x="786819" y="2158554"/>
            <a:ext cx="2892120" cy="3151307"/>
            <a:chOff x="786819" y="2158554"/>
            <a:chExt cx="2892120" cy="3151307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03D501BE-8686-FC05-66A3-04DFB34E97E5}"/>
                </a:ext>
              </a:extLst>
            </p:cNvPr>
            <p:cNvSpPr/>
            <p:nvPr/>
          </p:nvSpPr>
          <p:spPr>
            <a:xfrm rot="19498681">
              <a:off x="1261538" y="2158554"/>
              <a:ext cx="1864318" cy="2246631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A6A856-FACB-BC26-1317-A5A22DEF0340}"/>
                </a:ext>
              </a:extLst>
            </p:cNvPr>
            <p:cNvGrpSpPr/>
            <p:nvPr/>
          </p:nvGrpSpPr>
          <p:grpSpPr>
            <a:xfrm>
              <a:off x="786819" y="2271349"/>
              <a:ext cx="2892120" cy="3038512"/>
              <a:chOff x="786819" y="2271349"/>
              <a:chExt cx="2892120" cy="3038512"/>
            </a:xfrm>
          </p:grpSpPr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65DD3E9E-3F41-622D-231C-45792F01F8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82589" y="3376255"/>
                <a:ext cx="148403" cy="15114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AA801C80-E7AA-D72B-3279-77E0D9E1B6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4118" y="4170973"/>
                <a:ext cx="636874" cy="7335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38EF314E-2422-F4D6-CCA6-D773376DE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3239" y="2733415"/>
                <a:ext cx="335085" cy="143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6493144E-CA78-4218-AFD5-3B495BC0D3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10930" y="3293790"/>
                <a:ext cx="585856" cy="8101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19C46CD2-B941-CE77-B404-72131160F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9491" y="2740171"/>
                <a:ext cx="924501" cy="495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06033221-EAAB-5F3D-7B7E-6D57185C918D}"/>
                  </a:ext>
                </a:extLst>
              </p:cNvPr>
              <p:cNvSpPr txBox="1"/>
              <p:nvPr/>
            </p:nvSpPr>
            <p:spPr>
              <a:xfrm>
                <a:off x="786819" y="2781033"/>
                <a:ext cx="989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Work</a:t>
                </a: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0E6DEBBB-BF68-430D-A745-4A3DF4BD7F97}"/>
                  </a:ext>
                </a:extLst>
              </p:cNvPr>
              <p:cNvSpPr/>
              <p:nvPr/>
            </p:nvSpPr>
            <p:spPr>
              <a:xfrm>
                <a:off x="1981658" y="2820695"/>
                <a:ext cx="1697281" cy="2434396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EE5CE492-6FFB-17EE-2CD8-97360883A335}"/>
                  </a:ext>
                </a:extLst>
              </p:cNvPr>
              <p:cNvSpPr txBox="1"/>
              <p:nvPr/>
            </p:nvSpPr>
            <p:spPr>
              <a:xfrm>
                <a:off x="985387" y="4786641"/>
                <a:ext cx="1274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Friends</a:t>
                </a:r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0AF7C476-0C77-E238-2B18-2ADDDD10DE13}"/>
                  </a:ext>
                </a:extLst>
              </p:cNvPr>
              <p:cNvGrpSpPr/>
              <p:nvPr/>
            </p:nvGrpSpPr>
            <p:grpSpPr>
              <a:xfrm>
                <a:off x="1697187" y="2271349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43902C9D-CE47-89E7-B028-402E66FD37B0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Chord 455">
                  <a:extLst>
                    <a:ext uri="{FF2B5EF4-FFF2-40B4-BE49-F238E27FC236}">
                      <a16:creationId xmlns:a16="http://schemas.microsoft.com/office/drawing/2014/main" id="{F30ADA30-C477-EECD-C873-F792E083A011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DB3698D4-42F3-1561-6CB0-D8C72FA8227B}"/>
                  </a:ext>
                </a:extLst>
              </p:cNvPr>
              <p:cNvSpPr txBox="1"/>
              <p:nvPr/>
            </p:nvSpPr>
            <p:spPr>
              <a:xfrm>
                <a:off x="1733263" y="2477744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4E8A6D43-37B7-89C2-2C3E-C12E561AEEBE}"/>
                  </a:ext>
                </a:extLst>
              </p:cNvPr>
              <p:cNvGrpSpPr/>
              <p:nvPr/>
            </p:nvGrpSpPr>
            <p:grpSpPr>
              <a:xfrm>
                <a:off x="2712965" y="2843731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52D58367-AA45-8377-7EB1-B714BB19EA94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Chord 460">
                  <a:extLst>
                    <a:ext uri="{FF2B5EF4-FFF2-40B4-BE49-F238E27FC236}">
                      <a16:creationId xmlns:a16="http://schemas.microsoft.com/office/drawing/2014/main" id="{D647B426-42AE-DB28-71DB-0C5CCDC7E30B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93982D08-F03B-E880-2C3F-3F313E6D0CEE}"/>
                  </a:ext>
                </a:extLst>
              </p:cNvPr>
              <p:cNvSpPr txBox="1"/>
              <p:nvPr/>
            </p:nvSpPr>
            <p:spPr>
              <a:xfrm>
                <a:off x="2754803" y="3051260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F36F5C41-7FB4-A17C-C503-86A7BE77DF8B}"/>
                  </a:ext>
                </a:extLst>
              </p:cNvPr>
              <p:cNvGrpSpPr/>
              <p:nvPr/>
            </p:nvGrpSpPr>
            <p:grpSpPr>
              <a:xfrm>
                <a:off x="2019817" y="3701301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B2BBAA82-3669-32D8-6DCF-43381C720296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Chord 465">
                  <a:extLst>
                    <a:ext uri="{FF2B5EF4-FFF2-40B4-BE49-F238E27FC236}">
                      <a16:creationId xmlns:a16="http://schemas.microsoft.com/office/drawing/2014/main" id="{DEB017EC-22C3-312F-6CE1-5F5641DE263A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7000E262-2DA9-0237-357F-72548E5D017D}"/>
                  </a:ext>
                </a:extLst>
              </p:cNvPr>
              <p:cNvSpPr txBox="1"/>
              <p:nvPr/>
            </p:nvSpPr>
            <p:spPr>
              <a:xfrm>
                <a:off x="2060112" y="3890570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108263DB-90B9-ACBC-4169-EB9AEB427C86}"/>
                  </a:ext>
                </a:extLst>
              </p:cNvPr>
              <p:cNvGrpSpPr/>
              <p:nvPr/>
            </p:nvGrpSpPr>
            <p:grpSpPr>
              <a:xfrm>
                <a:off x="2826333" y="437279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11B64DDE-2AC6-F15F-B8F2-3A73890A7CE0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Chord 470">
                  <a:extLst>
                    <a:ext uri="{FF2B5EF4-FFF2-40B4-BE49-F238E27FC236}">
                      <a16:creationId xmlns:a16="http://schemas.microsoft.com/office/drawing/2014/main" id="{57CDABB7-EE21-3B14-CD08-FFED0208C688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953B96F6-4C26-A70C-7603-20746AA160B9}"/>
                  </a:ext>
                </a:extLst>
              </p:cNvPr>
              <p:cNvSpPr txBox="1"/>
              <p:nvPr/>
            </p:nvSpPr>
            <p:spPr>
              <a:xfrm>
                <a:off x="2867212" y="4584661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7B985823-7D24-FA24-900E-9B281FFEDD43}"/>
              </a:ext>
            </a:extLst>
          </p:cNvPr>
          <p:cNvSpPr txBox="1"/>
          <p:nvPr/>
        </p:nvSpPr>
        <p:spPr>
          <a:xfrm>
            <a:off x="1242880" y="5406283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Communities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B40FC4B-3BDF-30AE-F10B-9977DDB4FAF1}"/>
              </a:ext>
            </a:extLst>
          </p:cNvPr>
          <p:cNvCxnSpPr>
            <a:cxnSpLocks/>
          </p:cNvCxnSpPr>
          <p:nvPr/>
        </p:nvCxnSpPr>
        <p:spPr>
          <a:xfrm>
            <a:off x="3951483" y="2297329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47793" y="186992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99380" y="236967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90320" y="236233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420016" y="307669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98478" y="188490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74404" y="234534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>
            <a:cxnSpLocks/>
          </p:cNvCxnSpPr>
          <p:nvPr/>
        </p:nvCxnSpPr>
        <p:spPr>
          <a:xfrm>
            <a:off x="8759916" y="2361619"/>
            <a:ext cx="0" cy="138643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18E23F-C54A-5D63-D9FF-AEB69FE084C1}"/>
              </a:ext>
            </a:extLst>
          </p:cNvPr>
          <p:cNvCxnSpPr/>
          <p:nvPr/>
        </p:nvCxnSpPr>
        <p:spPr>
          <a:xfrm>
            <a:off x="5159788" y="306624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E3B083-D64D-9360-B5D6-7A4788116AB4}"/>
              </a:ext>
            </a:extLst>
          </p:cNvPr>
          <p:cNvCxnSpPr>
            <a:cxnSpLocks/>
          </p:cNvCxnSpPr>
          <p:nvPr/>
        </p:nvCxnSpPr>
        <p:spPr>
          <a:xfrm>
            <a:off x="4542670" y="3046867"/>
            <a:ext cx="0" cy="72274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20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924668" y="625286"/>
            <a:ext cx="4136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 Time-frames which form informative network snapshots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</a:t>
            </a:r>
          </a:p>
          <a:p>
            <a:r>
              <a:rPr lang="en-US" sz="2400" dirty="0"/>
              <a:t>Corporate email network overtime</a:t>
            </a:r>
          </a:p>
          <a:p>
            <a:endParaRPr lang="en-US" sz="2400" dirty="0"/>
          </a:p>
          <a:p>
            <a:r>
              <a:rPr lang="en-US" sz="2400" dirty="0"/>
              <a:t>Want to understand the network at different timepoints</a:t>
            </a:r>
          </a:p>
          <a:p>
            <a:endParaRPr lang="en-US" sz="2400" dirty="0"/>
          </a:p>
          <a:p>
            <a:r>
              <a:rPr lang="en-US" sz="2400" dirty="0"/>
              <a:t>Not all time points are equal</a:t>
            </a: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6136AB1E-F8CE-7464-70E9-84809EA25680}"/>
              </a:ext>
            </a:extLst>
          </p:cNvPr>
          <p:cNvSpPr/>
          <p:nvPr/>
        </p:nvSpPr>
        <p:spPr>
          <a:xfrm>
            <a:off x="5193218" y="280566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B78B7955-3776-9349-D92C-56A4BB15208F}"/>
              </a:ext>
            </a:extLst>
          </p:cNvPr>
          <p:cNvSpPr/>
          <p:nvPr/>
        </p:nvSpPr>
        <p:spPr>
          <a:xfrm>
            <a:off x="5453337" y="2552753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1CCDE91D-86A0-920E-9907-3BF2ECFCBFB2}"/>
              </a:ext>
            </a:extLst>
          </p:cNvPr>
          <p:cNvSpPr/>
          <p:nvPr/>
        </p:nvSpPr>
        <p:spPr>
          <a:xfrm>
            <a:off x="5703159" y="280566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0347A851-32D4-0943-3314-DC6ADC591D31}"/>
              </a:ext>
            </a:extLst>
          </p:cNvPr>
          <p:cNvSpPr/>
          <p:nvPr/>
        </p:nvSpPr>
        <p:spPr>
          <a:xfrm>
            <a:off x="5272051" y="3169114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3634AFD9-5D91-9A1B-BFC6-5A89EFF58071}"/>
              </a:ext>
            </a:extLst>
          </p:cNvPr>
          <p:cNvSpPr/>
          <p:nvPr/>
        </p:nvSpPr>
        <p:spPr>
          <a:xfrm>
            <a:off x="5610030" y="3169114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EC55B246-B12E-0D83-840B-9283C611A240}"/>
              </a:ext>
            </a:extLst>
          </p:cNvPr>
          <p:cNvCxnSpPr>
            <a:stCxn id="332" idx="3"/>
            <a:endCxn id="331" idx="7"/>
          </p:cNvCxnSpPr>
          <p:nvPr/>
        </p:nvCxnSpPr>
        <p:spPr>
          <a:xfrm flipH="1">
            <a:off x="5326964" y="2686499"/>
            <a:ext cx="149320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>
            <a:extLst>
              <a:ext uri="{FF2B5EF4-FFF2-40B4-BE49-F238E27FC236}">
                <a16:creationId xmlns:a16="http://schemas.microsoft.com/office/drawing/2014/main" id="{75AE5FE4-75C0-B662-7AB7-2919256FDAED}"/>
              </a:ext>
            </a:extLst>
          </p:cNvPr>
          <p:cNvSpPr/>
          <p:nvPr/>
        </p:nvSpPr>
        <p:spPr>
          <a:xfrm>
            <a:off x="5950561" y="280566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B08A0EEA-4ADD-D3F3-3892-DA48C1464271}"/>
              </a:ext>
            </a:extLst>
          </p:cNvPr>
          <p:cNvSpPr/>
          <p:nvPr/>
        </p:nvSpPr>
        <p:spPr>
          <a:xfrm>
            <a:off x="6210680" y="2552753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93311AB-CE5C-3445-3185-6D0F5DB389B2}"/>
              </a:ext>
            </a:extLst>
          </p:cNvPr>
          <p:cNvSpPr/>
          <p:nvPr/>
        </p:nvSpPr>
        <p:spPr>
          <a:xfrm>
            <a:off x="6460502" y="280566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9DD4E91E-DF61-A7B7-3B0C-A9A1D5214538}"/>
              </a:ext>
            </a:extLst>
          </p:cNvPr>
          <p:cNvSpPr/>
          <p:nvPr/>
        </p:nvSpPr>
        <p:spPr>
          <a:xfrm>
            <a:off x="6029394" y="3169114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708B3CF-685D-FD18-AB17-3B8F15958DE1}"/>
              </a:ext>
            </a:extLst>
          </p:cNvPr>
          <p:cNvSpPr/>
          <p:nvPr/>
        </p:nvSpPr>
        <p:spPr>
          <a:xfrm>
            <a:off x="6367373" y="3169114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B93D2500-85FA-F999-E817-D92BE172F802}"/>
              </a:ext>
            </a:extLst>
          </p:cNvPr>
          <p:cNvCxnSpPr>
            <a:cxnSpLocks/>
            <a:stCxn id="320" idx="7"/>
            <a:endCxn id="318" idx="4"/>
          </p:cNvCxnSpPr>
          <p:nvPr/>
        </p:nvCxnSpPr>
        <p:spPr>
          <a:xfrm flipV="1">
            <a:off x="6501120" y="2962360"/>
            <a:ext cx="37729" cy="22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Oval 300">
            <a:extLst>
              <a:ext uri="{FF2B5EF4-FFF2-40B4-BE49-F238E27FC236}">
                <a16:creationId xmlns:a16="http://schemas.microsoft.com/office/drawing/2014/main" id="{684E944B-2C0C-8267-0916-B744F54887BF}"/>
              </a:ext>
            </a:extLst>
          </p:cNvPr>
          <p:cNvSpPr/>
          <p:nvPr/>
        </p:nvSpPr>
        <p:spPr>
          <a:xfrm>
            <a:off x="6682093" y="2805800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9EDECC5-B79C-21B4-E3D9-9EDE9BC00244}"/>
              </a:ext>
            </a:extLst>
          </p:cNvPr>
          <p:cNvSpPr/>
          <p:nvPr/>
        </p:nvSpPr>
        <p:spPr>
          <a:xfrm>
            <a:off x="6942212" y="2552886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1B0198F5-F97B-D281-974D-9E9A438B03C5}"/>
              </a:ext>
            </a:extLst>
          </p:cNvPr>
          <p:cNvSpPr/>
          <p:nvPr/>
        </p:nvSpPr>
        <p:spPr>
          <a:xfrm>
            <a:off x="7192034" y="2805800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437FFCE8-5BF2-48AD-36B1-6C1C54A27553}"/>
              </a:ext>
            </a:extLst>
          </p:cNvPr>
          <p:cNvSpPr/>
          <p:nvPr/>
        </p:nvSpPr>
        <p:spPr>
          <a:xfrm>
            <a:off x="6760926" y="31692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D5EA7F4D-725D-22E0-8448-F6AAA28AE766}"/>
              </a:ext>
            </a:extLst>
          </p:cNvPr>
          <p:cNvSpPr/>
          <p:nvPr/>
        </p:nvSpPr>
        <p:spPr>
          <a:xfrm>
            <a:off x="7098905" y="31692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6A9BDB7-B0B2-767B-177E-937B8A10F623}"/>
              </a:ext>
            </a:extLst>
          </p:cNvPr>
          <p:cNvCxnSpPr>
            <a:stCxn id="302" idx="3"/>
            <a:endCxn id="301" idx="7"/>
          </p:cNvCxnSpPr>
          <p:nvPr/>
        </p:nvCxnSpPr>
        <p:spPr>
          <a:xfrm flipH="1">
            <a:off x="6815839" y="2686632"/>
            <a:ext cx="149320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53FDDFE-DD4A-04EA-5BA4-C169FAD45EF3}"/>
              </a:ext>
            </a:extLst>
          </p:cNvPr>
          <p:cNvCxnSpPr>
            <a:stCxn id="301" idx="4"/>
            <a:endCxn id="304" idx="0"/>
          </p:cNvCxnSpPr>
          <p:nvPr/>
        </p:nvCxnSpPr>
        <p:spPr>
          <a:xfrm>
            <a:off x="6760440" y="2962493"/>
            <a:ext cx="78833" cy="206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>
            <a:extLst>
              <a:ext uri="{FF2B5EF4-FFF2-40B4-BE49-F238E27FC236}">
                <a16:creationId xmlns:a16="http://schemas.microsoft.com/office/drawing/2014/main" id="{ECFB77D7-4BC1-D691-DB51-510DB158ED6C}"/>
              </a:ext>
            </a:extLst>
          </p:cNvPr>
          <p:cNvSpPr/>
          <p:nvPr/>
        </p:nvSpPr>
        <p:spPr>
          <a:xfrm>
            <a:off x="7439436" y="2805800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BE4E270B-D7BB-7C5D-45E5-333ECA1531E8}"/>
              </a:ext>
            </a:extLst>
          </p:cNvPr>
          <p:cNvSpPr/>
          <p:nvPr/>
        </p:nvSpPr>
        <p:spPr>
          <a:xfrm>
            <a:off x="7699555" y="2552886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073C1CA6-FD44-256D-D255-441F4BC6D5E1}"/>
              </a:ext>
            </a:extLst>
          </p:cNvPr>
          <p:cNvSpPr/>
          <p:nvPr/>
        </p:nvSpPr>
        <p:spPr>
          <a:xfrm>
            <a:off x="7949377" y="2805800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1EEF8376-1024-9FDD-6FED-65D35F990C83}"/>
              </a:ext>
            </a:extLst>
          </p:cNvPr>
          <p:cNvSpPr/>
          <p:nvPr/>
        </p:nvSpPr>
        <p:spPr>
          <a:xfrm>
            <a:off x="7518269" y="31692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220C177E-7878-D708-FB03-66ACCB92C350}"/>
              </a:ext>
            </a:extLst>
          </p:cNvPr>
          <p:cNvSpPr/>
          <p:nvPr/>
        </p:nvSpPr>
        <p:spPr>
          <a:xfrm>
            <a:off x="7856248" y="31692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3D2FB-16E1-2DCE-B62A-6B240DC7C6BA}"/>
              </a:ext>
            </a:extLst>
          </p:cNvPr>
          <p:cNvGrpSpPr/>
          <p:nvPr/>
        </p:nvGrpSpPr>
        <p:grpSpPr>
          <a:xfrm>
            <a:off x="8179267" y="2567714"/>
            <a:ext cx="666634" cy="773054"/>
            <a:chOff x="5495728" y="2186805"/>
            <a:chExt cx="1802693" cy="209047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19A027D-5539-83DB-378E-0CE1485787A5}"/>
                </a:ext>
              </a:extLst>
            </p:cNvPr>
            <p:cNvSpPr/>
            <p:nvPr/>
          </p:nvSpPr>
          <p:spPr>
            <a:xfrm>
              <a:off x="5495728" y="2870728"/>
              <a:ext cx="423726" cy="423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EB558B0-0B72-BFFE-2CF5-0D7F0CC5B27B}"/>
                </a:ext>
              </a:extLst>
            </p:cNvPr>
            <p:cNvSpPr/>
            <p:nvPr/>
          </p:nvSpPr>
          <p:spPr>
            <a:xfrm>
              <a:off x="6199134" y="2186805"/>
              <a:ext cx="423726" cy="423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37C097-B241-EB2C-567C-2315915FE501}"/>
                </a:ext>
              </a:extLst>
            </p:cNvPr>
            <p:cNvSpPr/>
            <p:nvPr/>
          </p:nvSpPr>
          <p:spPr>
            <a:xfrm>
              <a:off x="6874695" y="2870728"/>
              <a:ext cx="423726" cy="423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98B91F4-6773-D503-964C-E04AFF23A7F4}"/>
                </a:ext>
              </a:extLst>
            </p:cNvPr>
            <p:cNvSpPr/>
            <p:nvPr/>
          </p:nvSpPr>
          <p:spPr>
            <a:xfrm>
              <a:off x="5708907" y="3853551"/>
              <a:ext cx="423726" cy="423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943C7F-CBE8-96F8-C429-7E97FD41E4C8}"/>
                </a:ext>
              </a:extLst>
            </p:cNvPr>
            <p:cNvSpPr/>
            <p:nvPr/>
          </p:nvSpPr>
          <p:spPr>
            <a:xfrm>
              <a:off x="6622860" y="3853551"/>
              <a:ext cx="423726" cy="423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E1E5EE-6458-EA89-7801-F94813F474CF}"/>
                </a:ext>
              </a:extLst>
            </p:cNvPr>
            <p:cNvCxnSpPr>
              <a:cxnSpLocks/>
              <a:stCxn id="65" idx="4"/>
              <a:endCxn id="67" idx="7"/>
            </p:cNvCxnSpPr>
            <p:nvPr/>
          </p:nvCxnSpPr>
          <p:spPr>
            <a:xfrm flipH="1">
              <a:off x="6070580" y="2610531"/>
              <a:ext cx="340417" cy="1305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6EC86C0-4119-B0A0-EDF6-DC8A20789907}"/>
                </a:ext>
              </a:extLst>
            </p:cNvPr>
            <p:cNvCxnSpPr>
              <a:cxnSpLocks/>
              <a:stCxn id="64" idx="6"/>
              <a:endCxn id="66" idx="2"/>
            </p:cNvCxnSpPr>
            <p:nvPr/>
          </p:nvCxnSpPr>
          <p:spPr>
            <a:xfrm>
              <a:off x="5919454" y="3082591"/>
              <a:ext cx="955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B233D47-1D58-9CBB-E2D3-4D7DF6635CA9}"/>
              </a:ext>
            </a:extLst>
          </p:cNvPr>
          <p:cNvSpPr/>
          <p:nvPr/>
        </p:nvSpPr>
        <p:spPr>
          <a:xfrm>
            <a:off x="8936610" y="282062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1A766BE-72D1-05FA-7D9F-56B70AC05574}"/>
              </a:ext>
            </a:extLst>
          </p:cNvPr>
          <p:cNvSpPr/>
          <p:nvPr/>
        </p:nvSpPr>
        <p:spPr>
          <a:xfrm>
            <a:off x="9196729" y="2567714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228B5-BF94-0D60-6E98-983CF8E4E269}"/>
              </a:ext>
            </a:extLst>
          </p:cNvPr>
          <p:cNvSpPr/>
          <p:nvPr/>
        </p:nvSpPr>
        <p:spPr>
          <a:xfrm>
            <a:off x="9446551" y="282062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6F8BEB6-D916-D67C-0C26-A89F8ED1BC25}"/>
              </a:ext>
            </a:extLst>
          </p:cNvPr>
          <p:cNvSpPr/>
          <p:nvPr/>
        </p:nvSpPr>
        <p:spPr>
          <a:xfrm>
            <a:off x="9015443" y="3184075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DBA606B-D34C-AF04-717A-B7BD4FD4C158}"/>
              </a:ext>
            </a:extLst>
          </p:cNvPr>
          <p:cNvSpPr/>
          <p:nvPr/>
        </p:nvSpPr>
        <p:spPr>
          <a:xfrm>
            <a:off x="9353422" y="3184075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37B342-62D4-CFC5-52DF-57D0493512C3}"/>
              </a:ext>
            </a:extLst>
          </p:cNvPr>
          <p:cNvCxnSpPr>
            <a:cxnSpLocks/>
            <a:stCxn id="47" idx="3"/>
            <a:endCxn id="45" idx="7"/>
          </p:cNvCxnSpPr>
          <p:nvPr/>
        </p:nvCxnSpPr>
        <p:spPr>
          <a:xfrm flipH="1">
            <a:off x="9070356" y="2701460"/>
            <a:ext cx="149320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77CD09-05F6-E7F9-04EB-99E2BF3D922A}"/>
              </a:ext>
            </a:extLst>
          </p:cNvPr>
          <p:cNvCxnSpPr>
            <a:cxnSpLocks/>
            <a:stCxn id="47" idx="5"/>
            <a:endCxn id="48" idx="1"/>
          </p:cNvCxnSpPr>
          <p:nvPr/>
        </p:nvCxnSpPr>
        <p:spPr>
          <a:xfrm>
            <a:off x="9330475" y="2701460"/>
            <a:ext cx="139023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776524-98EF-01C5-13FB-F47A14D1B9E0}"/>
              </a:ext>
            </a:extLst>
          </p:cNvPr>
          <p:cNvCxnSpPr>
            <a:cxnSpLocks/>
            <a:stCxn id="45" idx="4"/>
            <a:endCxn id="50" idx="0"/>
          </p:cNvCxnSpPr>
          <p:nvPr/>
        </p:nvCxnSpPr>
        <p:spPr>
          <a:xfrm>
            <a:off x="9014957" y="2977321"/>
            <a:ext cx="78833" cy="206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F696B86-814E-BCC6-F7DC-08F793BC67BC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9172137" y="3262421"/>
            <a:ext cx="181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CC03AB2-D78C-C81B-91F0-9821C2D91A07}"/>
              </a:ext>
            </a:extLst>
          </p:cNvPr>
          <p:cNvCxnSpPr>
            <a:cxnSpLocks/>
            <a:stCxn id="51" idx="7"/>
            <a:endCxn id="48" idx="4"/>
          </p:cNvCxnSpPr>
          <p:nvPr/>
        </p:nvCxnSpPr>
        <p:spPr>
          <a:xfrm flipV="1">
            <a:off x="9487169" y="2977321"/>
            <a:ext cx="37729" cy="22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E7E7A8-2125-AEF8-D03C-2EEABB5E7B0E}"/>
              </a:ext>
            </a:extLst>
          </p:cNvPr>
          <p:cNvCxnSpPr>
            <a:cxnSpLocks/>
            <a:stCxn id="47" idx="4"/>
            <a:endCxn id="50" idx="7"/>
          </p:cNvCxnSpPr>
          <p:nvPr/>
        </p:nvCxnSpPr>
        <p:spPr>
          <a:xfrm flipH="1">
            <a:off x="9149190" y="2724407"/>
            <a:ext cx="125886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4A0CA-E561-749C-609E-CBBC7A3A7950}"/>
              </a:ext>
            </a:extLst>
          </p:cNvPr>
          <p:cNvCxnSpPr>
            <a:cxnSpLocks/>
            <a:stCxn id="47" idx="4"/>
            <a:endCxn id="51" idx="1"/>
          </p:cNvCxnSpPr>
          <p:nvPr/>
        </p:nvCxnSpPr>
        <p:spPr>
          <a:xfrm>
            <a:off x="9275076" y="2724407"/>
            <a:ext cx="101294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AD2E87-60EB-632D-D98C-7265B14C0024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>
            <a:off x="9093303" y="2898975"/>
            <a:ext cx="353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FCCEA7-2FDB-1F83-6BB8-84CAEA2228AA}"/>
              </a:ext>
            </a:extLst>
          </p:cNvPr>
          <p:cNvCxnSpPr>
            <a:cxnSpLocks/>
            <a:stCxn id="50" idx="7"/>
            <a:endCxn id="48" idx="3"/>
          </p:cNvCxnSpPr>
          <p:nvPr/>
        </p:nvCxnSpPr>
        <p:spPr>
          <a:xfrm flipV="1">
            <a:off x="9149190" y="2954374"/>
            <a:ext cx="320308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555F641-513C-D7C9-DF0B-C67A84CF8221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9070356" y="2954374"/>
            <a:ext cx="306013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A110704-DC54-2A13-A50D-150324A6B571}"/>
              </a:ext>
            </a:extLst>
          </p:cNvPr>
          <p:cNvSpPr/>
          <p:nvPr/>
        </p:nvSpPr>
        <p:spPr>
          <a:xfrm>
            <a:off x="9668142" y="2820761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A40E5B-5371-0E85-B97A-479A77457B67}"/>
              </a:ext>
            </a:extLst>
          </p:cNvPr>
          <p:cNvSpPr/>
          <p:nvPr/>
        </p:nvSpPr>
        <p:spPr>
          <a:xfrm>
            <a:off x="9928261" y="25678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BDD363-0982-509C-4D90-ED86A1E0DD94}"/>
              </a:ext>
            </a:extLst>
          </p:cNvPr>
          <p:cNvSpPr/>
          <p:nvPr/>
        </p:nvSpPr>
        <p:spPr>
          <a:xfrm>
            <a:off x="10178083" y="2820761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3881B2-A54A-E491-F517-6E3DCD030FED}"/>
              </a:ext>
            </a:extLst>
          </p:cNvPr>
          <p:cNvSpPr/>
          <p:nvPr/>
        </p:nvSpPr>
        <p:spPr>
          <a:xfrm>
            <a:off x="9746975" y="318420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3D12160-9A19-109D-20EA-60E5E40C0065}"/>
              </a:ext>
            </a:extLst>
          </p:cNvPr>
          <p:cNvSpPr/>
          <p:nvPr/>
        </p:nvSpPr>
        <p:spPr>
          <a:xfrm>
            <a:off x="10084954" y="318420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03B344-8408-B766-5582-BA0502A4FAE7}"/>
              </a:ext>
            </a:extLst>
          </p:cNvPr>
          <p:cNvCxnSpPr>
            <a:cxnSpLocks/>
            <a:stCxn id="28" idx="3"/>
            <a:endCxn id="27" idx="7"/>
          </p:cNvCxnSpPr>
          <p:nvPr/>
        </p:nvCxnSpPr>
        <p:spPr>
          <a:xfrm flipH="1">
            <a:off x="9801888" y="2701593"/>
            <a:ext cx="149320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FDD3ED-2DD1-D0DC-5E89-45BD3E5EE2BB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10062007" y="2701593"/>
            <a:ext cx="139023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EECDC0-AB27-B6B6-4C01-BD9FE13A5275}"/>
              </a:ext>
            </a:extLst>
          </p:cNvPr>
          <p:cNvCxnSpPr>
            <a:cxnSpLocks/>
            <a:stCxn id="27" idx="4"/>
            <a:endCxn id="30" idx="0"/>
          </p:cNvCxnSpPr>
          <p:nvPr/>
        </p:nvCxnSpPr>
        <p:spPr>
          <a:xfrm>
            <a:off x="9746489" y="2977454"/>
            <a:ext cx="78833" cy="206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EA1ED5-E066-4776-3C3B-77A73BC50F6C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9903669" y="3262554"/>
            <a:ext cx="181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F2F7F3-B696-B8F9-F42B-DB7CAAAFAFE9}"/>
              </a:ext>
            </a:extLst>
          </p:cNvPr>
          <p:cNvCxnSpPr>
            <a:cxnSpLocks/>
            <a:stCxn id="31" idx="7"/>
            <a:endCxn id="29" idx="4"/>
          </p:cNvCxnSpPr>
          <p:nvPr/>
        </p:nvCxnSpPr>
        <p:spPr>
          <a:xfrm flipV="1">
            <a:off x="10218701" y="2977454"/>
            <a:ext cx="37729" cy="22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98A6C24-9943-6337-CC70-28245FD461BA}"/>
              </a:ext>
            </a:extLst>
          </p:cNvPr>
          <p:cNvCxnSpPr>
            <a:cxnSpLocks/>
            <a:stCxn id="28" idx="4"/>
            <a:endCxn id="30" idx="7"/>
          </p:cNvCxnSpPr>
          <p:nvPr/>
        </p:nvCxnSpPr>
        <p:spPr>
          <a:xfrm flipH="1">
            <a:off x="9880722" y="2724540"/>
            <a:ext cx="125886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83BDD5-F06F-FEE8-2BE1-9207B2D7130F}"/>
              </a:ext>
            </a:extLst>
          </p:cNvPr>
          <p:cNvCxnSpPr>
            <a:cxnSpLocks/>
            <a:stCxn id="28" idx="4"/>
            <a:endCxn id="31" idx="1"/>
          </p:cNvCxnSpPr>
          <p:nvPr/>
        </p:nvCxnSpPr>
        <p:spPr>
          <a:xfrm>
            <a:off x="10006608" y="2724540"/>
            <a:ext cx="101294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15DB2E-56CD-C5E9-ACDE-8629D315B33F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9824835" y="2899108"/>
            <a:ext cx="353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8E96E2-C837-1023-0099-7BB7D54F1B9A}"/>
              </a:ext>
            </a:extLst>
          </p:cNvPr>
          <p:cNvCxnSpPr>
            <a:cxnSpLocks/>
            <a:stCxn id="30" idx="7"/>
            <a:endCxn id="29" idx="3"/>
          </p:cNvCxnSpPr>
          <p:nvPr/>
        </p:nvCxnSpPr>
        <p:spPr>
          <a:xfrm flipV="1">
            <a:off x="9880722" y="2954507"/>
            <a:ext cx="320308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9934A7-E7FB-DB9B-1402-0ED7A7FA4FF4}"/>
              </a:ext>
            </a:extLst>
          </p:cNvPr>
          <p:cNvCxnSpPr>
            <a:cxnSpLocks/>
            <a:stCxn id="27" idx="5"/>
            <a:endCxn id="31" idx="1"/>
          </p:cNvCxnSpPr>
          <p:nvPr/>
        </p:nvCxnSpPr>
        <p:spPr>
          <a:xfrm>
            <a:off x="9801888" y="2954507"/>
            <a:ext cx="306013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63890E-F5B8-6589-19C8-CE3C9C74E1DE}"/>
              </a:ext>
            </a:extLst>
          </p:cNvPr>
          <p:cNvSpPr/>
          <p:nvPr/>
        </p:nvSpPr>
        <p:spPr>
          <a:xfrm>
            <a:off x="10425485" y="2820761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A983F5-2E6E-5FEC-1C98-53C9AF2A47EA}"/>
              </a:ext>
            </a:extLst>
          </p:cNvPr>
          <p:cNvSpPr/>
          <p:nvPr/>
        </p:nvSpPr>
        <p:spPr>
          <a:xfrm>
            <a:off x="10685604" y="2567847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29153-A33C-F4A2-940B-5EEF95B560A2}"/>
              </a:ext>
            </a:extLst>
          </p:cNvPr>
          <p:cNvSpPr/>
          <p:nvPr/>
        </p:nvSpPr>
        <p:spPr>
          <a:xfrm>
            <a:off x="10935426" y="2820761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8816CD-0658-57ED-5EB2-8D822A0EC8B2}"/>
              </a:ext>
            </a:extLst>
          </p:cNvPr>
          <p:cNvSpPr/>
          <p:nvPr/>
        </p:nvSpPr>
        <p:spPr>
          <a:xfrm>
            <a:off x="10504318" y="318420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9ECA4-FF3D-5B54-0F50-BBBEC193A55A}"/>
              </a:ext>
            </a:extLst>
          </p:cNvPr>
          <p:cNvSpPr/>
          <p:nvPr/>
        </p:nvSpPr>
        <p:spPr>
          <a:xfrm>
            <a:off x="10842297" y="3184208"/>
            <a:ext cx="156693" cy="156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A44085-AA0D-431E-3B53-2606D7ABCA3F}"/>
              </a:ext>
            </a:extLst>
          </p:cNvPr>
          <p:cNvCxnSpPr>
            <a:cxnSpLocks/>
            <a:stCxn id="12" idx="3"/>
            <a:endCxn id="8" idx="7"/>
          </p:cNvCxnSpPr>
          <p:nvPr/>
        </p:nvCxnSpPr>
        <p:spPr>
          <a:xfrm flipH="1">
            <a:off x="10559231" y="2701593"/>
            <a:ext cx="149320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0A544A-CCDD-F1AB-D8A5-D2A62ACC4A98}"/>
              </a:ext>
            </a:extLst>
          </p:cNvPr>
          <p:cNvCxnSpPr>
            <a:cxnSpLocks/>
            <a:stCxn id="12" idx="5"/>
            <a:endCxn id="13" idx="1"/>
          </p:cNvCxnSpPr>
          <p:nvPr/>
        </p:nvCxnSpPr>
        <p:spPr>
          <a:xfrm>
            <a:off x="10819350" y="2701593"/>
            <a:ext cx="139023" cy="14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AB49F7-5322-12AD-4A10-71F5C113C544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10503832" y="2977454"/>
            <a:ext cx="78833" cy="206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0D075A-C655-E27C-CF49-8C4FBE4E37F3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10661012" y="3262554"/>
            <a:ext cx="181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58929F-ACAD-7B5A-E9DD-589AA951B516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10976044" y="2977454"/>
            <a:ext cx="37729" cy="22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9FD330-872C-CFAA-95B2-A4D0700D672A}"/>
              </a:ext>
            </a:extLst>
          </p:cNvPr>
          <p:cNvCxnSpPr>
            <a:cxnSpLocks/>
            <a:stCxn id="12" idx="4"/>
            <a:endCxn id="14" idx="7"/>
          </p:cNvCxnSpPr>
          <p:nvPr/>
        </p:nvCxnSpPr>
        <p:spPr>
          <a:xfrm flipH="1">
            <a:off x="10638065" y="2724540"/>
            <a:ext cx="125886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C83DCE-CC5B-4589-12FC-45B30557C62C}"/>
              </a:ext>
            </a:extLst>
          </p:cNvPr>
          <p:cNvCxnSpPr>
            <a:cxnSpLocks/>
            <a:stCxn id="12" idx="4"/>
            <a:endCxn id="15" idx="1"/>
          </p:cNvCxnSpPr>
          <p:nvPr/>
        </p:nvCxnSpPr>
        <p:spPr>
          <a:xfrm>
            <a:off x="10763951" y="2724540"/>
            <a:ext cx="101294" cy="482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240503-0A14-2CF6-C47F-0D55220DEE3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10582178" y="2899108"/>
            <a:ext cx="353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C9B092-DD65-7A30-2E13-702E1B409F4A}"/>
              </a:ext>
            </a:extLst>
          </p:cNvPr>
          <p:cNvCxnSpPr>
            <a:cxnSpLocks/>
            <a:stCxn id="14" idx="7"/>
            <a:endCxn id="13" idx="3"/>
          </p:cNvCxnSpPr>
          <p:nvPr/>
        </p:nvCxnSpPr>
        <p:spPr>
          <a:xfrm flipV="1">
            <a:off x="10638065" y="2954507"/>
            <a:ext cx="320308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FAF90-B9B3-7641-E24A-D89DA01064DA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10559231" y="2954507"/>
            <a:ext cx="306013" cy="25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4CD9C2-D63C-EF9F-2795-A76A125C90E4}"/>
              </a:ext>
            </a:extLst>
          </p:cNvPr>
          <p:cNvCxnSpPr/>
          <p:nvPr/>
        </p:nvCxnSpPr>
        <p:spPr>
          <a:xfrm>
            <a:off x="5016617" y="2474752"/>
            <a:ext cx="0" cy="998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2DDF618-A633-3048-0F74-75801B68C9FD}"/>
              </a:ext>
            </a:extLst>
          </p:cNvPr>
          <p:cNvCxnSpPr>
            <a:cxnSpLocks/>
          </p:cNvCxnSpPr>
          <p:nvPr/>
        </p:nvCxnSpPr>
        <p:spPr>
          <a:xfrm>
            <a:off x="5016617" y="3473042"/>
            <a:ext cx="6191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68506E5-D745-E194-654D-519F6654F31D}"/>
              </a:ext>
            </a:extLst>
          </p:cNvPr>
          <p:cNvGrpSpPr/>
          <p:nvPr/>
        </p:nvGrpSpPr>
        <p:grpSpPr>
          <a:xfrm>
            <a:off x="5198366" y="4903316"/>
            <a:ext cx="666634" cy="773054"/>
            <a:chOff x="10425485" y="2567847"/>
            <a:chExt cx="666634" cy="77305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0326CC9-4117-D1A0-07C4-030A97F72650}"/>
                </a:ext>
              </a:extLst>
            </p:cNvPr>
            <p:cNvSpPr/>
            <p:nvPr/>
          </p:nvSpPr>
          <p:spPr>
            <a:xfrm>
              <a:off x="10425485" y="2820761"/>
              <a:ext cx="156693" cy="156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1AEF79B-5272-2A71-F524-FF6B94F6CC96}"/>
                </a:ext>
              </a:extLst>
            </p:cNvPr>
            <p:cNvSpPr/>
            <p:nvPr/>
          </p:nvSpPr>
          <p:spPr>
            <a:xfrm>
              <a:off x="10685604" y="2567847"/>
              <a:ext cx="156693" cy="156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5B58A09-B105-23CC-6235-D30B255CE924}"/>
                </a:ext>
              </a:extLst>
            </p:cNvPr>
            <p:cNvSpPr/>
            <p:nvPr/>
          </p:nvSpPr>
          <p:spPr>
            <a:xfrm>
              <a:off x="10935426" y="2820761"/>
              <a:ext cx="156693" cy="156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EB7F9D1-8DE7-B97A-8E25-D75C28571A4C}"/>
                </a:ext>
              </a:extLst>
            </p:cNvPr>
            <p:cNvSpPr/>
            <p:nvPr/>
          </p:nvSpPr>
          <p:spPr>
            <a:xfrm>
              <a:off x="10504318" y="3184208"/>
              <a:ext cx="156693" cy="156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B0AD234-8987-5900-54BD-091A6E3E0867}"/>
                </a:ext>
              </a:extLst>
            </p:cNvPr>
            <p:cNvSpPr/>
            <p:nvPr/>
          </p:nvSpPr>
          <p:spPr>
            <a:xfrm>
              <a:off x="10842297" y="3184208"/>
              <a:ext cx="156693" cy="156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588F959-97AE-A71B-17D8-E4CE7D73BBB6}"/>
                </a:ext>
              </a:extLst>
            </p:cNvPr>
            <p:cNvCxnSpPr>
              <a:cxnSpLocks/>
              <a:stCxn id="90" idx="3"/>
              <a:endCxn id="89" idx="7"/>
            </p:cNvCxnSpPr>
            <p:nvPr/>
          </p:nvCxnSpPr>
          <p:spPr>
            <a:xfrm flipH="1">
              <a:off x="10559231" y="2701593"/>
              <a:ext cx="149320" cy="142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6D440BA-C661-31F6-0303-98147F5EDDB3}"/>
                </a:ext>
              </a:extLst>
            </p:cNvPr>
            <p:cNvCxnSpPr>
              <a:cxnSpLocks/>
              <a:stCxn id="89" idx="4"/>
              <a:endCxn id="92" idx="0"/>
            </p:cNvCxnSpPr>
            <p:nvPr/>
          </p:nvCxnSpPr>
          <p:spPr>
            <a:xfrm>
              <a:off x="10503832" y="2977454"/>
              <a:ext cx="78833" cy="206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582F1E2-163A-E1A8-DD63-4BBCCA829E4B}"/>
                </a:ext>
              </a:extLst>
            </p:cNvPr>
            <p:cNvCxnSpPr>
              <a:cxnSpLocks/>
              <a:stCxn id="90" idx="4"/>
              <a:endCxn id="92" idx="7"/>
            </p:cNvCxnSpPr>
            <p:nvPr/>
          </p:nvCxnSpPr>
          <p:spPr>
            <a:xfrm flipH="1">
              <a:off x="10638065" y="2724540"/>
              <a:ext cx="125886" cy="482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C577F0-1322-45E2-3132-B64D29B3C5A6}"/>
              </a:ext>
            </a:extLst>
          </p:cNvPr>
          <p:cNvCxnSpPr>
            <a:cxnSpLocks/>
          </p:cNvCxnSpPr>
          <p:nvPr/>
        </p:nvCxnSpPr>
        <p:spPr>
          <a:xfrm>
            <a:off x="5897952" y="2474752"/>
            <a:ext cx="0" cy="998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D6AF827-A8B7-D8D4-82B8-E1AB4D369171}"/>
              </a:ext>
            </a:extLst>
          </p:cNvPr>
          <p:cNvCxnSpPr>
            <a:cxnSpLocks/>
          </p:cNvCxnSpPr>
          <p:nvPr/>
        </p:nvCxnSpPr>
        <p:spPr>
          <a:xfrm>
            <a:off x="6647274" y="2474752"/>
            <a:ext cx="0" cy="998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19583AE-F0B3-6036-C8A3-5CA575BA1722}"/>
              </a:ext>
            </a:extLst>
          </p:cNvPr>
          <p:cNvCxnSpPr>
            <a:cxnSpLocks/>
          </p:cNvCxnSpPr>
          <p:nvPr/>
        </p:nvCxnSpPr>
        <p:spPr>
          <a:xfrm flipH="1" flipV="1">
            <a:off x="5016617" y="2474752"/>
            <a:ext cx="6191075" cy="27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ECB548A-BEBE-2320-CD4A-427641C7440F}"/>
              </a:ext>
            </a:extLst>
          </p:cNvPr>
          <p:cNvCxnSpPr/>
          <p:nvPr/>
        </p:nvCxnSpPr>
        <p:spPr>
          <a:xfrm>
            <a:off x="11207692" y="2474752"/>
            <a:ext cx="0" cy="998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D9326C2-6A8C-66B5-A60B-D5E4B78D06A1}"/>
              </a:ext>
            </a:extLst>
          </p:cNvPr>
          <p:cNvCxnSpPr>
            <a:cxnSpLocks/>
          </p:cNvCxnSpPr>
          <p:nvPr/>
        </p:nvCxnSpPr>
        <p:spPr>
          <a:xfrm>
            <a:off x="7409274" y="2481531"/>
            <a:ext cx="0" cy="98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507B0D3-302E-A081-51FE-F940B41674D4}"/>
              </a:ext>
            </a:extLst>
          </p:cNvPr>
          <p:cNvCxnSpPr>
            <a:cxnSpLocks/>
          </p:cNvCxnSpPr>
          <p:nvPr/>
        </p:nvCxnSpPr>
        <p:spPr>
          <a:xfrm>
            <a:off x="8139524" y="2488311"/>
            <a:ext cx="0" cy="98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1A9790F-4FDB-4FB6-AD1D-410B98BEDB45}"/>
              </a:ext>
            </a:extLst>
          </p:cNvPr>
          <p:cNvCxnSpPr>
            <a:cxnSpLocks/>
          </p:cNvCxnSpPr>
          <p:nvPr/>
        </p:nvCxnSpPr>
        <p:spPr>
          <a:xfrm>
            <a:off x="8901524" y="2488310"/>
            <a:ext cx="0" cy="98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B3C20FA5-5C0F-F851-ACE5-664C95497645}"/>
              </a:ext>
            </a:extLst>
          </p:cNvPr>
          <p:cNvCxnSpPr>
            <a:cxnSpLocks/>
          </p:cNvCxnSpPr>
          <p:nvPr/>
        </p:nvCxnSpPr>
        <p:spPr>
          <a:xfrm>
            <a:off x="9634949" y="2488310"/>
            <a:ext cx="0" cy="98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D2BA98BC-ECA1-7CF7-5277-8F8CBAE4DB66}"/>
              </a:ext>
            </a:extLst>
          </p:cNvPr>
          <p:cNvCxnSpPr>
            <a:cxnSpLocks/>
          </p:cNvCxnSpPr>
          <p:nvPr/>
        </p:nvCxnSpPr>
        <p:spPr>
          <a:xfrm>
            <a:off x="10400124" y="2501871"/>
            <a:ext cx="0" cy="98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2911E24-D782-754D-468E-628B01C7F2B6}"/>
              </a:ext>
            </a:extLst>
          </p:cNvPr>
          <p:cNvCxnSpPr>
            <a:cxnSpLocks/>
          </p:cNvCxnSpPr>
          <p:nvPr/>
        </p:nvCxnSpPr>
        <p:spPr>
          <a:xfrm flipV="1">
            <a:off x="7977242" y="2936156"/>
            <a:ext cx="37729" cy="22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5E8E424-7C47-571B-2C70-18D5C0782146}"/>
              </a:ext>
            </a:extLst>
          </p:cNvPr>
          <p:cNvCxnSpPr>
            <a:cxnSpLocks/>
          </p:cNvCxnSpPr>
          <p:nvPr/>
        </p:nvCxnSpPr>
        <p:spPr>
          <a:xfrm>
            <a:off x="8255051" y="2972560"/>
            <a:ext cx="78833" cy="206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907D673F-1265-B0A5-E82E-0377D5E202AB}"/>
              </a:ext>
            </a:extLst>
          </p:cNvPr>
          <p:cNvSpPr txBox="1"/>
          <p:nvPr/>
        </p:nvSpPr>
        <p:spPr>
          <a:xfrm>
            <a:off x="5271616" y="2138387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t1</a:t>
            </a:r>
            <a:endParaRPr lang="en-US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2827CCD-25D3-435F-8BE2-2A6776A90379}"/>
              </a:ext>
            </a:extLst>
          </p:cNvPr>
          <p:cNvSpPr txBox="1"/>
          <p:nvPr/>
        </p:nvSpPr>
        <p:spPr>
          <a:xfrm>
            <a:off x="6090782" y="2149302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t2</a:t>
            </a:r>
            <a:endParaRPr lang="en-US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06AE37C-6743-34E6-497B-41DE2A63409C}"/>
              </a:ext>
            </a:extLst>
          </p:cNvPr>
          <p:cNvSpPr txBox="1"/>
          <p:nvPr/>
        </p:nvSpPr>
        <p:spPr>
          <a:xfrm>
            <a:off x="6862707" y="2158047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t3</a:t>
            </a:r>
            <a:endParaRPr lang="en-US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4583117-1EEB-AA73-0414-651DA00B9420}"/>
              </a:ext>
            </a:extLst>
          </p:cNvPr>
          <p:cNvSpPr txBox="1"/>
          <p:nvPr/>
        </p:nvSpPr>
        <p:spPr>
          <a:xfrm>
            <a:off x="7583031" y="2169995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t4</a:t>
            </a:r>
            <a:endParaRPr 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0310A4B-7DB0-0364-F352-C0B137FDE1E6}"/>
              </a:ext>
            </a:extLst>
          </p:cNvPr>
          <p:cNvSpPr txBox="1"/>
          <p:nvPr/>
        </p:nvSpPr>
        <p:spPr>
          <a:xfrm>
            <a:off x="8310384" y="2179967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t5</a:t>
            </a:r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D8D0991-E484-AACD-DE43-1647D79CEC12}"/>
              </a:ext>
            </a:extLst>
          </p:cNvPr>
          <p:cNvSpPr txBox="1"/>
          <p:nvPr/>
        </p:nvSpPr>
        <p:spPr>
          <a:xfrm>
            <a:off x="9057283" y="2186909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t6</a:t>
            </a:r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28CD2B4-2824-AD4D-DB55-43CB4ECEDD50}"/>
              </a:ext>
            </a:extLst>
          </p:cNvPr>
          <p:cNvSpPr txBox="1"/>
          <p:nvPr/>
        </p:nvSpPr>
        <p:spPr>
          <a:xfrm>
            <a:off x="9814918" y="2191518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t7</a:t>
            </a:r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5A591A2-CF05-6836-1FCC-F4BDD280BEE0}"/>
              </a:ext>
            </a:extLst>
          </p:cNvPr>
          <p:cNvSpPr txBox="1"/>
          <p:nvPr/>
        </p:nvSpPr>
        <p:spPr>
          <a:xfrm>
            <a:off x="10572553" y="2195125"/>
            <a:ext cx="4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t8</a:t>
            </a:r>
            <a:endParaRPr lang="en-US" dirty="0"/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618DDE00-41B1-F515-04FB-5398A82CE900}"/>
              </a:ext>
            </a:extLst>
          </p:cNvPr>
          <p:cNvCxnSpPr/>
          <p:nvPr/>
        </p:nvCxnSpPr>
        <p:spPr>
          <a:xfrm>
            <a:off x="5473889" y="3486602"/>
            <a:ext cx="93474" cy="125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2A06530B-37E4-63F1-5EDF-E35C2AFE135F}"/>
              </a:ext>
            </a:extLst>
          </p:cNvPr>
          <p:cNvCxnSpPr>
            <a:cxnSpLocks/>
          </p:cNvCxnSpPr>
          <p:nvPr/>
        </p:nvCxnSpPr>
        <p:spPr>
          <a:xfrm flipH="1">
            <a:off x="5678350" y="3507161"/>
            <a:ext cx="580887" cy="1248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14BBA-AA1A-132D-ED03-5DE9FA2A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46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924668" y="625286"/>
            <a:ext cx="449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 Given high resolution edges how can we form representative snapshots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DE32D3-CB0C-DABB-BF4D-E9EE5D074F6F}"/>
              </a:ext>
            </a:extLst>
          </p:cNvPr>
          <p:cNvGrpSpPr/>
          <p:nvPr/>
        </p:nvGrpSpPr>
        <p:grpSpPr>
          <a:xfrm>
            <a:off x="2174152" y="2686327"/>
            <a:ext cx="8375965" cy="1824013"/>
            <a:chOff x="5016617" y="2138387"/>
            <a:chExt cx="6191075" cy="1348215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136AB1E-F8CE-7464-70E9-84809EA25680}"/>
                </a:ext>
              </a:extLst>
            </p:cNvPr>
            <p:cNvSpPr/>
            <p:nvPr/>
          </p:nvSpPr>
          <p:spPr>
            <a:xfrm>
              <a:off x="5193218" y="2805667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B78B7955-3776-9349-D92C-56A4BB15208F}"/>
                </a:ext>
              </a:extLst>
            </p:cNvPr>
            <p:cNvSpPr/>
            <p:nvPr/>
          </p:nvSpPr>
          <p:spPr>
            <a:xfrm>
              <a:off x="5453337" y="2552753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CCDE91D-86A0-920E-9907-3BF2ECFCBFB2}"/>
                </a:ext>
              </a:extLst>
            </p:cNvPr>
            <p:cNvSpPr/>
            <p:nvPr/>
          </p:nvSpPr>
          <p:spPr>
            <a:xfrm>
              <a:off x="5703159" y="2805667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0347A851-32D4-0943-3314-DC6ADC591D31}"/>
                </a:ext>
              </a:extLst>
            </p:cNvPr>
            <p:cNvSpPr/>
            <p:nvPr/>
          </p:nvSpPr>
          <p:spPr>
            <a:xfrm>
              <a:off x="5272051" y="3169114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3634AFD9-5D91-9A1B-BFC6-5A89EFF58071}"/>
                </a:ext>
              </a:extLst>
            </p:cNvPr>
            <p:cNvSpPr/>
            <p:nvPr/>
          </p:nvSpPr>
          <p:spPr>
            <a:xfrm>
              <a:off x="5610030" y="3169114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EC55B246-B12E-0D83-840B-9283C611A240}"/>
                </a:ext>
              </a:extLst>
            </p:cNvPr>
            <p:cNvCxnSpPr>
              <a:stCxn id="332" idx="3"/>
              <a:endCxn id="331" idx="7"/>
            </p:cNvCxnSpPr>
            <p:nvPr/>
          </p:nvCxnSpPr>
          <p:spPr>
            <a:xfrm flipH="1">
              <a:off x="5326964" y="2686499"/>
              <a:ext cx="149320" cy="1421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75AE5FE4-75C0-B662-7AB7-2919256FDAED}"/>
                </a:ext>
              </a:extLst>
            </p:cNvPr>
            <p:cNvSpPr/>
            <p:nvPr/>
          </p:nvSpPr>
          <p:spPr>
            <a:xfrm>
              <a:off x="5950561" y="2805667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08A0EEA-4ADD-D3F3-3892-DA48C1464271}"/>
                </a:ext>
              </a:extLst>
            </p:cNvPr>
            <p:cNvSpPr/>
            <p:nvPr/>
          </p:nvSpPr>
          <p:spPr>
            <a:xfrm>
              <a:off x="6210680" y="2552753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93311AB-CE5C-3445-3185-6D0F5DB389B2}"/>
                </a:ext>
              </a:extLst>
            </p:cNvPr>
            <p:cNvSpPr/>
            <p:nvPr/>
          </p:nvSpPr>
          <p:spPr>
            <a:xfrm>
              <a:off x="6460502" y="2805667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9DD4E91E-DF61-A7B7-3B0C-A9A1D5214538}"/>
                </a:ext>
              </a:extLst>
            </p:cNvPr>
            <p:cNvSpPr/>
            <p:nvPr/>
          </p:nvSpPr>
          <p:spPr>
            <a:xfrm>
              <a:off x="6029394" y="3169114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708B3CF-685D-FD18-AB17-3B8F15958DE1}"/>
                </a:ext>
              </a:extLst>
            </p:cNvPr>
            <p:cNvSpPr/>
            <p:nvPr/>
          </p:nvSpPr>
          <p:spPr>
            <a:xfrm>
              <a:off x="6367373" y="3169114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B93D2500-85FA-F999-E817-D92BE172F802}"/>
                </a:ext>
              </a:extLst>
            </p:cNvPr>
            <p:cNvCxnSpPr>
              <a:cxnSpLocks/>
              <a:stCxn id="320" idx="7"/>
              <a:endCxn id="318" idx="4"/>
            </p:cNvCxnSpPr>
            <p:nvPr/>
          </p:nvCxnSpPr>
          <p:spPr>
            <a:xfrm flipV="1">
              <a:off x="6501120" y="2962360"/>
              <a:ext cx="37729" cy="229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84E944B-2C0C-8267-0916-B744F54887BF}"/>
                </a:ext>
              </a:extLst>
            </p:cNvPr>
            <p:cNvSpPr/>
            <p:nvPr/>
          </p:nvSpPr>
          <p:spPr>
            <a:xfrm>
              <a:off x="6682093" y="2805800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9EDECC5-B79C-21B4-E3D9-9EDE9BC00244}"/>
                </a:ext>
              </a:extLst>
            </p:cNvPr>
            <p:cNvSpPr/>
            <p:nvPr/>
          </p:nvSpPr>
          <p:spPr>
            <a:xfrm>
              <a:off x="6942212" y="2552886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B0198F5-F97B-D281-974D-9E9A438B03C5}"/>
                </a:ext>
              </a:extLst>
            </p:cNvPr>
            <p:cNvSpPr/>
            <p:nvPr/>
          </p:nvSpPr>
          <p:spPr>
            <a:xfrm>
              <a:off x="7192034" y="2805800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37FFCE8-5BF2-48AD-36B1-6C1C54A27553}"/>
                </a:ext>
              </a:extLst>
            </p:cNvPr>
            <p:cNvSpPr/>
            <p:nvPr/>
          </p:nvSpPr>
          <p:spPr>
            <a:xfrm>
              <a:off x="6760926" y="3169247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D5EA7F4D-725D-22E0-8448-F6AAA28AE766}"/>
                </a:ext>
              </a:extLst>
            </p:cNvPr>
            <p:cNvSpPr/>
            <p:nvPr/>
          </p:nvSpPr>
          <p:spPr>
            <a:xfrm>
              <a:off x="7098905" y="3169247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F6A9BDB7-B0B2-767B-177E-937B8A10F623}"/>
                </a:ext>
              </a:extLst>
            </p:cNvPr>
            <p:cNvCxnSpPr>
              <a:stCxn id="302" idx="3"/>
              <a:endCxn id="301" idx="7"/>
            </p:cNvCxnSpPr>
            <p:nvPr/>
          </p:nvCxnSpPr>
          <p:spPr>
            <a:xfrm flipH="1">
              <a:off x="6815839" y="2686632"/>
              <a:ext cx="149320" cy="1421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E53FDDFE-DD4A-04EA-5BA4-C169FAD45EF3}"/>
                </a:ext>
              </a:extLst>
            </p:cNvPr>
            <p:cNvCxnSpPr>
              <a:stCxn id="301" idx="4"/>
              <a:endCxn id="304" idx="0"/>
            </p:cNvCxnSpPr>
            <p:nvPr/>
          </p:nvCxnSpPr>
          <p:spPr>
            <a:xfrm>
              <a:off x="6760440" y="2962493"/>
              <a:ext cx="78833" cy="206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FB77D7-4BC1-D691-DB51-510DB158ED6C}"/>
                </a:ext>
              </a:extLst>
            </p:cNvPr>
            <p:cNvSpPr/>
            <p:nvPr/>
          </p:nvSpPr>
          <p:spPr>
            <a:xfrm>
              <a:off x="7439436" y="2805800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BE4E270B-D7BB-7C5D-45E5-333ECA1531E8}"/>
                </a:ext>
              </a:extLst>
            </p:cNvPr>
            <p:cNvSpPr/>
            <p:nvPr/>
          </p:nvSpPr>
          <p:spPr>
            <a:xfrm>
              <a:off x="7699555" y="2552886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073C1CA6-FD44-256D-D255-441F4BC6D5E1}"/>
                </a:ext>
              </a:extLst>
            </p:cNvPr>
            <p:cNvSpPr/>
            <p:nvPr/>
          </p:nvSpPr>
          <p:spPr>
            <a:xfrm>
              <a:off x="7949377" y="2805800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EEF8376-1024-9FDD-6FED-65D35F990C83}"/>
                </a:ext>
              </a:extLst>
            </p:cNvPr>
            <p:cNvSpPr/>
            <p:nvPr/>
          </p:nvSpPr>
          <p:spPr>
            <a:xfrm>
              <a:off x="7518269" y="3169247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220C177E-7878-D708-FB03-66ACCB92C350}"/>
                </a:ext>
              </a:extLst>
            </p:cNvPr>
            <p:cNvSpPr/>
            <p:nvPr/>
          </p:nvSpPr>
          <p:spPr>
            <a:xfrm>
              <a:off x="7856248" y="3169247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19A027D-5539-83DB-378E-0CE1485787A5}"/>
                </a:ext>
              </a:extLst>
            </p:cNvPr>
            <p:cNvSpPr/>
            <p:nvPr/>
          </p:nvSpPr>
          <p:spPr>
            <a:xfrm>
              <a:off x="8179267" y="2820628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EB558B0-0B72-BFFE-2CF5-0D7F0CC5B27B}"/>
                </a:ext>
              </a:extLst>
            </p:cNvPr>
            <p:cNvSpPr/>
            <p:nvPr/>
          </p:nvSpPr>
          <p:spPr>
            <a:xfrm>
              <a:off x="8439386" y="2567714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37C097-B241-EB2C-567C-2315915FE501}"/>
                </a:ext>
              </a:extLst>
            </p:cNvPr>
            <p:cNvSpPr/>
            <p:nvPr/>
          </p:nvSpPr>
          <p:spPr>
            <a:xfrm>
              <a:off x="8689208" y="2820628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98B91F4-6773-D503-964C-E04AFF23A7F4}"/>
                </a:ext>
              </a:extLst>
            </p:cNvPr>
            <p:cNvSpPr/>
            <p:nvPr/>
          </p:nvSpPr>
          <p:spPr>
            <a:xfrm>
              <a:off x="8258100" y="3184075"/>
              <a:ext cx="156693" cy="1566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943C7F-CBE8-96F8-C429-7E97FD41E4C8}"/>
                </a:ext>
              </a:extLst>
            </p:cNvPr>
            <p:cNvSpPr/>
            <p:nvPr/>
          </p:nvSpPr>
          <p:spPr>
            <a:xfrm>
              <a:off x="8596079" y="3184075"/>
              <a:ext cx="156693" cy="15669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E1E5EE-6458-EA89-7801-F94813F474CF}"/>
                </a:ext>
              </a:extLst>
            </p:cNvPr>
            <p:cNvCxnSpPr>
              <a:cxnSpLocks/>
              <a:stCxn id="65" idx="4"/>
              <a:endCxn id="67" idx="7"/>
            </p:cNvCxnSpPr>
            <p:nvPr/>
          </p:nvCxnSpPr>
          <p:spPr>
            <a:xfrm flipH="1">
              <a:off x="8391847" y="2724407"/>
              <a:ext cx="125886" cy="4826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233D47-1D58-9CBB-E2D3-4D7DF6635CA9}"/>
                </a:ext>
              </a:extLst>
            </p:cNvPr>
            <p:cNvSpPr/>
            <p:nvPr/>
          </p:nvSpPr>
          <p:spPr>
            <a:xfrm>
              <a:off x="8936610" y="2820628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1A766BE-72D1-05FA-7D9F-56B70AC05574}"/>
                </a:ext>
              </a:extLst>
            </p:cNvPr>
            <p:cNvSpPr/>
            <p:nvPr/>
          </p:nvSpPr>
          <p:spPr>
            <a:xfrm>
              <a:off x="9196729" y="2567714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7228B5-BF94-0D60-6E98-983CF8E4E269}"/>
                </a:ext>
              </a:extLst>
            </p:cNvPr>
            <p:cNvSpPr/>
            <p:nvPr/>
          </p:nvSpPr>
          <p:spPr>
            <a:xfrm>
              <a:off x="9446551" y="2820628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F8BEB6-D916-D67C-0C26-A89F8ED1BC25}"/>
                </a:ext>
              </a:extLst>
            </p:cNvPr>
            <p:cNvSpPr/>
            <p:nvPr/>
          </p:nvSpPr>
          <p:spPr>
            <a:xfrm>
              <a:off x="9015443" y="3184075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DBA606B-D34C-AF04-717A-B7BD4FD4C158}"/>
                </a:ext>
              </a:extLst>
            </p:cNvPr>
            <p:cNvSpPr/>
            <p:nvPr/>
          </p:nvSpPr>
          <p:spPr>
            <a:xfrm>
              <a:off x="9353422" y="3184075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696B86-814E-BCC6-F7DC-08F793BC67BC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>
              <a:off x="9172137" y="3262421"/>
              <a:ext cx="181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110704-DC54-2A13-A50D-150324A6B571}"/>
                </a:ext>
              </a:extLst>
            </p:cNvPr>
            <p:cNvSpPr/>
            <p:nvPr/>
          </p:nvSpPr>
          <p:spPr>
            <a:xfrm>
              <a:off x="9668142" y="2820761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A40E5B-5371-0E85-B97A-479A77457B67}"/>
                </a:ext>
              </a:extLst>
            </p:cNvPr>
            <p:cNvSpPr/>
            <p:nvPr/>
          </p:nvSpPr>
          <p:spPr>
            <a:xfrm>
              <a:off x="9928261" y="2567847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BDD363-0982-509C-4D90-ED86A1E0DD94}"/>
                </a:ext>
              </a:extLst>
            </p:cNvPr>
            <p:cNvSpPr/>
            <p:nvPr/>
          </p:nvSpPr>
          <p:spPr>
            <a:xfrm>
              <a:off x="10178083" y="2820761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73881B2-A54A-E491-F517-6E3DCD030FED}"/>
                </a:ext>
              </a:extLst>
            </p:cNvPr>
            <p:cNvSpPr/>
            <p:nvPr/>
          </p:nvSpPr>
          <p:spPr>
            <a:xfrm>
              <a:off x="9746975" y="3184208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D12160-9A19-109D-20EA-60E5E40C0065}"/>
                </a:ext>
              </a:extLst>
            </p:cNvPr>
            <p:cNvSpPr/>
            <p:nvPr/>
          </p:nvSpPr>
          <p:spPr>
            <a:xfrm>
              <a:off x="10084954" y="3184208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F2F7F3-B696-B8F9-F42B-DB7CAAAFAFE9}"/>
                </a:ext>
              </a:extLst>
            </p:cNvPr>
            <p:cNvCxnSpPr>
              <a:cxnSpLocks/>
              <a:stCxn id="31" idx="7"/>
              <a:endCxn id="29" idx="4"/>
            </p:cNvCxnSpPr>
            <p:nvPr/>
          </p:nvCxnSpPr>
          <p:spPr>
            <a:xfrm flipV="1">
              <a:off x="10218701" y="2977454"/>
              <a:ext cx="37729" cy="229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8E96E2-C837-1023-0099-7BB7D54F1B9A}"/>
                </a:ext>
              </a:extLst>
            </p:cNvPr>
            <p:cNvCxnSpPr>
              <a:cxnSpLocks/>
              <a:stCxn id="30" idx="7"/>
              <a:endCxn id="29" idx="3"/>
            </p:cNvCxnSpPr>
            <p:nvPr/>
          </p:nvCxnSpPr>
          <p:spPr>
            <a:xfrm flipV="1">
              <a:off x="9880722" y="2954507"/>
              <a:ext cx="320308" cy="252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63890E-F5B8-6589-19C8-CE3C9C74E1DE}"/>
                </a:ext>
              </a:extLst>
            </p:cNvPr>
            <p:cNvSpPr/>
            <p:nvPr/>
          </p:nvSpPr>
          <p:spPr>
            <a:xfrm>
              <a:off x="10425485" y="2820761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A983F5-2E6E-5FEC-1C98-53C9AF2A47EA}"/>
                </a:ext>
              </a:extLst>
            </p:cNvPr>
            <p:cNvSpPr/>
            <p:nvPr/>
          </p:nvSpPr>
          <p:spPr>
            <a:xfrm>
              <a:off x="10685604" y="2567847"/>
              <a:ext cx="156693" cy="15669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C29153-A33C-F4A2-940B-5EEF95B560A2}"/>
                </a:ext>
              </a:extLst>
            </p:cNvPr>
            <p:cNvSpPr/>
            <p:nvPr/>
          </p:nvSpPr>
          <p:spPr>
            <a:xfrm>
              <a:off x="10935426" y="2820761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8816CD-0658-57ED-5EB2-8D822A0EC8B2}"/>
                </a:ext>
              </a:extLst>
            </p:cNvPr>
            <p:cNvSpPr/>
            <p:nvPr/>
          </p:nvSpPr>
          <p:spPr>
            <a:xfrm>
              <a:off x="10504318" y="3184208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E9ECA4-FF3D-5B54-0F50-BBBEC193A55A}"/>
                </a:ext>
              </a:extLst>
            </p:cNvPr>
            <p:cNvSpPr/>
            <p:nvPr/>
          </p:nvSpPr>
          <p:spPr>
            <a:xfrm>
              <a:off x="10842297" y="3184208"/>
              <a:ext cx="156693" cy="1566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9C9B092-DD65-7A30-2E13-702E1B409F4A}"/>
                </a:ext>
              </a:extLst>
            </p:cNvPr>
            <p:cNvCxnSpPr>
              <a:cxnSpLocks/>
              <a:stCxn id="14" idx="7"/>
              <a:endCxn id="13" idx="3"/>
            </p:cNvCxnSpPr>
            <p:nvPr/>
          </p:nvCxnSpPr>
          <p:spPr>
            <a:xfrm flipV="1">
              <a:off x="10638065" y="2954507"/>
              <a:ext cx="320308" cy="252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C4CD9C2-D63C-EF9F-2795-A76A125C90E4}"/>
                </a:ext>
              </a:extLst>
            </p:cNvPr>
            <p:cNvCxnSpPr/>
            <p:nvPr/>
          </p:nvCxnSpPr>
          <p:spPr>
            <a:xfrm>
              <a:off x="5016617" y="2474752"/>
              <a:ext cx="0" cy="998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DDF618-A633-3048-0F74-75801B68C9FD}"/>
                </a:ext>
              </a:extLst>
            </p:cNvPr>
            <p:cNvCxnSpPr>
              <a:cxnSpLocks/>
            </p:cNvCxnSpPr>
            <p:nvPr/>
          </p:nvCxnSpPr>
          <p:spPr>
            <a:xfrm>
              <a:off x="5016617" y="3473042"/>
              <a:ext cx="61910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2C577F0-1322-45E2-3132-B64D29B3C5A6}"/>
                </a:ext>
              </a:extLst>
            </p:cNvPr>
            <p:cNvCxnSpPr>
              <a:cxnSpLocks/>
            </p:cNvCxnSpPr>
            <p:nvPr/>
          </p:nvCxnSpPr>
          <p:spPr>
            <a:xfrm>
              <a:off x="5897952" y="2474752"/>
              <a:ext cx="0" cy="998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6AF827-A8B7-D8D4-82B8-E1AB4D36917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274" y="2474752"/>
              <a:ext cx="0" cy="998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19583AE-F0B3-6036-C8A3-5CA575BA17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6617" y="2474752"/>
              <a:ext cx="6191075" cy="1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ECB548A-BEBE-2320-CD4A-427641C7440F}"/>
                </a:ext>
              </a:extLst>
            </p:cNvPr>
            <p:cNvCxnSpPr/>
            <p:nvPr/>
          </p:nvCxnSpPr>
          <p:spPr>
            <a:xfrm>
              <a:off x="11207692" y="2474752"/>
              <a:ext cx="0" cy="998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D9326C2-6A8C-66B5-A60B-D5E4B78D06A1}"/>
                </a:ext>
              </a:extLst>
            </p:cNvPr>
            <p:cNvCxnSpPr>
              <a:cxnSpLocks/>
            </p:cNvCxnSpPr>
            <p:nvPr/>
          </p:nvCxnSpPr>
          <p:spPr>
            <a:xfrm>
              <a:off x="7409274" y="2481531"/>
              <a:ext cx="0" cy="98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07B0D3-302E-A081-51FE-F940B4167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39524" y="2488311"/>
              <a:ext cx="0" cy="98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1A9790F-4FDB-4FB6-AD1D-410B98BEDB45}"/>
                </a:ext>
              </a:extLst>
            </p:cNvPr>
            <p:cNvCxnSpPr>
              <a:cxnSpLocks/>
            </p:cNvCxnSpPr>
            <p:nvPr/>
          </p:nvCxnSpPr>
          <p:spPr>
            <a:xfrm>
              <a:off x="8901524" y="2488310"/>
              <a:ext cx="0" cy="98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3C20FA5-5C0F-F851-ACE5-664C95497645}"/>
                </a:ext>
              </a:extLst>
            </p:cNvPr>
            <p:cNvCxnSpPr>
              <a:cxnSpLocks/>
            </p:cNvCxnSpPr>
            <p:nvPr/>
          </p:nvCxnSpPr>
          <p:spPr>
            <a:xfrm>
              <a:off x="9634949" y="2488310"/>
              <a:ext cx="0" cy="98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2BA98BC-ECA1-7CF7-5277-8F8CBAE4DB66}"/>
                </a:ext>
              </a:extLst>
            </p:cNvPr>
            <p:cNvCxnSpPr>
              <a:cxnSpLocks/>
            </p:cNvCxnSpPr>
            <p:nvPr/>
          </p:nvCxnSpPr>
          <p:spPr>
            <a:xfrm>
              <a:off x="10400124" y="2501871"/>
              <a:ext cx="0" cy="98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2911E24-D782-754D-468E-628B01C7F2B6}"/>
                </a:ext>
              </a:extLst>
            </p:cNvPr>
            <p:cNvCxnSpPr>
              <a:cxnSpLocks/>
              <a:stCxn id="290" idx="7"/>
              <a:endCxn id="288" idx="4"/>
            </p:cNvCxnSpPr>
            <p:nvPr/>
          </p:nvCxnSpPr>
          <p:spPr>
            <a:xfrm flipV="1">
              <a:off x="7989994" y="2962493"/>
              <a:ext cx="37730" cy="229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5E8E424-7C47-571B-2C70-18D5C0782146}"/>
                </a:ext>
              </a:extLst>
            </p:cNvPr>
            <p:cNvCxnSpPr>
              <a:cxnSpLocks/>
            </p:cNvCxnSpPr>
            <p:nvPr/>
          </p:nvCxnSpPr>
          <p:spPr>
            <a:xfrm>
              <a:off x="8255051" y="2972560"/>
              <a:ext cx="78833" cy="206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07D673F-1265-B0A5-E82E-0377D5E202AB}"/>
                </a:ext>
              </a:extLst>
            </p:cNvPr>
            <p:cNvSpPr txBox="1"/>
            <p:nvPr/>
          </p:nvSpPr>
          <p:spPr>
            <a:xfrm>
              <a:off x="5271616" y="2138387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t1</a:t>
              </a:r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2827CCD-25D3-435F-8BE2-2A6776A90379}"/>
                </a:ext>
              </a:extLst>
            </p:cNvPr>
            <p:cNvSpPr txBox="1"/>
            <p:nvPr/>
          </p:nvSpPr>
          <p:spPr>
            <a:xfrm>
              <a:off x="6090782" y="2149302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t2</a:t>
              </a:r>
              <a:endParaRPr lang="en-US" dirty="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06AE37C-6743-34E6-497B-41DE2A63409C}"/>
                </a:ext>
              </a:extLst>
            </p:cNvPr>
            <p:cNvSpPr txBox="1"/>
            <p:nvPr/>
          </p:nvSpPr>
          <p:spPr>
            <a:xfrm>
              <a:off x="6862707" y="2158047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t3</a:t>
              </a:r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4583117-1EEB-AA73-0414-651DA00B9420}"/>
                </a:ext>
              </a:extLst>
            </p:cNvPr>
            <p:cNvSpPr txBox="1"/>
            <p:nvPr/>
          </p:nvSpPr>
          <p:spPr>
            <a:xfrm>
              <a:off x="7583031" y="2169995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t4</a:t>
              </a:r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0310A4B-7DB0-0364-F352-C0B137FDE1E6}"/>
                </a:ext>
              </a:extLst>
            </p:cNvPr>
            <p:cNvSpPr txBox="1"/>
            <p:nvPr/>
          </p:nvSpPr>
          <p:spPr>
            <a:xfrm>
              <a:off x="8310384" y="2179967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t5</a:t>
              </a:r>
              <a:endParaRPr lang="en-US" dirty="0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D8D0991-E484-AACD-DE43-1647D79CEC12}"/>
                </a:ext>
              </a:extLst>
            </p:cNvPr>
            <p:cNvSpPr txBox="1"/>
            <p:nvPr/>
          </p:nvSpPr>
          <p:spPr>
            <a:xfrm>
              <a:off x="9057283" y="2186909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t6</a:t>
              </a:r>
              <a:endParaRPr lang="en-US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28CD2B4-2824-AD4D-DB55-43CB4ECEDD50}"/>
                </a:ext>
              </a:extLst>
            </p:cNvPr>
            <p:cNvSpPr txBox="1"/>
            <p:nvPr/>
          </p:nvSpPr>
          <p:spPr>
            <a:xfrm>
              <a:off x="9814918" y="2191518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t7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5A591A2-CF05-6836-1FCC-F4BDD280BEE0}"/>
                </a:ext>
              </a:extLst>
            </p:cNvPr>
            <p:cNvSpPr txBox="1"/>
            <p:nvPr/>
          </p:nvSpPr>
          <p:spPr>
            <a:xfrm>
              <a:off x="10572553" y="2195125"/>
              <a:ext cx="421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t8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794EE-2825-3189-8207-F9D4445B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66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00" y="179840"/>
            <a:ext cx="11006345" cy="1374277"/>
          </a:xfrm>
        </p:spPr>
        <p:txBody>
          <a:bodyPr>
            <a:normAutofit/>
          </a:bodyPr>
          <a:lstStyle/>
          <a:p>
            <a:r>
              <a:rPr lang="en-US" sz="4000" dirty="0"/>
              <a:t>Related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FD694-F069-D52A-DB60-11407AFB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110" y="6459129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0B6005-3143-26DC-419D-EAAEB6A1ED2A}"/>
              </a:ext>
            </a:extLst>
          </p:cNvPr>
          <p:cNvGrpSpPr/>
          <p:nvPr/>
        </p:nvGrpSpPr>
        <p:grpSpPr>
          <a:xfrm>
            <a:off x="-84359" y="2952924"/>
            <a:ext cx="12036669" cy="3057108"/>
            <a:chOff x="-84359" y="2952924"/>
            <a:chExt cx="12036669" cy="3057108"/>
          </a:xfrm>
        </p:grpSpPr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5898303D-6204-4EE6-D541-FBA641018CC4}"/>
                </a:ext>
              </a:extLst>
            </p:cNvPr>
            <p:cNvSpPr/>
            <p:nvPr/>
          </p:nvSpPr>
          <p:spPr>
            <a:xfrm rot="12801978">
              <a:off x="8106241" y="3249513"/>
              <a:ext cx="269128" cy="2760519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99B3A2F-D2E5-9C4A-6F98-938D6D8305BA}"/>
                </a:ext>
              </a:extLst>
            </p:cNvPr>
            <p:cNvSpPr/>
            <p:nvPr/>
          </p:nvSpPr>
          <p:spPr>
            <a:xfrm>
              <a:off x="8825393" y="4254144"/>
              <a:ext cx="669902" cy="375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0F9295-F1FA-639A-4DE3-547F7A5D507A}"/>
                </a:ext>
              </a:extLst>
            </p:cNvPr>
            <p:cNvSpPr/>
            <p:nvPr/>
          </p:nvSpPr>
          <p:spPr>
            <a:xfrm>
              <a:off x="9545319" y="3951180"/>
              <a:ext cx="1604661" cy="15712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A411FD-1336-D86E-21CE-CD326A9FA0B9}"/>
                </a:ext>
              </a:extLst>
            </p:cNvPr>
            <p:cNvCxnSpPr/>
            <p:nvPr/>
          </p:nvCxnSpPr>
          <p:spPr>
            <a:xfrm flipV="1">
              <a:off x="9545319" y="2952924"/>
              <a:ext cx="802330" cy="998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D5886C-2F3F-B41B-7841-B76D0A1A3428}"/>
                </a:ext>
              </a:extLst>
            </p:cNvPr>
            <p:cNvCxnSpPr/>
            <p:nvPr/>
          </p:nvCxnSpPr>
          <p:spPr>
            <a:xfrm flipV="1">
              <a:off x="11149979" y="2952924"/>
              <a:ext cx="802331" cy="998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8D70043F-71A4-D2DB-4DA4-B71768A815A8}"/>
                </a:ext>
              </a:extLst>
            </p:cNvPr>
            <p:cNvSpPr/>
            <p:nvPr/>
          </p:nvSpPr>
          <p:spPr>
            <a:xfrm>
              <a:off x="9563519" y="2959113"/>
              <a:ext cx="2388790" cy="985878"/>
            </a:xfrm>
            <a:prstGeom prst="parallelogram">
              <a:avLst>
                <a:gd name="adj" fmla="val 7691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89C410-3E8E-DB5E-ABFB-BB1E31219F1A}"/>
                </a:ext>
              </a:extLst>
            </p:cNvPr>
            <p:cNvSpPr/>
            <p:nvPr/>
          </p:nvSpPr>
          <p:spPr>
            <a:xfrm>
              <a:off x="11117964" y="2960842"/>
              <a:ext cx="820321" cy="2526332"/>
            </a:xfrm>
            <a:custGeom>
              <a:avLst/>
              <a:gdLst>
                <a:gd name="connsiteX0" fmla="*/ 0 w 872197"/>
                <a:gd name="connsiteY0" fmla="*/ 1097280 h 2743200"/>
                <a:gd name="connsiteX1" fmla="*/ 872197 w 872197"/>
                <a:gd name="connsiteY1" fmla="*/ 0 h 2743200"/>
                <a:gd name="connsiteX2" fmla="*/ 858130 w 872197"/>
                <a:gd name="connsiteY2" fmla="*/ 1659988 h 2743200"/>
                <a:gd name="connsiteX3" fmla="*/ 42203 w 872197"/>
                <a:gd name="connsiteY3" fmla="*/ 2743200 h 2743200"/>
                <a:gd name="connsiteX4" fmla="*/ 0 w 872197"/>
                <a:gd name="connsiteY4" fmla="*/ 109728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2743200">
                  <a:moveTo>
                    <a:pt x="0" y="1097280"/>
                  </a:moveTo>
                  <a:lnTo>
                    <a:pt x="872197" y="0"/>
                  </a:lnTo>
                  <a:lnTo>
                    <a:pt x="858130" y="1659988"/>
                  </a:lnTo>
                  <a:lnTo>
                    <a:pt x="42203" y="2743200"/>
                  </a:lnTo>
                  <a:lnTo>
                    <a:pt x="0" y="109728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A12122-244F-1DCB-9CDB-83F55D96D13F}"/>
                </a:ext>
              </a:extLst>
            </p:cNvPr>
            <p:cNvGrpSpPr/>
            <p:nvPr/>
          </p:nvGrpSpPr>
          <p:grpSpPr>
            <a:xfrm>
              <a:off x="7272017" y="3201709"/>
              <a:ext cx="1177563" cy="1241292"/>
              <a:chOff x="6141937" y="2537547"/>
              <a:chExt cx="1252030" cy="13478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6A249A-CDF5-92BF-2719-E23B4A573E3B}"/>
                  </a:ext>
                </a:extLst>
              </p:cNvPr>
              <p:cNvSpPr/>
              <p:nvPr/>
            </p:nvSpPr>
            <p:spPr>
              <a:xfrm>
                <a:off x="6141937" y="2537547"/>
                <a:ext cx="1252030" cy="134784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9891109-B2A2-1708-EA1F-F5EA03F87AC3}"/>
                  </a:ext>
                </a:extLst>
              </p:cNvPr>
              <p:cNvSpPr/>
              <p:nvPr/>
            </p:nvSpPr>
            <p:spPr>
              <a:xfrm>
                <a:off x="6407269" y="3480040"/>
                <a:ext cx="211991" cy="2119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CD9CA3-D61F-81A3-28C8-D8035A97EC1D}"/>
                </a:ext>
              </a:extLst>
            </p:cNvPr>
            <p:cNvGrpSpPr/>
            <p:nvPr/>
          </p:nvGrpSpPr>
          <p:grpSpPr>
            <a:xfrm>
              <a:off x="6719993" y="3681701"/>
              <a:ext cx="1177563" cy="1241292"/>
              <a:chOff x="2848950" y="2965738"/>
              <a:chExt cx="1252030" cy="13478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5D3462-856F-3938-79BD-FA8D6E843B09}"/>
                  </a:ext>
                </a:extLst>
              </p:cNvPr>
              <p:cNvSpPr/>
              <p:nvPr/>
            </p:nvSpPr>
            <p:spPr>
              <a:xfrm>
                <a:off x="2848950" y="2965738"/>
                <a:ext cx="1252030" cy="134784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BAEA4AC-B34B-54C0-3027-7494734C48EC}"/>
                  </a:ext>
                </a:extLst>
              </p:cNvPr>
              <p:cNvSpPr/>
              <p:nvPr/>
            </p:nvSpPr>
            <p:spPr>
              <a:xfrm>
                <a:off x="3207349" y="3510157"/>
                <a:ext cx="211991" cy="21199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84A743B-B525-B251-4F87-74FD8C0A8B72}"/>
                  </a:ext>
                </a:extLst>
              </p:cNvPr>
              <p:cNvSpPr/>
              <p:nvPr/>
            </p:nvSpPr>
            <p:spPr>
              <a:xfrm>
                <a:off x="3314003" y="4001868"/>
                <a:ext cx="211991" cy="21199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65EEC62-57BF-8566-5FF9-4ADB3EF61B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9878" y="3715707"/>
                <a:ext cx="106654" cy="2797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309292-82B3-77B7-F7F3-609991DF5036}"/>
                </a:ext>
              </a:extLst>
            </p:cNvPr>
            <p:cNvSpPr/>
            <p:nvPr/>
          </p:nvSpPr>
          <p:spPr>
            <a:xfrm>
              <a:off x="6233995" y="4138271"/>
              <a:ext cx="1177563" cy="12412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D3778F-083C-5016-4724-D7B628361C88}"/>
                </a:ext>
              </a:extLst>
            </p:cNvPr>
            <p:cNvSpPr txBox="1"/>
            <p:nvPr/>
          </p:nvSpPr>
          <p:spPr>
            <a:xfrm rot="18101073">
              <a:off x="7835594" y="4300499"/>
              <a:ext cx="875397" cy="34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9062D6-23A9-9776-5B59-8B774F9A74BA}"/>
                </a:ext>
              </a:extLst>
            </p:cNvPr>
            <p:cNvSpPr txBox="1"/>
            <p:nvPr/>
          </p:nvSpPr>
          <p:spPr>
            <a:xfrm rot="18101073">
              <a:off x="7251839" y="4845706"/>
              <a:ext cx="875397" cy="34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04B982-5256-EB31-A2F6-C22EFC0EE5A1}"/>
                </a:ext>
              </a:extLst>
            </p:cNvPr>
            <p:cNvSpPr/>
            <p:nvPr/>
          </p:nvSpPr>
          <p:spPr>
            <a:xfrm>
              <a:off x="1460725" y="4026653"/>
              <a:ext cx="1177563" cy="12412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5A13C6-2ECC-CBCB-5612-DC3EAC9A24B4}"/>
                </a:ext>
              </a:extLst>
            </p:cNvPr>
            <p:cNvSpPr/>
            <p:nvPr/>
          </p:nvSpPr>
          <p:spPr>
            <a:xfrm>
              <a:off x="4153278" y="4026653"/>
              <a:ext cx="1177563" cy="12412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629D35-8C15-B52A-DB95-A8559D985493}"/>
                </a:ext>
              </a:extLst>
            </p:cNvPr>
            <p:cNvSpPr txBox="1"/>
            <p:nvPr/>
          </p:nvSpPr>
          <p:spPr>
            <a:xfrm>
              <a:off x="3007753" y="4961421"/>
              <a:ext cx="875397" cy="34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41D5A10A-F8E6-E5D7-B650-B8DF35109BAB}"/>
                </a:ext>
              </a:extLst>
            </p:cNvPr>
            <p:cNvSpPr/>
            <p:nvPr/>
          </p:nvSpPr>
          <p:spPr>
            <a:xfrm>
              <a:off x="3487190" y="4351231"/>
              <a:ext cx="550613" cy="550613"/>
            </a:xfrm>
            <a:prstGeom prst="plus">
              <a:avLst>
                <a:gd name="adj" fmla="val 3718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uble Bracket 54">
              <a:extLst>
                <a:ext uri="{FF2B5EF4-FFF2-40B4-BE49-F238E27FC236}">
                  <a16:creationId xmlns:a16="http://schemas.microsoft.com/office/drawing/2014/main" id="{241DB0B3-FBB2-A6CE-4E3F-1EEC39156DB8}"/>
                </a:ext>
              </a:extLst>
            </p:cNvPr>
            <p:cNvSpPr/>
            <p:nvPr/>
          </p:nvSpPr>
          <p:spPr>
            <a:xfrm>
              <a:off x="1266224" y="3681701"/>
              <a:ext cx="4298050" cy="1940881"/>
            </a:xfrm>
            <a:prstGeom prst="bracketPair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EC088508-2B12-DC35-B37F-1EB5F1C5D0E7}"/>
                </a:ext>
              </a:extLst>
            </p:cNvPr>
            <p:cNvSpPr/>
            <p:nvPr/>
          </p:nvSpPr>
          <p:spPr>
            <a:xfrm>
              <a:off x="5680667" y="4479098"/>
              <a:ext cx="446677" cy="458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48EF4C7-DAB6-9085-7E26-A79BE4C66559}"/>
                    </a:ext>
                  </a:extLst>
                </p:cNvPr>
                <p:cNvSpPr txBox="1"/>
                <p:nvPr/>
              </p:nvSpPr>
              <p:spPr>
                <a:xfrm>
                  <a:off x="-84359" y="3944506"/>
                  <a:ext cx="163632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8000" dirty="0"/>
                    <a:t>&lt;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48EF4C7-DAB6-9085-7E26-A79BE4C66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4359" y="3944506"/>
                  <a:ext cx="1636322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743" t="-19355" r="-10409" b="-423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3293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762001"/>
          </a:xfrm>
        </p:spPr>
        <p:txBody>
          <a:bodyPr>
            <a:normAutofit/>
          </a:bodyPr>
          <a:lstStyle/>
          <a:p>
            <a:r>
              <a:rPr lang="en-US" sz="4000" dirty="0"/>
              <a:t>Data assumptions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5E6CA-03CB-EC0F-CE8D-6C59872A4387}"/>
              </a:ext>
            </a:extLst>
          </p:cNvPr>
          <p:cNvGrpSpPr/>
          <p:nvPr/>
        </p:nvGrpSpPr>
        <p:grpSpPr>
          <a:xfrm>
            <a:off x="838200" y="2636963"/>
            <a:ext cx="3651276" cy="4221037"/>
            <a:chOff x="836612" y="2549494"/>
            <a:chExt cx="3651276" cy="42210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52BD48-8190-52FE-AF4E-2974AE748A78}"/>
                </a:ext>
              </a:extLst>
            </p:cNvPr>
            <p:cNvSpPr/>
            <p:nvPr/>
          </p:nvSpPr>
          <p:spPr>
            <a:xfrm>
              <a:off x="1329592" y="4113354"/>
              <a:ext cx="1706137" cy="170613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61997A-D536-D1D6-AB39-D26ED131A232}"/>
                </a:ext>
              </a:extLst>
            </p:cNvPr>
            <p:cNvCxnSpPr/>
            <p:nvPr/>
          </p:nvCxnSpPr>
          <p:spPr>
            <a:xfrm flipV="1">
              <a:off x="1329592" y="3029405"/>
              <a:ext cx="853068" cy="10839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1EEE4B-18EC-6AC7-E72D-FA56CA1B8A7A}"/>
                </a:ext>
              </a:extLst>
            </p:cNvPr>
            <p:cNvCxnSpPr/>
            <p:nvPr/>
          </p:nvCxnSpPr>
          <p:spPr>
            <a:xfrm flipV="1">
              <a:off x="3035728" y="3029405"/>
              <a:ext cx="853069" cy="10839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7BFD0B7A-893C-3046-3383-AE66291BE6FB}"/>
                </a:ext>
              </a:extLst>
            </p:cNvPr>
            <p:cNvSpPr/>
            <p:nvPr/>
          </p:nvSpPr>
          <p:spPr>
            <a:xfrm>
              <a:off x="1348943" y="3036125"/>
              <a:ext cx="2539853" cy="1070509"/>
            </a:xfrm>
            <a:prstGeom prst="parallelogram">
              <a:avLst>
                <a:gd name="adj" fmla="val 7691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C0F9F3-AC28-FEC3-720E-BCCB8F1EEEFB}"/>
                </a:ext>
              </a:extLst>
            </p:cNvPr>
            <p:cNvSpPr/>
            <p:nvPr/>
          </p:nvSpPr>
          <p:spPr>
            <a:xfrm>
              <a:off x="3001688" y="3038003"/>
              <a:ext cx="872197" cy="2743200"/>
            </a:xfrm>
            <a:custGeom>
              <a:avLst/>
              <a:gdLst>
                <a:gd name="connsiteX0" fmla="*/ 0 w 872197"/>
                <a:gd name="connsiteY0" fmla="*/ 1097280 h 2743200"/>
                <a:gd name="connsiteX1" fmla="*/ 872197 w 872197"/>
                <a:gd name="connsiteY1" fmla="*/ 0 h 2743200"/>
                <a:gd name="connsiteX2" fmla="*/ 858130 w 872197"/>
                <a:gd name="connsiteY2" fmla="*/ 1659988 h 2743200"/>
                <a:gd name="connsiteX3" fmla="*/ 42203 w 872197"/>
                <a:gd name="connsiteY3" fmla="*/ 2743200 h 2743200"/>
                <a:gd name="connsiteX4" fmla="*/ 0 w 872197"/>
                <a:gd name="connsiteY4" fmla="*/ 109728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2743200">
                  <a:moveTo>
                    <a:pt x="0" y="1097280"/>
                  </a:moveTo>
                  <a:lnTo>
                    <a:pt x="872197" y="0"/>
                  </a:lnTo>
                  <a:lnTo>
                    <a:pt x="858130" y="1659988"/>
                  </a:lnTo>
                  <a:lnTo>
                    <a:pt x="42203" y="2743200"/>
                  </a:lnTo>
                  <a:lnTo>
                    <a:pt x="0" y="109728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9C47E6-D41E-EC07-5B25-3A203C9EB71C}"/>
                    </a:ext>
                  </a:extLst>
                </p:cNvPr>
                <p:cNvSpPr txBox="1"/>
                <p:nvPr/>
              </p:nvSpPr>
              <p:spPr>
                <a:xfrm>
                  <a:off x="836612" y="5609151"/>
                  <a:ext cx="14540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nivers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49C47E6-D41E-EC07-5B25-3A203C9EB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12" y="5609151"/>
                  <a:ext cx="14540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6B60D2-8AD9-116E-B392-93E9DBE6731E}"/>
                    </a:ext>
                  </a:extLst>
                </p:cNvPr>
                <p:cNvSpPr txBox="1"/>
                <p:nvPr/>
              </p:nvSpPr>
              <p:spPr>
                <a:xfrm>
                  <a:off x="3033800" y="5579773"/>
                  <a:ext cx="145408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nivers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86B60D2-8AD9-116E-B392-93E9DBE67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800" y="5579773"/>
                  <a:ext cx="14540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63A480-7B7D-7C6C-6CFA-015F0CAA8ADA}"/>
                    </a:ext>
                  </a:extLst>
                </p:cNvPr>
                <p:cNvSpPr txBox="1"/>
                <p:nvPr/>
              </p:nvSpPr>
              <p:spPr>
                <a:xfrm>
                  <a:off x="3977837" y="2549494"/>
                  <a:ext cx="2861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63A480-7B7D-7C6C-6CFA-015F0CAA8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837" y="2549494"/>
                  <a:ext cx="28614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7D6385D-2E85-5470-B2A4-F976860E40E4}"/>
                    </a:ext>
                  </a:extLst>
                </p:cNvPr>
                <p:cNvSpPr txBox="1"/>
                <p:nvPr/>
              </p:nvSpPr>
              <p:spPr>
                <a:xfrm>
                  <a:off x="1274403" y="6185756"/>
                  <a:ext cx="261439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7D6385D-2E85-5470-B2A4-F976860E4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403" y="6185756"/>
                  <a:ext cx="261439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311FE8-0FDD-C249-ACEC-3CAFAF225EC8}"/>
              </a:ext>
            </a:extLst>
          </p:cNvPr>
          <p:cNvSpPr/>
          <p:nvPr/>
        </p:nvSpPr>
        <p:spPr>
          <a:xfrm>
            <a:off x="4122498" y="3871322"/>
            <a:ext cx="180535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06CFF5-1200-0819-CC05-2F98C047F794}"/>
              </a:ext>
            </a:extLst>
          </p:cNvPr>
          <p:cNvGrpSpPr/>
          <p:nvPr/>
        </p:nvGrpSpPr>
        <p:grpSpPr>
          <a:xfrm>
            <a:off x="6159964" y="2862137"/>
            <a:ext cx="5843373" cy="2663931"/>
            <a:chOff x="1272124" y="394579"/>
            <a:chExt cx="5843373" cy="26639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961A39-9312-DF71-EEF7-2D95EB516B38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3090795F-D666-9863-06D8-CCA6484EA0A9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54316C5D-C7B2-9710-DB2B-6760329E1603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F3F4B5E1-C613-301F-6234-BBCFBEA194AE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CC5FA093-B5ED-1DF2-735E-0B1D65319059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A770695-7E21-9AF2-A069-73086061B7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2167" y="4452407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BDC7596D-C6F2-C6C7-611B-EA44801CAF18}"/>
                  </a:ext>
                </a:extLst>
              </p:cNvPr>
              <p:cNvSpPr/>
              <p:nvPr/>
            </p:nvSpPr>
            <p:spPr>
              <a:xfrm>
                <a:off x="6125749" y="1783905"/>
                <a:ext cx="2444954" cy="1536896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B336C185-2B39-53D3-D56B-7295358DFE78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65561496-D035-65D8-B1DF-C7215FB36968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93D994B-B4A7-6E6A-B571-2F25DB5FF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7835" y="4456910"/>
                <a:ext cx="882867" cy="876337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D129CEEE-0246-F548-A088-C5F55D2D2F37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F0809A57-4D0B-11AA-4C27-993CA22F5C64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B44D86FC-3765-0925-B15D-5E24A8BDF529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23F947-1AE7-EA1D-8880-A8083DD88676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1565B5-2936-AFDF-8F15-4E3DC27E38E9}"/>
                </a:ext>
              </a:extLst>
            </p:cNvPr>
            <p:cNvSpPr txBox="1"/>
            <p:nvPr/>
          </p:nvSpPr>
          <p:spPr>
            <a:xfrm rot="16200000">
              <a:off x="6280333" y="1401941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51AEF7-379D-713F-EBE5-0C826E55628B}"/>
                </a:ext>
              </a:extLst>
            </p:cNvPr>
            <p:cNvSpPr txBox="1"/>
            <p:nvPr/>
          </p:nvSpPr>
          <p:spPr>
            <a:xfrm>
              <a:off x="3435713" y="394579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427010-4CE1-28C8-7CF8-2EF7B7E4DE75}"/>
              </a:ext>
            </a:extLst>
          </p:cNvPr>
          <p:cNvSpPr txBox="1"/>
          <p:nvPr/>
        </p:nvSpPr>
        <p:spPr>
          <a:xfrm>
            <a:off x="883505" y="1382664"/>
            <a:ext cx="7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n-US" b="0" i="0" dirty="0">
                <a:effectLst/>
                <a:latin typeface="Arial" panose="020B0604020202020204" pitchFamily="34" charset="0"/>
              </a:rPr>
              <a:t>ssume most interactions are within communities of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may overlap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58EA37-B6FA-8966-31A8-B87033AC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1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2C904D-BD60-6163-1F7C-2CF89EFBA724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5400" dirty="0"/>
              <a:t>Understanding the input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616962BA-CB9D-B5C6-DA9E-37AA192AB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957" y="1447702"/>
                <a:ext cx="10732086" cy="15084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400" dirty="0"/>
                  <a:t>Suppose we have a matrix for every time stamp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400" dirty="0"/>
                  <a:t>  </a:t>
                </a:r>
                <a:r>
                  <a:rPr lang="en-US" sz="3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34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400" b="0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lvl="2"/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616962BA-CB9D-B5C6-DA9E-37AA192AB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7" y="1447702"/>
                <a:ext cx="10732086" cy="1508440"/>
              </a:xfrm>
              <a:prstGeom prst="rect">
                <a:avLst/>
              </a:prstGeom>
              <a:blipFill>
                <a:blip r:embed="rId2"/>
                <a:stretch>
                  <a:fillRect t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9A43D2A-90EC-2D1F-6C4E-96AB1B054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6384"/>
              </p:ext>
            </p:extLst>
          </p:nvPr>
        </p:nvGraphicFramePr>
        <p:xfrm>
          <a:off x="1498762" y="3538164"/>
          <a:ext cx="3966000" cy="3147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00">
                  <a:extLst>
                    <a:ext uri="{9D8B030D-6E8A-4147-A177-3AD203B41FA5}">
                      <a16:colId xmlns:a16="http://schemas.microsoft.com/office/drawing/2014/main" val="487053766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1905051619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1294253754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3872333528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2361459605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2225548476"/>
                    </a:ext>
                  </a:extLst>
                </a:gridCol>
              </a:tblGrid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08909464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2386312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17132658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085260344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667238017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66298188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7C9A04F-B025-C65F-D8F9-C8F8937CBD20}"/>
              </a:ext>
            </a:extLst>
          </p:cNvPr>
          <p:cNvSpPr txBox="1"/>
          <p:nvPr/>
        </p:nvSpPr>
        <p:spPr>
          <a:xfrm>
            <a:off x="1025618" y="3403756"/>
            <a:ext cx="5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  <a:p>
            <a:r>
              <a:rPr lang="en-US" sz="3600" dirty="0"/>
              <a:t>2</a:t>
            </a:r>
          </a:p>
          <a:p>
            <a:r>
              <a:rPr lang="en-US" sz="3600" dirty="0"/>
              <a:t>3</a:t>
            </a:r>
          </a:p>
          <a:p>
            <a:r>
              <a:rPr lang="en-US" sz="3600" dirty="0"/>
              <a:t>4</a:t>
            </a:r>
          </a:p>
          <a:p>
            <a:r>
              <a:rPr lang="en-US" sz="3600" dirty="0"/>
              <a:t>5</a:t>
            </a:r>
          </a:p>
          <a:p>
            <a:r>
              <a:rPr lang="en-US" sz="3600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31CB8-75AF-F1D9-33CD-F07B18D5EA65}"/>
              </a:ext>
            </a:extLst>
          </p:cNvPr>
          <p:cNvSpPr txBox="1"/>
          <p:nvPr/>
        </p:nvSpPr>
        <p:spPr>
          <a:xfrm>
            <a:off x="1550867" y="2918528"/>
            <a:ext cx="600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1   2   3   4   5   6</a:t>
            </a: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9F692CCA-B401-8EB5-0308-0F8C0C9A27F6}"/>
              </a:ext>
            </a:extLst>
          </p:cNvPr>
          <p:cNvSpPr/>
          <p:nvPr/>
        </p:nvSpPr>
        <p:spPr>
          <a:xfrm>
            <a:off x="5925016" y="4337824"/>
            <a:ext cx="1290085" cy="8586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94C56B-4931-ACBC-B2B5-1EF5BED7173F}"/>
                  </a:ext>
                </a:extLst>
              </p:cNvPr>
              <p:cNvSpPr txBox="1"/>
              <p:nvPr/>
            </p:nvSpPr>
            <p:spPr>
              <a:xfrm>
                <a:off x="7215101" y="4484922"/>
                <a:ext cx="2350930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3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94C56B-4931-ACBC-B2B5-1EF5BED71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01" y="4484922"/>
                <a:ext cx="235093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89985-3837-7C47-3E49-05163B69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21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Temporal States?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/>
              <p:nvPr/>
            </p:nvSpPr>
            <p:spPr>
              <a:xfrm>
                <a:off x="1280160" y="1859348"/>
                <a:ext cx="719328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is completely unstructured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desire to identify states of consistent levels of community's interactions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need these states to be reflective of all communities at once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D1D32-0936-5BBF-03A5-CD1A5B8D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1859348"/>
                <a:ext cx="7193280" cy="3231654"/>
              </a:xfrm>
              <a:prstGeom prst="rect">
                <a:avLst/>
              </a:prstGeom>
              <a:blipFill>
                <a:blip r:embed="rId3"/>
                <a:stretch>
                  <a:fillRect l="-1525" t="-1698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CFA59-E75F-077F-C801-1E2305FA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U,V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/>
              <p:nvPr/>
            </p:nvSpPr>
            <p:spPr>
              <a:xfrm>
                <a:off x="685800" y="1408629"/>
                <a:ext cx="10302240" cy="2204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𝑎𝑟𝑔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4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nivers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[[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𝐻𝐴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]]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  <m:sup>
                          <m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				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s.t.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U,V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08629"/>
                <a:ext cx="10302240" cy="2204321"/>
              </a:xfrm>
              <a:prstGeom prst="rect">
                <a:avLst/>
              </a:prstGeom>
              <a:blipFill>
                <a:blip r:embed="rId3"/>
                <a:stretch>
                  <a:fillRect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2B7D9F-9889-D205-D559-ED7289420360}"/>
              </a:ext>
            </a:extLst>
          </p:cNvPr>
          <p:cNvSpPr txBox="1"/>
          <p:nvPr/>
        </p:nvSpPr>
        <p:spPr>
          <a:xfrm>
            <a:off x="1051560" y="4116742"/>
            <a:ext cx="653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ALS </a:t>
            </a:r>
            <a:r>
              <a:rPr lang="en-US" dirty="0" err="1"/>
              <a:t>CPD</a:t>
            </a:r>
            <a:r>
              <a:rPr lang="en-US" dirty="0"/>
              <a:t> with nonnegativity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6ECF4C-EABF-FD3F-4F32-714FF947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068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model this as a tensor decomposition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/>
              <p:nvPr/>
            </p:nvSpPr>
            <p:spPr>
              <a:xfrm>
                <a:off x="836612" y="1690688"/>
                <a:ext cx="44835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Input: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Interaction tensor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=#nodes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=#temporal samples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1690688"/>
                <a:ext cx="4483509" cy="2677656"/>
              </a:xfrm>
              <a:prstGeom prst="rect">
                <a:avLst/>
              </a:prstGeom>
              <a:blipFill>
                <a:blip r:embed="rId3"/>
                <a:stretch>
                  <a:fillRect l="-2717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669AB0-D06C-D981-6453-CE26AE22B355}"/>
              </a:ext>
            </a:extLst>
          </p:cNvPr>
          <p:cNvSpPr/>
          <p:nvPr/>
        </p:nvSpPr>
        <p:spPr>
          <a:xfrm>
            <a:off x="7191665" y="3077634"/>
            <a:ext cx="1706137" cy="1706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C8F7-3A8C-C0BA-28C4-BE1306A3DECF}"/>
              </a:ext>
            </a:extLst>
          </p:cNvPr>
          <p:cNvCxnSpPr/>
          <p:nvPr/>
        </p:nvCxnSpPr>
        <p:spPr>
          <a:xfrm flipV="1">
            <a:off x="7191665" y="1993685"/>
            <a:ext cx="853068" cy="1083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090EFC-CC75-B623-7533-56A770D13AFE}"/>
              </a:ext>
            </a:extLst>
          </p:cNvPr>
          <p:cNvCxnSpPr/>
          <p:nvPr/>
        </p:nvCxnSpPr>
        <p:spPr>
          <a:xfrm flipV="1">
            <a:off x="8897801" y="1993685"/>
            <a:ext cx="853069" cy="1083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4253B1D-8157-ECD1-76F3-99B960E724C9}"/>
              </a:ext>
            </a:extLst>
          </p:cNvPr>
          <p:cNvSpPr/>
          <p:nvPr/>
        </p:nvSpPr>
        <p:spPr>
          <a:xfrm>
            <a:off x="7211016" y="2000405"/>
            <a:ext cx="2539853" cy="1070509"/>
          </a:xfrm>
          <a:prstGeom prst="parallelogram">
            <a:avLst>
              <a:gd name="adj" fmla="val 769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CB84C9-349F-D78C-F967-BE3161B2023A}"/>
              </a:ext>
            </a:extLst>
          </p:cNvPr>
          <p:cNvSpPr/>
          <p:nvPr/>
        </p:nvSpPr>
        <p:spPr>
          <a:xfrm>
            <a:off x="8863761" y="2002283"/>
            <a:ext cx="872197" cy="2743200"/>
          </a:xfrm>
          <a:custGeom>
            <a:avLst/>
            <a:gdLst>
              <a:gd name="connsiteX0" fmla="*/ 0 w 872197"/>
              <a:gd name="connsiteY0" fmla="*/ 1097280 h 2743200"/>
              <a:gd name="connsiteX1" fmla="*/ 872197 w 872197"/>
              <a:gd name="connsiteY1" fmla="*/ 0 h 2743200"/>
              <a:gd name="connsiteX2" fmla="*/ 858130 w 872197"/>
              <a:gd name="connsiteY2" fmla="*/ 1659988 h 2743200"/>
              <a:gd name="connsiteX3" fmla="*/ 42203 w 872197"/>
              <a:gd name="connsiteY3" fmla="*/ 2743200 h 2743200"/>
              <a:gd name="connsiteX4" fmla="*/ 0 w 872197"/>
              <a:gd name="connsiteY4" fmla="*/ 109728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197" h="2743200">
                <a:moveTo>
                  <a:pt x="0" y="1097280"/>
                </a:moveTo>
                <a:lnTo>
                  <a:pt x="872197" y="0"/>
                </a:lnTo>
                <a:lnTo>
                  <a:pt x="858130" y="1659988"/>
                </a:lnTo>
                <a:lnTo>
                  <a:pt x="42203" y="2743200"/>
                </a:lnTo>
                <a:lnTo>
                  <a:pt x="0" y="109728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3D020F-6996-4B05-4A64-87A3ADF7BDF4}"/>
                  </a:ext>
                </a:extLst>
              </p:cNvPr>
              <p:cNvSpPr txBox="1"/>
              <p:nvPr/>
            </p:nvSpPr>
            <p:spPr>
              <a:xfrm>
                <a:off x="6590645" y="3437179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3D020F-6996-4B05-4A64-87A3ADF7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645" y="3437179"/>
                <a:ext cx="145408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5CDA0F-9059-D73F-4CEC-43067A15447E}"/>
                  </a:ext>
                </a:extLst>
              </p:cNvPr>
              <p:cNvSpPr txBox="1"/>
              <p:nvPr/>
            </p:nvSpPr>
            <p:spPr>
              <a:xfrm>
                <a:off x="7727203" y="4705294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5CDA0F-9059-D73F-4CEC-43067A154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03" y="4705294"/>
                <a:ext cx="145408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BE5413-67C4-4FC7-F15A-89B8D2139086}"/>
                  </a:ext>
                </a:extLst>
              </p:cNvPr>
              <p:cNvSpPr txBox="1"/>
              <p:nvPr/>
            </p:nvSpPr>
            <p:spPr>
              <a:xfrm>
                <a:off x="9507212" y="3960399"/>
                <a:ext cx="243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BE5413-67C4-4FC7-F15A-89B8D2139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12" y="3960399"/>
                <a:ext cx="2436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56EAB6-4756-887F-4ED5-F195231FF319}"/>
                  </a:ext>
                </a:extLst>
              </p:cNvPr>
              <p:cNvSpPr txBox="1"/>
              <p:nvPr/>
            </p:nvSpPr>
            <p:spPr>
              <a:xfrm>
                <a:off x="7136476" y="5150036"/>
                <a:ext cx="26143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56EAB6-4756-887F-4ED5-F195231FF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76" y="5150036"/>
                <a:ext cx="26143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BEEE0A-A27D-543F-C9A4-217B9EF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969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2C904D-BD60-6163-1F7C-2CF89EFBA724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5400" dirty="0"/>
              <a:t>Understanding the input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616962BA-CB9D-B5C6-DA9E-37AA192AB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9957" y="1528114"/>
                <a:ext cx="10732086" cy="19151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Connections  -&gt; graph </a:t>
                </a:r>
              </a:p>
              <a:p>
                <a:pPr lvl="1"/>
                <a:r>
                  <a:rPr lang="en-US" dirty="0"/>
                  <a:t>Graph -&gt; adjacency matrix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34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616962BA-CB9D-B5C6-DA9E-37AA192AB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7" y="1528114"/>
                <a:ext cx="10732086" cy="1915192"/>
              </a:xfrm>
              <a:prstGeom prst="rect">
                <a:avLst/>
              </a:prstGeom>
              <a:blipFill>
                <a:blip r:embed="rId2"/>
                <a:stretch>
                  <a:fillRect t="-4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9A43D2A-90EC-2D1F-6C4E-96AB1B0543D7}"/>
              </a:ext>
            </a:extLst>
          </p:cNvPr>
          <p:cNvGraphicFramePr>
            <a:graphicFrameLocks noGrp="1"/>
          </p:cNvGraphicFramePr>
          <p:nvPr/>
        </p:nvGraphicFramePr>
        <p:xfrm>
          <a:off x="5669929" y="3452678"/>
          <a:ext cx="3966000" cy="3147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00">
                  <a:extLst>
                    <a:ext uri="{9D8B030D-6E8A-4147-A177-3AD203B41FA5}">
                      <a16:colId xmlns:a16="http://schemas.microsoft.com/office/drawing/2014/main" val="487053766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1905051619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1294253754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3872333528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2361459605"/>
                    </a:ext>
                  </a:extLst>
                </a:gridCol>
                <a:gridCol w="661000">
                  <a:extLst>
                    <a:ext uri="{9D8B030D-6E8A-4147-A177-3AD203B41FA5}">
                      <a16:colId xmlns:a16="http://schemas.microsoft.com/office/drawing/2014/main" val="2225548476"/>
                    </a:ext>
                  </a:extLst>
                </a:gridCol>
              </a:tblGrid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08909464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2386312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171326582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085260344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2667238017"/>
                  </a:ext>
                </a:extLst>
              </a:tr>
              <a:tr h="51930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 marL="128344" marR="128344" marT="64172" marB="641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</a:t>
                      </a:r>
                    </a:p>
                  </a:txBody>
                  <a:tcPr marL="128344" marR="128344" marT="64172" marB="64172"/>
                </a:tc>
                <a:extLst>
                  <a:ext uri="{0D108BD9-81ED-4DB2-BD59-A6C34878D82A}">
                    <a16:rowId xmlns:a16="http://schemas.microsoft.com/office/drawing/2014/main" val="662981884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43D21-1176-BE4A-41D5-CFE30125D272}"/>
              </a:ext>
            </a:extLst>
          </p:cNvPr>
          <p:cNvGrpSpPr/>
          <p:nvPr/>
        </p:nvGrpSpPr>
        <p:grpSpPr>
          <a:xfrm>
            <a:off x="1779656" y="3643531"/>
            <a:ext cx="2151650" cy="2983682"/>
            <a:chOff x="2057400" y="3089435"/>
            <a:chExt cx="2687841" cy="37272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581D7F-5658-F653-86F2-3FF6F31F5CA0}"/>
                </a:ext>
              </a:extLst>
            </p:cNvPr>
            <p:cNvGrpSpPr/>
            <p:nvPr/>
          </p:nvGrpSpPr>
          <p:grpSpPr>
            <a:xfrm>
              <a:off x="2548182" y="3219975"/>
              <a:ext cx="1698411" cy="3411847"/>
              <a:chOff x="7661655" y="5103820"/>
              <a:chExt cx="587965" cy="118113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4EA24EB-CC03-4EDF-264B-CFD8D8F5A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9338" y="5168022"/>
                <a:ext cx="278188" cy="14591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A69F47C-3FEA-DE31-1513-DF7FE838A4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1420" y="5421981"/>
                <a:ext cx="186108" cy="14281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540281C-8A9F-1E71-056D-F30933675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492" y="5228711"/>
                <a:ext cx="35210" cy="28987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E538098-C6D6-7348-7435-822ACD546499}"/>
                  </a:ext>
                </a:extLst>
              </p:cNvPr>
              <p:cNvSpPr/>
              <p:nvPr/>
            </p:nvSpPr>
            <p:spPr>
              <a:xfrm>
                <a:off x="7661655" y="5103820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D626D5C-CE13-4F9D-6A54-BEFF622C5D53}"/>
                  </a:ext>
                </a:extLst>
              </p:cNvPr>
              <p:cNvSpPr/>
              <p:nvPr/>
            </p:nvSpPr>
            <p:spPr>
              <a:xfrm>
                <a:off x="8070869" y="5336639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8218DE2-DF0E-D85C-6E34-10D7E7C70A34}"/>
                  </a:ext>
                </a:extLst>
              </p:cNvPr>
              <p:cNvSpPr/>
              <p:nvPr/>
            </p:nvSpPr>
            <p:spPr>
              <a:xfrm>
                <a:off x="7754849" y="5562535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544312D-6B29-DCD3-127F-D92D177446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29735" y="6098293"/>
                <a:ext cx="287384" cy="14173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119BA8A-5236-6C20-A23D-89DAB6F022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6111" y="5882178"/>
                <a:ext cx="143352" cy="1137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FF8190A-0EFF-658C-E335-54DD4090B8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96107" y="5905733"/>
                <a:ext cx="106225" cy="2620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84BE4EE-582A-BB05-1656-BAB8FE0A01EF}"/>
                  </a:ext>
                </a:extLst>
              </p:cNvPr>
              <p:cNvSpPr/>
              <p:nvPr/>
            </p:nvSpPr>
            <p:spPr>
              <a:xfrm rot="10800000">
                <a:off x="8181297" y="6216628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1C188BA-0B56-5A51-39E3-CE5627175011}"/>
                  </a:ext>
                </a:extLst>
              </p:cNvPr>
              <p:cNvSpPr/>
              <p:nvPr/>
            </p:nvSpPr>
            <p:spPr>
              <a:xfrm rot="10800000">
                <a:off x="7749626" y="6006534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0F9A321-479B-82BA-0E86-027BDEBD0674}"/>
                  </a:ext>
                </a:extLst>
              </p:cNvPr>
              <p:cNvSpPr/>
              <p:nvPr/>
            </p:nvSpPr>
            <p:spPr>
              <a:xfrm rot="10800000">
                <a:off x="8003366" y="5787322"/>
                <a:ext cx="68323" cy="6832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6FD1E0-91C3-8554-EA22-BB52435EA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9613" y="5654767"/>
                <a:ext cx="152859" cy="13050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B0A8F2-786A-F060-70A1-B7C01877D902}"/>
                </a:ext>
              </a:extLst>
            </p:cNvPr>
            <p:cNvSpPr txBox="1"/>
            <p:nvPr/>
          </p:nvSpPr>
          <p:spPr>
            <a:xfrm>
              <a:off x="2057400" y="3089435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DEB81-16BE-0159-54F9-37D90BE1E16E}"/>
                </a:ext>
              </a:extLst>
            </p:cNvPr>
            <p:cNvSpPr txBox="1"/>
            <p:nvPr/>
          </p:nvSpPr>
          <p:spPr>
            <a:xfrm>
              <a:off x="3885044" y="3570078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F8973D-31A6-30A4-2424-F0556BAAE152}"/>
                </a:ext>
              </a:extLst>
            </p:cNvPr>
            <p:cNvSpPr txBox="1"/>
            <p:nvPr/>
          </p:nvSpPr>
          <p:spPr>
            <a:xfrm>
              <a:off x="2360093" y="4345295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D99BB-A52E-5592-06C8-1A5E352DF1BE}"/>
                </a:ext>
              </a:extLst>
            </p:cNvPr>
            <p:cNvSpPr txBox="1"/>
            <p:nvPr/>
          </p:nvSpPr>
          <p:spPr>
            <a:xfrm>
              <a:off x="3635053" y="4784953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BF08D8-561E-6976-B2A2-DC68ADDF1A2D}"/>
                </a:ext>
              </a:extLst>
            </p:cNvPr>
            <p:cNvSpPr txBox="1"/>
            <p:nvPr/>
          </p:nvSpPr>
          <p:spPr>
            <a:xfrm>
              <a:off x="2398285" y="5536403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D3556-CF50-FA98-5535-A4CDDC8EB1B1}"/>
                </a:ext>
              </a:extLst>
            </p:cNvPr>
            <p:cNvSpPr txBox="1"/>
            <p:nvPr/>
          </p:nvSpPr>
          <p:spPr>
            <a:xfrm>
              <a:off x="4326141" y="629343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F1F623D-9777-8432-5AFB-755B89D64A08}"/>
              </a:ext>
            </a:extLst>
          </p:cNvPr>
          <p:cNvSpPr/>
          <p:nvPr/>
        </p:nvSpPr>
        <p:spPr>
          <a:xfrm>
            <a:off x="4188500" y="4883900"/>
            <a:ext cx="742091" cy="42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C9A04F-B025-C65F-D8F9-C8F8937CBD20}"/>
              </a:ext>
            </a:extLst>
          </p:cNvPr>
          <p:cNvSpPr txBox="1"/>
          <p:nvPr/>
        </p:nvSpPr>
        <p:spPr>
          <a:xfrm>
            <a:off x="5196785" y="3318270"/>
            <a:ext cx="5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  <a:p>
            <a:r>
              <a:rPr lang="en-US" sz="3600" dirty="0"/>
              <a:t>2</a:t>
            </a:r>
          </a:p>
          <a:p>
            <a:r>
              <a:rPr lang="en-US" sz="3600" dirty="0"/>
              <a:t>3</a:t>
            </a:r>
          </a:p>
          <a:p>
            <a:r>
              <a:rPr lang="en-US" sz="3600" dirty="0"/>
              <a:t>4</a:t>
            </a:r>
          </a:p>
          <a:p>
            <a:r>
              <a:rPr lang="en-US" sz="3600" dirty="0"/>
              <a:t>5</a:t>
            </a:r>
          </a:p>
          <a:p>
            <a:r>
              <a:rPr lang="en-US" sz="3600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31CB8-75AF-F1D9-33CD-F07B18D5EA65}"/>
              </a:ext>
            </a:extLst>
          </p:cNvPr>
          <p:cNvSpPr txBox="1"/>
          <p:nvPr/>
        </p:nvSpPr>
        <p:spPr>
          <a:xfrm>
            <a:off x="5722034" y="2833042"/>
            <a:ext cx="600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1   2   3   4   5   6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F2C9D0A-7919-55A3-FC1F-628E0D2E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274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85" y="292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Similarity to </a:t>
            </a:r>
            <a:r>
              <a:rPr lang="en-US" sz="4000" dirty="0" err="1"/>
              <a:t>PARAFAC</a:t>
            </a:r>
            <a:r>
              <a:rPr lang="en-US" sz="4000" dirty="0"/>
              <a:t> (</a:t>
            </a:r>
            <a:r>
              <a:rPr lang="en-US" sz="4000" dirty="0" err="1"/>
              <a:t>CPD</a:t>
            </a:r>
            <a:r>
              <a:rPr lang="en-US" sz="40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729985" y="1618019"/>
            <a:ext cx="10658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known as Canonical Polyadic Decomposition (</a:t>
            </a:r>
            <a:r>
              <a:rPr lang="en-US" sz="2800" dirty="0" err="1"/>
              <a:t>CPD</a:t>
            </a:r>
            <a:r>
              <a:rPr lang="en-US" sz="2800" dirty="0"/>
              <a:t>) or </a:t>
            </a:r>
            <a:r>
              <a:rPr lang="en-US" sz="2800" dirty="0" err="1"/>
              <a:t>PARAFAC</a:t>
            </a:r>
            <a:r>
              <a:rPr lang="en-US" sz="2800" dirty="0"/>
              <a:t> with nonnegative constraints on the first two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CC9961-77E5-0BC0-04A8-6008644A696B}"/>
                  </a:ext>
                </a:extLst>
              </p:cNvPr>
              <p:cNvSpPr txBox="1"/>
              <p:nvPr/>
            </p:nvSpPr>
            <p:spPr>
              <a:xfrm>
                <a:off x="2340864" y="3623952"/>
                <a:ext cx="6986016" cy="281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𝑎𝑟𝑔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sz="4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[[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4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]]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4000" dirty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lang="en-US" sz="4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  <a:p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4000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s.t.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i="1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U,V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0 </a:t>
                </a: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CC9961-77E5-0BC0-04A8-6008644A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4" y="3623952"/>
                <a:ext cx="6986016" cy="2819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DDEFCA-FE78-2801-B8D7-AD1B63064FFB}"/>
              </a:ext>
            </a:extLst>
          </p:cNvPr>
          <p:cNvCxnSpPr/>
          <p:nvPr/>
        </p:nvCxnSpPr>
        <p:spPr>
          <a:xfrm flipH="1" flipV="1">
            <a:off x="7717536" y="4462272"/>
            <a:ext cx="999744" cy="92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2D5E84-C295-6711-FEB8-80165D2F4EE1}"/>
              </a:ext>
            </a:extLst>
          </p:cNvPr>
          <p:cNvSpPr txBox="1"/>
          <p:nvPr/>
        </p:nvSpPr>
        <p:spPr>
          <a:xfrm>
            <a:off x="8766702" y="5203554"/>
            <a:ext cx="321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Three-way outer product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59F1A-9FCC-2C53-70E3-3E747894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1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27642"/>
          </a:xfrm>
        </p:spPr>
        <p:txBody>
          <a:bodyPr>
            <a:normAutofit/>
          </a:bodyPr>
          <a:lstStyle/>
          <a:p>
            <a:r>
              <a:rPr lang="en-US" sz="4000" dirty="0"/>
              <a:t>Flawed regular aggregation</a:t>
            </a:r>
          </a:p>
        </p:txBody>
      </p:sp>
      <p:sp>
        <p:nvSpPr>
          <p:cNvPr id="408" name="Slide Number Placeholder 407">
            <a:extLst>
              <a:ext uri="{FF2B5EF4-FFF2-40B4-BE49-F238E27FC236}">
                <a16:creationId xmlns:a16="http://schemas.microsoft.com/office/drawing/2014/main" id="{40AF92AC-9416-7AB1-6D3B-CCDA489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400" y="6466499"/>
            <a:ext cx="395635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2809B7D4-76EB-409F-2276-808C264CC4B6}"/>
              </a:ext>
            </a:extLst>
          </p:cNvPr>
          <p:cNvSpPr txBox="1"/>
          <p:nvPr/>
        </p:nvSpPr>
        <p:spPr>
          <a:xfrm>
            <a:off x="1072302" y="4775072"/>
            <a:ext cx="2504535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Community structure is not clear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A962C-BCE8-8170-EE46-43C0C1636900}"/>
              </a:ext>
            </a:extLst>
          </p:cNvPr>
          <p:cNvGrpSpPr/>
          <p:nvPr/>
        </p:nvGrpSpPr>
        <p:grpSpPr>
          <a:xfrm>
            <a:off x="936944" y="1270852"/>
            <a:ext cx="10416856" cy="5551305"/>
            <a:chOff x="936944" y="1270852"/>
            <a:chExt cx="10416856" cy="5551305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84014F5-17B9-4866-E754-5946A8413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377" y="5105858"/>
              <a:ext cx="592374" cy="79536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521D708B-C4CA-73B2-7A49-3AF9EED25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5968" y="5172196"/>
              <a:ext cx="592374" cy="7953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1D0C8230-00E9-3253-1173-6A2B49DEFCE6}"/>
                </a:ext>
              </a:extLst>
            </p:cNvPr>
            <p:cNvCxnSpPr>
              <a:cxnSpLocks/>
            </p:cNvCxnSpPr>
            <p:nvPr/>
          </p:nvCxnSpPr>
          <p:spPr>
            <a:xfrm>
              <a:off x="3915757" y="1777540"/>
              <a:ext cx="69227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A6B69F8C-584A-3907-773A-16E7B10A7338}"/>
                </a:ext>
              </a:extLst>
            </p:cNvPr>
            <p:cNvCxnSpPr>
              <a:cxnSpLocks/>
            </p:cNvCxnSpPr>
            <p:nvPr/>
          </p:nvCxnSpPr>
          <p:spPr>
            <a:xfrm>
              <a:off x="3915757" y="2457313"/>
              <a:ext cx="6922782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F5B8068A-B789-8B4D-0D04-A7C169F7F5EB}"/>
                </a:ext>
              </a:extLst>
            </p:cNvPr>
            <p:cNvCxnSpPr>
              <a:cxnSpLocks/>
            </p:cNvCxnSpPr>
            <p:nvPr/>
          </p:nvCxnSpPr>
          <p:spPr>
            <a:xfrm>
              <a:off x="3915757" y="3177825"/>
              <a:ext cx="693088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F2DF11CE-DE3D-43E3-C3D7-52839151945E}"/>
                </a:ext>
              </a:extLst>
            </p:cNvPr>
            <p:cNvCxnSpPr>
              <a:cxnSpLocks/>
            </p:cNvCxnSpPr>
            <p:nvPr/>
          </p:nvCxnSpPr>
          <p:spPr>
            <a:xfrm>
              <a:off x="3915757" y="3922795"/>
              <a:ext cx="692278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B1B66BE5-675A-271C-EABF-CA1DE76669C8}"/>
                </a:ext>
              </a:extLst>
            </p:cNvPr>
            <p:cNvCxnSpPr/>
            <p:nvPr/>
          </p:nvCxnSpPr>
          <p:spPr>
            <a:xfrm>
              <a:off x="5063348" y="1632722"/>
              <a:ext cx="15361" cy="23487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F37CEB0A-F5DE-F60D-AB9C-5AEBD81E436E}"/>
                </a:ext>
              </a:extLst>
            </p:cNvPr>
            <p:cNvSpPr txBox="1"/>
            <p:nvPr/>
          </p:nvSpPr>
          <p:spPr>
            <a:xfrm>
              <a:off x="4670879" y="1270852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1pm</a:t>
              </a:r>
              <a:endParaRPr lang="en-US" sz="2400" b="1" dirty="0"/>
            </a:p>
          </p:txBody>
        </p: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3546559-3FF6-D026-2714-DA70FF9CB07C}"/>
                </a:ext>
              </a:extLst>
            </p:cNvPr>
            <p:cNvCxnSpPr>
              <a:cxnSpLocks/>
            </p:cNvCxnSpPr>
            <p:nvPr/>
          </p:nvCxnSpPr>
          <p:spPr>
            <a:xfrm>
              <a:off x="6217430" y="1777540"/>
              <a:ext cx="0" cy="2152316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C3E47BD7-037B-A088-6373-A14C6D6C0E67}"/>
                </a:ext>
              </a:extLst>
            </p:cNvPr>
            <p:cNvSpPr txBox="1"/>
            <p:nvPr/>
          </p:nvSpPr>
          <p:spPr>
            <a:xfrm>
              <a:off x="5882725" y="1286536"/>
              <a:ext cx="755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2pm</a:t>
              </a:r>
              <a:endParaRPr lang="en-US" sz="2400" b="1" dirty="0"/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5FACD481-AF77-1175-2E88-F04B5CC4D2C9}"/>
                </a:ext>
              </a:extLst>
            </p:cNvPr>
            <p:cNvCxnSpPr/>
            <p:nvPr/>
          </p:nvCxnSpPr>
          <p:spPr>
            <a:xfrm flipH="1">
              <a:off x="7363893" y="1601269"/>
              <a:ext cx="3134" cy="23487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8E1112F2-D084-E55A-E09D-8A554DFE00F6}"/>
                </a:ext>
              </a:extLst>
            </p:cNvPr>
            <p:cNvSpPr txBox="1"/>
            <p:nvPr/>
          </p:nvSpPr>
          <p:spPr>
            <a:xfrm>
              <a:off x="6992364" y="12865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3pm</a:t>
              </a:r>
              <a:endParaRPr lang="en-US" sz="2400" b="1" dirty="0"/>
            </a:p>
          </p:txBody>
        </p: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2FC8E09F-F5D3-B6F7-8D30-3998D8AAD1F8}"/>
                </a:ext>
              </a:extLst>
            </p:cNvPr>
            <p:cNvCxnSpPr>
              <a:cxnSpLocks/>
            </p:cNvCxnSpPr>
            <p:nvPr/>
          </p:nvCxnSpPr>
          <p:spPr>
            <a:xfrm>
              <a:off x="8526778" y="1792913"/>
              <a:ext cx="0" cy="2162922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BDFD2E3A-4185-CC69-5195-6168C71A092A}"/>
                </a:ext>
              </a:extLst>
            </p:cNvPr>
            <p:cNvSpPr txBox="1"/>
            <p:nvPr/>
          </p:nvSpPr>
          <p:spPr>
            <a:xfrm>
              <a:off x="9230647" y="1287532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5pm</a:t>
              </a:r>
              <a:endParaRPr lang="en-US" sz="2400" b="1" dirty="0"/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9863253-BC78-1CA5-BA0D-0A2A864374E5}"/>
                </a:ext>
              </a:extLst>
            </p:cNvPr>
            <p:cNvCxnSpPr/>
            <p:nvPr/>
          </p:nvCxnSpPr>
          <p:spPr>
            <a:xfrm flipH="1">
              <a:off x="9681818" y="1610556"/>
              <a:ext cx="17990" cy="238084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0F76A347-27F1-12B5-5C1B-777C7FA74611}"/>
                </a:ext>
              </a:extLst>
            </p:cNvPr>
            <p:cNvSpPr txBox="1"/>
            <p:nvPr/>
          </p:nvSpPr>
          <p:spPr>
            <a:xfrm>
              <a:off x="10519917" y="1294354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6pm</a:t>
              </a:r>
              <a:endParaRPr lang="en-US" sz="2400" b="1" dirty="0"/>
            </a:p>
          </p:txBody>
        </p: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63EB7258-4F13-0E86-77F3-D3E5EC5538E5}"/>
                </a:ext>
              </a:extLst>
            </p:cNvPr>
            <p:cNvCxnSpPr/>
            <p:nvPr/>
          </p:nvCxnSpPr>
          <p:spPr>
            <a:xfrm flipH="1">
              <a:off x="10838539" y="1649813"/>
              <a:ext cx="8102" cy="2348760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7BFC8349-0EF0-D309-7638-17A230E2641F}"/>
                </a:ext>
              </a:extLst>
            </p:cNvPr>
            <p:cNvCxnSpPr/>
            <p:nvPr/>
          </p:nvCxnSpPr>
          <p:spPr>
            <a:xfrm>
              <a:off x="6036318" y="1777540"/>
              <a:ext cx="3717" cy="679773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57835FD-ACB7-F5C2-CB09-CA58D317B117}"/>
                </a:ext>
              </a:extLst>
            </p:cNvPr>
            <p:cNvCxnSpPr/>
            <p:nvPr/>
          </p:nvCxnSpPr>
          <p:spPr>
            <a:xfrm>
              <a:off x="5623646" y="1771782"/>
              <a:ext cx="0" cy="1401385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ADE2ED38-DD8F-2B1D-2835-49ED4A9A47DE}"/>
                </a:ext>
              </a:extLst>
            </p:cNvPr>
            <p:cNvCxnSpPr/>
            <p:nvPr/>
          </p:nvCxnSpPr>
          <p:spPr>
            <a:xfrm>
              <a:off x="7822261" y="1771069"/>
              <a:ext cx="13722" cy="1415658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2AA4B7B8-13BB-7933-A994-3F9CB5DAF06B}"/>
                </a:ext>
              </a:extLst>
            </p:cNvPr>
            <p:cNvCxnSpPr/>
            <p:nvPr/>
          </p:nvCxnSpPr>
          <p:spPr>
            <a:xfrm>
              <a:off x="6959464" y="1792913"/>
              <a:ext cx="5980" cy="1378441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CBD61248-D91C-E57B-ECFF-88BE0F750922}"/>
                </a:ext>
              </a:extLst>
            </p:cNvPr>
            <p:cNvSpPr txBox="1"/>
            <p:nvPr/>
          </p:nvSpPr>
          <p:spPr>
            <a:xfrm>
              <a:off x="3422316" y="1279374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12pm</a:t>
              </a:r>
              <a:endParaRPr lang="en-US" sz="2400" b="1" dirty="0"/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422CD45-12A0-866E-0326-C2DB23F41D7E}"/>
                </a:ext>
              </a:extLst>
            </p:cNvPr>
            <p:cNvCxnSpPr/>
            <p:nvPr/>
          </p:nvCxnSpPr>
          <p:spPr>
            <a:xfrm>
              <a:off x="5273903" y="1779122"/>
              <a:ext cx="3717" cy="679773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4F3E5B2B-D3B3-606D-3376-7DB3A53F1146}"/>
                </a:ext>
              </a:extLst>
            </p:cNvPr>
            <p:cNvCxnSpPr/>
            <p:nvPr/>
          </p:nvCxnSpPr>
          <p:spPr>
            <a:xfrm>
              <a:off x="4864843" y="1771781"/>
              <a:ext cx="0" cy="1401385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1919BFD5-DB25-2593-FD24-2D7E08126BEA}"/>
                </a:ext>
              </a:extLst>
            </p:cNvPr>
            <p:cNvCxnSpPr/>
            <p:nvPr/>
          </p:nvCxnSpPr>
          <p:spPr>
            <a:xfrm>
              <a:off x="7394539" y="2486140"/>
              <a:ext cx="3717" cy="679773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8787C4B0-1A40-B0A8-3483-A25ADAB1F13C}"/>
                </a:ext>
              </a:extLst>
            </p:cNvPr>
            <p:cNvSpPr txBox="1"/>
            <p:nvPr/>
          </p:nvSpPr>
          <p:spPr>
            <a:xfrm>
              <a:off x="8073001" y="1294354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4pm</a:t>
              </a:r>
              <a:endParaRPr lang="en-US" sz="2400" b="1" dirty="0"/>
            </a:p>
          </p:txBody>
        </p: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AAB0D4AA-CE9A-ACA8-FC63-950D457C94BA}"/>
                </a:ext>
              </a:extLst>
            </p:cNvPr>
            <p:cNvCxnSpPr/>
            <p:nvPr/>
          </p:nvCxnSpPr>
          <p:spPr>
            <a:xfrm>
              <a:off x="9048927" y="1754795"/>
              <a:ext cx="3717" cy="679773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DF3EAA47-4B7E-CD5B-94D4-659A821EC3B5}"/>
                </a:ext>
              </a:extLst>
            </p:cNvPr>
            <p:cNvCxnSpPr>
              <a:cxnSpLocks/>
            </p:cNvCxnSpPr>
            <p:nvPr/>
          </p:nvCxnSpPr>
          <p:spPr>
            <a:xfrm>
              <a:off x="8734439" y="1768639"/>
              <a:ext cx="0" cy="1388867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B7B00390-9B16-1180-423F-0D3073CA7352}"/>
                </a:ext>
              </a:extLst>
            </p:cNvPr>
            <p:cNvCxnSpPr>
              <a:cxnSpLocks/>
            </p:cNvCxnSpPr>
            <p:nvPr/>
          </p:nvCxnSpPr>
          <p:spPr>
            <a:xfrm>
              <a:off x="3926006" y="1706779"/>
              <a:ext cx="0" cy="2213992"/>
            </a:xfrm>
            <a:prstGeom prst="line">
              <a:avLst/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D11149-7F5D-7A6E-B1F1-61942C938E09}"/>
                </a:ext>
              </a:extLst>
            </p:cNvPr>
            <p:cNvGrpSpPr/>
            <p:nvPr/>
          </p:nvGrpSpPr>
          <p:grpSpPr>
            <a:xfrm>
              <a:off x="4703305" y="5201270"/>
              <a:ext cx="563629" cy="1352511"/>
              <a:chOff x="1146444" y="364726"/>
              <a:chExt cx="414964" cy="317730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65EBBA2-AB19-FAE9-881E-FA3B1F808C8B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8761FB4-615D-7D64-0D65-4AA3254AD71F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651506-5575-0239-C2CD-F9BFB4B3A7AB}"/>
                </a:ext>
              </a:extLst>
            </p:cNvPr>
            <p:cNvGrpSpPr/>
            <p:nvPr/>
          </p:nvGrpSpPr>
          <p:grpSpPr>
            <a:xfrm>
              <a:off x="4260031" y="4632361"/>
              <a:ext cx="850260" cy="1268866"/>
              <a:chOff x="799868" y="575302"/>
              <a:chExt cx="960753" cy="143375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A8762B-6105-C66E-4DBC-AB790A3F90C7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EA319C3-3E59-306F-A54E-A6CE52D83BD8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D160B5-2CA0-C180-BBD2-3E2CAB3C3A56}"/>
                </a:ext>
              </a:extLst>
            </p:cNvPr>
            <p:cNvGrpSpPr/>
            <p:nvPr/>
          </p:nvGrpSpPr>
          <p:grpSpPr>
            <a:xfrm>
              <a:off x="4086527" y="4223436"/>
              <a:ext cx="369055" cy="643542"/>
              <a:chOff x="603817" y="113236"/>
              <a:chExt cx="417015" cy="72717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E086B13-9460-74BE-ABCA-6A9EA98EE4C8}"/>
                  </a:ext>
                </a:extLst>
              </p:cNvPr>
              <p:cNvGrpSpPr/>
              <p:nvPr/>
            </p:nvGrpSpPr>
            <p:grpSpPr>
              <a:xfrm>
                <a:off x="603817" y="113236"/>
                <a:ext cx="417015" cy="727172"/>
                <a:chOff x="2887118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731AD28-50F4-BB48-5690-436D4586335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hord 27">
                  <a:extLst>
                    <a:ext uri="{FF2B5EF4-FFF2-40B4-BE49-F238E27FC236}">
                      <a16:creationId xmlns:a16="http://schemas.microsoft.com/office/drawing/2014/main" id="{50C9AC9D-6B29-62C0-2307-B07BCC65591E}"/>
                    </a:ext>
                  </a:extLst>
                </p:cNvPr>
                <p:cNvSpPr/>
                <p:nvPr/>
              </p:nvSpPr>
              <p:spPr>
                <a:xfrm rot="6748269">
                  <a:off x="2878138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77A122-8333-DD50-BE6C-746B9A1FFA6D}"/>
                  </a:ext>
                </a:extLst>
              </p:cNvPr>
              <p:cNvSpPr txBox="1"/>
              <p:nvPr/>
            </p:nvSpPr>
            <p:spPr>
              <a:xfrm>
                <a:off x="630459" y="307701"/>
                <a:ext cx="336952" cy="45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BACC33-F036-ED3C-3943-BA96F525DCD5}"/>
                </a:ext>
              </a:extLst>
            </p:cNvPr>
            <p:cNvGrpSpPr/>
            <p:nvPr/>
          </p:nvGrpSpPr>
          <p:grpSpPr>
            <a:xfrm>
              <a:off x="4985484" y="4729990"/>
              <a:ext cx="369055" cy="643542"/>
              <a:chOff x="1619595" y="685618"/>
              <a:chExt cx="417015" cy="72717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DEE5271-1A6A-E550-635E-E91A1051B398}"/>
                  </a:ext>
                </a:extLst>
              </p:cNvPr>
              <p:cNvGrpSpPr/>
              <p:nvPr/>
            </p:nvGrpSpPr>
            <p:grpSpPr>
              <a:xfrm>
                <a:off x="1619595" y="685618"/>
                <a:ext cx="417015" cy="727172"/>
                <a:chOff x="2887118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FD94C50-71AB-4C42-2FCB-1CBAD68FC956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23">
                  <a:extLst>
                    <a:ext uri="{FF2B5EF4-FFF2-40B4-BE49-F238E27FC236}">
                      <a16:creationId xmlns:a16="http://schemas.microsoft.com/office/drawing/2014/main" id="{B0CD80FF-CC69-C805-C481-B04F92CE76F0}"/>
                    </a:ext>
                  </a:extLst>
                </p:cNvPr>
                <p:cNvSpPr/>
                <p:nvPr/>
              </p:nvSpPr>
              <p:spPr>
                <a:xfrm rot="6748269">
                  <a:off x="2878138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17B597-C9F4-E511-91BF-7B1111F8DA3F}"/>
                  </a:ext>
                </a:extLst>
              </p:cNvPr>
              <p:cNvSpPr txBox="1"/>
              <p:nvPr/>
            </p:nvSpPr>
            <p:spPr>
              <a:xfrm>
                <a:off x="1651566" y="907509"/>
                <a:ext cx="283257" cy="45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06E5FD-29DC-C958-517F-F238D0CD6042}"/>
                </a:ext>
              </a:extLst>
            </p:cNvPr>
            <p:cNvGrpSpPr/>
            <p:nvPr/>
          </p:nvGrpSpPr>
          <p:grpSpPr>
            <a:xfrm>
              <a:off x="4372051" y="5488934"/>
              <a:ext cx="369055" cy="643542"/>
              <a:chOff x="926446" y="1543188"/>
              <a:chExt cx="417015" cy="7271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90F0BDE-C0F3-4EA0-A79B-EE8255D1EFDF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26F80FE-134B-8ACE-F09E-6EF814B65924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314E21AB-A764-E468-F084-1732A199D57A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56C801-2D44-697C-F113-87A0EE0317ED}"/>
                  </a:ext>
                </a:extLst>
              </p:cNvPr>
              <p:cNvSpPr txBox="1"/>
              <p:nvPr/>
            </p:nvSpPr>
            <p:spPr>
              <a:xfrm>
                <a:off x="959484" y="1709637"/>
                <a:ext cx="353569" cy="45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109AD6-25B9-563D-E833-D5B352F90DC1}"/>
                </a:ext>
              </a:extLst>
            </p:cNvPr>
            <p:cNvGrpSpPr/>
            <p:nvPr/>
          </p:nvGrpSpPr>
          <p:grpSpPr>
            <a:xfrm>
              <a:off x="5085813" y="6083203"/>
              <a:ext cx="369055" cy="643542"/>
              <a:chOff x="1547700" y="2872176"/>
              <a:chExt cx="417015" cy="72717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4C395F0-F7B3-599B-F570-B36115BBAB4C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246FC2E-0079-3056-9602-E95DFFD8AAB0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hord 14">
                  <a:extLst>
                    <a:ext uri="{FF2B5EF4-FFF2-40B4-BE49-F238E27FC236}">
                      <a16:creationId xmlns:a16="http://schemas.microsoft.com/office/drawing/2014/main" id="{6752800B-2C14-CF73-0795-5A92ACF1A580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67BFBA-EBCE-D7F9-BB24-DA0B4D861F23}"/>
                  </a:ext>
                </a:extLst>
              </p:cNvPr>
              <p:cNvSpPr txBox="1"/>
              <p:nvPr/>
            </p:nvSpPr>
            <p:spPr>
              <a:xfrm>
                <a:off x="1554345" y="3089415"/>
                <a:ext cx="386173" cy="45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D09041D0-2508-3808-03FA-44FCCEE5D25F}"/>
                </a:ext>
              </a:extLst>
            </p:cNvPr>
            <p:cNvSpPr txBox="1"/>
            <p:nvPr/>
          </p:nvSpPr>
          <p:spPr>
            <a:xfrm>
              <a:off x="4430390" y="621390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43E129AC-E4F6-609D-D420-F094655A7775}"/>
                </a:ext>
              </a:extLst>
            </p:cNvPr>
            <p:cNvSpPr txBox="1"/>
            <p:nvPr/>
          </p:nvSpPr>
          <p:spPr>
            <a:xfrm>
              <a:off x="4022986" y="503150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1F2D2377-342A-1867-22FA-318703D401EB}"/>
                </a:ext>
              </a:extLst>
            </p:cNvPr>
            <p:cNvSpPr txBox="1"/>
            <p:nvPr/>
          </p:nvSpPr>
          <p:spPr>
            <a:xfrm>
              <a:off x="5285215" y="5329070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D639E1CB-BB54-787F-F60C-1587D0681DD4}"/>
                </a:ext>
              </a:extLst>
            </p:cNvPr>
            <p:cNvSpPr txBox="1"/>
            <p:nvPr/>
          </p:nvSpPr>
          <p:spPr>
            <a:xfrm>
              <a:off x="4670879" y="4436878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pic>
          <p:nvPicPr>
            <p:cNvPr id="518" name="Picture 517">
              <a:extLst>
                <a:ext uri="{FF2B5EF4-FFF2-40B4-BE49-F238E27FC236}">
                  <a16:creationId xmlns:a16="http://schemas.microsoft.com/office/drawing/2014/main" id="{2F81ED56-9ADA-CEDF-5AA2-F23535733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944" y="1692521"/>
              <a:ext cx="2729304" cy="2954912"/>
            </a:xfrm>
            <a:prstGeom prst="rect">
              <a:avLst/>
            </a:prstGeom>
          </p:spPr>
        </p:pic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A9413AC1-4C2D-76DB-CDDC-5D7238F0EF0C}"/>
                </a:ext>
              </a:extLst>
            </p:cNvPr>
            <p:cNvGrpSpPr/>
            <p:nvPr/>
          </p:nvGrpSpPr>
          <p:grpSpPr>
            <a:xfrm>
              <a:off x="6670763" y="4318848"/>
              <a:ext cx="1368341" cy="2503309"/>
              <a:chOff x="3121406" y="3524402"/>
              <a:chExt cx="1546160" cy="2828619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AE4D5E7-1DD5-4F4F-909B-D0F61C740477}"/>
                  </a:ext>
                </a:extLst>
              </p:cNvPr>
              <p:cNvGrpSpPr/>
              <p:nvPr/>
            </p:nvGrpSpPr>
            <p:grpSpPr>
              <a:xfrm>
                <a:off x="3353709" y="3993224"/>
                <a:ext cx="968187" cy="1427002"/>
                <a:chOff x="836120" y="582058"/>
                <a:chExt cx="968187" cy="1427002"/>
              </a:xfrm>
            </p:grpSpPr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FE11C1DD-9C39-6FA5-D6FE-48630575E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4953" y="1110331"/>
                  <a:ext cx="669354" cy="8987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C3656DF2-5A11-B3C9-2853-6F0B674684B6}"/>
                    </a:ext>
                  </a:extLst>
                </p:cNvPr>
                <p:cNvCxnSpPr/>
                <p:nvPr/>
              </p:nvCxnSpPr>
              <p:spPr>
                <a:xfrm>
                  <a:off x="836120" y="582058"/>
                  <a:ext cx="924501" cy="49532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EFB87FF-EA59-E524-0D20-06E8AC189D23}"/>
                  </a:ext>
                </a:extLst>
              </p:cNvPr>
              <p:cNvGrpSpPr/>
              <p:nvPr/>
            </p:nvGrpSpPr>
            <p:grpSpPr>
              <a:xfrm>
                <a:off x="3121406" y="3524402"/>
                <a:ext cx="417015" cy="727172"/>
                <a:chOff x="603817" y="113236"/>
                <a:chExt cx="417015" cy="727172"/>
              </a:xfrm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20764DA4-0782-5F33-B581-25FCED713888}"/>
                    </a:ext>
                  </a:extLst>
                </p:cNvPr>
                <p:cNvGrpSpPr/>
                <p:nvPr/>
              </p:nvGrpSpPr>
              <p:grpSpPr>
                <a:xfrm>
                  <a:off x="603817" y="113236"/>
                  <a:ext cx="417015" cy="727172"/>
                  <a:chOff x="2887118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CD1769D2-3378-D6EF-A337-56E4FC4268EE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Chord 542">
                    <a:extLst>
                      <a:ext uri="{FF2B5EF4-FFF2-40B4-BE49-F238E27FC236}">
                        <a16:creationId xmlns:a16="http://schemas.microsoft.com/office/drawing/2014/main" id="{8806C71D-3C0C-A42C-32E8-6221477D0B7F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B9DBAA17-B207-3199-6BCC-F65BB2BED056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5D084B6C-618E-02C5-4CA4-85B71D3FD474}"/>
                  </a:ext>
                </a:extLst>
              </p:cNvPr>
              <p:cNvGrpSpPr/>
              <p:nvPr/>
            </p:nvGrpSpPr>
            <p:grpSpPr>
              <a:xfrm>
                <a:off x="4137184" y="4096784"/>
                <a:ext cx="417015" cy="727172"/>
                <a:chOff x="1619595" y="685618"/>
                <a:chExt cx="417015" cy="727172"/>
              </a:xfrm>
            </p:grpSpPr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8EDD7BDE-D6F9-032C-B32A-B9684FE1FB24}"/>
                    </a:ext>
                  </a:extLst>
                </p:cNvPr>
                <p:cNvGrpSpPr/>
                <p:nvPr/>
              </p:nvGrpSpPr>
              <p:grpSpPr>
                <a:xfrm>
                  <a:off x="1619595" y="685618"/>
                  <a:ext cx="417015" cy="727172"/>
                  <a:chOff x="2887118" y="1625600"/>
                  <a:chExt cx="417015" cy="72717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66F13E1B-D8A6-E081-B0C1-297B2051BB38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Chord 537">
                    <a:extLst>
                      <a:ext uri="{FF2B5EF4-FFF2-40B4-BE49-F238E27FC236}">
                        <a16:creationId xmlns:a16="http://schemas.microsoft.com/office/drawing/2014/main" id="{96988954-8967-6F2A-A609-2DFFEB3E72B4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853966A7-10FD-21A1-6490-F08BFE7F7045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8C613D2A-6A03-1425-4671-6E5BA2D4D21F}"/>
                  </a:ext>
                </a:extLst>
              </p:cNvPr>
              <p:cNvGrpSpPr/>
              <p:nvPr/>
            </p:nvGrpSpPr>
            <p:grpSpPr>
              <a:xfrm>
                <a:off x="3444035" y="4954354"/>
                <a:ext cx="417015" cy="727172"/>
                <a:chOff x="926446" y="1543188"/>
                <a:chExt cx="417015" cy="727172"/>
              </a:xfrm>
            </p:grpSpPr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EDDA858D-717E-46DE-1AC9-93B433AE819F}"/>
                    </a:ext>
                  </a:extLst>
                </p:cNvPr>
                <p:cNvGrpSpPr/>
                <p:nvPr/>
              </p:nvGrpSpPr>
              <p:grpSpPr>
                <a:xfrm>
                  <a:off x="926446" y="1543188"/>
                  <a:ext cx="417015" cy="727172"/>
                  <a:chOff x="2887117" y="1625600"/>
                  <a:chExt cx="417015" cy="727172"/>
                </a:xfrm>
                <a:solidFill>
                  <a:schemeClr val="accent2"/>
                </a:solidFill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DD52470F-6EC9-8C0A-1A78-6FAADC29C95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Chord 533">
                    <a:extLst>
                      <a:ext uri="{FF2B5EF4-FFF2-40B4-BE49-F238E27FC236}">
                        <a16:creationId xmlns:a16="http://schemas.microsoft.com/office/drawing/2014/main" id="{894C651A-A8E7-EE03-8A8F-E828D6513C5B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8B381E5-3C88-D25A-882D-02BFBD00413C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99EECF9B-CF7F-30BD-0D97-6DB1D26D6EF1}"/>
                  </a:ext>
                </a:extLst>
              </p:cNvPr>
              <p:cNvGrpSpPr/>
              <p:nvPr/>
            </p:nvGrpSpPr>
            <p:grpSpPr>
              <a:xfrm>
                <a:off x="4250551" y="5625849"/>
                <a:ext cx="417015" cy="727172"/>
                <a:chOff x="1547700" y="2872176"/>
                <a:chExt cx="417015" cy="727172"/>
              </a:xfrm>
            </p:grpSpPr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D46E1D90-D319-F5AB-631D-94E6B5796AA7}"/>
                    </a:ext>
                  </a:extLst>
                </p:cNvPr>
                <p:cNvGrpSpPr/>
                <p:nvPr/>
              </p:nvGrpSpPr>
              <p:grpSpPr>
                <a:xfrm>
                  <a:off x="1547700" y="2872176"/>
                  <a:ext cx="417015" cy="727172"/>
                  <a:chOff x="2887117" y="1625600"/>
                  <a:chExt cx="417015" cy="727172"/>
                </a:xfrm>
                <a:solidFill>
                  <a:srgbClr val="C00000"/>
                </a:solidFill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84F401CC-D22C-5EB5-E4B4-B23246A7D18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Chord 529">
                    <a:extLst>
                      <a:ext uri="{FF2B5EF4-FFF2-40B4-BE49-F238E27FC236}">
                        <a16:creationId xmlns:a16="http://schemas.microsoft.com/office/drawing/2014/main" id="{BA2C44F6-CD70-102B-3A5F-9B41FF15ABD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57701F84-6604-2397-B2DD-2FC7AFD3F75F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FAD38CF1-BE36-65B4-DF4E-2BE04FB243D6}"/>
                </a:ext>
              </a:extLst>
            </p:cNvPr>
            <p:cNvSpPr txBox="1"/>
            <p:nvPr/>
          </p:nvSpPr>
          <p:spPr>
            <a:xfrm>
              <a:off x="7162451" y="5207944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9CC03CA3-AF82-78DA-E8C1-7139DB2A15B0}"/>
                </a:ext>
              </a:extLst>
            </p:cNvPr>
            <p:cNvSpPr txBox="1"/>
            <p:nvPr/>
          </p:nvSpPr>
          <p:spPr>
            <a:xfrm>
              <a:off x="7253643" y="456813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22D1ECF2-C988-045C-B206-29B2528ACCA5}"/>
                </a:ext>
              </a:extLst>
            </p:cNvPr>
            <p:cNvGrpSpPr/>
            <p:nvPr/>
          </p:nvGrpSpPr>
          <p:grpSpPr>
            <a:xfrm>
              <a:off x="9154858" y="4279353"/>
              <a:ext cx="1368341" cy="2503310"/>
              <a:chOff x="3121405" y="3524402"/>
              <a:chExt cx="1546160" cy="2828620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F9785061-9782-4144-94EA-D3DF4A6ACFB4}"/>
                  </a:ext>
                </a:extLst>
              </p:cNvPr>
              <p:cNvGrpSpPr/>
              <p:nvPr/>
            </p:nvGrpSpPr>
            <p:grpSpPr>
              <a:xfrm>
                <a:off x="3818336" y="4629308"/>
                <a:ext cx="636874" cy="1528273"/>
                <a:chOff x="1146444" y="364726"/>
                <a:chExt cx="414964" cy="3177303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4E46C45-3073-733A-E590-100C4DC2A764}"/>
                    </a:ext>
                  </a:extLst>
                </p:cNvPr>
                <p:cNvCxnSpPr/>
                <p:nvPr/>
              </p:nvCxnSpPr>
              <p:spPr>
                <a:xfrm flipH="1" flipV="1">
                  <a:off x="1464714" y="364726"/>
                  <a:ext cx="96694" cy="314241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C3460F5A-A739-C905-D725-37BF2FC3ACEF}"/>
                    </a:ext>
                  </a:extLst>
                </p:cNvPr>
                <p:cNvCxnSpPr/>
                <p:nvPr/>
              </p:nvCxnSpPr>
              <p:spPr>
                <a:xfrm>
                  <a:off x="1146444" y="2016957"/>
                  <a:ext cx="414964" cy="1525072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0D674285-BDB7-B842-3693-AC386B54ED1F}"/>
                  </a:ext>
                </a:extLst>
              </p:cNvPr>
              <p:cNvGrpSpPr/>
              <p:nvPr/>
            </p:nvGrpSpPr>
            <p:grpSpPr>
              <a:xfrm>
                <a:off x="3317457" y="3986468"/>
                <a:ext cx="960753" cy="1433758"/>
                <a:chOff x="799868" y="575302"/>
                <a:chExt cx="960753" cy="1433758"/>
              </a:xfrm>
            </p:grpSpPr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568001E3-0CCA-D990-7085-373ADF2B6DCC}"/>
                    </a:ext>
                  </a:extLst>
                </p:cNvPr>
                <p:cNvCxnSpPr/>
                <p:nvPr/>
              </p:nvCxnSpPr>
              <p:spPr>
                <a:xfrm>
                  <a:off x="799868" y="575302"/>
                  <a:ext cx="335085" cy="1433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62A9CDED-17B0-E221-6C5D-2B0698E57558}"/>
                    </a:ext>
                  </a:extLst>
                </p:cNvPr>
                <p:cNvCxnSpPr/>
                <p:nvPr/>
              </p:nvCxnSpPr>
              <p:spPr>
                <a:xfrm>
                  <a:off x="836120" y="582058"/>
                  <a:ext cx="924501" cy="4953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A3FCBC99-4C19-C661-B4CD-A95C6132F7D6}"/>
                  </a:ext>
                </a:extLst>
              </p:cNvPr>
              <p:cNvGrpSpPr/>
              <p:nvPr/>
            </p:nvGrpSpPr>
            <p:grpSpPr>
              <a:xfrm>
                <a:off x="3121405" y="3524402"/>
                <a:ext cx="417015" cy="727172"/>
                <a:chOff x="603816" y="113236"/>
                <a:chExt cx="417015" cy="727172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AF27B629-D54D-C253-107F-3560F5601F46}"/>
                    </a:ext>
                  </a:extLst>
                </p:cNvPr>
                <p:cNvGrpSpPr/>
                <p:nvPr/>
              </p:nvGrpSpPr>
              <p:grpSpPr>
                <a:xfrm>
                  <a:off x="603816" y="113236"/>
                  <a:ext cx="417015" cy="727172"/>
                  <a:chOff x="2887117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CFA6B2B9-E68C-0953-B244-A7A22BD0E1F9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Chord 573">
                    <a:extLst>
                      <a:ext uri="{FF2B5EF4-FFF2-40B4-BE49-F238E27FC236}">
                        <a16:creationId xmlns:a16="http://schemas.microsoft.com/office/drawing/2014/main" id="{2CBB28B4-4C81-D469-065D-36FF81526E7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72" name="TextBox 571">
                  <a:extLst>
                    <a:ext uri="{FF2B5EF4-FFF2-40B4-BE49-F238E27FC236}">
                      <a16:creationId xmlns:a16="http://schemas.microsoft.com/office/drawing/2014/main" id="{1CD65CBF-8912-8994-7C11-649DC3265240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2F07FEB1-F1E2-4749-FA11-E1D8D9AECD1D}"/>
                  </a:ext>
                </a:extLst>
              </p:cNvPr>
              <p:cNvGrpSpPr/>
              <p:nvPr/>
            </p:nvGrpSpPr>
            <p:grpSpPr>
              <a:xfrm>
                <a:off x="4137183" y="4096784"/>
                <a:ext cx="417015" cy="727173"/>
                <a:chOff x="1619594" y="685618"/>
                <a:chExt cx="417015" cy="727173"/>
              </a:xfrm>
            </p:grpSpPr>
            <p:grpSp>
              <p:nvGrpSpPr>
                <p:cNvPr id="567" name="Group 566">
                  <a:extLst>
                    <a:ext uri="{FF2B5EF4-FFF2-40B4-BE49-F238E27FC236}">
                      <a16:creationId xmlns:a16="http://schemas.microsoft.com/office/drawing/2014/main" id="{809F4EFB-18CC-18E6-8A40-BF0152C68F0C}"/>
                    </a:ext>
                  </a:extLst>
                </p:cNvPr>
                <p:cNvGrpSpPr/>
                <p:nvPr/>
              </p:nvGrpSpPr>
              <p:grpSpPr>
                <a:xfrm>
                  <a:off x="1619594" y="685618"/>
                  <a:ext cx="417015" cy="727173"/>
                  <a:chOff x="2887117" y="1625600"/>
                  <a:chExt cx="417015" cy="72717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2A9287EA-0837-96B4-EBCD-6AE73AA17A7C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Chord 569">
                    <a:extLst>
                      <a:ext uri="{FF2B5EF4-FFF2-40B4-BE49-F238E27FC236}">
                        <a16:creationId xmlns:a16="http://schemas.microsoft.com/office/drawing/2014/main" id="{6C165D91-253F-1E56-E96A-6927E6CE3313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8" name="TextBox 567">
                  <a:extLst>
                    <a:ext uri="{FF2B5EF4-FFF2-40B4-BE49-F238E27FC236}">
                      <a16:creationId xmlns:a16="http://schemas.microsoft.com/office/drawing/2014/main" id="{2CF657C7-F2DD-9656-5B13-3F1328A2E19B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B8E920C3-DD95-FE3C-22B9-748999C44610}"/>
                  </a:ext>
                </a:extLst>
              </p:cNvPr>
              <p:cNvGrpSpPr/>
              <p:nvPr/>
            </p:nvGrpSpPr>
            <p:grpSpPr>
              <a:xfrm>
                <a:off x="3444034" y="4954354"/>
                <a:ext cx="417015" cy="727173"/>
                <a:chOff x="926445" y="1543188"/>
                <a:chExt cx="417015" cy="727173"/>
              </a:xfrm>
            </p:grpSpPr>
            <p:grpSp>
              <p:nvGrpSpPr>
                <p:cNvPr id="563" name="Group 562">
                  <a:extLst>
                    <a:ext uri="{FF2B5EF4-FFF2-40B4-BE49-F238E27FC236}">
                      <a16:creationId xmlns:a16="http://schemas.microsoft.com/office/drawing/2014/main" id="{28A6D6ED-44E8-5EEC-F777-21D4C9BAE004}"/>
                    </a:ext>
                  </a:extLst>
                </p:cNvPr>
                <p:cNvGrpSpPr/>
                <p:nvPr/>
              </p:nvGrpSpPr>
              <p:grpSpPr>
                <a:xfrm>
                  <a:off x="926445" y="1543188"/>
                  <a:ext cx="417015" cy="727173"/>
                  <a:chOff x="2887116" y="1625600"/>
                  <a:chExt cx="417015" cy="727173"/>
                </a:xfrm>
                <a:solidFill>
                  <a:schemeClr val="accent2"/>
                </a:solidFill>
              </p:grpSpPr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48694B9C-1179-1651-A959-CC0E21605FF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Chord 565">
                    <a:extLst>
                      <a:ext uri="{FF2B5EF4-FFF2-40B4-BE49-F238E27FC236}">
                        <a16:creationId xmlns:a16="http://schemas.microsoft.com/office/drawing/2014/main" id="{F50BD708-9415-AE6D-A99D-CE44B4EDDB2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4" name="TextBox 563">
                  <a:extLst>
                    <a:ext uri="{FF2B5EF4-FFF2-40B4-BE49-F238E27FC236}">
                      <a16:creationId xmlns:a16="http://schemas.microsoft.com/office/drawing/2014/main" id="{F9EC18FA-64D7-E53F-D14C-3AEDA68B1530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C0B71EDA-0D4A-DFB1-D2A9-F44F8F1F6899}"/>
                  </a:ext>
                </a:extLst>
              </p:cNvPr>
              <p:cNvGrpSpPr/>
              <p:nvPr/>
            </p:nvGrpSpPr>
            <p:grpSpPr>
              <a:xfrm>
                <a:off x="4250550" y="5625849"/>
                <a:ext cx="417015" cy="727173"/>
                <a:chOff x="1547699" y="2872176"/>
                <a:chExt cx="417015" cy="727173"/>
              </a:xfrm>
            </p:grpSpPr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F13D7957-A52E-A7A2-BDA9-1DE40F7225E1}"/>
                    </a:ext>
                  </a:extLst>
                </p:cNvPr>
                <p:cNvGrpSpPr/>
                <p:nvPr/>
              </p:nvGrpSpPr>
              <p:grpSpPr>
                <a:xfrm>
                  <a:off x="1547699" y="2872176"/>
                  <a:ext cx="417015" cy="727173"/>
                  <a:chOff x="2887116" y="1625600"/>
                  <a:chExt cx="417015" cy="727173"/>
                </a:xfrm>
                <a:solidFill>
                  <a:srgbClr val="C00000"/>
                </a:solidFill>
              </p:grpSpPr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708E2660-0667-197D-50AD-98EBBA15C27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Chord 561">
                    <a:extLst>
                      <a:ext uri="{FF2B5EF4-FFF2-40B4-BE49-F238E27FC236}">
                        <a16:creationId xmlns:a16="http://schemas.microsoft.com/office/drawing/2014/main" id="{A3AA4EED-89AB-7917-AECE-F60D2E9ECB7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0" name="TextBox 559">
                  <a:extLst>
                    <a:ext uri="{FF2B5EF4-FFF2-40B4-BE49-F238E27FC236}">
                      <a16:creationId xmlns:a16="http://schemas.microsoft.com/office/drawing/2014/main" id="{B3C61AA9-40A8-66DD-879D-1E506ED7343E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90C2DB7D-8DA2-9F1D-107E-8504F3ADFE64}"/>
                </a:ext>
              </a:extLst>
            </p:cNvPr>
            <p:cNvSpPr txBox="1"/>
            <p:nvPr/>
          </p:nvSpPr>
          <p:spPr>
            <a:xfrm>
              <a:off x="9653027" y="6127008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C2E727D4-1840-C439-B210-67EAE5922D61}"/>
                </a:ext>
              </a:extLst>
            </p:cNvPr>
            <p:cNvSpPr txBox="1"/>
            <p:nvPr/>
          </p:nvSpPr>
          <p:spPr>
            <a:xfrm>
              <a:off x="9091318" y="5087420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529F197-1F36-B8AA-6AD6-D804824BF42E}"/>
                </a:ext>
              </a:extLst>
            </p:cNvPr>
            <p:cNvSpPr txBox="1"/>
            <p:nvPr/>
          </p:nvSpPr>
          <p:spPr>
            <a:xfrm>
              <a:off x="10353547" y="5384987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2479FF55-8D4E-C1E8-C37F-E19D47214CDF}"/>
                </a:ext>
              </a:extLst>
            </p:cNvPr>
            <p:cNvSpPr txBox="1"/>
            <p:nvPr/>
          </p:nvSpPr>
          <p:spPr>
            <a:xfrm>
              <a:off x="9739211" y="4492795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392" name="Left Brace 391">
              <a:extLst>
                <a:ext uri="{FF2B5EF4-FFF2-40B4-BE49-F238E27FC236}">
                  <a16:creationId xmlns:a16="http://schemas.microsoft.com/office/drawing/2014/main" id="{7B335928-73C3-4798-339F-633050D6AFEC}"/>
                </a:ext>
              </a:extLst>
            </p:cNvPr>
            <p:cNvSpPr/>
            <p:nvPr/>
          </p:nvSpPr>
          <p:spPr>
            <a:xfrm rot="16200000">
              <a:off x="4853948" y="2969155"/>
              <a:ext cx="420868" cy="23011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Left Brace 401">
              <a:extLst>
                <a:ext uri="{FF2B5EF4-FFF2-40B4-BE49-F238E27FC236}">
                  <a16:creationId xmlns:a16="http://schemas.microsoft.com/office/drawing/2014/main" id="{F249DDA7-580B-4A59-A041-6A40B900E9B7}"/>
                </a:ext>
              </a:extLst>
            </p:cNvPr>
            <p:cNvSpPr/>
            <p:nvPr/>
          </p:nvSpPr>
          <p:spPr>
            <a:xfrm rot="16200000">
              <a:off x="7168431" y="2997896"/>
              <a:ext cx="420868" cy="23011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Left Brace 402">
              <a:extLst>
                <a:ext uri="{FF2B5EF4-FFF2-40B4-BE49-F238E27FC236}">
                  <a16:creationId xmlns:a16="http://schemas.microsoft.com/office/drawing/2014/main" id="{4E239990-D170-25D5-CC5F-C532974428C4}"/>
                </a:ext>
              </a:extLst>
            </p:cNvPr>
            <p:cNvSpPr/>
            <p:nvPr/>
          </p:nvSpPr>
          <p:spPr>
            <a:xfrm rot="16200000">
              <a:off x="9473566" y="3016937"/>
              <a:ext cx="420868" cy="23011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A53D82FE-8CA7-1184-E313-A17A8178926B}"/>
                </a:ext>
              </a:extLst>
            </p:cNvPr>
            <p:cNvSpPr txBox="1"/>
            <p:nvPr/>
          </p:nvSpPr>
          <p:spPr>
            <a:xfrm>
              <a:off x="9690813" y="5171191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CC7E95A-AA80-A0FD-63C8-2371555F8FEB}"/>
                </a:ext>
              </a:extLst>
            </p:cNvPr>
            <p:cNvCxnSpPr/>
            <p:nvPr/>
          </p:nvCxnSpPr>
          <p:spPr>
            <a:xfrm>
              <a:off x="5108905" y="2496385"/>
              <a:ext cx="3717" cy="679773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5784BF22-042C-D221-B896-30C0988CB724}"/>
                </a:ext>
              </a:extLst>
            </p:cNvPr>
            <p:cNvSpPr txBox="1"/>
            <p:nvPr/>
          </p:nvSpPr>
          <p:spPr>
            <a:xfrm>
              <a:off x="4580510" y="5055286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1BA11249-1975-A2FB-B370-F5187EB64290}"/>
                </a:ext>
              </a:extLst>
            </p:cNvPr>
            <p:cNvCxnSpPr/>
            <p:nvPr/>
          </p:nvCxnSpPr>
          <p:spPr>
            <a:xfrm flipH="1">
              <a:off x="4337166" y="3169408"/>
              <a:ext cx="3408" cy="764974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779019ED-EA79-2099-3F69-A7FEAEB7A229}"/>
                </a:ext>
              </a:extLst>
            </p:cNvPr>
            <p:cNvCxnSpPr/>
            <p:nvPr/>
          </p:nvCxnSpPr>
          <p:spPr>
            <a:xfrm flipH="1">
              <a:off x="4624609" y="3157791"/>
              <a:ext cx="3408" cy="764974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298AA00F-3FA7-81A8-265E-02D34BFFFCFB}"/>
                </a:ext>
              </a:extLst>
            </p:cNvPr>
            <p:cNvCxnSpPr/>
            <p:nvPr/>
          </p:nvCxnSpPr>
          <p:spPr>
            <a:xfrm flipH="1">
              <a:off x="4189247" y="2463667"/>
              <a:ext cx="11482" cy="1490191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FA3231DB-A68F-2F10-45CE-E6C2C76584FE}"/>
                </a:ext>
              </a:extLst>
            </p:cNvPr>
            <p:cNvCxnSpPr>
              <a:cxnSpLocks/>
            </p:cNvCxnSpPr>
            <p:nvPr/>
          </p:nvCxnSpPr>
          <p:spPr>
            <a:xfrm>
              <a:off x="4494154" y="2466761"/>
              <a:ext cx="0" cy="722740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9032D5F2-D340-4698-DF46-03DCC6FDB822}"/>
                </a:ext>
              </a:extLst>
            </p:cNvPr>
            <p:cNvCxnSpPr/>
            <p:nvPr/>
          </p:nvCxnSpPr>
          <p:spPr>
            <a:xfrm flipH="1">
              <a:off x="9515064" y="3164902"/>
              <a:ext cx="4759" cy="745559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8ABC6F27-F227-C2B7-65B4-128BDA22E77A}"/>
                </a:ext>
              </a:extLst>
            </p:cNvPr>
            <p:cNvCxnSpPr/>
            <p:nvPr/>
          </p:nvCxnSpPr>
          <p:spPr>
            <a:xfrm flipH="1">
              <a:off x="9783015" y="2409932"/>
              <a:ext cx="3409" cy="1479014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6E9D87C8-2553-2BA8-0BE8-AF98B36CD4F9}"/>
                </a:ext>
              </a:extLst>
            </p:cNvPr>
            <p:cNvCxnSpPr/>
            <p:nvPr/>
          </p:nvCxnSpPr>
          <p:spPr>
            <a:xfrm flipH="1">
              <a:off x="9861029" y="3167936"/>
              <a:ext cx="4734" cy="734075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C6B9DCA1-1340-8438-8827-11C78763DD5C}"/>
                </a:ext>
              </a:extLst>
            </p:cNvPr>
            <p:cNvCxnSpPr/>
            <p:nvPr/>
          </p:nvCxnSpPr>
          <p:spPr>
            <a:xfrm>
              <a:off x="9991937" y="2446297"/>
              <a:ext cx="920" cy="726984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4F20D0EB-FBE7-F5EA-8D3F-0C19CD25B6E9}"/>
                </a:ext>
              </a:extLst>
            </p:cNvPr>
            <p:cNvCxnSpPr/>
            <p:nvPr/>
          </p:nvCxnSpPr>
          <p:spPr>
            <a:xfrm>
              <a:off x="9680797" y="2433860"/>
              <a:ext cx="3797" cy="1468151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1DF5AAEE-226C-1C9F-A1AA-65B0CA355F10}"/>
                </a:ext>
              </a:extLst>
            </p:cNvPr>
            <p:cNvCxnSpPr/>
            <p:nvPr/>
          </p:nvCxnSpPr>
          <p:spPr>
            <a:xfrm>
              <a:off x="10148997" y="3162856"/>
              <a:ext cx="118" cy="742113"/>
            </a:xfrm>
            <a:prstGeom prst="line">
              <a:avLst/>
            </a:prstGeom>
            <a:ln w="31750">
              <a:solidFill>
                <a:schemeClr val="tx1"/>
              </a:solidFill>
              <a:headEnd type="oval"/>
              <a:tailEnd type="oval"/>
            </a:ln>
            <a:effectLst>
              <a:glow rad="127000">
                <a:srgbClr val="FFC000">
                  <a:alpha val="3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4508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</a:t>
            </a:r>
            <a:r>
              <a:rPr lang="en-US" sz="4000" i="1" dirty="0">
                <a:solidFill>
                  <a:prstClr val="black"/>
                </a:solidFill>
                <a:latin typeface="Cambria Math" panose="02040503050406030204" pitchFamily="18" charset="0"/>
                <a:ea typeface="+mn-ea"/>
                <a:cs typeface="+mn-cs"/>
              </a:rPr>
              <a:t>A</a:t>
            </a:r>
            <a:endParaRPr lang="en-US" sz="4000" i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A04DC-4B17-9483-E201-C34556E77EFE}"/>
              </a:ext>
            </a:extLst>
          </p:cNvPr>
          <p:cNvGrpSpPr/>
          <p:nvPr/>
        </p:nvGrpSpPr>
        <p:grpSpPr>
          <a:xfrm rot="5400000">
            <a:off x="3832746" y="4570056"/>
            <a:ext cx="3322541" cy="574689"/>
            <a:chOff x="3827197" y="3078480"/>
            <a:chExt cx="4537606" cy="574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4C5440-E356-F5F7-B2BA-549F2706CFE0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7CB159-16FF-B34C-485C-F1966F557B01}"/>
                </a:ext>
              </a:extLst>
            </p:cNvPr>
            <p:cNvSpPr/>
            <p:nvPr/>
          </p:nvSpPr>
          <p:spPr>
            <a:xfrm>
              <a:off x="5964240" y="3078481"/>
              <a:ext cx="1062717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8A8409-DF2B-AD5B-7FE3-0533C77AC141}"/>
                </a:ext>
              </a:extLst>
            </p:cNvPr>
            <p:cNvSpPr/>
            <p:nvPr/>
          </p:nvSpPr>
          <p:spPr>
            <a:xfrm flipV="1">
              <a:off x="7026957" y="3347294"/>
              <a:ext cx="1337846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723C47-9BB2-59B0-01FD-C2C26D6F1C59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D6C0A9-8ACA-1AE7-8FDD-55DB45EA61D9}"/>
                </a:ext>
              </a:extLst>
            </p:cNvPr>
            <p:cNvSpPr/>
            <p:nvPr/>
          </p:nvSpPr>
          <p:spPr>
            <a:xfrm flipV="1">
              <a:off x="4328159" y="3347292"/>
              <a:ext cx="2103791" cy="3058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95965E-F312-79E7-7895-CA1D4CA5B76A}"/>
              </a:ext>
            </a:extLst>
          </p:cNvPr>
          <p:cNvSpPr txBox="1"/>
          <p:nvPr/>
        </p:nvSpPr>
        <p:spPr>
          <a:xfrm>
            <a:off x="5068883" y="2648975"/>
            <a:ext cx="142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W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FA4502-5751-946B-8DDA-907E56982EBD}"/>
              </a:ext>
            </a:extLst>
          </p:cNvPr>
          <p:cNvSpPr/>
          <p:nvPr/>
        </p:nvSpPr>
        <p:spPr>
          <a:xfrm rot="5400000">
            <a:off x="5557620" y="4704463"/>
            <a:ext cx="3322541" cy="305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812F93F-5BBB-18F6-9E3E-CA6C07CD4359}"/>
              </a:ext>
            </a:extLst>
          </p:cNvPr>
          <p:cNvSpPr txBox="1"/>
          <p:nvPr/>
        </p:nvSpPr>
        <p:spPr>
          <a:xfrm>
            <a:off x="6996235" y="2632556"/>
            <a:ext cx="57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9BFB14-8862-A5E6-FCC4-8426A6225905}"/>
              </a:ext>
            </a:extLst>
          </p:cNvPr>
          <p:cNvSpPr txBox="1"/>
          <p:nvPr/>
        </p:nvSpPr>
        <p:spPr>
          <a:xfrm>
            <a:off x="4177903" y="4211069"/>
            <a:ext cx="1157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latin typeface="Cambria Math" panose="02040503050406030204" pitchFamily="18" charset="0"/>
              </a:rPr>
              <a:t>= </a:t>
            </a:r>
            <a:endParaRPr lang="en-US" sz="3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68F446-3D70-D80E-F28F-B90912D41AAC}"/>
              </a:ext>
            </a:extLst>
          </p:cNvPr>
          <p:cNvSpPr txBox="1"/>
          <p:nvPr/>
        </p:nvSpPr>
        <p:spPr>
          <a:xfrm>
            <a:off x="6136312" y="4087727"/>
            <a:ext cx="574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i="1" dirty="0">
                <a:latin typeface="Cambria Math" panose="02040503050406030204" pitchFamily="18" charset="0"/>
              </a:rPr>
              <a:t>-</a:t>
            </a:r>
            <a:r>
              <a:rPr lang="en-US" sz="3600" i="1" dirty="0">
                <a:latin typeface="Cambria Math" panose="02040503050406030204" pitchFamily="18" charset="0"/>
              </a:rPr>
              <a:t> </a:t>
            </a:r>
            <a:endParaRPr lang="en-US" sz="36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4C0AE36-1F61-79EA-F36A-75B9D66B08CD}"/>
              </a:ext>
            </a:extLst>
          </p:cNvPr>
          <p:cNvSpPr/>
          <p:nvPr/>
        </p:nvSpPr>
        <p:spPr>
          <a:xfrm rot="5400000">
            <a:off x="8470814" y="3115035"/>
            <a:ext cx="366818" cy="574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D46B589-DDCA-6AFD-D018-0C8C27E81826}"/>
              </a:ext>
            </a:extLst>
          </p:cNvPr>
          <p:cNvSpPr/>
          <p:nvPr/>
        </p:nvSpPr>
        <p:spPr>
          <a:xfrm rot="5400000" flipV="1">
            <a:off x="8323894" y="3245092"/>
            <a:ext cx="375510" cy="30587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E09A00-2AEE-56AE-C2E2-15810348C6F6}"/>
              </a:ext>
            </a:extLst>
          </p:cNvPr>
          <p:cNvSpPr txBox="1"/>
          <p:nvPr/>
        </p:nvSpPr>
        <p:spPr>
          <a:xfrm>
            <a:off x="8436415" y="2632556"/>
            <a:ext cx="142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3A9ED3-54FE-906E-5693-31C77813AB2D}"/>
              </a:ext>
            </a:extLst>
          </p:cNvPr>
          <p:cNvSpPr txBox="1"/>
          <p:nvPr/>
        </p:nvSpPr>
        <p:spPr>
          <a:xfrm>
            <a:off x="3360170" y="2672909"/>
            <a:ext cx="43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R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76F3B34-FBF7-DE61-69F0-8752A5E4D0E8}"/>
              </a:ext>
            </a:extLst>
          </p:cNvPr>
          <p:cNvGrpSpPr/>
          <p:nvPr/>
        </p:nvGrpSpPr>
        <p:grpSpPr>
          <a:xfrm rot="5400000">
            <a:off x="2044742" y="4520813"/>
            <a:ext cx="3322541" cy="582856"/>
            <a:chOff x="3827197" y="3078480"/>
            <a:chExt cx="4537606" cy="58285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919AFD0-0BD0-D226-5BB4-09AA16098C97}"/>
                </a:ext>
              </a:extLst>
            </p:cNvPr>
            <p:cNvSpPr/>
            <p:nvPr/>
          </p:nvSpPr>
          <p:spPr>
            <a:xfrm>
              <a:off x="3827197" y="3078481"/>
              <a:ext cx="4537606" cy="57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C27101B-FE61-A0F2-83CE-263BC296756E}"/>
                </a:ext>
              </a:extLst>
            </p:cNvPr>
            <p:cNvSpPr/>
            <p:nvPr/>
          </p:nvSpPr>
          <p:spPr>
            <a:xfrm>
              <a:off x="5964240" y="3078481"/>
              <a:ext cx="1062717" cy="26881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B8E4525-5B2D-D601-AB52-0E184AF7D991}"/>
                </a:ext>
              </a:extLst>
            </p:cNvPr>
            <p:cNvSpPr/>
            <p:nvPr/>
          </p:nvSpPr>
          <p:spPr>
            <a:xfrm flipH="1" flipV="1">
              <a:off x="6493625" y="3347293"/>
              <a:ext cx="533332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2631702-60A8-B942-79DC-50F9810B7244}"/>
                </a:ext>
              </a:extLst>
            </p:cNvPr>
            <p:cNvSpPr/>
            <p:nvPr/>
          </p:nvSpPr>
          <p:spPr>
            <a:xfrm>
              <a:off x="3827197" y="3078480"/>
              <a:ext cx="500963" cy="28514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1341AFB-7515-DA34-87EA-FCD451D1E9D3}"/>
                </a:ext>
              </a:extLst>
            </p:cNvPr>
            <p:cNvSpPr/>
            <p:nvPr/>
          </p:nvSpPr>
          <p:spPr>
            <a:xfrm flipV="1">
              <a:off x="3827611" y="3355461"/>
              <a:ext cx="500549" cy="305875"/>
            </a:xfrm>
            <a:prstGeom prst="rect">
              <a:avLst/>
            </a:prstGeom>
            <a:solidFill>
              <a:srgbClr val="FF7C80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52935-2BFE-18E7-F856-BCC24CF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572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732762" y="1162353"/>
            <a:ext cx="605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Community-aware snapshots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2" y="441120"/>
            <a:ext cx="10515600" cy="686724"/>
          </a:xfrm>
        </p:spPr>
        <p:txBody>
          <a:bodyPr>
            <a:normAutofit/>
          </a:bodyPr>
          <a:lstStyle/>
          <a:p>
            <a:r>
              <a:rPr lang="en-US" sz="4000" dirty="0"/>
              <a:t>Core idea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EDF5C11-D318-088F-4D6A-5B254F5162C5}"/>
              </a:ext>
            </a:extLst>
          </p:cNvPr>
          <p:cNvSpPr/>
          <p:nvPr/>
        </p:nvSpPr>
        <p:spPr>
          <a:xfrm rot="16200000">
            <a:off x="4439395" y="1636981"/>
            <a:ext cx="426282" cy="525860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24F229D-063E-314C-BE6E-47D4460109A0}"/>
              </a:ext>
            </a:extLst>
          </p:cNvPr>
          <p:cNvSpPr/>
          <p:nvPr/>
        </p:nvSpPr>
        <p:spPr>
          <a:xfrm rot="16200000">
            <a:off x="8711336" y="2697872"/>
            <a:ext cx="405688" cy="312680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B63FC9-E59D-FC10-9CFA-461A9F783A1A}"/>
              </a:ext>
            </a:extLst>
          </p:cNvPr>
          <p:cNvSpPr/>
          <p:nvPr/>
        </p:nvSpPr>
        <p:spPr>
          <a:xfrm>
            <a:off x="4183161" y="4840571"/>
            <a:ext cx="211991" cy="21199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D8156F-F305-E4BC-95DB-AD3227C45541}"/>
              </a:ext>
            </a:extLst>
          </p:cNvPr>
          <p:cNvSpPr/>
          <p:nvPr/>
        </p:nvSpPr>
        <p:spPr>
          <a:xfrm>
            <a:off x="4535079" y="4498401"/>
            <a:ext cx="211991" cy="21199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A2EDC6-BB4A-2514-54A6-7F7595311F29}"/>
              </a:ext>
            </a:extLst>
          </p:cNvPr>
          <p:cNvSpPr/>
          <p:nvPr/>
        </p:nvSpPr>
        <p:spPr>
          <a:xfrm>
            <a:off x="4873065" y="4840571"/>
            <a:ext cx="211991" cy="21199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3FDCD0-13B8-22E5-1572-0AD01E867200}"/>
              </a:ext>
            </a:extLst>
          </p:cNvPr>
          <p:cNvSpPr/>
          <p:nvPr/>
        </p:nvSpPr>
        <p:spPr>
          <a:xfrm>
            <a:off x="4289815" y="5332281"/>
            <a:ext cx="211991" cy="21199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F96E14-252E-8974-BC45-EFC4378F5515}"/>
              </a:ext>
            </a:extLst>
          </p:cNvPr>
          <p:cNvSpPr/>
          <p:nvPr/>
        </p:nvSpPr>
        <p:spPr>
          <a:xfrm>
            <a:off x="4747070" y="5332281"/>
            <a:ext cx="211991" cy="21199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365EA-7D07-93CE-EA49-F2BFE057A5CB}"/>
              </a:ext>
            </a:extLst>
          </p:cNvPr>
          <p:cNvCxnSpPr>
            <a:stCxn id="5" idx="3"/>
            <a:endCxn id="4" idx="7"/>
          </p:cNvCxnSpPr>
          <p:nvPr/>
        </p:nvCxnSpPr>
        <p:spPr>
          <a:xfrm flipH="1">
            <a:off x="4364107" y="4679347"/>
            <a:ext cx="202016" cy="1922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E6E922-6F70-4D4C-DDB1-E8919B32FBB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310780" y="5052562"/>
            <a:ext cx="85031" cy="279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5B9842-FD24-526B-DD8C-7783F887811A}"/>
              </a:ext>
            </a:extLst>
          </p:cNvPr>
          <p:cNvCxnSpPr>
            <a:cxnSpLocks/>
          </p:cNvCxnSpPr>
          <p:nvPr/>
        </p:nvCxnSpPr>
        <p:spPr>
          <a:xfrm flipV="1">
            <a:off x="4908017" y="5049259"/>
            <a:ext cx="51044" cy="31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9D3541F-C9EB-4E9F-58FC-13DFA5CCD6C1}"/>
              </a:ext>
            </a:extLst>
          </p:cNvPr>
          <p:cNvSpPr/>
          <p:nvPr/>
        </p:nvSpPr>
        <p:spPr>
          <a:xfrm>
            <a:off x="9136371" y="4840571"/>
            <a:ext cx="211991" cy="211991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0697CD-6EAF-D604-6B06-EDD68DD95578}"/>
              </a:ext>
            </a:extLst>
          </p:cNvPr>
          <p:cNvSpPr/>
          <p:nvPr/>
        </p:nvSpPr>
        <p:spPr>
          <a:xfrm>
            <a:off x="8553121" y="5332281"/>
            <a:ext cx="211991" cy="211991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A9A675-00DA-B168-84B2-ED0A5E2DCCED}"/>
              </a:ext>
            </a:extLst>
          </p:cNvPr>
          <p:cNvSpPr/>
          <p:nvPr/>
        </p:nvSpPr>
        <p:spPr>
          <a:xfrm>
            <a:off x="9010376" y="5332281"/>
            <a:ext cx="211991" cy="211991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65A552-A1D8-022D-F087-EAFD55F8F3E7}"/>
              </a:ext>
            </a:extLst>
          </p:cNvPr>
          <p:cNvCxnSpPr>
            <a:cxnSpLocks/>
          </p:cNvCxnSpPr>
          <p:nvPr/>
        </p:nvCxnSpPr>
        <p:spPr>
          <a:xfrm flipV="1">
            <a:off x="9171323" y="5049259"/>
            <a:ext cx="51044" cy="31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9F1850-8860-520C-7894-2AE5545F28FB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>
            <a:off x="8765112" y="5438277"/>
            <a:ext cx="245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56CB24-CA0C-3B25-6462-01C0AE8E81BD}"/>
              </a:ext>
            </a:extLst>
          </p:cNvPr>
          <p:cNvCxnSpPr>
            <a:cxnSpLocks/>
            <a:stCxn id="23" idx="7"/>
            <a:endCxn id="22" idx="3"/>
          </p:cNvCxnSpPr>
          <p:nvPr/>
        </p:nvCxnSpPr>
        <p:spPr>
          <a:xfrm flipV="1">
            <a:off x="8734067" y="5021517"/>
            <a:ext cx="433349" cy="341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D92D7E-6EEA-9D18-DD5F-1BBDB871B4D3}"/>
              </a:ext>
            </a:extLst>
          </p:cNvPr>
          <p:cNvCxnSpPr>
            <a:cxnSpLocks/>
            <a:stCxn id="7" idx="7"/>
            <a:endCxn id="5" idx="4"/>
          </p:cNvCxnSpPr>
          <p:nvPr/>
        </p:nvCxnSpPr>
        <p:spPr>
          <a:xfrm flipV="1">
            <a:off x="4470761" y="4710392"/>
            <a:ext cx="170314" cy="652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C40BCD3-65F8-A24F-C27A-26CF4988F99A}"/>
              </a:ext>
            </a:extLst>
          </p:cNvPr>
          <p:cNvGrpSpPr/>
          <p:nvPr/>
        </p:nvGrpSpPr>
        <p:grpSpPr>
          <a:xfrm>
            <a:off x="2087353" y="2169834"/>
            <a:ext cx="8375965" cy="1824013"/>
            <a:chOff x="2047380" y="2195651"/>
            <a:chExt cx="8375965" cy="182401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8735063-0286-D1B4-6921-1D3EC79F36D9}"/>
                </a:ext>
              </a:extLst>
            </p:cNvPr>
            <p:cNvGrpSpPr/>
            <p:nvPr/>
          </p:nvGrpSpPr>
          <p:grpSpPr>
            <a:xfrm>
              <a:off x="2047380" y="2195651"/>
              <a:ext cx="8375965" cy="1824013"/>
              <a:chOff x="5016617" y="2138387"/>
              <a:chExt cx="6191075" cy="134821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407377D-D20B-F671-C177-D7B4A2BA7CC1}"/>
                  </a:ext>
                </a:extLst>
              </p:cNvPr>
              <p:cNvSpPr/>
              <p:nvPr/>
            </p:nvSpPr>
            <p:spPr>
              <a:xfrm>
                <a:off x="5193218" y="280566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A17F816-42FE-54BA-EDBB-3CA1B146B27E}"/>
                  </a:ext>
                </a:extLst>
              </p:cNvPr>
              <p:cNvSpPr/>
              <p:nvPr/>
            </p:nvSpPr>
            <p:spPr>
              <a:xfrm>
                <a:off x="5453337" y="2552753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5A8C423-73AD-99F3-699E-D682C145F4E8}"/>
                  </a:ext>
                </a:extLst>
              </p:cNvPr>
              <p:cNvSpPr/>
              <p:nvPr/>
            </p:nvSpPr>
            <p:spPr>
              <a:xfrm rot="733898">
                <a:off x="5703159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2958295-288B-D9E8-70DE-24AD648A495D}"/>
                  </a:ext>
                </a:extLst>
              </p:cNvPr>
              <p:cNvSpPr/>
              <p:nvPr/>
            </p:nvSpPr>
            <p:spPr>
              <a:xfrm rot="949321">
                <a:off x="5610030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96C31D2-11CB-85EA-6CC7-3DA4C585ED6C}"/>
                  </a:ext>
                </a:extLst>
              </p:cNvPr>
              <p:cNvCxnSpPr>
                <a:cxnSpLocks/>
                <a:stCxn id="114" idx="3"/>
                <a:endCxn id="111" idx="7"/>
              </p:cNvCxnSpPr>
              <p:nvPr/>
            </p:nvCxnSpPr>
            <p:spPr>
              <a:xfrm flipH="1">
                <a:off x="5326964" y="2686499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66ED392-1DB5-A136-9043-967D4510A982}"/>
                  </a:ext>
                </a:extLst>
              </p:cNvPr>
              <p:cNvSpPr/>
              <p:nvPr/>
            </p:nvSpPr>
            <p:spPr>
              <a:xfrm>
                <a:off x="6460502" y="280566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F902595-8225-3746-0A10-2F634022F26E}"/>
                  </a:ext>
                </a:extLst>
              </p:cNvPr>
              <p:cNvSpPr/>
              <p:nvPr/>
            </p:nvSpPr>
            <p:spPr>
              <a:xfrm>
                <a:off x="6367373" y="3169114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3E65E8C-B0BA-A96F-1127-8649878672AC}"/>
                  </a:ext>
                </a:extLst>
              </p:cNvPr>
              <p:cNvCxnSpPr>
                <a:cxnSpLocks/>
                <a:stCxn id="119" idx="7"/>
                <a:endCxn id="118" idx="4"/>
              </p:cNvCxnSpPr>
              <p:nvPr/>
            </p:nvCxnSpPr>
            <p:spPr>
              <a:xfrm flipV="1">
                <a:off x="6501120" y="2962360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CCAC52-6962-F27D-0ADD-BB62335691BA}"/>
                  </a:ext>
                </a:extLst>
              </p:cNvPr>
              <p:cNvSpPr/>
              <p:nvPr/>
            </p:nvSpPr>
            <p:spPr>
              <a:xfrm>
                <a:off x="6682093" y="2805800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FCF9D4E-7460-F061-05C4-1EAAC85542C2}"/>
                  </a:ext>
                </a:extLst>
              </p:cNvPr>
              <p:cNvSpPr/>
              <p:nvPr/>
            </p:nvSpPr>
            <p:spPr>
              <a:xfrm>
                <a:off x="6942212" y="2552886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B76CE2C-9BD5-0D75-AB24-369AC0BFBFE2}"/>
                  </a:ext>
                </a:extLst>
              </p:cNvPr>
              <p:cNvSpPr/>
              <p:nvPr/>
            </p:nvSpPr>
            <p:spPr>
              <a:xfrm>
                <a:off x="6760926" y="3169247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3807262-6C6C-43BE-FA55-204047122F8B}"/>
                  </a:ext>
                </a:extLst>
              </p:cNvPr>
              <p:cNvCxnSpPr>
                <a:cxnSpLocks/>
                <a:stCxn id="122" idx="3"/>
                <a:endCxn id="121" idx="7"/>
              </p:cNvCxnSpPr>
              <p:nvPr/>
            </p:nvCxnSpPr>
            <p:spPr>
              <a:xfrm flipH="1">
                <a:off x="6815839" y="2686632"/>
                <a:ext cx="149320" cy="1421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75011C1-2BB0-BC68-5E93-AD8D0E613FB9}"/>
                  </a:ext>
                </a:extLst>
              </p:cNvPr>
              <p:cNvCxnSpPr>
                <a:cxnSpLocks/>
                <a:stCxn id="121" idx="4"/>
                <a:endCxn id="123" idx="0"/>
              </p:cNvCxnSpPr>
              <p:nvPr/>
            </p:nvCxnSpPr>
            <p:spPr>
              <a:xfrm>
                <a:off x="6760440" y="2962493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EB26219-C4C4-2150-8D3B-EF80F266A10C}"/>
                  </a:ext>
                </a:extLst>
              </p:cNvPr>
              <p:cNvSpPr/>
              <p:nvPr/>
            </p:nvSpPr>
            <p:spPr>
              <a:xfrm>
                <a:off x="7949377" y="2805800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8ADE394F-C8C1-3C42-833F-92121CC6745B}"/>
                  </a:ext>
                </a:extLst>
              </p:cNvPr>
              <p:cNvSpPr/>
              <p:nvPr/>
            </p:nvSpPr>
            <p:spPr>
              <a:xfrm>
                <a:off x="7856248" y="3169247"/>
                <a:ext cx="156693" cy="15669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0294C7D-8D1A-66C6-8867-71EC1A04359F}"/>
                  </a:ext>
                </a:extLst>
              </p:cNvPr>
              <p:cNvSpPr/>
              <p:nvPr/>
            </p:nvSpPr>
            <p:spPr>
              <a:xfrm>
                <a:off x="8179267" y="2820628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5FBAD8B-A3BC-6784-6540-A432BB236874}"/>
                  </a:ext>
                </a:extLst>
              </p:cNvPr>
              <p:cNvSpPr/>
              <p:nvPr/>
            </p:nvSpPr>
            <p:spPr>
              <a:xfrm>
                <a:off x="8439386" y="2567714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B814F9D-28BA-FC68-46F1-F10B207A80B0}"/>
                  </a:ext>
                </a:extLst>
              </p:cNvPr>
              <p:cNvSpPr/>
              <p:nvPr/>
            </p:nvSpPr>
            <p:spPr>
              <a:xfrm>
                <a:off x="8258100" y="3184075"/>
                <a:ext cx="156693" cy="15669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D33341B-2B96-3CD4-F557-F413024F8048}"/>
                  </a:ext>
                </a:extLst>
              </p:cNvPr>
              <p:cNvCxnSpPr>
                <a:cxnSpLocks/>
                <a:stCxn id="129" idx="4"/>
                <a:endCxn id="130" idx="7"/>
              </p:cNvCxnSpPr>
              <p:nvPr/>
            </p:nvCxnSpPr>
            <p:spPr>
              <a:xfrm flipH="1">
                <a:off x="8391847" y="2724407"/>
                <a:ext cx="125886" cy="482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101DEA3-BDD4-22A3-E24A-EF0D49A2ADE4}"/>
                  </a:ext>
                </a:extLst>
              </p:cNvPr>
              <p:cNvSpPr/>
              <p:nvPr/>
            </p:nvSpPr>
            <p:spPr>
              <a:xfrm>
                <a:off x="9015443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F946CD1A-3502-35FF-966A-A5239401C539}"/>
                  </a:ext>
                </a:extLst>
              </p:cNvPr>
              <p:cNvSpPr/>
              <p:nvPr/>
            </p:nvSpPr>
            <p:spPr>
              <a:xfrm>
                <a:off x="9353422" y="3184075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147509F-EDB4-37E9-A13D-74CC0C41EEF3}"/>
                  </a:ext>
                </a:extLst>
              </p:cNvPr>
              <p:cNvCxnSpPr>
                <a:cxnSpLocks/>
                <a:stCxn id="132" idx="6"/>
                <a:endCxn id="133" idx="2"/>
              </p:cNvCxnSpPr>
              <p:nvPr/>
            </p:nvCxnSpPr>
            <p:spPr>
              <a:xfrm>
                <a:off x="9172137" y="3262421"/>
                <a:ext cx="181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58CBD99-229F-E55D-26ED-B23A77DC2F8B}"/>
                  </a:ext>
                </a:extLst>
              </p:cNvPr>
              <p:cNvSpPr/>
              <p:nvPr/>
            </p:nvSpPr>
            <p:spPr>
              <a:xfrm>
                <a:off x="10178083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FA3530B-2100-A5F6-F1CB-9A67EEF2C72A}"/>
                  </a:ext>
                </a:extLst>
              </p:cNvPr>
              <p:cNvSpPr/>
              <p:nvPr/>
            </p:nvSpPr>
            <p:spPr>
              <a:xfrm>
                <a:off x="9746975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2CD08C7-13F6-5A2E-3FFC-6F8BE44BD814}"/>
                  </a:ext>
                </a:extLst>
              </p:cNvPr>
              <p:cNvSpPr/>
              <p:nvPr/>
            </p:nvSpPr>
            <p:spPr>
              <a:xfrm>
                <a:off x="10084954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7A25DA1-629D-695A-0925-CBF276A01AF7}"/>
                  </a:ext>
                </a:extLst>
              </p:cNvPr>
              <p:cNvCxnSpPr>
                <a:cxnSpLocks/>
                <a:stCxn id="137" idx="7"/>
                <a:endCxn id="135" idx="4"/>
              </p:cNvCxnSpPr>
              <p:nvPr/>
            </p:nvCxnSpPr>
            <p:spPr>
              <a:xfrm flipV="1">
                <a:off x="10218701" y="2977454"/>
                <a:ext cx="37729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37BEE6B-2B4A-1EC4-C5D1-CFBD2256301D}"/>
                  </a:ext>
                </a:extLst>
              </p:cNvPr>
              <p:cNvCxnSpPr>
                <a:cxnSpLocks/>
                <a:stCxn id="136" idx="7"/>
                <a:endCxn id="135" idx="3"/>
              </p:cNvCxnSpPr>
              <p:nvPr/>
            </p:nvCxnSpPr>
            <p:spPr>
              <a:xfrm flipV="1">
                <a:off x="9880722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0100BBD-C105-26FC-F5BC-602BC73650CD}"/>
                  </a:ext>
                </a:extLst>
              </p:cNvPr>
              <p:cNvSpPr/>
              <p:nvPr/>
            </p:nvSpPr>
            <p:spPr>
              <a:xfrm>
                <a:off x="10935426" y="2820761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5B6E5D8F-353A-953F-C561-EF4840E1A3E4}"/>
                  </a:ext>
                </a:extLst>
              </p:cNvPr>
              <p:cNvSpPr/>
              <p:nvPr/>
            </p:nvSpPr>
            <p:spPr>
              <a:xfrm>
                <a:off x="10504318" y="3184208"/>
                <a:ext cx="156693" cy="15669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82B5E46-D5B8-F9A8-B9EE-4C9D82D68F6A}"/>
                  </a:ext>
                </a:extLst>
              </p:cNvPr>
              <p:cNvCxnSpPr>
                <a:cxnSpLocks/>
                <a:stCxn id="141" idx="7"/>
                <a:endCxn id="140" idx="3"/>
              </p:cNvCxnSpPr>
              <p:nvPr/>
            </p:nvCxnSpPr>
            <p:spPr>
              <a:xfrm flipV="1">
                <a:off x="10638065" y="2954507"/>
                <a:ext cx="320308" cy="2526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DD54BFA8-4F16-093F-1478-ABD3A67AA617}"/>
                  </a:ext>
                </a:extLst>
              </p:cNvPr>
              <p:cNvCxnSpPr/>
              <p:nvPr/>
            </p:nvCxnSpPr>
            <p:spPr>
              <a:xfrm>
                <a:off x="5016617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B53559F-5E70-7AB8-D3D9-96E56BB057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617" y="3473042"/>
                <a:ext cx="6191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72524A6-217E-70A3-04D7-DA197C1F0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95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E73DE0F-7050-DF81-3E22-7251356B2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274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E3F425C-9548-F2AE-83CB-1CF12745D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16617" y="2474752"/>
                <a:ext cx="6191075" cy="11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0E4FE4C-8186-E780-7093-0DB8454F9CD2}"/>
                  </a:ext>
                </a:extLst>
              </p:cNvPr>
              <p:cNvCxnSpPr/>
              <p:nvPr/>
            </p:nvCxnSpPr>
            <p:spPr>
              <a:xfrm>
                <a:off x="11207692" y="2474752"/>
                <a:ext cx="0" cy="998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0BA1FCF-B600-1622-CCEC-6FE922D55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274" y="248153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71A97C7-CF66-AABA-A5A7-8CC3A8E83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524" y="248831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CFB9004-9DD4-ACC4-B3CE-E920C4677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1524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E4B92EB-22ED-E33C-70D7-9A0A70CE6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4949" y="2488310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F4FAC1D-EAE0-3BDB-E0E8-487F93BCB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124" y="2501871"/>
                <a:ext cx="0" cy="98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BE8A1E7-97F1-924A-1EB6-3EC7F581115A}"/>
                  </a:ext>
                </a:extLst>
              </p:cNvPr>
              <p:cNvCxnSpPr>
                <a:cxnSpLocks/>
                <a:stCxn id="127" idx="7"/>
                <a:endCxn id="126" idx="4"/>
              </p:cNvCxnSpPr>
              <p:nvPr/>
            </p:nvCxnSpPr>
            <p:spPr>
              <a:xfrm flipV="1">
                <a:off x="7989994" y="2962493"/>
                <a:ext cx="37730" cy="22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495F52E-936E-D641-0B64-16F7CDAD3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051" y="2972560"/>
                <a:ext cx="78833" cy="206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4C4F2B3-DF27-4BA3-19B7-605EBA8D98BC}"/>
                  </a:ext>
                </a:extLst>
              </p:cNvPr>
              <p:cNvSpPr txBox="1"/>
              <p:nvPr/>
            </p:nvSpPr>
            <p:spPr>
              <a:xfrm>
                <a:off x="5271616" y="213838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4DF9BF3-8437-343C-20FA-A2520BA1B862}"/>
                  </a:ext>
                </a:extLst>
              </p:cNvPr>
              <p:cNvSpPr txBox="1"/>
              <p:nvPr/>
            </p:nvSpPr>
            <p:spPr>
              <a:xfrm>
                <a:off x="6090782" y="2149302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408A70A-9425-F592-29E0-C37E695CE692}"/>
                  </a:ext>
                </a:extLst>
              </p:cNvPr>
              <p:cNvSpPr txBox="1"/>
              <p:nvPr/>
            </p:nvSpPr>
            <p:spPr>
              <a:xfrm>
                <a:off x="6862707" y="215804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861C381-A1A5-C8E7-093C-A51A9B0A97BE}"/>
                  </a:ext>
                </a:extLst>
              </p:cNvPr>
              <p:cNvSpPr txBox="1"/>
              <p:nvPr/>
            </p:nvSpPr>
            <p:spPr>
              <a:xfrm>
                <a:off x="7583031" y="216999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t4</a:t>
                </a:r>
                <a:endParaRPr lang="en-US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8EA6FEC-50F9-F8F4-83C6-B6E6690EC747}"/>
                  </a:ext>
                </a:extLst>
              </p:cNvPr>
              <p:cNvSpPr txBox="1"/>
              <p:nvPr/>
            </p:nvSpPr>
            <p:spPr>
              <a:xfrm>
                <a:off x="8310384" y="2179967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t5</a:t>
                </a:r>
                <a:endParaRPr lang="en-US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B43A90C-2C9D-8103-6F25-EDDE430B56D7}"/>
                  </a:ext>
                </a:extLst>
              </p:cNvPr>
              <p:cNvSpPr txBox="1"/>
              <p:nvPr/>
            </p:nvSpPr>
            <p:spPr>
              <a:xfrm>
                <a:off x="9057283" y="2186909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t6</a:t>
                </a:r>
                <a:endParaRPr lang="en-US" dirty="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11E7C90-5F10-ECFB-CEC2-79AA07E12F24}"/>
                  </a:ext>
                </a:extLst>
              </p:cNvPr>
              <p:cNvSpPr txBox="1"/>
              <p:nvPr/>
            </p:nvSpPr>
            <p:spPr>
              <a:xfrm>
                <a:off x="9814918" y="2191518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t7</a:t>
                </a:r>
                <a:endParaRPr lang="en-US" dirty="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00AEE7C-361C-B1CC-AD92-781855E8D1A4}"/>
                  </a:ext>
                </a:extLst>
              </p:cNvPr>
              <p:cNvSpPr txBox="1"/>
              <p:nvPr/>
            </p:nvSpPr>
            <p:spPr>
              <a:xfrm>
                <a:off x="10572553" y="2195125"/>
                <a:ext cx="421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t8</a:t>
                </a:r>
                <a:endParaRPr lang="en-US" dirty="0"/>
              </a:p>
            </p:txBody>
          </p: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574C589-8679-09E7-7363-5C7EED760CC1}"/>
                </a:ext>
              </a:extLst>
            </p:cNvPr>
            <p:cNvCxnSpPr>
              <a:cxnSpLocks/>
              <a:stCxn id="116" idx="0"/>
              <a:endCxn id="115" idx="4"/>
            </p:cNvCxnSpPr>
            <p:nvPr/>
          </p:nvCxnSpPr>
          <p:spPr>
            <a:xfrm flipV="1">
              <a:off x="2985110" y="3308006"/>
              <a:ext cx="74638" cy="2861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B2612-F6A5-1A2F-81A6-57A7973E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19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FAE2CD-99B2-2279-308C-3FDF65AF9CC3}"/>
              </a:ext>
            </a:extLst>
          </p:cNvPr>
          <p:cNvGrpSpPr/>
          <p:nvPr/>
        </p:nvGrpSpPr>
        <p:grpSpPr>
          <a:xfrm>
            <a:off x="838200" y="1802275"/>
            <a:ext cx="4714775" cy="3258306"/>
            <a:chOff x="1272124" y="246866"/>
            <a:chExt cx="5801746" cy="40094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B7BDAC-A1E0-7F33-E6EF-386775FB2258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F9CFCE66-AFD2-D9BE-6D6C-361A06ED2853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491F3482-6C6D-8C60-C44D-01CD7A95619D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5938ACB-298A-EC34-8B1E-788534FB9294}"/>
                  </a:ext>
                </a:extLst>
              </p:cNvPr>
              <p:cNvGrpSpPr/>
              <p:nvPr/>
            </p:nvGrpSpPr>
            <p:grpSpPr>
              <a:xfrm>
                <a:off x="3034026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FCA862A-85FA-508B-B6C5-87B3DD6E5F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46D6047-3DFB-5D4D-7C88-BCBBEDBB4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8186238-9D2C-623C-277B-7EA28BFC5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6140DF-88E7-F274-AA71-98E4AB771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2AF52A30-26C4-642F-BAC3-E1E5EDE92B2D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A888E64E-FD89-CD8E-0387-E7FFEB8143C3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D634AA7-49B4-1C64-95D5-342666CB4AB1}"/>
                  </a:ext>
                </a:extLst>
              </p:cNvPr>
              <p:cNvGrpSpPr/>
              <p:nvPr/>
            </p:nvGrpSpPr>
            <p:grpSpPr>
              <a:xfrm>
                <a:off x="5622167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0E61F40-8549-95F0-E1DD-2DF823B641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4E7017C-AB49-0539-71A1-52A7AD19B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92D9610-F576-CADC-F12A-07F28B6368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9469971-7E4A-A5F1-ABC2-7A39358DC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CD00E64A-A975-34C4-F15D-E6D5246952A7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DEEDD0F4-05F9-AAFA-598C-5CEA2A5BBF6A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0628660-27D0-B3A5-1D05-FD8AEBF03F1A}"/>
                  </a:ext>
                </a:extLst>
              </p:cNvPr>
              <p:cNvGrpSpPr/>
              <p:nvPr/>
            </p:nvGrpSpPr>
            <p:grpSpPr>
              <a:xfrm>
                <a:off x="6351064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AE14832-05A5-87F7-DB1E-6A913EC90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136C99B-0A65-05A5-CC91-AD721950E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FEA8C89-B07E-F810-5D68-B9AAFC559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9EC3B-C586-1E1B-18F6-D67F3C6CA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AB4C71F4-F161-643B-6E70-223677502AF3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FC1D3064-C653-A456-2856-3DBB8AF1C143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80528CF-8394-5665-3E07-DE83BC98EC14}"/>
                  </a:ext>
                </a:extLst>
              </p:cNvPr>
              <p:cNvGrpSpPr/>
              <p:nvPr/>
            </p:nvGrpSpPr>
            <p:grpSpPr>
              <a:xfrm>
                <a:off x="7687835" y="1787284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5EFB435-EC6C-FBDC-19DA-814DD519AB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E3E5A1C-701E-9F84-E22D-6CA1933E97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FA81548-C56C-57A3-B3B8-40DC7D1FF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752D4D8-B3B2-FA65-5C71-B4951B5F4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8DCB383A-C72B-734B-4DEC-A56673B3CBBF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45748CC2-3D2B-855D-74BE-F58E4AA5141B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3BBF67B4-6249-EED7-7BCC-482A4EEA8288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B425C0-7DAC-8227-0871-E36A5B3CDB95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6FEAD5-A450-4A4F-46DD-FE6D6DECE49A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58FF69-ED00-54CC-4CE9-E2F3B08EF547}"/>
                </a:ext>
              </a:extLst>
            </p:cNvPr>
            <p:cNvSpPr txBox="1"/>
            <p:nvPr/>
          </p:nvSpPr>
          <p:spPr>
            <a:xfrm>
              <a:off x="4686491" y="246866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7A81F7-8C4E-C518-6D66-3FFB8D206AE6}"/>
                </a:ext>
              </a:extLst>
            </p:cNvPr>
            <p:cNvCxnSpPr>
              <a:cxnSpLocks/>
            </p:cNvCxnSpPr>
            <p:nvPr/>
          </p:nvCxnSpPr>
          <p:spPr>
            <a:xfrm>
              <a:off x="1272124" y="3073139"/>
              <a:ext cx="85174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56DDE2-E105-A32B-1541-C66C6016B548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73" y="3073139"/>
              <a:ext cx="13687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7107F3-E60A-5B38-5829-735566C02728}"/>
                </a:ext>
              </a:extLst>
            </p:cNvPr>
            <p:cNvCxnSpPr>
              <a:cxnSpLocks/>
            </p:cNvCxnSpPr>
            <p:nvPr/>
          </p:nvCxnSpPr>
          <p:spPr>
            <a:xfrm>
              <a:off x="3492595" y="3074710"/>
              <a:ext cx="3854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C99EFF5-9C3D-6B03-1CCE-9EFCB27F44C8}"/>
                </a:ext>
              </a:extLst>
            </p:cNvPr>
            <p:cNvCxnSpPr>
              <a:cxnSpLocks/>
            </p:cNvCxnSpPr>
            <p:nvPr/>
          </p:nvCxnSpPr>
          <p:spPr>
            <a:xfrm>
              <a:off x="3878068" y="3073139"/>
              <a:ext cx="70694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89854C-3F9A-072B-2E9C-7E1116BF70ED}"/>
                </a:ext>
              </a:extLst>
            </p:cNvPr>
            <p:cNvCxnSpPr>
              <a:cxnSpLocks/>
            </p:cNvCxnSpPr>
            <p:nvPr/>
          </p:nvCxnSpPr>
          <p:spPr>
            <a:xfrm>
              <a:off x="4585360" y="3074710"/>
              <a:ext cx="1410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18EC8-FA4C-D057-02FF-3AB01D92341F}"/>
                </a:ext>
              </a:extLst>
            </p:cNvPr>
            <p:cNvSpPr txBox="1"/>
            <p:nvPr/>
          </p:nvSpPr>
          <p:spPr>
            <a:xfrm>
              <a:off x="1471814" y="3109232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489C3-3C5F-3F64-B0F2-43A45B2F3DCB}"/>
                </a:ext>
              </a:extLst>
            </p:cNvPr>
            <p:cNvSpPr txBox="1"/>
            <p:nvPr/>
          </p:nvSpPr>
          <p:spPr>
            <a:xfrm>
              <a:off x="2579354" y="3106599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E7957D-7043-B841-1A8A-A9FC4FA5A844}"/>
                </a:ext>
              </a:extLst>
            </p:cNvPr>
            <p:cNvSpPr txBox="1"/>
            <p:nvPr/>
          </p:nvSpPr>
          <p:spPr>
            <a:xfrm>
              <a:off x="3533034" y="3108167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57A0F-C865-9CDF-52AD-CC7487F18983}"/>
                </a:ext>
              </a:extLst>
            </p:cNvPr>
            <p:cNvSpPr txBox="1"/>
            <p:nvPr/>
          </p:nvSpPr>
          <p:spPr>
            <a:xfrm>
              <a:off x="4023225" y="3108168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3D155-D463-3F3A-92CD-95677230CE06}"/>
                </a:ext>
              </a:extLst>
            </p:cNvPr>
            <p:cNvSpPr txBox="1"/>
            <p:nvPr/>
          </p:nvSpPr>
          <p:spPr>
            <a:xfrm>
              <a:off x="5052317" y="3109736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4E2A2B-3964-BB4F-241C-239F5C88EFAF}"/>
                </a:ext>
              </a:extLst>
            </p:cNvPr>
            <p:cNvSpPr txBox="1"/>
            <p:nvPr/>
          </p:nvSpPr>
          <p:spPr>
            <a:xfrm>
              <a:off x="2490084" y="3671585"/>
              <a:ext cx="1893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Snapshots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C22E0FC-A8D3-6AD1-318F-E5CAFC744F6C}"/>
              </a:ext>
            </a:extLst>
          </p:cNvPr>
          <p:cNvGrpSpPr/>
          <p:nvPr/>
        </p:nvGrpSpPr>
        <p:grpSpPr>
          <a:xfrm>
            <a:off x="6711855" y="2485846"/>
            <a:ext cx="797698" cy="1691224"/>
            <a:chOff x="5877288" y="3475243"/>
            <a:chExt cx="797698" cy="169122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79C15-1BE8-B11B-D1E3-EFBF138B856D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4C97CC1-251A-23C1-0F33-C824BEEBEB32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EFF608-565F-45C8-8E17-2EE6524E75CB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46059D-4EA0-4EFB-8224-1E6AF7048DC0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06CD0-AF44-0A0E-0729-A695AF2017C4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9A3A83A-FBF8-A816-3BF5-A97B22D0D944}"/>
              </a:ext>
            </a:extLst>
          </p:cNvPr>
          <p:cNvGrpSpPr/>
          <p:nvPr/>
        </p:nvGrpSpPr>
        <p:grpSpPr>
          <a:xfrm>
            <a:off x="8272272" y="2498460"/>
            <a:ext cx="797698" cy="1691224"/>
            <a:chOff x="5877288" y="3475243"/>
            <a:chExt cx="797698" cy="169122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F431FA8-A5E5-64D9-43FA-7B5BA9DCDCEA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F9DA97-B77F-8CB7-CC3E-61D8D33C0EEC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1EFC1D-B38E-2C97-FF69-8A51D79D8FA0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434E66-01F2-B843-A18B-4EE200CCA3C4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9CED86-8FB7-B4AA-0317-64AA64F252D8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59EF3D1-11D0-2424-0D1E-B79C2A9C487B}"/>
              </a:ext>
            </a:extLst>
          </p:cNvPr>
          <p:cNvGrpSpPr/>
          <p:nvPr/>
        </p:nvGrpSpPr>
        <p:grpSpPr>
          <a:xfrm rot="16200000">
            <a:off x="8187885" y="2865537"/>
            <a:ext cx="3537866" cy="885229"/>
            <a:chOff x="7077226" y="4950439"/>
            <a:chExt cx="4452108" cy="1113986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1BE73-122E-C0F5-7D8A-3882782C18C5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4CD336A-1083-D256-A31A-DF9BA9FACAC5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473C18F-6923-F801-5C31-C01A82408050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E622A41-D6B6-3BA2-81C8-AF3D3D84395D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C8D649E-7C4D-750F-3E70-3DC95AD0C0DF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5513C44-AB64-5CE6-F221-6D34F768F011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2B0F11E-2B22-2E00-803D-AEC8CDAC746B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A922CE9-F305-C46F-D25D-C34F3A42294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04DC23-92FB-EB30-59C9-A7B649B8E17B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744DE9A-B1D1-411D-EC55-423809FDC1A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0A3F25-9B46-E171-25CA-9DEA15D4CFA4}"/>
              </a:ext>
            </a:extLst>
          </p:cNvPr>
          <p:cNvGrpSpPr/>
          <p:nvPr/>
        </p:nvGrpSpPr>
        <p:grpSpPr>
          <a:xfrm>
            <a:off x="6181145" y="1179029"/>
            <a:ext cx="6010852" cy="4216595"/>
            <a:chOff x="5931800" y="1283575"/>
            <a:chExt cx="5718199" cy="4538444"/>
          </a:xfrm>
        </p:grpSpPr>
        <p:sp>
          <p:nvSpPr>
            <p:cNvPr id="106" name="Double Bracket 105">
              <a:extLst>
                <a:ext uri="{FF2B5EF4-FFF2-40B4-BE49-F238E27FC236}">
                  <a16:creationId xmlns:a16="http://schemas.microsoft.com/office/drawing/2014/main" id="{B6A8C352-CCD4-2341-0FE8-26F9875BA92E}"/>
                </a:ext>
              </a:extLst>
            </p:cNvPr>
            <p:cNvSpPr/>
            <p:nvPr/>
          </p:nvSpPr>
          <p:spPr>
            <a:xfrm>
              <a:off x="5931800" y="1283575"/>
              <a:ext cx="5718199" cy="4538444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52EAC68D-7A09-045B-E72B-60C87A11E0E0}"/>
                </a:ext>
              </a:extLst>
            </p:cNvPr>
            <p:cNvSpPr/>
            <p:nvPr/>
          </p:nvSpPr>
          <p:spPr>
            <a:xfrm>
              <a:off x="6118576" y="1400962"/>
              <a:ext cx="5392463" cy="4303670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DB49642-1665-333C-7AE8-DFC64F7C40C2}"/>
                  </a:ext>
                </a:extLst>
              </p:cNvPr>
              <p:cNvSpPr txBox="1"/>
              <p:nvPr/>
            </p:nvSpPr>
            <p:spPr>
              <a:xfrm flipH="1">
                <a:off x="6464068" y="6270076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DB49642-1665-333C-7AE8-DFC64F7C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64068" y="6270076"/>
                <a:ext cx="1139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0F8480-072B-F77F-67D9-A0D1420C9814}"/>
                  </a:ext>
                </a:extLst>
              </p:cNvPr>
              <p:cNvSpPr txBox="1"/>
              <p:nvPr/>
            </p:nvSpPr>
            <p:spPr>
              <a:xfrm flipH="1">
                <a:off x="7978407" y="6268653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0F8480-072B-F77F-67D9-A0D1420C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78407" y="6268653"/>
                <a:ext cx="1139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6A28D2-7DF6-9680-5FA1-5A8AB703C3B0}"/>
                  </a:ext>
                </a:extLst>
              </p:cNvPr>
              <p:cNvSpPr txBox="1"/>
              <p:nvPr/>
            </p:nvSpPr>
            <p:spPr>
              <a:xfrm flipH="1">
                <a:off x="9580052" y="6277670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6A28D2-7DF6-9680-5FA1-5A8AB703C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80052" y="6277670"/>
                <a:ext cx="1139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A36A51E-87B6-B187-B7B7-677C10BF8684}"/>
                  </a:ext>
                </a:extLst>
              </p:cNvPr>
              <p:cNvSpPr txBox="1"/>
              <p:nvPr/>
            </p:nvSpPr>
            <p:spPr>
              <a:xfrm>
                <a:off x="6464068" y="5622322"/>
                <a:ext cx="5836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[[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  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𝐻𝐴</m:t>
                    </m:r>
                  </m:oMath>
                </a14:m>
                <a:r>
                  <a:rPr lang="en-US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Univers" panose="020B0503020202020204" pitchFamily="34" charset="0"/>
                  </a:rPr>
                  <a:t>]]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A36A51E-87B6-B187-B7B7-677C10BF8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68" y="5622322"/>
                <a:ext cx="5836238" cy="646331"/>
              </a:xfrm>
              <a:prstGeom prst="rect">
                <a:avLst/>
              </a:prstGeom>
              <a:blipFill>
                <a:blip r:embed="rId6"/>
                <a:stretch>
                  <a:fillRect l="-93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E97D86B-21D9-9BFB-BE6B-268F6883176C}"/>
              </a:ext>
            </a:extLst>
          </p:cNvPr>
          <p:cNvCxnSpPr>
            <a:cxnSpLocks/>
          </p:cNvCxnSpPr>
          <p:nvPr/>
        </p:nvCxnSpPr>
        <p:spPr>
          <a:xfrm>
            <a:off x="7134545" y="4285031"/>
            <a:ext cx="0" cy="141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860D4A0-90EB-FE1D-7334-AABC62967A7E}"/>
              </a:ext>
            </a:extLst>
          </p:cNvPr>
          <p:cNvCxnSpPr>
            <a:cxnSpLocks/>
          </p:cNvCxnSpPr>
          <p:nvPr/>
        </p:nvCxnSpPr>
        <p:spPr>
          <a:xfrm flipH="1">
            <a:off x="8456654" y="4415881"/>
            <a:ext cx="9482" cy="1154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E6DCC55-D596-E3B3-026A-839BD63C5DFB}"/>
              </a:ext>
            </a:extLst>
          </p:cNvPr>
          <p:cNvCxnSpPr>
            <a:cxnSpLocks/>
          </p:cNvCxnSpPr>
          <p:nvPr/>
        </p:nvCxnSpPr>
        <p:spPr>
          <a:xfrm>
            <a:off x="9962274" y="5188310"/>
            <a:ext cx="0" cy="514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BD7804F5-7DE9-15EB-33DB-A6EAAC86D0E4}"/>
              </a:ext>
            </a:extLst>
          </p:cNvPr>
          <p:cNvSpPr txBox="1"/>
          <p:nvPr/>
        </p:nvSpPr>
        <p:spPr>
          <a:xfrm>
            <a:off x="6704422" y="1756720"/>
            <a:ext cx="25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Community factors</a:t>
            </a:r>
          </a:p>
        </p:txBody>
      </p:sp>
      <p:sp>
        <p:nvSpPr>
          <p:cNvPr id="138" name="Left Brace 137">
            <a:extLst>
              <a:ext uri="{FF2B5EF4-FFF2-40B4-BE49-F238E27FC236}">
                <a16:creationId xmlns:a16="http://schemas.microsoft.com/office/drawing/2014/main" id="{8642D109-A8B5-0FA7-BD16-6E6CE33EE61B}"/>
              </a:ext>
            </a:extLst>
          </p:cNvPr>
          <p:cNvSpPr/>
          <p:nvPr/>
        </p:nvSpPr>
        <p:spPr>
          <a:xfrm rot="5400000">
            <a:off x="7690749" y="1051780"/>
            <a:ext cx="373226" cy="251133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>
            <a:extLst>
              <a:ext uri="{FF2B5EF4-FFF2-40B4-BE49-F238E27FC236}">
                <a16:creationId xmlns:a16="http://schemas.microsoft.com/office/drawing/2014/main" id="{2EADC8AC-C1CC-29DA-21F7-3A6C12C5121D}"/>
              </a:ext>
            </a:extLst>
          </p:cNvPr>
          <p:cNvSpPr/>
          <p:nvPr/>
        </p:nvSpPr>
        <p:spPr>
          <a:xfrm rot="10800000">
            <a:off x="10396204" y="1528593"/>
            <a:ext cx="298444" cy="355911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5F9EABE-D508-5775-2AF5-D292E6B967E5}"/>
              </a:ext>
            </a:extLst>
          </p:cNvPr>
          <p:cNvSpPr txBox="1"/>
          <p:nvPr/>
        </p:nvSpPr>
        <p:spPr>
          <a:xfrm>
            <a:off x="10697877" y="3093867"/>
            <a:ext cx="170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266758D-04F9-B626-B8D3-6F3C41198623}"/>
                  </a:ext>
                </a:extLst>
              </p:cNvPr>
              <p:cNvSpPr txBox="1"/>
              <p:nvPr/>
            </p:nvSpPr>
            <p:spPr>
              <a:xfrm>
                <a:off x="5519928" y="2821181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266758D-04F9-B626-B8D3-6F3C41198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28" y="2821181"/>
                <a:ext cx="71013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D5F5E8B-4E6E-EC12-0B3D-752FADEC7961}"/>
                  </a:ext>
                </a:extLst>
              </p:cNvPr>
              <p:cNvSpPr txBox="1"/>
              <p:nvPr/>
            </p:nvSpPr>
            <p:spPr>
              <a:xfrm>
                <a:off x="5484756" y="5446673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D5F5E8B-4E6E-EC12-0B3D-752FADEC7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56" y="5446673"/>
                <a:ext cx="71013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/>
              <p:nvPr/>
            </p:nvSpPr>
            <p:spPr>
              <a:xfrm>
                <a:off x="2427858" y="5498206"/>
                <a:ext cx="7177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580AEE1-C645-9724-9DA8-3864BF57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58" y="5498206"/>
                <a:ext cx="71776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Left Brace 151">
            <a:extLst>
              <a:ext uri="{FF2B5EF4-FFF2-40B4-BE49-F238E27FC236}">
                <a16:creationId xmlns:a16="http://schemas.microsoft.com/office/drawing/2014/main" id="{FEB254B6-A96C-FAE5-4A43-43C99DAE0B1A}"/>
              </a:ext>
            </a:extLst>
          </p:cNvPr>
          <p:cNvSpPr/>
          <p:nvPr/>
        </p:nvSpPr>
        <p:spPr>
          <a:xfrm rot="16200000">
            <a:off x="2486671" y="3380638"/>
            <a:ext cx="542213" cy="3729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CB4ECA-E634-82D3-89DE-386986616055}"/>
              </a:ext>
            </a:extLst>
          </p:cNvPr>
          <p:cNvCxnSpPr>
            <a:cxnSpLocks/>
          </p:cNvCxnSpPr>
          <p:nvPr/>
        </p:nvCxnSpPr>
        <p:spPr>
          <a:xfrm flipH="1">
            <a:off x="9493455" y="2582305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F08CFD-1567-7B8C-B6F1-521CC392306E}"/>
              </a:ext>
            </a:extLst>
          </p:cNvPr>
          <p:cNvCxnSpPr>
            <a:cxnSpLocks/>
          </p:cNvCxnSpPr>
          <p:nvPr/>
        </p:nvCxnSpPr>
        <p:spPr>
          <a:xfrm flipH="1">
            <a:off x="9486426" y="3437253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F08AF92-FEE5-E719-AB50-C9B57464530C}"/>
              </a:ext>
            </a:extLst>
          </p:cNvPr>
          <p:cNvCxnSpPr>
            <a:cxnSpLocks/>
          </p:cNvCxnSpPr>
          <p:nvPr/>
        </p:nvCxnSpPr>
        <p:spPr>
          <a:xfrm flipH="1">
            <a:off x="9493455" y="4456551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D4A6E8-6C53-AAB9-121C-1A8C0F78E940}"/>
              </a:ext>
            </a:extLst>
          </p:cNvPr>
          <p:cNvCxnSpPr>
            <a:cxnSpLocks/>
          </p:cNvCxnSpPr>
          <p:nvPr/>
        </p:nvCxnSpPr>
        <p:spPr>
          <a:xfrm flipH="1">
            <a:off x="9514203" y="3063696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432218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2DBFF5-BA90-94E5-8EB9-4AA9ABA32495}"/>
              </a:ext>
            </a:extLst>
          </p:cNvPr>
          <p:cNvSpPr/>
          <p:nvPr/>
        </p:nvSpPr>
        <p:spPr>
          <a:xfrm>
            <a:off x="2904428" y="3197248"/>
            <a:ext cx="1706137" cy="1706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DB59D-FAA6-8144-A26D-5BB7D4E8BE95}"/>
              </a:ext>
            </a:extLst>
          </p:cNvPr>
          <p:cNvSpPr/>
          <p:nvPr/>
        </p:nvSpPr>
        <p:spPr>
          <a:xfrm>
            <a:off x="2326888" y="3772548"/>
            <a:ext cx="1706137" cy="16892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the input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/>
              <p:nvPr/>
            </p:nvSpPr>
            <p:spPr>
              <a:xfrm>
                <a:off x="836612" y="1546742"/>
                <a:ext cx="10135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stack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/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matrices into a tensor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0E74A-A075-0F3E-0C08-75615FC1B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1546742"/>
                <a:ext cx="10135441" cy="523220"/>
              </a:xfrm>
              <a:prstGeom prst="rect">
                <a:avLst/>
              </a:prstGeom>
              <a:blipFill>
                <a:blip r:embed="rId3"/>
                <a:stretch>
                  <a:fillRect l="-120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F401A86-C2CD-2539-703B-EA20BB38E2B8}"/>
              </a:ext>
            </a:extLst>
          </p:cNvPr>
          <p:cNvSpPr/>
          <p:nvPr/>
        </p:nvSpPr>
        <p:spPr>
          <a:xfrm>
            <a:off x="1773044" y="4336531"/>
            <a:ext cx="1706137" cy="1706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37FE-0B1C-42BF-09BA-4341931ECE7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033025" y="5005059"/>
            <a:ext cx="890667" cy="89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D6244C-1AAD-D974-069E-17F9D3EDAB36}"/>
              </a:ext>
            </a:extLst>
          </p:cNvPr>
          <p:cNvCxnSpPr/>
          <p:nvPr/>
        </p:nvCxnSpPr>
        <p:spPr>
          <a:xfrm flipH="1">
            <a:off x="4431448" y="4625057"/>
            <a:ext cx="18622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08FF3915-AED8-F492-97F6-B79BFB3B3451}"/>
              </a:ext>
            </a:extLst>
          </p:cNvPr>
          <p:cNvSpPr/>
          <p:nvPr/>
        </p:nvSpPr>
        <p:spPr>
          <a:xfrm rot="10800000">
            <a:off x="4023964" y="3771989"/>
            <a:ext cx="407484" cy="170613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D8B0E-6512-6E4B-FAB7-87FAB62CBBBB}"/>
                  </a:ext>
                </a:extLst>
              </p:cNvPr>
              <p:cNvSpPr txBox="1"/>
              <p:nvPr/>
            </p:nvSpPr>
            <p:spPr>
              <a:xfrm>
                <a:off x="6157625" y="3374689"/>
                <a:ext cx="284762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∈</m:t>
                      </m:r>
                      <m:sSup>
                        <m:sSupPr>
                          <m:ctrlP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</m:t>
                          </m:r>
                          <m:r>
                            <a:rPr kumimoji="0" lang="en-US" sz="3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3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D8B0E-6512-6E4B-FAB7-87FAB62CB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25" y="3374689"/>
                <a:ext cx="284762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05DAB6-8F08-6BFA-6820-002B1F290E2F}"/>
                  </a:ext>
                </a:extLst>
              </p:cNvPr>
              <p:cNvSpPr txBox="1"/>
              <p:nvPr/>
            </p:nvSpPr>
            <p:spPr>
              <a:xfrm>
                <a:off x="4979444" y="4792131"/>
                <a:ext cx="2861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05DAB6-8F08-6BFA-6820-002B1F290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44" y="4792131"/>
                <a:ext cx="28614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EAC40B-9C85-594E-E3E6-9112B14A0993}"/>
                  </a:ext>
                </a:extLst>
              </p:cNvPr>
              <p:cNvSpPr txBox="1"/>
              <p:nvPr/>
            </p:nvSpPr>
            <p:spPr>
              <a:xfrm>
                <a:off x="3305981" y="5903270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EAC40B-9C85-594E-E3E6-9112B14A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81" y="5903270"/>
                <a:ext cx="1454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4B974E-1635-5B61-3BAD-387DF623C623}"/>
                  </a:ext>
                </a:extLst>
              </p:cNvPr>
              <p:cNvSpPr txBox="1"/>
              <p:nvPr/>
            </p:nvSpPr>
            <p:spPr>
              <a:xfrm>
                <a:off x="1322922" y="3952709"/>
                <a:ext cx="1454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4B974E-1635-5B61-3BAD-387DF623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22" y="3952709"/>
                <a:ext cx="14540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914483-1A11-E6B7-633B-1A047EDF3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81891"/>
              </p:ext>
            </p:extLst>
          </p:nvPr>
        </p:nvGraphicFramePr>
        <p:xfrm>
          <a:off x="6350628" y="4036731"/>
          <a:ext cx="1860924" cy="15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54">
                  <a:extLst>
                    <a:ext uri="{9D8B030D-6E8A-4147-A177-3AD203B41FA5}">
                      <a16:colId xmlns:a16="http://schemas.microsoft.com/office/drawing/2014/main" val="487053766"/>
                    </a:ext>
                  </a:extLst>
                </a:gridCol>
                <a:gridCol w="310154">
                  <a:extLst>
                    <a:ext uri="{9D8B030D-6E8A-4147-A177-3AD203B41FA5}">
                      <a16:colId xmlns:a16="http://schemas.microsoft.com/office/drawing/2014/main" val="1905051619"/>
                    </a:ext>
                  </a:extLst>
                </a:gridCol>
                <a:gridCol w="310154">
                  <a:extLst>
                    <a:ext uri="{9D8B030D-6E8A-4147-A177-3AD203B41FA5}">
                      <a16:colId xmlns:a16="http://schemas.microsoft.com/office/drawing/2014/main" val="1294253754"/>
                    </a:ext>
                  </a:extLst>
                </a:gridCol>
                <a:gridCol w="310154">
                  <a:extLst>
                    <a:ext uri="{9D8B030D-6E8A-4147-A177-3AD203B41FA5}">
                      <a16:colId xmlns:a16="http://schemas.microsoft.com/office/drawing/2014/main" val="3872333528"/>
                    </a:ext>
                  </a:extLst>
                </a:gridCol>
                <a:gridCol w="310154">
                  <a:extLst>
                    <a:ext uri="{9D8B030D-6E8A-4147-A177-3AD203B41FA5}">
                      <a16:colId xmlns:a16="http://schemas.microsoft.com/office/drawing/2014/main" val="2361459605"/>
                    </a:ext>
                  </a:extLst>
                </a:gridCol>
                <a:gridCol w="310154">
                  <a:extLst>
                    <a:ext uri="{9D8B030D-6E8A-4147-A177-3AD203B41FA5}">
                      <a16:colId xmlns:a16="http://schemas.microsoft.com/office/drawing/2014/main" val="2225548476"/>
                    </a:ext>
                  </a:extLst>
                </a:gridCol>
              </a:tblGrid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2089094642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223863122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2171326582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2085260344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2667238017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0221" marR="60221" marT="30111" marB="30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0221" marR="60221" marT="30111" marB="30111"/>
                </a:tc>
                <a:extLst>
                  <a:ext uri="{0D108BD9-81ED-4DB2-BD59-A6C34878D82A}">
                    <a16:rowId xmlns:a16="http://schemas.microsoft.com/office/drawing/2014/main" val="6629818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B6768-6B12-8A1E-C93B-5A50148B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996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00" y="179840"/>
            <a:ext cx="11006345" cy="1374277"/>
          </a:xfrm>
        </p:spPr>
        <p:txBody>
          <a:bodyPr>
            <a:normAutofit/>
          </a:bodyPr>
          <a:lstStyle/>
          <a:p>
            <a:r>
              <a:rPr lang="en-US" sz="4000" dirty="0"/>
              <a:t>Related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325C0-C29C-4D46-4988-7161F3036FDA}"/>
              </a:ext>
            </a:extLst>
          </p:cNvPr>
          <p:cNvSpPr txBox="1"/>
          <p:nvPr/>
        </p:nvSpPr>
        <p:spPr>
          <a:xfrm>
            <a:off x="763400" y="1258974"/>
            <a:ext cx="10528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Temporal aggregation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</a:t>
            </a:r>
            <a:r>
              <a:rPr lang="en-US" dirty="0"/>
              <a:t>: </a:t>
            </a:r>
            <a:r>
              <a:rPr lang="en-US" b="1" dirty="0"/>
              <a:t>Reg</a:t>
            </a:r>
            <a:r>
              <a:rPr lang="en-US" dirty="0"/>
              <a:t>ular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</a:t>
            </a:r>
            <a:r>
              <a:rPr lang="en-US" dirty="0"/>
              <a:t>[4]: Constant number of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AGT</a:t>
            </a:r>
            <a:r>
              <a:rPr lang="en-US" dirty="0"/>
              <a:t> (</a:t>
            </a:r>
            <a:r>
              <a:rPr lang="en-US" b="1" dirty="0"/>
              <a:t>A</a:t>
            </a:r>
            <a:r>
              <a:rPr lang="en-US" dirty="0"/>
              <a:t>daptive </a:t>
            </a:r>
            <a:r>
              <a:rPr lang="en-US" b="1" dirty="0"/>
              <a:t>G</a:t>
            </a:r>
            <a:r>
              <a:rPr lang="en-US" dirty="0"/>
              <a:t>ranularity in </a:t>
            </a:r>
            <a:r>
              <a:rPr lang="en-US" b="1" dirty="0"/>
              <a:t>T</a:t>
            </a:r>
            <a:r>
              <a:rPr lang="en-US" dirty="0"/>
              <a:t>ime Evolving Graphs as</a:t>
            </a:r>
          </a:p>
          <a:p>
            <a:r>
              <a:rPr lang="en-US" dirty="0"/>
              <a:t>Tensors) [5]: greedily aggerates temporal slices until a heuristic (such as the norm of  produced snapshot ) is met </a:t>
            </a:r>
          </a:p>
          <a:p>
            <a:endParaRPr lang="en-US" dirty="0"/>
          </a:p>
          <a:p>
            <a:r>
              <a:rPr lang="en-US" dirty="0"/>
              <a:t>Change point detection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LAD </a:t>
            </a:r>
            <a:r>
              <a:rPr lang="en-US" dirty="0"/>
              <a:t>Laplacian change point detection [6]:  identifies timepoints where the eigenvalues of the graph Laplacian significantly change as change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TSP </a:t>
            </a:r>
            <a:r>
              <a:rPr lang="en-US" dirty="0" err="1"/>
              <a:t>Tensorsplat</a:t>
            </a:r>
            <a:r>
              <a:rPr lang="en-US" dirty="0"/>
              <a:t> [7]</a:t>
            </a:r>
            <a:r>
              <a:rPr lang="en-US" b="1" dirty="0"/>
              <a:t>:  </a:t>
            </a:r>
            <a:r>
              <a:rPr lang="en-US" dirty="0"/>
              <a:t>Analyses of the temporal factor produced by a factorization of an interaction tensor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75A16-B8D4-8850-483D-8609DA7D87F0}"/>
              </a:ext>
            </a:extLst>
          </p:cNvPr>
          <p:cNvSpPr txBox="1"/>
          <p:nvPr/>
        </p:nvSpPr>
        <p:spPr>
          <a:xfrm>
            <a:off x="679509" y="5229292"/>
            <a:ext cx="11375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200" b="0" i="0" dirty="0">
                <a:effectLst/>
                <a:latin typeface="Arial" panose="020B0604020202020204" pitchFamily="34" charset="0"/>
              </a:rPr>
            </a:br>
            <a:r>
              <a:rPr lang="en-US" sz="1200" b="0" i="0" dirty="0">
                <a:effectLst/>
                <a:latin typeface="Arial" panose="020B0604020202020204" pitchFamily="34" charset="0"/>
              </a:rPr>
              <a:t>[4] D.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Jin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S. Kim, R. A. Rossi, and D.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Koutra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On generalizing static node embedding to dynamic settings, in Proceedings of the Fifteenth ACM International Conference on Web Search and Data Mining, 2022, pp. 410–420</a:t>
            </a:r>
          </a:p>
          <a:p>
            <a:r>
              <a:rPr lang="en-US" sz="1200" dirty="0">
                <a:latin typeface="Arial" panose="020B0604020202020204" pitchFamily="34" charset="0"/>
              </a:rPr>
              <a:t>[5]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R. Pasricha, E. Gujral, and E. P.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Evangelos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Adaptive granularity in time evolving graphs as tensors</a:t>
            </a:r>
            <a:r>
              <a:rPr lang="en-US" sz="1200" dirty="0">
                <a:latin typeface="Arial" panose="020B0604020202020204" pitchFamily="34" charset="0"/>
              </a:rPr>
              <a:t>,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Ratio, 20 (2020), p. 60 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</a:rPr>
              <a:t>[6] S. Huang, Y.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Hitti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G.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Rabusseau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and R.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Rabbany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Laplacian change point detection for dynamic graphs, in Proceedings of the 26th ACM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SIGKDD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International Conference on Knowledge Discovery &amp; Data Mining, 2020, pp. 349–358.</a:t>
            </a:r>
          </a:p>
          <a:p>
            <a:r>
              <a:rPr lang="en-US" sz="1200" dirty="0">
                <a:latin typeface="Arial" panose="020B0604020202020204" pitchFamily="34" charset="0"/>
              </a:rPr>
              <a:t>[7]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D.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Koutra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E. E.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Papalexakis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and C.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Faloutsos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Tensorsplat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: Spotting latent anomalies in time, in 2012 16th Panhellenic Conference on  Informatics,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IEEE,2012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, pp. 144–149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FD694-F069-D52A-DB60-11407AFB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780" y="649287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46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27642"/>
          </a:xfrm>
        </p:spPr>
        <p:txBody>
          <a:bodyPr>
            <a:normAutofit/>
          </a:bodyPr>
          <a:lstStyle/>
          <a:p>
            <a:r>
              <a:rPr lang="en-US" sz="4000" dirty="0"/>
              <a:t>Flawed simple aggregation</a:t>
            </a:r>
          </a:p>
        </p:txBody>
      </p:sp>
      <p:sp>
        <p:nvSpPr>
          <p:cNvPr id="408" name="Slide Number Placeholder 407">
            <a:extLst>
              <a:ext uri="{FF2B5EF4-FFF2-40B4-BE49-F238E27FC236}">
                <a16:creationId xmlns:a16="http://schemas.microsoft.com/office/drawing/2014/main" id="{40AF92AC-9416-7AB1-6D3B-CCDA489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75</a:t>
            </a:fld>
            <a:endParaRPr lang="en-US" dirty="0"/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15757" y="1777540"/>
            <a:ext cx="692278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15757" y="245731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15757" y="317782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15757" y="392279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/>
          <p:nvPr/>
        </p:nvCxnSpPr>
        <p:spPr>
          <a:xfrm>
            <a:off x="5063348" y="1632722"/>
            <a:ext cx="15361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70879" y="127085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/>
          <p:nvPr/>
        </p:nvCxnSpPr>
        <p:spPr>
          <a:xfrm>
            <a:off x="6214977" y="1594039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882725" y="128653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63893" y="160126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6992364" y="128653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/>
          <p:nvPr/>
        </p:nvCxnSpPr>
        <p:spPr>
          <a:xfrm flipH="1">
            <a:off x="8526778" y="1620018"/>
            <a:ext cx="8114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30647" y="1287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681818" y="161055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19917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38539" y="1649813"/>
            <a:ext cx="8102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36318" y="17775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23646" y="177178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22261" y="177106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59464" y="179291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71CB0E39-002C-0BF3-D73F-114D50E39D82}"/>
              </a:ext>
            </a:extLst>
          </p:cNvPr>
          <p:cNvCxnSpPr/>
          <p:nvPr/>
        </p:nvCxnSpPr>
        <p:spPr>
          <a:xfrm flipH="1">
            <a:off x="9531299" y="3175212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7725C69F-29E8-847A-EF31-955D382782DB}"/>
              </a:ext>
            </a:extLst>
          </p:cNvPr>
          <p:cNvCxnSpPr/>
          <p:nvPr/>
        </p:nvCxnSpPr>
        <p:spPr>
          <a:xfrm flipH="1">
            <a:off x="9476149" y="2448818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6248038E-A4A7-ECDB-0076-A68E47AAE63B}"/>
              </a:ext>
            </a:extLst>
          </p:cNvPr>
          <p:cNvCxnSpPr/>
          <p:nvPr/>
        </p:nvCxnSpPr>
        <p:spPr>
          <a:xfrm flipH="1">
            <a:off x="9744151" y="3178246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16DEC07-A793-B439-2B41-6557A1B5FE68}"/>
              </a:ext>
            </a:extLst>
          </p:cNvPr>
          <p:cNvCxnSpPr/>
          <p:nvPr/>
        </p:nvCxnSpPr>
        <p:spPr>
          <a:xfrm>
            <a:off x="9796578" y="2456317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E6E97D4-6097-4959-5E40-A1EB5588B436}"/>
              </a:ext>
            </a:extLst>
          </p:cNvPr>
          <p:cNvCxnSpPr/>
          <p:nvPr/>
        </p:nvCxnSpPr>
        <p:spPr>
          <a:xfrm>
            <a:off x="9573642" y="2454823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96B4AED5-726E-F20E-F754-5ADCEF08380D}"/>
              </a:ext>
            </a:extLst>
          </p:cNvPr>
          <p:cNvCxnSpPr/>
          <p:nvPr/>
        </p:nvCxnSpPr>
        <p:spPr>
          <a:xfrm>
            <a:off x="9632489" y="3174228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6DE6C9F4-ACC5-3794-88B7-613474767931}"/>
              </a:ext>
            </a:extLst>
          </p:cNvPr>
          <p:cNvCxnSpPr/>
          <p:nvPr/>
        </p:nvCxnSpPr>
        <p:spPr>
          <a:xfrm flipH="1">
            <a:off x="4453509" y="3159489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E210651F-F482-504E-2B63-6EFEF96B9453}"/>
              </a:ext>
            </a:extLst>
          </p:cNvPr>
          <p:cNvCxnSpPr/>
          <p:nvPr/>
        </p:nvCxnSpPr>
        <p:spPr>
          <a:xfrm flipH="1">
            <a:off x="4580909" y="3175119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A8CBF3CB-8251-8163-3EC4-2CF80C3440E9}"/>
              </a:ext>
            </a:extLst>
          </p:cNvPr>
          <p:cNvCxnSpPr/>
          <p:nvPr/>
        </p:nvCxnSpPr>
        <p:spPr>
          <a:xfrm flipH="1">
            <a:off x="4375307" y="2452924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22316" y="127937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73903" y="177912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64843" y="177178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394539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73001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48927" y="175479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/>
          <p:nvPr/>
        </p:nvCxnSpPr>
        <p:spPr>
          <a:xfrm>
            <a:off x="8730722" y="247773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B7B00390-9B16-1180-423F-0D3073CA7352}"/>
              </a:ext>
            </a:extLst>
          </p:cNvPr>
          <p:cNvCxnSpPr>
            <a:cxnSpLocks/>
          </p:cNvCxnSpPr>
          <p:nvPr/>
        </p:nvCxnSpPr>
        <p:spPr>
          <a:xfrm>
            <a:off x="3926006" y="1706779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1" name="Picture 540">
            <a:extLst>
              <a:ext uri="{FF2B5EF4-FFF2-40B4-BE49-F238E27FC236}">
                <a16:creationId xmlns:a16="http://schemas.microsoft.com/office/drawing/2014/main" id="{5E46E0CE-3071-5DD7-472F-B4705AB9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16" y="1732517"/>
            <a:ext cx="2083813" cy="22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02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3E3D00BC-13AE-5997-59D6-9248CD0E63B4}"/>
              </a:ext>
            </a:extLst>
          </p:cNvPr>
          <p:cNvSpPr txBox="1"/>
          <p:nvPr/>
        </p:nvSpPr>
        <p:spPr>
          <a:xfrm>
            <a:off x="8314712" y="1913344"/>
            <a:ext cx="33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Dinner plan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coordination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C61BC0-78B6-7048-D427-18AAC1310449}"/>
              </a:ext>
            </a:extLst>
          </p:cNvPr>
          <p:cNvCxnSpPr>
            <a:cxnSpLocks/>
          </p:cNvCxnSpPr>
          <p:nvPr/>
        </p:nvCxnSpPr>
        <p:spPr>
          <a:xfrm>
            <a:off x="2870200" y="527193"/>
            <a:ext cx="692278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B5DEE6-B488-BD18-46DA-42E3FE445E73}"/>
              </a:ext>
            </a:extLst>
          </p:cNvPr>
          <p:cNvCxnSpPr>
            <a:cxnSpLocks/>
          </p:cNvCxnSpPr>
          <p:nvPr/>
        </p:nvCxnSpPr>
        <p:spPr>
          <a:xfrm>
            <a:off x="2870200" y="1206966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162AF-DCB1-F725-1F39-BE11FFDB1BC5}"/>
              </a:ext>
            </a:extLst>
          </p:cNvPr>
          <p:cNvCxnSpPr>
            <a:cxnSpLocks/>
          </p:cNvCxnSpPr>
          <p:nvPr/>
        </p:nvCxnSpPr>
        <p:spPr>
          <a:xfrm>
            <a:off x="2870200" y="1927478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906D3D-42F3-218A-FE72-F2554BDD6501}"/>
              </a:ext>
            </a:extLst>
          </p:cNvPr>
          <p:cNvCxnSpPr>
            <a:cxnSpLocks/>
          </p:cNvCxnSpPr>
          <p:nvPr/>
        </p:nvCxnSpPr>
        <p:spPr>
          <a:xfrm>
            <a:off x="2870200" y="2672448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6FAF1-D43F-AB42-4C10-B7EF880146CC}"/>
              </a:ext>
            </a:extLst>
          </p:cNvPr>
          <p:cNvCxnSpPr/>
          <p:nvPr/>
        </p:nvCxnSpPr>
        <p:spPr>
          <a:xfrm>
            <a:off x="4017791" y="382375"/>
            <a:ext cx="15361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74835A-70D0-1DD0-79BB-C004BEED4E1B}"/>
              </a:ext>
            </a:extLst>
          </p:cNvPr>
          <p:cNvSpPr txBox="1"/>
          <p:nvPr/>
        </p:nvSpPr>
        <p:spPr>
          <a:xfrm>
            <a:off x="3625322" y="2050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7BD35A-6E0D-8F65-4C99-DC199AA70002}"/>
              </a:ext>
            </a:extLst>
          </p:cNvPr>
          <p:cNvCxnSpPr/>
          <p:nvPr/>
        </p:nvCxnSpPr>
        <p:spPr>
          <a:xfrm>
            <a:off x="5169420" y="343692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718A08-C185-D52E-474F-F5D93DB1DD4E}"/>
              </a:ext>
            </a:extLst>
          </p:cNvPr>
          <p:cNvSpPr txBox="1"/>
          <p:nvPr/>
        </p:nvSpPr>
        <p:spPr>
          <a:xfrm>
            <a:off x="4837168" y="36189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0690D-FDD6-6B94-30B2-5AEDA5825783}"/>
              </a:ext>
            </a:extLst>
          </p:cNvPr>
          <p:cNvCxnSpPr/>
          <p:nvPr/>
        </p:nvCxnSpPr>
        <p:spPr>
          <a:xfrm flipH="1">
            <a:off x="6318336" y="350922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57DFB5-5FF7-3B88-342C-BA97362446AD}"/>
              </a:ext>
            </a:extLst>
          </p:cNvPr>
          <p:cNvSpPr txBox="1"/>
          <p:nvPr/>
        </p:nvSpPr>
        <p:spPr>
          <a:xfrm>
            <a:off x="5946807" y="3618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1ED70E-CD1A-6FE5-B230-005F335F96E4}"/>
              </a:ext>
            </a:extLst>
          </p:cNvPr>
          <p:cNvCxnSpPr/>
          <p:nvPr/>
        </p:nvCxnSpPr>
        <p:spPr>
          <a:xfrm flipH="1">
            <a:off x="7481221" y="369671"/>
            <a:ext cx="8114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EE8974-EA31-035E-FA8C-6DDD2E991287}"/>
              </a:ext>
            </a:extLst>
          </p:cNvPr>
          <p:cNvSpPr txBox="1"/>
          <p:nvPr/>
        </p:nvSpPr>
        <p:spPr>
          <a:xfrm>
            <a:off x="8185090" y="3718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4D5ED9-2B7D-EA62-FD0A-DE5234D69152}"/>
              </a:ext>
            </a:extLst>
          </p:cNvPr>
          <p:cNvCxnSpPr/>
          <p:nvPr/>
        </p:nvCxnSpPr>
        <p:spPr>
          <a:xfrm flipH="1">
            <a:off x="8636261" y="360209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ED6231-06AA-B8DF-0308-1039A431FF86}"/>
              </a:ext>
            </a:extLst>
          </p:cNvPr>
          <p:cNvSpPr txBox="1"/>
          <p:nvPr/>
        </p:nvSpPr>
        <p:spPr>
          <a:xfrm>
            <a:off x="9474360" y="4400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79A071-A734-E1E2-B600-C45DF3A46641}"/>
              </a:ext>
            </a:extLst>
          </p:cNvPr>
          <p:cNvCxnSpPr/>
          <p:nvPr/>
        </p:nvCxnSpPr>
        <p:spPr>
          <a:xfrm flipH="1">
            <a:off x="9792982" y="399466"/>
            <a:ext cx="8102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D9E63-CEF2-E297-786E-CC04FB3D15AC}"/>
              </a:ext>
            </a:extLst>
          </p:cNvPr>
          <p:cNvCxnSpPr/>
          <p:nvPr/>
        </p:nvCxnSpPr>
        <p:spPr>
          <a:xfrm>
            <a:off x="4990761" y="52719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457CD-8583-7CE0-653C-47C3BFB9A596}"/>
              </a:ext>
            </a:extLst>
          </p:cNvPr>
          <p:cNvCxnSpPr/>
          <p:nvPr/>
        </p:nvCxnSpPr>
        <p:spPr>
          <a:xfrm>
            <a:off x="4578089" y="521435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E1D7A6-46F5-79F2-3AFE-617AA6B72CBF}"/>
              </a:ext>
            </a:extLst>
          </p:cNvPr>
          <p:cNvCxnSpPr/>
          <p:nvPr/>
        </p:nvCxnSpPr>
        <p:spPr>
          <a:xfrm>
            <a:off x="6776704" y="520722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EA3CAD-7EC8-89B7-07AB-D43206D10FF7}"/>
              </a:ext>
            </a:extLst>
          </p:cNvPr>
          <p:cNvCxnSpPr/>
          <p:nvPr/>
        </p:nvCxnSpPr>
        <p:spPr>
          <a:xfrm>
            <a:off x="5913907" y="542566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A90D47-2843-17C1-C023-26FA3860AEF9}"/>
              </a:ext>
            </a:extLst>
          </p:cNvPr>
          <p:cNvCxnSpPr/>
          <p:nvPr/>
        </p:nvCxnSpPr>
        <p:spPr>
          <a:xfrm flipH="1">
            <a:off x="8485742" y="1924865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4743D2-16C8-C8EF-1C75-B3FD0576FB93}"/>
              </a:ext>
            </a:extLst>
          </p:cNvPr>
          <p:cNvCxnSpPr/>
          <p:nvPr/>
        </p:nvCxnSpPr>
        <p:spPr>
          <a:xfrm flipH="1">
            <a:off x="8430592" y="1198471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AD0AFA-A837-E8A2-6EA0-1033C2ECC08C}"/>
              </a:ext>
            </a:extLst>
          </p:cNvPr>
          <p:cNvCxnSpPr/>
          <p:nvPr/>
        </p:nvCxnSpPr>
        <p:spPr>
          <a:xfrm flipH="1">
            <a:off x="8698594" y="1927899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6E080F-8168-4828-8B29-22EB24C6D202}"/>
              </a:ext>
            </a:extLst>
          </p:cNvPr>
          <p:cNvCxnSpPr/>
          <p:nvPr/>
        </p:nvCxnSpPr>
        <p:spPr>
          <a:xfrm>
            <a:off x="8751021" y="1205970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2103CB-8208-BAE3-19F0-3A790ACD1CA8}"/>
              </a:ext>
            </a:extLst>
          </p:cNvPr>
          <p:cNvCxnSpPr/>
          <p:nvPr/>
        </p:nvCxnSpPr>
        <p:spPr>
          <a:xfrm>
            <a:off x="8528085" y="1204476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8EFC95-1BBA-F9D0-46BA-1184040AD673}"/>
              </a:ext>
            </a:extLst>
          </p:cNvPr>
          <p:cNvCxnSpPr/>
          <p:nvPr/>
        </p:nvCxnSpPr>
        <p:spPr>
          <a:xfrm>
            <a:off x="8586932" y="1923881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B49EA1-3A39-5177-A178-0A39FAC4D3E3}"/>
              </a:ext>
            </a:extLst>
          </p:cNvPr>
          <p:cNvCxnSpPr/>
          <p:nvPr/>
        </p:nvCxnSpPr>
        <p:spPr>
          <a:xfrm flipH="1">
            <a:off x="3407952" y="190914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D2ADFDE-BCBD-DEB9-3AAB-7DDCE0578380}"/>
              </a:ext>
            </a:extLst>
          </p:cNvPr>
          <p:cNvSpPr/>
          <p:nvPr/>
        </p:nvSpPr>
        <p:spPr>
          <a:xfrm>
            <a:off x="3164742" y="1062368"/>
            <a:ext cx="472495" cy="175331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CDFEDD-0449-398E-79D0-5AC1B015B39C}"/>
              </a:ext>
            </a:extLst>
          </p:cNvPr>
          <p:cNvSpPr txBox="1"/>
          <p:nvPr/>
        </p:nvSpPr>
        <p:spPr>
          <a:xfrm>
            <a:off x="4327701" y="1885743"/>
            <a:ext cx="180190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Lunch break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catch-up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D92CBA-D421-0349-3289-27A0E13B0359}"/>
              </a:ext>
            </a:extLst>
          </p:cNvPr>
          <p:cNvSpPr/>
          <p:nvPr/>
        </p:nvSpPr>
        <p:spPr>
          <a:xfrm>
            <a:off x="8221306" y="1055774"/>
            <a:ext cx="746339" cy="18069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5BFB7-428B-4628-EDA7-CB5D835FA608}"/>
              </a:ext>
            </a:extLst>
          </p:cNvPr>
          <p:cNvCxnSpPr/>
          <p:nvPr/>
        </p:nvCxnSpPr>
        <p:spPr>
          <a:xfrm flipH="1">
            <a:off x="3535352" y="192477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E899328-5194-5524-FA89-504C7140B273}"/>
              </a:ext>
            </a:extLst>
          </p:cNvPr>
          <p:cNvSpPr/>
          <p:nvPr/>
        </p:nvSpPr>
        <p:spPr>
          <a:xfrm>
            <a:off x="2810108" y="3498417"/>
            <a:ext cx="2495420" cy="2784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2E9A99-F6FA-2776-6AA8-B183C22FDA61}"/>
              </a:ext>
            </a:extLst>
          </p:cNvPr>
          <p:cNvSpPr/>
          <p:nvPr/>
        </p:nvSpPr>
        <p:spPr>
          <a:xfrm>
            <a:off x="7984273" y="3508622"/>
            <a:ext cx="2647224" cy="2774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E66135-DAB2-91A9-BE56-0A8220727840}"/>
              </a:ext>
            </a:extLst>
          </p:cNvPr>
          <p:cNvSpPr/>
          <p:nvPr/>
        </p:nvSpPr>
        <p:spPr>
          <a:xfrm>
            <a:off x="5296979" y="3502521"/>
            <a:ext cx="2695408" cy="2780815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59F48-364E-B953-62A7-9713A483DEED}"/>
              </a:ext>
            </a:extLst>
          </p:cNvPr>
          <p:cNvGrpSpPr/>
          <p:nvPr/>
        </p:nvGrpSpPr>
        <p:grpSpPr>
          <a:xfrm>
            <a:off x="3121405" y="3524402"/>
            <a:ext cx="1546161" cy="2828619"/>
            <a:chOff x="3121405" y="3524402"/>
            <a:chExt cx="1546161" cy="28286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4DDF4CE-0305-0266-6F84-0F819FDBF56C}"/>
                </a:ext>
              </a:extLst>
            </p:cNvPr>
            <p:cNvGrpSpPr/>
            <p:nvPr/>
          </p:nvGrpSpPr>
          <p:grpSpPr>
            <a:xfrm>
              <a:off x="3818336" y="4629308"/>
              <a:ext cx="636874" cy="1528273"/>
              <a:chOff x="1146444" y="364726"/>
              <a:chExt cx="414964" cy="3177303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F6E17B-4408-5C1F-368D-FC218B61F7E2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6E2E3E5-B9B8-DA8F-B235-7E3526A0B548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3307B3-A66A-F4D1-5D45-A89C0BA2C9D7}"/>
                </a:ext>
              </a:extLst>
            </p:cNvPr>
            <p:cNvGrpSpPr/>
            <p:nvPr/>
          </p:nvGrpSpPr>
          <p:grpSpPr>
            <a:xfrm>
              <a:off x="3317457" y="3986468"/>
              <a:ext cx="960753" cy="1433758"/>
              <a:chOff x="799868" y="575302"/>
              <a:chExt cx="960753" cy="143375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AFF0745-149C-3F40-84FD-226CF0E9E1D4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4BD621B-A208-8AAF-9B38-CF9F318DF25C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56CF42-E444-CCF5-7F30-20D251F4FD3B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F6F6B16-6C7D-7D48-6229-6294ECA7C4B2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A824CF3C-9B1B-F868-58E0-C67B93C8777F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hord 65">
                  <a:extLst>
                    <a:ext uri="{FF2B5EF4-FFF2-40B4-BE49-F238E27FC236}">
                      <a16:creationId xmlns:a16="http://schemas.microsoft.com/office/drawing/2014/main" id="{41A38A1D-C667-6A85-23D7-673CB556FD56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00C175-BE8A-91F5-3E85-89FB4428FCDF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55A97A-FAB2-6239-0115-5D726325D9EB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4A97064-6C55-5B1C-CC2E-FE3CB86A18D8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45C7980-AF13-CA67-9C57-96140C06B1C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hord 61">
                  <a:extLst>
                    <a:ext uri="{FF2B5EF4-FFF2-40B4-BE49-F238E27FC236}">
                      <a16:creationId xmlns:a16="http://schemas.microsoft.com/office/drawing/2014/main" id="{B2FE394B-0C98-5AD7-9741-58EE9EB6DEE0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2751A3-A89A-3AA4-98DF-DB3E56534AD8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19E9A6A-F483-C49F-AEFF-15592FBCB0A8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AF26F8-00F0-FA3E-A7FB-D3DEFD7528EA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B982D22-DD26-CB9C-CC23-B4D65B648912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hord 57">
                  <a:extLst>
                    <a:ext uri="{FF2B5EF4-FFF2-40B4-BE49-F238E27FC236}">
                      <a16:creationId xmlns:a16="http://schemas.microsoft.com/office/drawing/2014/main" id="{80912B94-47E4-623D-14F4-9077E593E76E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05B73B-E8F8-9691-3D5F-50D8C188DCBB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F58EBD-26EB-E6BB-2D10-2691CF3BC0FF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C4A6D46-3250-487F-E480-590E5850DA78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B3B63D6B-1530-4C3C-8160-2E3925BA6EB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hord 53">
                  <a:extLst>
                    <a:ext uri="{FF2B5EF4-FFF2-40B4-BE49-F238E27FC236}">
                      <a16:creationId xmlns:a16="http://schemas.microsoft.com/office/drawing/2014/main" id="{D45CD852-D4D4-4DAB-51C1-143DF4D6C91C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BE9818-1768-4E53-A3E7-C2CF1A461625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78D618F-6ACA-5A74-9CB2-31E1EFCE937C}"/>
              </a:ext>
            </a:extLst>
          </p:cNvPr>
          <p:cNvGrpSpPr/>
          <p:nvPr/>
        </p:nvGrpSpPr>
        <p:grpSpPr>
          <a:xfrm>
            <a:off x="5875877" y="3537526"/>
            <a:ext cx="1546161" cy="2828619"/>
            <a:chOff x="3121405" y="3524402"/>
            <a:chExt cx="1546161" cy="28286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1F055E0-C8A2-BEE0-9829-665BCAA19C04}"/>
                </a:ext>
              </a:extLst>
            </p:cNvPr>
            <p:cNvGrpSpPr/>
            <p:nvPr/>
          </p:nvGrpSpPr>
          <p:grpSpPr>
            <a:xfrm>
              <a:off x="3818336" y="4629308"/>
              <a:ext cx="636874" cy="1528273"/>
              <a:chOff x="1146444" y="364726"/>
              <a:chExt cx="414964" cy="3177303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1321BE7-A38F-CEE7-C367-AB7F17B00E66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3439C9E-8556-4C59-9927-8F81151BA043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2EB2305-AEEA-ECDC-9C1F-8BF280B1F55D}"/>
                </a:ext>
              </a:extLst>
            </p:cNvPr>
            <p:cNvCxnSpPr/>
            <p:nvPr/>
          </p:nvCxnSpPr>
          <p:spPr>
            <a:xfrm>
              <a:off x="3317457" y="3986468"/>
              <a:ext cx="335085" cy="1433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7E5B7CE-16BC-D074-C8F7-F618BBC74252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0796D31-346C-FE48-8325-E53D78AB2680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DA22D41-F467-A7AF-7C5E-B8B1B280D2FC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hord 92">
                  <a:extLst>
                    <a:ext uri="{FF2B5EF4-FFF2-40B4-BE49-F238E27FC236}">
                      <a16:creationId xmlns:a16="http://schemas.microsoft.com/office/drawing/2014/main" id="{B64336EB-655F-6100-7FDA-D9F831C98FDC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6E08DFA-54FD-B556-0DFC-63BC2978A1E2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134863-605A-47F6-FAE5-A5531756CED6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DF16C3-704E-40EB-9003-0CF6E7D3287C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AC75AE-2A88-F49B-EEC1-A99BB2AF36F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Chord 88">
                  <a:extLst>
                    <a:ext uri="{FF2B5EF4-FFF2-40B4-BE49-F238E27FC236}">
                      <a16:creationId xmlns:a16="http://schemas.microsoft.com/office/drawing/2014/main" id="{5BF0AFA7-768D-FAEF-D7B3-A8774002879E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1DB084-EF6F-D7AE-6688-B66ACB247712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DE77DBA-6D4A-6DCD-6AAC-9DE97FECFC1B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6D99818-7BB8-C820-8358-DB671341FA97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E88CC6F-555E-7E29-AB7D-EE46E09CFC2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Chord 84">
                  <a:extLst>
                    <a:ext uri="{FF2B5EF4-FFF2-40B4-BE49-F238E27FC236}">
                      <a16:creationId xmlns:a16="http://schemas.microsoft.com/office/drawing/2014/main" id="{61B79FA5-EEFF-F007-19BE-8C246A19C91D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8ED869D-1AF5-36AF-BB11-905DF0B4BB15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3E84D3-98B5-4349-638F-02EBFC2518B0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E92A8BE-B74A-25EB-9CA7-EF1A4F8CEC48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48C95BF-23C0-71A6-E941-66A9551B7998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Chord 80">
                  <a:extLst>
                    <a:ext uri="{FF2B5EF4-FFF2-40B4-BE49-F238E27FC236}">
                      <a16:creationId xmlns:a16="http://schemas.microsoft.com/office/drawing/2014/main" id="{3DAD49F8-47D3-CB54-0D6F-B2552E331D25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430C961-4100-F88C-B96C-83404839BE8A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AD25CDF-EB2D-BE60-7C2D-DDC27685A191}"/>
              </a:ext>
            </a:extLst>
          </p:cNvPr>
          <p:cNvSpPr txBox="1"/>
          <p:nvPr/>
        </p:nvSpPr>
        <p:spPr>
          <a:xfrm>
            <a:off x="6525108" y="56372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10BBE41-834E-A973-15C7-3FC5FF9CF43F}"/>
              </a:ext>
            </a:extLst>
          </p:cNvPr>
          <p:cNvGrpSpPr/>
          <p:nvPr/>
        </p:nvGrpSpPr>
        <p:grpSpPr>
          <a:xfrm>
            <a:off x="8496917" y="3554272"/>
            <a:ext cx="1546161" cy="2828619"/>
            <a:chOff x="3121405" y="3524402"/>
            <a:chExt cx="1546161" cy="282861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05B734B-F582-885E-2EAA-B31949EA3F6F}"/>
                </a:ext>
              </a:extLst>
            </p:cNvPr>
            <p:cNvCxnSpPr/>
            <p:nvPr/>
          </p:nvCxnSpPr>
          <p:spPr>
            <a:xfrm>
              <a:off x="3818336" y="5424026"/>
              <a:ext cx="636874" cy="733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E055836-F843-0507-C3D0-BB4441587C1D}"/>
                </a:ext>
              </a:extLst>
            </p:cNvPr>
            <p:cNvGrpSpPr/>
            <p:nvPr/>
          </p:nvGrpSpPr>
          <p:grpSpPr>
            <a:xfrm>
              <a:off x="3317457" y="3986468"/>
              <a:ext cx="1003547" cy="1433758"/>
              <a:chOff x="799868" y="575302"/>
              <a:chExt cx="1003547" cy="1433758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08504E3-5D36-B8AD-F0FE-B6E4741BFECB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2901233-19C5-4E58-F323-484B72C85B4A}"/>
                  </a:ext>
                </a:extLst>
              </p:cNvPr>
              <p:cNvCxnSpPr/>
              <p:nvPr/>
            </p:nvCxnSpPr>
            <p:spPr>
              <a:xfrm flipH="1">
                <a:off x="1217559" y="1135677"/>
                <a:ext cx="585856" cy="8101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35E538A-F9A8-8F5D-2B53-34C3AEA19BF4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50944BE-ACC3-F45D-6B6F-2E6FCF8B19FA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2F09895-7438-23FB-8F40-50BB34C48080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1C963B34-D0F2-75B2-4A90-7428462BB021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Chord 118">
                  <a:extLst>
                    <a:ext uri="{FF2B5EF4-FFF2-40B4-BE49-F238E27FC236}">
                      <a16:creationId xmlns:a16="http://schemas.microsoft.com/office/drawing/2014/main" id="{C3C1F5D8-C170-09C8-FE1A-471329D6C231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84070B9-43FB-93D1-83A9-C80152E6EE5E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52BE776-4C9C-149D-968C-DE1CD9850936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F1E6ECB-7499-EBF2-3142-A48471CF3E3D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492B97B-9111-F16A-048E-FB62BF7C3A8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hord 114">
                  <a:extLst>
                    <a:ext uri="{FF2B5EF4-FFF2-40B4-BE49-F238E27FC236}">
                      <a16:creationId xmlns:a16="http://schemas.microsoft.com/office/drawing/2014/main" id="{95F5259E-FB07-92D2-8CA7-58BDA8C31335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1FE2D3C-B8E9-12A4-F1FF-0C5D06406FA1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7ACA05D-C310-6CCB-AA65-587847BE0D31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9F40754-7C9F-E1F3-2E83-A0CECD145E5A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037A4FE-B2F8-0A9C-5AB7-BD4B63C0EE36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Chord 110">
                  <a:extLst>
                    <a:ext uri="{FF2B5EF4-FFF2-40B4-BE49-F238E27FC236}">
                      <a16:creationId xmlns:a16="http://schemas.microsoft.com/office/drawing/2014/main" id="{A5DC816F-6D2C-BE91-8DC9-963D8BA8767F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B70C358-133E-46CA-6E1D-DD09A1B75824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0117C3F-2274-86D6-43C9-0BB1C2009EB9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CB0DDE9-A739-60A4-2DCC-6D8B331C7EEF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E86186C5-E23B-C075-C170-BADA9E1279C1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Chord 106">
                  <a:extLst>
                    <a:ext uri="{FF2B5EF4-FFF2-40B4-BE49-F238E27FC236}">
                      <a16:creationId xmlns:a16="http://schemas.microsoft.com/office/drawing/2014/main" id="{CB08B6E6-8DD4-D578-AD57-C4BC4CEE7139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D481695-4474-EA9C-82FC-314F96066CA3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5C9F141-A3F0-D0A4-AA47-8F8AF516B842}"/>
              </a:ext>
            </a:extLst>
          </p:cNvPr>
          <p:cNvCxnSpPr/>
          <p:nvPr/>
        </p:nvCxnSpPr>
        <p:spPr>
          <a:xfrm flipH="1">
            <a:off x="3329750" y="1202577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25473F6C-B73D-3B04-B420-215BA0667D9E}"/>
              </a:ext>
            </a:extLst>
          </p:cNvPr>
          <p:cNvSpPr txBox="1"/>
          <p:nvPr/>
        </p:nvSpPr>
        <p:spPr>
          <a:xfrm>
            <a:off x="3776033" y="56355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AF0E2A8-9015-8C5C-06A0-D9CE91C390E7}"/>
              </a:ext>
            </a:extLst>
          </p:cNvPr>
          <p:cNvSpPr txBox="1"/>
          <p:nvPr/>
        </p:nvSpPr>
        <p:spPr>
          <a:xfrm>
            <a:off x="3218915" y="4415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42CDF3D-5A20-07AB-E5E0-10709ED8B3C4}"/>
              </a:ext>
            </a:extLst>
          </p:cNvPr>
          <p:cNvSpPr txBox="1"/>
          <p:nvPr/>
        </p:nvSpPr>
        <p:spPr>
          <a:xfrm>
            <a:off x="3780823" y="3951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FEE1FB-E13B-B52A-D644-A9AE0F26FFAA}"/>
              </a:ext>
            </a:extLst>
          </p:cNvPr>
          <p:cNvSpPr txBox="1"/>
          <p:nvPr/>
        </p:nvSpPr>
        <p:spPr>
          <a:xfrm>
            <a:off x="4300505" y="4896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456676-A3CC-37DF-8ACC-8BAC03061AC3}"/>
              </a:ext>
            </a:extLst>
          </p:cNvPr>
          <p:cNvSpPr txBox="1"/>
          <p:nvPr/>
        </p:nvSpPr>
        <p:spPr>
          <a:xfrm>
            <a:off x="5874274" y="43556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6BE029-EC67-F8D7-AD17-CD691E355E31}"/>
              </a:ext>
            </a:extLst>
          </p:cNvPr>
          <p:cNvSpPr txBox="1"/>
          <p:nvPr/>
        </p:nvSpPr>
        <p:spPr>
          <a:xfrm>
            <a:off x="7103635" y="49545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5E4CA2D-D33C-51A1-DAF0-A7B27675DBA2}"/>
              </a:ext>
            </a:extLst>
          </p:cNvPr>
          <p:cNvSpPr txBox="1"/>
          <p:nvPr/>
        </p:nvSpPr>
        <p:spPr>
          <a:xfrm>
            <a:off x="9139992" y="46651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B294ED7-72D6-24A1-FAC7-42A4133FDC8D}"/>
              </a:ext>
            </a:extLst>
          </p:cNvPr>
          <p:cNvSpPr txBox="1"/>
          <p:nvPr/>
        </p:nvSpPr>
        <p:spPr>
          <a:xfrm>
            <a:off x="9158229" y="39114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FB85BF7-F4BA-BAE2-0112-07D142A3CB08}"/>
              </a:ext>
            </a:extLst>
          </p:cNvPr>
          <p:cNvGrpSpPr/>
          <p:nvPr/>
        </p:nvGrpSpPr>
        <p:grpSpPr>
          <a:xfrm>
            <a:off x="1300747" y="1448598"/>
            <a:ext cx="636874" cy="1528273"/>
            <a:chOff x="1146444" y="364726"/>
            <a:chExt cx="414964" cy="3177303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31A133-BDDF-D1C7-5B71-3269E430BEEA}"/>
                </a:ext>
              </a:extLst>
            </p:cNvPr>
            <p:cNvCxnSpPr/>
            <p:nvPr/>
          </p:nvCxnSpPr>
          <p:spPr>
            <a:xfrm flipH="1" flipV="1">
              <a:off x="1464714" y="364726"/>
              <a:ext cx="96694" cy="3142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FE4FE6-5835-550E-7EB3-201C59B17C34}"/>
                </a:ext>
              </a:extLst>
            </p:cNvPr>
            <p:cNvCxnSpPr/>
            <p:nvPr/>
          </p:nvCxnSpPr>
          <p:spPr>
            <a:xfrm>
              <a:off x="1146444" y="2016957"/>
              <a:ext cx="414964" cy="1525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51788AD7-8063-01F8-2BF1-A370D981D898}"/>
              </a:ext>
            </a:extLst>
          </p:cNvPr>
          <p:cNvSpPr txBox="1"/>
          <p:nvPr/>
        </p:nvSpPr>
        <p:spPr>
          <a:xfrm>
            <a:off x="9218752" y="56660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905728B-BD6E-EEF2-3006-F612CA19EFFE}"/>
              </a:ext>
            </a:extLst>
          </p:cNvPr>
          <p:cNvGrpSpPr/>
          <p:nvPr/>
        </p:nvGrpSpPr>
        <p:grpSpPr>
          <a:xfrm>
            <a:off x="799868" y="805758"/>
            <a:ext cx="1003547" cy="1433758"/>
            <a:chOff x="799868" y="575302"/>
            <a:chExt cx="1003547" cy="1433758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4060D9-8ACB-518D-75FF-2C957BEA7068}"/>
                </a:ext>
              </a:extLst>
            </p:cNvPr>
            <p:cNvCxnSpPr/>
            <p:nvPr/>
          </p:nvCxnSpPr>
          <p:spPr>
            <a:xfrm>
              <a:off x="799868" y="575302"/>
              <a:ext cx="335085" cy="1433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928BC-2ACB-89BC-FE15-96A1DDFA3464}"/>
                </a:ext>
              </a:extLst>
            </p:cNvPr>
            <p:cNvCxnSpPr/>
            <p:nvPr/>
          </p:nvCxnSpPr>
          <p:spPr>
            <a:xfrm flipH="1">
              <a:off x="1217559" y="1135677"/>
              <a:ext cx="585856" cy="810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2BEAC47-A22C-CD6A-AA6D-1CBAE08FA078}"/>
                </a:ext>
              </a:extLst>
            </p:cNvPr>
            <p:cNvCxnSpPr/>
            <p:nvPr/>
          </p:nvCxnSpPr>
          <p:spPr>
            <a:xfrm>
              <a:off x="836120" y="582058"/>
              <a:ext cx="924501" cy="495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06D74B87-E69F-3441-AF87-DD185F7B8D8D}"/>
              </a:ext>
            </a:extLst>
          </p:cNvPr>
          <p:cNvSpPr txBox="1"/>
          <p:nvPr/>
        </p:nvSpPr>
        <p:spPr>
          <a:xfrm>
            <a:off x="3997599" y="6323523"/>
            <a:ext cx="596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(c) Time Scale: 4-hour aggregation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616C55D-6A3A-F506-F51A-6AD5B70CEB2E}"/>
              </a:ext>
            </a:extLst>
          </p:cNvPr>
          <p:cNvSpPr/>
          <p:nvPr/>
        </p:nvSpPr>
        <p:spPr>
          <a:xfrm rot="19498681">
            <a:off x="168167" y="230897"/>
            <a:ext cx="1864318" cy="22466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EA3AED2-5EB0-7DF2-5477-56011F25EA84}"/>
              </a:ext>
            </a:extLst>
          </p:cNvPr>
          <p:cNvSpPr txBox="1"/>
          <p:nvPr/>
        </p:nvSpPr>
        <p:spPr>
          <a:xfrm>
            <a:off x="-62601" y="998595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Work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0F5CE2E-DAED-0641-FE70-0997C60B47DB}"/>
              </a:ext>
            </a:extLst>
          </p:cNvPr>
          <p:cNvSpPr/>
          <p:nvPr/>
        </p:nvSpPr>
        <p:spPr>
          <a:xfrm>
            <a:off x="888287" y="893038"/>
            <a:ext cx="1697281" cy="243439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72750FE-8517-2EC9-E348-E67CBE04862E}"/>
              </a:ext>
            </a:extLst>
          </p:cNvPr>
          <p:cNvSpPr txBox="1"/>
          <p:nvPr/>
        </p:nvSpPr>
        <p:spPr>
          <a:xfrm>
            <a:off x="433490" y="2576099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Friends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60BF990-C41E-A9F6-CEE4-5F18347F2D01}"/>
              </a:ext>
            </a:extLst>
          </p:cNvPr>
          <p:cNvGrpSpPr/>
          <p:nvPr/>
        </p:nvGrpSpPr>
        <p:grpSpPr>
          <a:xfrm>
            <a:off x="603816" y="343692"/>
            <a:ext cx="417015" cy="727172"/>
            <a:chOff x="603816" y="113236"/>
            <a:chExt cx="417015" cy="727172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D5E848B-1BB4-A498-FF06-CA424D8DD2BE}"/>
                </a:ext>
              </a:extLst>
            </p:cNvPr>
            <p:cNvGrpSpPr/>
            <p:nvPr/>
          </p:nvGrpSpPr>
          <p:grpSpPr>
            <a:xfrm>
              <a:off x="603816" y="113236"/>
              <a:ext cx="417015" cy="727172"/>
              <a:chOff x="2887117" y="1625600"/>
              <a:chExt cx="417015" cy="727172"/>
            </a:xfrm>
            <a:solidFill>
              <a:schemeClr val="accent1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BFD0AD2-428C-31EA-3B6C-5FF4C9DE8EA0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hord 148">
                <a:extLst>
                  <a:ext uri="{FF2B5EF4-FFF2-40B4-BE49-F238E27FC236}">
                    <a16:creationId xmlns:a16="http://schemas.microsoft.com/office/drawing/2014/main" id="{90915348-6D84-B4AD-0E85-8F4968003A13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63B5C3E-03F1-2CDA-3358-EADA8BF02C76}"/>
                </a:ext>
              </a:extLst>
            </p:cNvPr>
            <p:cNvSpPr txBox="1"/>
            <p:nvPr/>
          </p:nvSpPr>
          <p:spPr>
            <a:xfrm>
              <a:off x="639892" y="319631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C99C3EF-DD86-26DB-E565-83EFBEB7D4D2}"/>
              </a:ext>
            </a:extLst>
          </p:cNvPr>
          <p:cNvGrpSpPr/>
          <p:nvPr/>
        </p:nvGrpSpPr>
        <p:grpSpPr>
          <a:xfrm>
            <a:off x="1619594" y="916074"/>
            <a:ext cx="417015" cy="727172"/>
            <a:chOff x="1619594" y="685618"/>
            <a:chExt cx="417015" cy="727172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A20CA3E-6823-55A5-DE6D-FB2DFD28F8FA}"/>
                </a:ext>
              </a:extLst>
            </p:cNvPr>
            <p:cNvGrpSpPr/>
            <p:nvPr/>
          </p:nvGrpSpPr>
          <p:grpSpPr>
            <a:xfrm>
              <a:off x="1619594" y="685618"/>
              <a:ext cx="417015" cy="727172"/>
              <a:chOff x="2887117" y="1625600"/>
              <a:chExt cx="417015" cy="72717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C07AFA8-DFD4-0A28-9A2C-9F03FDBED84D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Chord 153">
                <a:extLst>
                  <a:ext uri="{FF2B5EF4-FFF2-40B4-BE49-F238E27FC236}">
                    <a16:creationId xmlns:a16="http://schemas.microsoft.com/office/drawing/2014/main" id="{1211B8D6-D499-88CB-639F-06CB25F7A429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9DBC4F2-BB1D-3FA1-8489-30A583216029}"/>
                </a:ext>
              </a:extLst>
            </p:cNvPr>
            <p:cNvSpPr txBox="1"/>
            <p:nvPr/>
          </p:nvSpPr>
          <p:spPr>
            <a:xfrm>
              <a:off x="1661432" y="893147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0637DE6-DA0D-0309-3E99-4F9AA1D731BD}"/>
              </a:ext>
            </a:extLst>
          </p:cNvPr>
          <p:cNvGrpSpPr/>
          <p:nvPr/>
        </p:nvGrpSpPr>
        <p:grpSpPr>
          <a:xfrm>
            <a:off x="926446" y="1773644"/>
            <a:ext cx="417015" cy="727172"/>
            <a:chOff x="926446" y="1543188"/>
            <a:chExt cx="417015" cy="727172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FE4D9D9-9318-6760-08BC-34CE6CD8A5F3}"/>
                </a:ext>
              </a:extLst>
            </p:cNvPr>
            <p:cNvGrpSpPr/>
            <p:nvPr/>
          </p:nvGrpSpPr>
          <p:grpSpPr>
            <a:xfrm>
              <a:off x="926446" y="1543188"/>
              <a:ext cx="417015" cy="727172"/>
              <a:chOff x="2887117" y="1625600"/>
              <a:chExt cx="417015" cy="727172"/>
            </a:xfrm>
            <a:solidFill>
              <a:schemeClr val="accent2"/>
            </a:solidFill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E59BE65-940D-EB2A-97CC-B4849182BCF2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hord 158">
                <a:extLst>
                  <a:ext uri="{FF2B5EF4-FFF2-40B4-BE49-F238E27FC236}">
                    <a16:creationId xmlns:a16="http://schemas.microsoft.com/office/drawing/2014/main" id="{D72E48E1-518F-F252-71E9-2598C77E2586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8DAC04C-D341-9276-DB64-BC419D8BBFC9}"/>
                </a:ext>
              </a:extLst>
            </p:cNvPr>
            <p:cNvSpPr txBox="1"/>
            <p:nvPr/>
          </p:nvSpPr>
          <p:spPr>
            <a:xfrm>
              <a:off x="983513" y="174337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6D7457B-4B9C-0D80-F06D-E5A333E39824}"/>
              </a:ext>
            </a:extLst>
          </p:cNvPr>
          <p:cNvGrpSpPr/>
          <p:nvPr/>
        </p:nvGrpSpPr>
        <p:grpSpPr>
          <a:xfrm>
            <a:off x="1732962" y="2445139"/>
            <a:ext cx="417015" cy="727172"/>
            <a:chOff x="1547700" y="2872176"/>
            <a:chExt cx="417015" cy="72717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7EB28A2-1E52-CB82-8397-8C630F5B5FE6}"/>
                </a:ext>
              </a:extLst>
            </p:cNvPr>
            <p:cNvGrpSpPr/>
            <p:nvPr/>
          </p:nvGrpSpPr>
          <p:grpSpPr>
            <a:xfrm>
              <a:off x="1547700" y="2872176"/>
              <a:ext cx="417015" cy="727172"/>
              <a:chOff x="2887117" y="1625600"/>
              <a:chExt cx="417015" cy="727172"/>
            </a:xfrm>
            <a:solidFill>
              <a:srgbClr val="C00000"/>
            </a:solidFill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ED477D1D-9022-A731-3B25-BB41A6283E6E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hord 163">
                <a:extLst>
                  <a:ext uri="{FF2B5EF4-FFF2-40B4-BE49-F238E27FC236}">
                    <a16:creationId xmlns:a16="http://schemas.microsoft.com/office/drawing/2014/main" id="{4C00FAD1-B0E2-0FD8-87B2-267DD9C58C6C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9B43BFD-434B-469C-54D3-04FE68776E72}"/>
                </a:ext>
              </a:extLst>
            </p:cNvPr>
            <p:cNvSpPr txBox="1"/>
            <p:nvPr/>
          </p:nvSpPr>
          <p:spPr>
            <a:xfrm>
              <a:off x="1603956" y="3067998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52D6209F-8925-EDB6-37B6-B680F2BFDC3B}"/>
              </a:ext>
            </a:extLst>
          </p:cNvPr>
          <p:cNvSpPr txBox="1"/>
          <p:nvPr/>
        </p:nvSpPr>
        <p:spPr>
          <a:xfrm>
            <a:off x="0" y="3333191"/>
            <a:ext cx="2444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(a) Actual</a:t>
            </a:r>
          </a:p>
          <a:p>
            <a:pPr algn="ctr"/>
            <a:r>
              <a:rPr lang="en-US" sz="3200" b="1" dirty="0"/>
              <a:t>Communities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979C4EE-CC94-A190-6700-95F1F1AEA0B5}"/>
              </a:ext>
            </a:extLst>
          </p:cNvPr>
          <p:cNvSpPr txBox="1"/>
          <p:nvPr/>
        </p:nvSpPr>
        <p:spPr>
          <a:xfrm>
            <a:off x="8579048" y="44833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92A9BC4-0BE9-F6EE-AD76-02DDD0007BDC}"/>
              </a:ext>
            </a:extLst>
          </p:cNvPr>
          <p:cNvCxnSpPr/>
          <p:nvPr/>
        </p:nvCxnSpPr>
        <p:spPr>
          <a:xfrm flipH="1">
            <a:off x="4030051" y="2233909"/>
            <a:ext cx="404024" cy="40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444EEF3-8B4F-9926-5659-F634625A73B9}"/>
              </a:ext>
            </a:extLst>
          </p:cNvPr>
          <p:cNvCxnSpPr/>
          <p:nvPr/>
        </p:nvCxnSpPr>
        <p:spPr>
          <a:xfrm flipH="1">
            <a:off x="8941712" y="2233909"/>
            <a:ext cx="254106" cy="13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C1021FC7-0D70-3599-7495-0A7637C041BA}"/>
              </a:ext>
            </a:extLst>
          </p:cNvPr>
          <p:cNvSpPr txBox="1"/>
          <p:nvPr/>
        </p:nvSpPr>
        <p:spPr>
          <a:xfrm>
            <a:off x="3484999" y="2750977"/>
            <a:ext cx="6380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(b) Messages exchanges across time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4AFC9E3-2BE8-B873-C7D6-D91D6E022635}"/>
              </a:ext>
            </a:extLst>
          </p:cNvPr>
          <p:cNvCxnSpPr/>
          <p:nvPr/>
        </p:nvCxnSpPr>
        <p:spPr>
          <a:xfrm>
            <a:off x="2858112" y="369672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A3988397-C8E6-9676-9581-461161702378}"/>
              </a:ext>
            </a:extLst>
          </p:cNvPr>
          <p:cNvSpPr txBox="1"/>
          <p:nvPr/>
        </p:nvSpPr>
        <p:spPr>
          <a:xfrm>
            <a:off x="3783414" y="3433269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10am-2pm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25AFE87-7380-054A-A8EF-E7FF193EB98C}"/>
              </a:ext>
            </a:extLst>
          </p:cNvPr>
          <p:cNvSpPr txBox="1"/>
          <p:nvPr/>
        </p:nvSpPr>
        <p:spPr>
          <a:xfrm>
            <a:off x="6620585" y="342665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2pm-6pm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CCFC7F-7FC1-B925-D1B9-2331739C16A4}"/>
              </a:ext>
            </a:extLst>
          </p:cNvPr>
          <p:cNvSpPr txBox="1"/>
          <p:nvPr/>
        </p:nvSpPr>
        <p:spPr>
          <a:xfrm>
            <a:off x="9137704" y="3438994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6pm-10pm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776B96C-6074-A7E0-23CB-AFE2800FD106}"/>
              </a:ext>
            </a:extLst>
          </p:cNvPr>
          <p:cNvSpPr txBox="1"/>
          <p:nvPr/>
        </p:nvSpPr>
        <p:spPr>
          <a:xfrm>
            <a:off x="2376759" y="2902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sp>
        <p:nvSpPr>
          <p:cNvPr id="178" name="Slide Number Placeholder 177">
            <a:extLst>
              <a:ext uri="{FF2B5EF4-FFF2-40B4-BE49-F238E27FC236}">
                <a16:creationId xmlns:a16="http://schemas.microsoft.com/office/drawing/2014/main" id="{C3D2BE2F-0175-7034-2B5A-5F9D08C9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2965" y="3419454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76</a:t>
            </a:fld>
            <a:endParaRPr lang="en-US" dirty="0"/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B8CED7E-1FB4-050A-2C1E-7C13170F9721}"/>
              </a:ext>
            </a:extLst>
          </p:cNvPr>
          <p:cNvCxnSpPr/>
          <p:nvPr/>
        </p:nvCxnSpPr>
        <p:spPr>
          <a:xfrm>
            <a:off x="4228346" y="52877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69BE4C3-E843-38A4-A803-FEE2B7124411}"/>
              </a:ext>
            </a:extLst>
          </p:cNvPr>
          <p:cNvCxnSpPr/>
          <p:nvPr/>
        </p:nvCxnSpPr>
        <p:spPr>
          <a:xfrm>
            <a:off x="3819286" y="521434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B07C624-E7BD-AF85-CB1E-B97BBBF7B87F}"/>
              </a:ext>
            </a:extLst>
          </p:cNvPr>
          <p:cNvCxnSpPr/>
          <p:nvPr/>
        </p:nvCxnSpPr>
        <p:spPr>
          <a:xfrm>
            <a:off x="6348982" y="123579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B91BB29D-DC55-8EBA-F986-180642CB145A}"/>
              </a:ext>
            </a:extLst>
          </p:cNvPr>
          <p:cNvSpPr txBox="1"/>
          <p:nvPr/>
        </p:nvSpPr>
        <p:spPr>
          <a:xfrm>
            <a:off x="7027444" y="4400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B1183D8-38E4-4D7B-6692-87C0F63B987D}"/>
              </a:ext>
            </a:extLst>
          </p:cNvPr>
          <p:cNvCxnSpPr>
            <a:cxnSpLocks/>
          </p:cNvCxnSpPr>
          <p:nvPr/>
        </p:nvCxnSpPr>
        <p:spPr>
          <a:xfrm>
            <a:off x="2870200" y="769759"/>
            <a:ext cx="1146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54D285E-C20F-26D8-0095-52673C70B1B0}"/>
              </a:ext>
            </a:extLst>
          </p:cNvPr>
          <p:cNvCxnSpPr/>
          <p:nvPr/>
        </p:nvCxnSpPr>
        <p:spPr>
          <a:xfrm>
            <a:off x="8003370" y="504448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8E1F1A6-6A67-A94A-D414-22E8DD3C8332}"/>
              </a:ext>
            </a:extLst>
          </p:cNvPr>
          <p:cNvCxnSpPr/>
          <p:nvPr/>
        </p:nvCxnSpPr>
        <p:spPr>
          <a:xfrm>
            <a:off x="7685165" y="1227386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645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85" y="292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Similarities to tensor factorization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B0C16-8AFC-E948-4A50-50C3FED775F0}"/>
              </a:ext>
            </a:extLst>
          </p:cNvPr>
          <p:cNvSpPr txBox="1"/>
          <p:nvPr/>
        </p:nvSpPr>
        <p:spPr>
          <a:xfrm>
            <a:off x="1493240" y="2817147"/>
            <a:ext cx="9931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Framework is like </a:t>
            </a:r>
            <a:r>
              <a:rPr lang="en-US" sz="2800" dirty="0" err="1">
                <a:ea typeface="Cambria Math" panose="02040503050406030204" pitchFamily="18" charset="0"/>
              </a:rPr>
              <a:t>CPD</a:t>
            </a:r>
            <a:r>
              <a:rPr lang="en-US" sz="2800" dirty="0">
                <a:ea typeface="Cambria Math" panose="02040503050406030204" pitchFamily="18" charset="0"/>
              </a:rPr>
              <a:t>\</a:t>
            </a:r>
            <a:r>
              <a:rPr lang="en-US" sz="2800" dirty="0" err="1">
                <a:ea typeface="Cambria Math" panose="02040503050406030204" pitchFamily="18" charset="0"/>
              </a:rPr>
              <a:t>PARAFAC</a:t>
            </a:r>
            <a:r>
              <a:rPr lang="en-US" sz="2800" dirty="0">
                <a:ea typeface="Cambria Math" panose="02040503050406030204" pitchFamily="18" charset="0"/>
              </a:rPr>
              <a:t> with the following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>
                <a:solidFill>
                  <a:schemeClr val="tx1"/>
                </a:solidFill>
                <a:latin typeface="Cambria Math" panose="02040503050406030204" pitchFamily="18" charset="0"/>
              </a:rPr>
              <a:t>U,V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</a:rPr>
              <a:t>  have </a:t>
            </a:r>
            <a:r>
              <a:rPr lang="en-US" sz="2800" dirty="0"/>
              <a:t>nonnegative constraints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chemeClr val="tx1"/>
                </a:solidFill>
                <a:latin typeface="Cambria Math" panose="02040503050406030204" pitchFamily="18" charset="0"/>
              </a:rPr>
              <a:t>W  </a:t>
            </a:r>
            <a:r>
              <a:rPr lang="en-US" sz="2800" dirty="0">
                <a:ea typeface="Cambria Math" panose="02040503050406030204" pitchFamily="18" charset="0"/>
              </a:rPr>
              <a:t>represents interpretable snapshots</a:t>
            </a:r>
          </a:p>
          <a:p>
            <a:endParaRPr lang="en-US" sz="2800" dirty="0">
              <a:ea typeface="Cambria Math" panose="02040503050406030204" pitchFamily="18" charset="0"/>
            </a:endParaRP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How to achieve </a:t>
            </a:r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2? </a:t>
            </a:r>
            <a:endParaRPr lang="en-US" sz="2800" dirty="0">
              <a:ea typeface="Cambria Math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Cambria Math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1C9CE7-1510-3B97-8ED0-0DDC24474033}"/>
                  </a:ext>
                </a:extLst>
              </p:cNvPr>
              <p:cNvSpPr txBox="1"/>
              <p:nvPr/>
            </p:nvSpPr>
            <p:spPr>
              <a:xfrm>
                <a:off x="3053720" y="1618019"/>
                <a:ext cx="423631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nor/>
                      </m:rPr>
                      <a:rPr lang="en-US" sz="3600" dirty="0"/>
                      <m:t>[[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nor/>
                      </m:rP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Univers" panose="020B0503020202020204" pitchFamily="34" charset="0"/>
                      </a:rPr>
                      <m:t>]]</m:t>
                    </m:r>
                  </m:oMath>
                </a14:m>
                <a:endParaRPr lang="en-US" sz="3600" dirty="0"/>
              </a:p>
              <a:p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1C9CE7-1510-3B97-8ED0-0DDC2447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20" y="1618019"/>
                <a:ext cx="4236313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0994F-7163-9010-B1EC-84AAFC3D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BD61F-4477-6CCE-15B5-FC562DDFF5F8}"/>
              </a:ext>
            </a:extLst>
          </p:cNvPr>
          <p:cNvSpPr txBox="1"/>
          <p:nvPr/>
        </p:nvSpPr>
        <p:spPr>
          <a:xfrm>
            <a:off x="9982200" y="1554801"/>
            <a:ext cx="193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in the paper </a:t>
            </a:r>
          </a:p>
        </p:txBody>
      </p:sp>
    </p:spTree>
    <p:extLst>
      <p:ext uri="{BB962C8B-B14F-4D97-AF65-F5344CB8AC3E}">
        <p14:creationId xmlns:p14="http://schemas.microsoft.com/office/powerpoint/2010/main" val="2818821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3E3D00BC-13AE-5997-59D6-9248CD0E63B4}"/>
              </a:ext>
            </a:extLst>
          </p:cNvPr>
          <p:cNvSpPr txBox="1"/>
          <p:nvPr/>
        </p:nvSpPr>
        <p:spPr>
          <a:xfrm>
            <a:off x="8314712" y="1913344"/>
            <a:ext cx="33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Dinner plan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coordination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C61BC0-78B6-7048-D427-18AAC1310449}"/>
              </a:ext>
            </a:extLst>
          </p:cNvPr>
          <p:cNvCxnSpPr>
            <a:cxnSpLocks/>
          </p:cNvCxnSpPr>
          <p:nvPr/>
        </p:nvCxnSpPr>
        <p:spPr>
          <a:xfrm>
            <a:off x="2870200" y="527193"/>
            <a:ext cx="692278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B5DEE6-B488-BD18-46DA-42E3FE445E73}"/>
              </a:ext>
            </a:extLst>
          </p:cNvPr>
          <p:cNvCxnSpPr>
            <a:cxnSpLocks/>
          </p:cNvCxnSpPr>
          <p:nvPr/>
        </p:nvCxnSpPr>
        <p:spPr>
          <a:xfrm>
            <a:off x="2870200" y="1206966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162AF-DCB1-F725-1F39-BE11FFDB1BC5}"/>
              </a:ext>
            </a:extLst>
          </p:cNvPr>
          <p:cNvCxnSpPr>
            <a:cxnSpLocks/>
          </p:cNvCxnSpPr>
          <p:nvPr/>
        </p:nvCxnSpPr>
        <p:spPr>
          <a:xfrm>
            <a:off x="2870200" y="1927478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906D3D-42F3-218A-FE72-F2554BDD6501}"/>
              </a:ext>
            </a:extLst>
          </p:cNvPr>
          <p:cNvCxnSpPr>
            <a:cxnSpLocks/>
          </p:cNvCxnSpPr>
          <p:nvPr/>
        </p:nvCxnSpPr>
        <p:spPr>
          <a:xfrm>
            <a:off x="2870200" y="2672448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6FAF1-D43F-AB42-4C10-B7EF880146CC}"/>
              </a:ext>
            </a:extLst>
          </p:cNvPr>
          <p:cNvCxnSpPr/>
          <p:nvPr/>
        </p:nvCxnSpPr>
        <p:spPr>
          <a:xfrm>
            <a:off x="4017791" y="382375"/>
            <a:ext cx="15361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74835A-70D0-1DD0-79BB-C004BEED4E1B}"/>
              </a:ext>
            </a:extLst>
          </p:cNvPr>
          <p:cNvSpPr txBox="1"/>
          <p:nvPr/>
        </p:nvSpPr>
        <p:spPr>
          <a:xfrm>
            <a:off x="3625322" y="2050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7BD35A-6E0D-8F65-4C99-DC199AA70002}"/>
              </a:ext>
            </a:extLst>
          </p:cNvPr>
          <p:cNvCxnSpPr/>
          <p:nvPr/>
        </p:nvCxnSpPr>
        <p:spPr>
          <a:xfrm>
            <a:off x="5169420" y="343692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718A08-C185-D52E-474F-F5D93DB1DD4E}"/>
              </a:ext>
            </a:extLst>
          </p:cNvPr>
          <p:cNvSpPr txBox="1"/>
          <p:nvPr/>
        </p:nvSpPr>
        <p:spPr>
          <a:xfrm>
            <a:off x="4837168" y="36189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0690D-FDD6-6B94-30B2-5AEDA5825783}"/>
              </a:ext>
            </a:extLst>
          </p:cNvPr>
          <p:cNvCxnSpPr/>
          <p:nvPr/>
        </p:nvCxnSpPr>
        <p:spPr>
          <a:xfrm flipH="1">
            <a:off x="6318336" y="350922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57DFB5-5FF7-3B88-342C-BA97362446AD}"/>
              </a:ext>
            </a:extLst>
          </p:cNvPr>
          <p:cNvSpPr txBox="1"/>
          <p:nvPr/>
        </p:nvSpPr>
        <p:spPr>
          <a:xfrm>
            <a:off x="5946807" y="3618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1ED70E-CD1A-6FE5-B230-005F335F96E4}"/>
              </a:ext>
            </a:extLst>
          </p:cNvPr>
          <p:cNvCxnSpPr/>
          <p:nvPr/>
        </p:nvCxnSpPr>
        <p:spPr>
          <a:xfrm flipH="1">
            <a:off x="7481221" y="369671"/>
            <a:ext cx="8114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EE8974-EA31-035E-FA8C-6DDD2E991287}"/>
              </a:ext>
            </a:extLst>
          </p:cNvPr>
          <p:cNvSpPr txBox="1"/>
          <p:nvPr/>
        </p:nvSpPr>
        <p:spPr>
          <a:xfrm>
            <a:off x="8185090" y="3718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4D5ED9-2B7D-EA62-FD0A-DE5234D69152}"/>
              </a:ext>
            </a:extLst>
          </p:cNvPr>
          <p:cNvCxnSpPr/>
          <p:nvPr/>
        </p:nvCxnSpPr>
        <p:spPr>
          <a:xfrm flipH="1">
            <a:off x="8636261" y="360209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ED6231-06AA-B8DF-0308-1039A431FF86}"/>
              </a:ext>
            </a:extLst>
          </p:cNvPr>
          <p:cNvSpPr txBox="1"/>
          <p:nvPr/>
        </p:nvSpPr>
        <p:spPr>
          <a:xfrm>
            <a:off x="9474360" y="4400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79A071-A734-E1E2-B600-C45DF3A46641}"/>
              </a:ext>
            </a:extLst>
          </p:cNvPr>
          <p:cNvCxnSpPr/>
          <p:nvPr/>
        </p:nvCxnSpPr>
        <p:spPr>
          <a:xfrm flipH="1">
            <a:off x="9792982" y="399466"/>
            <a:ext cx="8102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D9E63-CEF2-E297-786E-CC04FB3D15AC}"/>
              </a:ext>
            </a:extLst>
          </p:cNvPr>
          <p:cNvCxnSpPr/>
          <p:nvPr/>
        </p:nvCxnSpPr>
        <p:spPr>
          <a:xfrm>
            <a:off x="4990761" y="52719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457CD-8583-7CE0-653C-47C3BFB9A596}"/>
              </a:ext>
            </a:extLst>
          </p:cNvPr>
          <p:cNvCxnSpPr/>
          <p:nvPr/>
        </p:nvCxnSpPr>
        <p:spPr>
          <a:xfrm>
            <a:off x="4578089" y="521435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E1D7A6-46F5-79F2-3AFE-617AA6B72CBF}"/>
              </a:ext>
            </a:extLst>
          </p:cNvPr>
          <p:cNvCxnSpPr/>
          <p:nvPr/>
        </p:nvCxnSpPr>
        <p:spPr>
          <a:xfrm>
            <a:off x="6776704" y="520722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EA3CAD-7EC8-89B7-07AB-D43206D10FF7}"/>
              </a:ext>
            </a:extLst>
          </p:cNvPr>
          <p:cNvCxnSpPr/>
          <p:nvPr/>
        </p:nvCxnSpPr>
        <p:spPr>
          <a:xfrm>
            <a:off x="5913907" y="542566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A90D47-2843-17C1-C023-26FA3860AEF9}"/>
              </a:ext>
            </a:extLst>
          </p:cNvPr>
          <p:cNvCxnSpPr/>
          <p:nvPr/>
        </p:nvCxnSpPr>
        <p:spPr>
          <a:xfrm flipH="1">
            <a:off x="8485742" y="1924865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4743D2-16C8-C8EF-1C75-B3FD0576FB93}"/>
              </a:ext>
            </a:extLst>
          </p:cNvPr>
          <p:cNvCxnSpPr/>
          <p:nvPr/>
        </p:nvCxnSpPr>
        <p:spPr>
          <a:xfrm flipH="1">
            <a:off x="8430592" y="1198471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AD0AFA-A837-E8A2-6EA0-1033C2ECC08C}"/>
              </a:ext>
            </a:extLst>
          </p:cNvPr>
          <p:cNvCxnSpPr/>
          <p:nvPr/>
        </p:nvCxnSpPr>
        <p:spPr>
          <a:xfrm flipH="1">
            <a:off x="8698594" y="1927899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6E080F-8168-4828-8B29-22EB24C6D202}"/>
              </a:ext>
            </a:extLst>
          </p:cNvPr>
          <p:cNvCxnSpPr/>
          <p:nvPr/>
        </p:nvCxnSpPr>
        <p:spPr>
          <a:xfrm>
            <a:off x="8751021" y="1205970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2103CB-8208-BAE3-19F0-3A790ACD1CA8}"/>
              </a:ext>
            </a:extLst>
          </p:cNvPr>
          <p:cNvCxnSpPr/>
          <p:nvPr/>
        </p:nvCxnSpPr>
        <p:spPr>
          <a:xfrm>
            <a:off x="8528085" y="1204476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8EFC95-1BBA-F9D0-46BA-1184040AD673}"/>
              </a:ext>
            </a:extLst>
          </p:cNvPr>
          <p:cNvCxnSpPr/>
          <p:nvPr/>
        </p:nvCxnSpPr>
        <p:spPr>
          <a:xfrm>
            <a:off x="8586932" y="1923881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B49EA1-3A39-5177-A178-0A39FAC4D3E3}"/>
              </a:ext>
            </a:extLst>
          </p:cNvPr>
          <p:cNvCxnSpPr/>
          <p:nvPr/>
        </p:nvCxnSpPr>
        <p:spPr>
          <a:xfrm flipH="1">
            <a:off x="3407952" y="190914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D2ADFDE-BCBD-DEB9-3AAB-7DDCE0578380}"/>
              </a:ext>
            </a:extLst>
          </p:cNvPr>
          <p:cNvSpPr/>
          <p:nvPr/>
        </p:nvSpPr>
        <p:spPr>
          <a:xfrm>
            <a:off x="3164742" y="1062368"/>
            <a:ext cx="472495" cy="175331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CDFEDD-0449-398E-79D0-5AC1B015B39C}"/>
              </a:ext>
            </a:extLst>
          </p:cNvPr>
          <p:cNvSpPr txBox="1"/>
          <p:nvPr/>
        </p:nvSpPr>
        <p:spPr>
          <a:xfrm>
            <a:off x="4327701" y="1885743"/>
            <a:ext cx="180190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Lunch break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catch-up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D92CBA-D421-0349-3289-27A0E13B0359}"/>
              </a:ext>
            </a:extLst>
          </p:cNvPr>
          <p:cNvSpPr/>
          <p:nvPr/>
        </p:nvSpPr>
        <p:spPr>
          <a:xfrm>
            <a:off x="8221306" y="1055774"/>
            <a:ext cx="746339" cy="18069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5BFB7-428B-4628-EDA7-CB5D835FA608}"/>
              </a:ext>
            </a:extLst>
          </p:cNvPr>
          <p:cNvCxnSpPr/>
          <p:nvPr/>
        </p:nvCxnSpPr>
        <p:spPr>
          <a:xfrm flipH="1">
            <a:off x="3535352" y="1924772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E899328-5194-5524-FA89-504C7140B273}"/>
              </a:ext>
            </a:extLst>
          </p:cNvPr>
          <p:cNvSpPr/>
          <p:nvPr/>
        </p:nvSpPr>
        <p:spPr>
          <a:xfrm>
            <a:off x="2810108" y="3498417"/>
            <a:ext cx="2495420" cy="2784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2E9A99-F6FA-2776-6AA8-B183C22FDA61}"/>
              </a:ext>
            </a:extLst>
          </p:cNvPr>
          <p:cNvSpPr/>
          <p:nvPr/>
        </p:nvSpPr>
        <p:spPr>
          <a:xfrm>
            <a:off x="7984273" y="3508622"/>
            <a:ext cx="2647224" cy="2774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E66135-DAB2-91A9-BE56-0A8220727840}"/>
              </a:ext>
            </a:extLst>
          </p:cNvPr>
          <p:cNvSpPr/>
          <p:nvPr/>
        </p:nvSpPr>
        <p:spPr>
          <a:xfrm>
            <a:off x="5296979" y="3502521"/>
            <a:ext cx="2695408" cy="2780815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59F48-364E-B953-62A7-9713A483DEED}"/>
              </a:ext>
            </a:extLst>
          </p:cNvPr>
          <p:cNvGrpSpPr/>
          <p:nvPr/>
        </p:nvGrpSpPr>
        <p:grpSpPr>
          <a:xfrm>
            <a:off x="3121405" y="3524402"/>
            <a:ext cx="1546161" cy="2828619"/>
            <a:chOff x="3121405" y="3524402"/>
            <a:chExt cx="1546161" cy="28286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4DDF4CE-0305-0266-6F84-0F819FDBF56C}"/>
                </a:ext>
              </a:extLst>
            </p:cNvPr>
            <p:cNvGrpSpPr/>
            <p:nvPr/>
          </p:nvGrpSpPr>
          <p:grpSpPr>
            <a:xfrm>
              <a:off x="3818336" y="4629308"/>
              <a:ext cx="636874" cy="1528273"/>
              <a:chOff x="1146444" y="364726"/>
              <a:chExt cx="414964" cy="3177303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F6E17B-4408-5C1F-368D-FC218B61F7E2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6E2E3E5-B9B8-DA8F-B235-7E3526A0B548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3307B3-A66A-F4D1-5D45-A89C0BA2C9D7}"/>
                </a:ext>
              </a:extLst>
            </p:cNvPr>
            <p:cNvGrpSpPr/>
            <p:nvPr/>
          </p:nvGrpSpPr>
          <p:grpSpPr>
            <a:xfrm>
              <a:off x="3317457" y="3986468"/>
              <a:ext cx="960753" cy="1433758"/>
              <a:chOff x="799868" y="575302"/>
              <a:chExt cx="960753" cy="143375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AFF0745-149C-3F40-84FD-226CF0E9E1D4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4BD621B-A208-8AAF-9B38-CF9F318DF25C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56CF42-E444-CCF5-7F30-20D251F4FD3B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5F6F6B16-6C7D-7D48-6229-6294ECA7C4B2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A824CF3C-9B1B-F868-58E0-C67B93C8777F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hord 65">
                  <a:extLst>
                    <a:ext uri="{FF2B5EF4-FFF2-40B4-BE49-F238E27FC236}">
                      <a16:creationId xmlns:a16="http://schemas.microsoft.com/office/drawing/2014/main" id="{41A38A1D-C667-6A85-23D7-673CB556FD56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00C175-BE8A-91F5-3E85-89FB4428FCDF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55A97A-FAB2-6239-0115-5D726325D9EB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4A97064-6C55-5B1C-CC2E-FE3CB86A18D8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45C7980-AF13-CA67-9C57-96140C06B1C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hord 61">
                  <a:extLst>
                    <a:ext uri="{FF2B5EF4-FFF2-40B4-BE49-F238E27FC236}">
                      <a16:creationId xmlns:a16="http://schemas.microsoft.com/office/drawing/2014/main" id="{B2FE394B-0C98-5AD7-9741-58EE9EB6DEE0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2751A3-A89A-3AA4-98DF-DB3E56534AD8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19E9A6A-F483-C49F-AEFF-15592FBCB0A8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6AF26F8-00F0-FA3E-A7FB-D3DEFD7528EA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B982D22-DD26-CB9C-CC23-B4D65B648912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hord 57">
                  <a:extLst>
                    <a:ext uri="{FF2B5EF4-FFF2-40B4-BE49-F238E27FC236}">
                      <a16:creationId xmlns:a16="http://schemas.microsoft.com/office/drawing/2014/main" id="{80912B94-47E4-623D-14F4-9077E593E76E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05B73B-E8F8-9691-3D5F-50D8C188DCBB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F58EBD-26EB-E6BB-2D10-2691CF3BC0FF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C4A6D46-3250-487F-E480-590E5850DA78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B3B63D6B-1530-4C3C-8160-2E3925BA6EB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hord 53">
                  <a:extLst>
                    <a:ext uri="{FF2B5EF4-FFF2-40B4-BE49-F238E27FC236}">
                      <a16:creationId xmlns:a16="http://schemas.microsoft.com/office/drawing/2014/main" id="{D45CD852-D4D4-4DAB-51C1-143DF4D6C91C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BE9818-1768-4E53-A3E7-C2CF1A461625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78D618F-6ACA-5A74-9CB2-31E1EFCE937C}"/>
              </a:ext>
            </a:extLst>
          </p:cNvPr>
          <p:cNvGrpSpPr/>
          <p:nvPr/>
        </p:nvGrpSpPr>
        <p:grpSpPr>
          <a:xfrm>
            <a:off x="5875877" y="3537526"/>
            <a:ext cx="1546161" cy="2828619"/>
            <a:chOff x="3121405" y="3524402"/>
            <a:chExt cx="1546161" cy="28286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1F055E0-C8A2-BEE0-9829-665BCAA19C04}"/>
                </a:ext>
              </a:extLst>
            </p:cNvPr>
            <p:cNvGrpSpPr/>
            <p:nvPr/>
          </p:nvGrpSpPr>
          <p:grpSpPr>
            <a:xfrm>
              <a:off x="3818336" y="4629308"/>
              <a:ext cx="636874" cy="1528273"/>
              <a:chOff x="1146444" y="364726"/>
              <a:chExt cx="414964" cy="3177303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1321BE7-A38F-CEE7-C367-AB7F17B00E66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3439C9E-8556-4C59-9927-8F81151BA043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2EB2305-AEEA-ECDC-9C1F-8BF280B1F55D}"/>
                </a:ext>
              </a:extLst>
            </p:cNvPr>
            <p:cNvCxnSpPr/>
            <p:nvPr/>
          </p:nvCxnSpPr>
          <p:spPr>
            <a:xfrm>
              <a:off x="3317457" y="3986468"/>
              <a:ext cx="335085" cy="1433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7E5B7CE-16BC-D074-C8F7-F618BBC74252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0796D31-346C-FE48-8325-E53D78AB2680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DA22D41-F467-A7AF-7C5E-B8B1B280D2FC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hord 92">
                  <a:extLst>
                    <a:ext uri="{FF2B5EF4-FFF2-40B4-BE49-F238E27FC236}">
                      <a16:creationId xmlns:a16="http://schemas.microsoft.com/office/drawing/2014/main" id="{B64336EB-655F-6100-7FDA-D9F831C98FDC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6E08DFA-54FD-B556-0DFC-63BC2978A1E2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134863-605A-47F6-FAE5-A5531756CED6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DF16C3-704E-40EB-9003-0CF6E7D3287C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AC75AE-2A88-F49B-EEC1-A99BB2AF36F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Chord 88">
                  <a:extLst>
                    <a:ext uri="{FF2B5EF4-FFF2-40B4-BE49-F238E27FC236}">
                      <a16:creationId xmlns:a16="http://schemas.microsoft.com/office/drawing/2014/main" id="{5BF0AFA7-768D-FAEF-D7B3-A8774002879E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1DB084-EF6F-D7AE-6688-B66ACB247712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DE77DBA-6D4A-6DCD-6AAC-9DE97FECFC1B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6D99818-7BB8-C820-8358-DB671341FA97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E88CC6F-555E-7E29-AB7D-EE46E09CFC2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Chord 84">
                  <a:extLst>
                    <a:ext uri="{FF2B5EF4-FFF2-40B4-BE49-F238E27FC236}">
                      <a16:creationId xmlns:a16="http://schemas.microsoft.com/office/drawing/2014/main" id="{61B79FA5-EEFF-F007-19BE-8C246A19C91D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8ED869D-1AF5-36AF-BB11-905DF0B4BB15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3E84D3-98B5-4349-638F-02EBFC2518B0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E92A8BE-B74A-25EB-9CA7-EF1A4F8CEC48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48C95BF-23C0-71A6-E941-66A9551B7998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Chord 80">
                  <a:extLst>
                    <a:ext uri="{FF2B5EF4-FFF2-40B4-BE49-F238E27FC236}">
                      <a16:creationId xmlns:a16="http://schemas.microsoft.com/office/drawing/2014/main" id="{3DAD49F8-47D3-CB54-0D6F-B2552E331D25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430C961-4100-F88C-B96C-83404839BE8A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AD25CDF-EB2D-BE60-7C2D-DDC27685A191}"/>
              </a:ext>
            </a:extLst>
          </p:cNvPr>
          <p:cNvSpPr txBox="1"/>
          <p:nvPr/>
        </p:nvSpPr>
        <p:spPr>
          <a:xfrm>
            <a:off x="6525108" y="56372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10BBE41-834E-A973-15C7-3FC5FF9CF43F}"/>
              </a:ext>
            </a:extLst>
          </p:cNvPr>
          <p:cNvGrpSpPr/>
          <p:nvPr/>
        </p:nvGrpSpPr>
        <p:grpSpPr>
          <a:xfrm>
            <a:off x="8496917" y="3554272"/>
            <a:ext cx="1546161" cy="2828619"/>
            <a:chOff x="3121405" y="3524402"/>
            <a:chExt cx="1546161" cy="282861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05B734B-F582-885E-2EAA-B31949EA3F6F}"/>
                </a:ext>
              </a:extLst>
            </p:cNvPr>
            <p:cNvCxnSpPr/>
            <p:nvPr/>
          </p:nvCxnSpPr>
          <p:spPr>
            <a:xfrm>
              <a:off x="3818336" y="5424026"/>
              <a:ext cx="636874" cy="733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E055836-F843-0507-C3D0-BB4441587C1D}"/>
                </a:ext>
              </a:extLst>
            </p:cNvPr>
            <p:cNvGrpSpPr/>
            <p:nvPr/>
          </p:nvGrpSpPr>
          <p:grpSpPr>
            <a:xfrm>
              <a:off x="3317457" y="3986468"/>
              <a:ext cx="1003547" cy="1433758"/>
              <a:chOff x="799868" y="575302"/>
              <a:chExt cx="1003547" cy="1433758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08504E3-5D36-B8AD-F0FE-B6E4741BFECB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2901233-19C5-4E58-F323-484B72C85B4A}"/>
                  </a:ext>
                </a:extLst>
              </p:cNvPr>
              <p:cNvCxnSpPr/>
              <p:nvPr/>
            </p:nvCxnSpPr>
            <p:spPr>
              <a:xfrm flipH="1">
                <a:off x="1217559" y="1135677"/>
                <a:ext cx="585856" cy="8101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35E538A-F9A8-8F5D-2B53-34C3AEA19BF4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50944BE-ACC3-F45D-6B6F-2E6FCF8B19FA}"/>
                </a:ext>
              </a:extLst>
            </p:cNvPr>
            <p:cNvGrpSpPr/>
            <p:nvPr/>
          </p:nvGrpSpPr>
          <p:grpSpPr>
            <a:xfrm>
              <a:off x="3121405" y="3524402"/>
              <a:ext cx="417015" cy="727172"/>
              <a:chOff x="603816" y="113236"/>
              <a:chExt cx="417015" cy="72717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2F09895-7438-23FB-8F40-50BB34C48080}"/>
                  </a:ext>
                </a:extLst>
              </p:cNvPr>
              <p:cNvGrpSpPr/>
              <p:nvPr/>
            </p:nvGrpSpPr>
            <p:grpSpPr>
              <a:xfrm>
                <a:off x="603816" y="113236"/>
                <a:ext cx="417015" cy="727172"/>
                <a:chOff x="2887117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1C963B34-D0F2-75B2-4A90-7428462BB021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Chord 118">
                  <a:extLst>
                    <a:ext uri="{FF2B5EF4-FFF2-40B4-BE49-F238E27FC236}">
                      <a16:creationId xmlns:a16="http://schemas.microsoft.com/office/drawing/2014/main" id="{C3C1F5D8-C170-09C8-FE1A-471329D6C231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84070B9-43FB-93D1-83A9-C80152E6EE5E}"/>
                  </a:ext>
                </a:extLst>
              </p:cNvPr>
              <p:cNvSpPr txBox="1"/>
              <p:nvPr/>
            </p:nvSpPr>
            <p:spPr>
              <a:xfrm>
                <a:off x="639892" y="319631"/>
                <a:ext cx="33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52BE776-4C9C-149D-968C-DE1CD9850936}"/>
                </a:ext>
              </a:extLst>
            </p:cNvPr>
            <p:cNvGrpSpPr/>
            <p:nvPr/>
          </p:nvGrpSpPr>
          <p:grpSpPr>
            <a:xfrm>
              <a:off x="4137183" y="4096784"/>
              <a:ext cx="417015" cy="727172"/>
              <a:chOff x="1619594" y="685618"/>
              <a:chExt cx="417015" cy="72717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F1E6ECB-7499-EBF2-3142-A48471CF3E3D}"/>
                  </a:ext>
                </a:extLst>
              </p:cNvPr>
              <p:cNvGrpSpPr/>
              <p:nvPr/>
            </p:nvGrpSpPr>
            <p:grpSpPr>
              <a:xfrm>
                <a:off x="1619594" y="685618"/>
                <a:ext cx="417015" cy="727172"/>
                <a:chOff x="2887117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7492B97B-9111-F16A-048E-FB62BF7C3A8E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hord 114">
                  <a:extLst>
                    <a:ext uri="{FF2B5EF4-FFF2-40B4-BE49-F238E27FC236}">
                      <a16:creationId xmlns:a16="http://schemas.microsoft.com/office/drawing/2014/main" id="{95F5259E-FB07-92D2-8CA7-58BDA8C31335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1FE2D3C-B8E9-12A4-F1FF-0C5D06406FA1}"/>
                  </a:ext>
                </a:extLst>
              </p:cNvPr>
              <p:cNvSpPr txBox="1"/>
              <p:nvPr/>
            </p:nvSpPr>
            <p:spPr>
              <a:xfrm>
                <a:off x="1661432" y="893147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7ACA05D-C310-6CCB-AA65-587847BE0D31}"/>
                </a:ext>
              </a:extLst>
            </p:cNvPr>
            <p:cNvGrpSpPr/>
            <p:nvPr/>
          </p:nvGrpSpPr>
          <p:grpSpPr>
            <a:xfrm>
              <a:off x="3444035" y="4954354"/>
              <a:ext cx="417015" cy="727172"/>
              <a:chOff x="926446" y="1543188"/>
              <a:chExt cx="417015" cy="727172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9F40754-7C9F-E1F3-2E83-A0CECD145E5A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037A4FE-B2F8-0A9C-5AB7-BD4B63C0EE36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Chord 110">
                  <a:extLst>
                    <a:ext uri="{FF2B5EF4-FFF2-40B4-BE49-F238E27FC236}">
                      <a16:creationId xmlns:a16="http://schemas.microsoft.com/office/drawing/2014/main" id="{A5DC816F-6D2C-BE91-8DC9-963D8BA8767F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B70C358-133E-46CA-6E1D-DD09A1B75824}"/>
                  </a:ext>
                </a:extLst>
              </p:cNvPr>
              <p:cNvSpPr txBox="1"/>
              <p:nvPr/>
            </p:nvSpPr>
            <p:spPr>
              <a:xfrm>
                <a:off x="983513" y="1743377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0117C3F-2274-86D6-43C9-0BB1C2009EB9}"/>
                </a:ext>
              </a:extLst>
            </p:cNvPr>
            <p:cNvGrpSpPr/>
            <p:nvPr/>
          </p:nvGrpSpPr>
          <p:grpSpPr>
            <a:xfrm>
              <a:off x="4250551" y="5625849"/>
              <a:ext cx="417015" cy="727172"/>
              <a:chOff x="1547700" y="2872176"/>
              <a:chExt cx="417015" cy="727172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CB0DDE9-A739-60A4-2DCC-6D8B331C7EEF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E86186C5-E23B-C075-C170-BADA9E1279C1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Chord 106">
                  <a:extLst>
                    <a:ext uri="{FF2B5EF4-FFF2-40B4-BE49-F238E27FC236}">
                      <a16:creationId xmlns:a16="http://schemas.microsoft.com/office/drawing/2014/main" id="{CB08B6E6-8DD4-D578-AD57-C4BC4CEE7139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D481695-4474-EA9C-82FC-314F96066CA3}"/>
                  </a:ext>
                </a:extLst>
              </p:cNvPr>
              <p:cNvSpPr txBox="1"/>
              <p:nvPr/>
            </p:nvSpPr>
            <p:spPr>
              <a:xfrm>
                <a:off x="1603956" y="306799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5C9F141-A3F0-D0A4-AA47-8F8AF516B842}"/>
              </a:ext>
            </a:extLst>
          </p:cNvPr>
          <p:cNvCxnSpPr/>
          <p:nvPr/>
        </p:nvCxnSpPr>
        <p:spPr>
          <a:xfrm flipH="1">
            <a:off x="3329750" y="1202577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25473F6C-B73D-3B04-B420-215BA0667D9E}"/>
              </a:ext>
            </a:extLst>
          </p:cNvPr>
          <p:cNvSpPr txBox="1"/>
          <p:nvPr/>
        </p:nvSpPr>
        <p:spPr>
          <a:xfrm>
            <a:off x="3776033" y="56355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AF0E2A8-9015-8C5C-06A0-D9CE91C390E7}"/>
              </a:ext>
            </a:extLst>
          </p:cNvPr>
          <p:cNvSpPr txBox="1"/>
          <p:nvPr/>
        </p:nvSpPr>
        <p:spPr>
          <a:xfrm>
            <a:off x="3218915" y="4415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42CDF3D-5A20-07AB-E5E0-10709ED8B3C4}"/>
              </a:ext>
            </a:extLst>
          </p:cNvPr>
          <p:cNvSpPr txBox="1"/>
          <p:nvPr/>
        </p:nvSpPr>
        <p:spPr>
          <a:xfrm>
            <a:off x="3780823" y="3951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FEE1FB-E13B-B52A-D644-A9AE0F26FFAA}"/>
              </a:ext>
            </a:extLst>
          </p:cNvPr>
          <p:cNvSpPr txBox="1"/>
          <p:nvPr/>
        </p:nvSpPr>
        <p:spPr>
          <a:xfrm>
            <a:off x="4300505" y="4896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456676-A3CC-37DF-8ACC-8BAC03061AC3}"/>
              </a:ext>
            </a:extLst>
          </p:cNvPr>
          <p:cNvSpPr txBox="1"/>
          <p:nvPr/>
        </p:nvSpPr>
        <p:spPr>
          <a:xfrm>
            <a:off x="5874274" y="43556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6BE029-EC67-F8D7-AD17-CD691E355E31}"/>
              </a:ext>
            </a:extLst>
          </p:cNvPr>
          <p:cNvSpPr txBox="1"/>
          <p:nvPr/>
        </p:nvSpPr>
        <p:spPr>
          <a:xfrm>
            <a:off x="7103635" y="49545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5E4CA2D-D33C-51A1-DAF0-A7B27675DBA2}"/>
              </a:ext>
            </a:extLst>
          </p:cNvPr>
          <p:cNvSpPr txBox="1"/>
          <p:nvPr/>
        </p:nvSpPr>
        <p:spPr>
          <a:xfrm>
            <a:off x="9139992" y="46651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B294ED7-72D6-24A1-FAC7-42A4133FDC8D}"/>
              </a:ext>
            </a:extLst>
          </p:cNvPr>
          <p:cNvSpPr txBox="1"/>
          <p:nvPr/>
        </p:nvSpPr>
        <p:spPr>
          <a:xfrm>
            <a:off x="9158229" y="39114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FB85BF7-F4BA-BAE2-0112-07D142A3CB08}"/>
              </a:ext>
            </a:extLst>
          </p:cNvPr>
          <p:cNvGrpSpPr/>
          <p:nvPr/>
        </p:nvGrpSpPr>
        <p:grpSpPr>
          <a:xfrm>
            <a:off x="1300747" y="1448598"/>
            <a:ext cx="636874" cy="1528273"/>
            <a:chOff x="1146444" y="364726"/>
            <a:chExt cx="414964" cy="3177303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31A133-BDDF-D1C7-5B71-3269E430BEEA}"/>
                </a:ext>
              </a:extLst>
            </p:cNvPr>
            <p:cNvCxnSpPr/>
            <p:nvPr/>
          </p:nvCxnSpPr>
          <p:spPr>
            <a:xfrm flipH="1" flipV="1">
              <a:off x="1464714" y="364726"/>
              <a:ext cx="96694" cy="3142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FE4FE6-5835-550E-7EB3-201C59B17C34}"/>
                </a:ext>
              </a:extLst>
            </p:cNvPr>
            <p:cNvCxnSpPr/>
            <p:nvPr/>
          </p:nvCxnSpPr>
          <p:spPr>
            <a:xfrm>
              <a:off x="1146444" y="2016957"/>
              <a:ext cx="414964" cy="1525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51788AD7-8063-01F8-2BF1-A370D981D898}"/>
              </a:ext>
            </a:extLst>
          </p:cNvPr>
          <p:cNvSpPr txBox="1"/>
          <p:nvPr/>
        </p:nvSpPr>
        <p:spPr>
          <a:xfrm>
            <a:off x="9218752" y="56660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905728B-BD6E-EEF2-3006-F612CA19EFFE}"/>
              </a:ext>
            </a:extLst>
          </p:cNvPr>
          <p:cNvGrpSpPr/>
          <p:nvPr/>
        </p:nvGrpSpPr>
        <p:grpSpPr>
          <a:xfrm>
            <a:off x="799868" y="805758"/>
            <a:ext cx="1003547" cy="1433758"/>
            <a:chOff x="799868" y="575302"/>
            <a:chExt cx="1003547" cy="1433758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4060D9-8ACB-518D-75FF-2C957BEA7068}"/>
                </a:ext>
              </a:extLst>
            </p:cNvPr>
            <p:cNvCxnSpPr/>
            <p:nvPr/>
          </p:nvCxnSpPr>
          <p:spPr>
            <a:xfrm>
              <a:off x="799868" y="575302"/>
              <a:ext cx="335085" cy="1433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928BC-2ACB-89BC-FE15-96A1DDFA3464}"/>
                </a:ext>
              </a:extLst>
            </p:cNvPr>
            <p:cNvCxnSpPr/>
            <p:nvPr/>
          </p:nvCxnSpPr>
          <p:spPr>
            <a:xfrm flipH="1">
              <a:off x="1217559" y="1135677"/>
              <a:ext cx="585856" cy="810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2BEAC47-A22C-CD6A-AA6D-1CBAE08FA078}"/>
                </a:ext>
              </a:extLst>
            </p:cNvPr>
            <p:cNvCxnSpPr/>
            <p:nvPr/>
          </p:nvCxnSpPr>
          <p:spPr>
            <a:xfrm>
              <a:off x="836120" y="582058"/>
              <a:ext cx="924501" cy="495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06D74B87-E69F-3441-AF87-DD185F7B8D8D}"/>
              </a:ext>
            </a:extLst>
          </p:cNvPr>
          <p:cNvSpPr txBox="1"/>
          <p:nvPr/>
        </p:nvSpPr>
        <p:spPr>
          <a:xfrm>
            <a:off x="3997599" y="6323523"/>
            <a:ext cx="596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(c) Time Scale: 4-hour aggregation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616C55D-6A3A-F506-F51A-6AD5B70CEB2E}"/>
              </a:ext>
            </a:extLst>
          </p:cNvPr>
          <p:cNvSpPr/>
          <p:nvPr/>
        </p:nvSpPr>
        <p:spPr>
          <a:xfrm rot="19498681">
            <a:off x="168167" y="230897"/>
            <a:ext cx="1864318" cy="22466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EA3AED2-5EB0-7DF2-5477-56011F25EA84}"/>
              </a:ext>
            </a:extLst>
          </p:cNvPr>
          <p:cNvSpPr txBox="1"/>
          <p:nvPr/>
        </p:nvSpPr>
        <p:spPr>
          <a:xfrm>
            <a:off x="-62601" y="998595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Work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0F5CE2E-DAED-0641-FE70-0997C60B47DB}"/>
              </a:ext>
            </a:extLst>
          </p:cNvPr>
          <p:cNvSpPr/>
          <p:nvPr/>
        </p:nvSpPr>
        <p:spPr>
          <a:xfrm>
            <a:off x="888287" y="893038"/>
            <a:ext cx="1697281" cy="243439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72750FE-8517-2EC9-E348-E67CBE04862E}"/>
              </a:ext>
            </a:extLst>
          </p:cNvPr>
          <p:cNvSpPr txBox="1"/>
          <p:nvPr/>
        </p:nvSpPr>
        <p:spPr>
          <a:xfrm>
            <a:off x="433490" y="2576099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Friends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60BF990-C41E-A9F6-CEE4-5F18347F2D01}"/>
              </a:ext>
            </a:extLst>
          </p:cNvPr>
          <p:cNvGrpSpPr/>
          <p:nvPr/>
        </p:nvGrpSpPr>
        <p:grpSpPr>
          <a:xfrm>
            <a:off x="603816" y="343692"/>
            <a:ext cx="417015" cy="727172"/>
            <a:chOff x="603816" y="113236"/>
            <a:chExt cx="417015" cy="727172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D5E848B-1BB4-A498-FF06-CA424D8DD2BE}"/>
                </a:ext>
              </a:extLst>
            </p:cNvPr>
            <p:cNvGrpSpPr/>
            <p:nvPr/>
          </p:nvGrpSpPr>
          <p:grpSpPr>
            <a:xfrm>
              <a:off x="603816" y="113236"/>
              <a:ext cx="417015" cy="727172"/>
              <a:chOff x="2887117" y="1625600"/>
              <a:chExt cx="417015" cy="727172"/>
            </a:xfrm>
            <a:solidFill>
              <a:schemeClr val="accent1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BFD0AD2-428C-31EA-3B6C-5FF4C9DE8EA0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hord 148">
                <a:extLst>
                  <a:ext uri="{FF2B5EF4-FFF2-40B4-BE49-F238E27FC236}">
                    <a16:creationId xmlns:a16="http://schemas.microsoft.com/office/drawing/2014/main" id="{90915348-6D84-B4AD-0E85-8F4968003A13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63B5C3E-03F1-2CDA-3358-EADA8BF02C76}"/>
                </a:ext>
              </a:extLst>
            </p:cNvPr>
            <p:cNvSpPr txBox="1"/>
            <p:nvPr/>
          </p:nvSpPr>
          <p:spPr>
            <a:xfrm>
              <a:off x="639892" y="319631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C99C3EF-DD86-26DB-E565-83EFBEB7D4D2}"/>
              </a:ext>
            </a:extLst>
          </p:cNvPr>
          <p:cNvGrpSpPr/>
          <p:nvPr/>
        </p:nvGrpSpPr>
        <p:grpSpPr>
          <a:xfrm>
            <a:off x="1619594" y="916074"/>
            <a:ext cx="417015" cy="727172"/>
            <a:chOff x="1619594" y="685618"/>
            <a:chExt cx="417015" cy="727172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A20CA3E-6823-55A5-DE6D-FB2DFD28F8FA}"/>
                </a:ext>
              </a:extLst>
            </p:cNvPr>
            <p:cNvGrpSpPr/>
            <p:nvPr/>
          </p:nvGrpSpPr>
          <p:grpSpPr>
            <a:xfrm>
              <a:off x="1619594" y="685618"/>
              <a:ext cx="417015" cy="727172"/>
              <a:chOff x="2887117" y="1625600"/>
              <a:chExt cx="417015" cy="727172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C07AFA8-DFD4-0A28-9A2C-9F03FDBED84D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Chord 153">
                <a:extLst>
                  <a:ext uri="{FF2B5EF4-FFF2-40B4-BE49-F238E27FC236}">
                    <a16:creationId xmlns:a16="http://schemas.microsoft.com/office/drawing/2014/main" id="{1211B8D6-D499-88CB-639F-06CB25F7A429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9DBC4F2-BB1D-3FA1-8489-30A583216029}"/>
                </a:ext>
              </a:extLst>
            </p:cNvPr>
            <p:cNvSpPr txBox="1"/>
            <p:nvPr/>
          </p:nvSpPr>
          <p:spPr>
            <a:xfrm>
              <a:off x="1661432" y="893147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0637DE6-DA0D-0309-3E99-4F9AA1D731BD}"/>
              </a:ext>
            </a:extLst>
          </p:cNvPr>
          <p:cNvGrpSpPr/>
          <p:nvPr/>
        </p:nvGrpSpPr>
        <p:grpSpPr>
          <a:xfrm>
            <a:off x="926446" y="1773644"/>
            <a:ext cx="417015" cy="727172"/>
            <a:chOff x="926446" y="1543188"/>
            <a:chExt cx="417015" cy="727172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FE4D9D9-9318-6760-08BC-34CE6CD8A5F3}"/>
                </a:ext>
              </a:extLst>
            </p:cNvPr>
            <p:cNvGrpSpPr/>
            <p:nvPr/>
          </p:nvGrpSpPr>
          <p:grpSpPr>
            <a:xfrm>
              <a:off x="926446" y="1543188"/>
              <a:ext cx="417015" cy="727172"/>
              <a:chOff x="2887117" y="1625600"/>
              <a:chExt cx="417015" cy="727172"/>
            </a:xfrm>
            <a:solidFill>
              <a:schemeClr val="accent2"/>
            </a:solidFill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E59BE65-940D-EB2A-97CC-B4849182BCF2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hord 158">
                <a:extLst>
                  <a:ext uri="{FF2B5EF4-FFF2-40B4-BE49-F238E27FC236}">
                    <a16:creationId xmlns:a16="http://schemas.microsoft.com/office/drawing/2014/main" id="{D72E48E1-518F-F252-71E9-2598C77E2586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8DAC04C-D341-9276-DB64-BC419D8BBFC9}"/>
                </a:ext>
              </a:extLst>
            </p:cNvPr>
            <p:cNvSpPr txBox="1"/>
            <p:nvPr/>
          </p:nvSpPr>
          <p:spPr>
            <a:xfrm>
              <a:off x="983513" y="174337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6D7457B-4B9C-0D80-F06D-E5A333E39824}"/>
              </a:ext>
            </a:extLst>
          </p:cNvPr>
          <p:cNvGrpSpPr/>
          <p:nvPr/>
        </p:nvGrpSpPr>
        <p:grpSpPr>
          <a:xfrm>
            <a:off x="1732962" y="2445139"/>
            <a:ext cx="417015" cy="727172"/>
            <a:chOff x="1547700" y="2872176"/>
            <a:chExt cx="417015" cy="72717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7EB28A2-1E52-CB82-8397-8C630F5B5FE6}"/>
                </a:ext>
              </a:extLst>
            </p:cNvPr>
            <p:cNvGrpSpPr/>
            <p:nvPr/>
          </p:nvGrpSpPr>
          <p:grpSpPr>
            <a:xfrm>
              <a:off x="1547700" y="2872176"/>
              <a:ext cx="417015" cy="727172"/>
              <a:chOff x="2887117" y="1625600"/>
              <a:chExt cx="417015" cy="727172"/>
            </a:xfrm>
            <a:solidFill>
              <a:srgbClr val="C00000"/>
            </a:solidFill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ED477D1D-9022-A731-3B25-BB41A6283E6E}"/>
                  </a:ext>
                </a:extLst>
              </p:cNvPr>
              <p:cNvSpPr/>
              <p:nvPr/>
            </p:nvSpPr>
            <p:spPr>
              <a:xfrm>
                <a:off x="2965449" y="1625600"/>
                <a:ext cx="260350" cy="279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hord 163">
                <a:extLst>
                  <a:ext uri="{FF2B5EF4-FFF2-40B4-BE49-F238E27FC236}">
                    <a16:creationId xmlns:a16="http://schemas.microsoft.com/office/drawing/2014/main" id="{4C00FAD1-B0E2-0FD8-87B2-267DD9C58C6C}"/>
                  </a:ext>
                </a:extLst>
              </p:cNvPr>
              <p:cNvSpPr/>
              <p:nvPr/>
            </p:nvSpPr>
            <p:spPr>
              <a:xfrm rot="6748269">
                <a:off x="2878137" y="1926777"/>
                <a:ext cx="434975" cy="417015"/>
              </a:xfrm>
              <a:prstGeom prst="chor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9B43BFD-434B-469C-54D3-04FE68776E72}"/>
                </a:ext>
              </a:extLst>
            </p:cNvPr>
            <p:cNvSpPr txBox="1"/>
            <p:nvPr/>
          </p:nvSpPr>
          <p:spPr>
            <a:xfrm>
              <a:off x="1603956" y="3067998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52D6209F-8925-EDB6-37B6-B680F2BFDC3B}"/>
              </a:ext>
            </a:extLst>
          </p:cNvPr>
          <p:cNvSpPr txBox="1"/>
          <p:nvPr/>
        </p:nvSpPr>
        <p:spPr>
          <a:xfrm>
            <a:off x="0" y="3333191"/>
            <a:ext cx="2444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(a) Actual</a:t>
            </a:r>
          </a:p>
          <a:p>
            <a:pPr algn="ctr"/>
            <a:r>
              <a:rPr lang="en-US" sz="3200" b="1" dirty="0"/>
              <a:t>Communities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979C4EE-CC94-A190-6700-95F1F1AEA0B5}"/>
              </a:ext>
            </a:extLst>
          </p:cNvPr>
          <p:cNvSpPr txBox="1"/>
          <p:nvPr/>
        </p:nvSpPr>
        <p:spPr>
          <a:xfrm>
            <a:off x="8579048" y="44833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92A9BC4-0BE9-F6EE-AD76-02DDD0007BDC}"/>
              </a:ext>
            </a:extLst>
          </p:cNvPr>
          <p:cNvCxnSpPr/>
          <p:nvPr/>
        </p:nvCxnSpPr>
        <p:spPr>
          <a:xfrm flipH="1">
            <a:off x="4030051" y="2233909"/>
            <a:ext cx="404024" cy="40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444EEF3-8B4F-9926-5659-F634625A73B9}"/>
              </a:ext>
            </a:extLst>
          </p:cNvPr>
          <p:cNvCxnSpPr/>
          <p:nvPr/>
        </p:nvCxnSpPr>
        <p:spPr>
          <a:xfrm flipH="1">
            <a:off x="8941712" y="2233909"/>
            <a:ext cx="254106" cy="13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C1021FC7-0D70-3599-7495-0A7637C041BA}"/>
              </a:ext>
            </a:extLst>
          </p:cNvPr>
          <p:cNvSpPr txBox="1"/>
          <p:nvPr/>
        </p:nvSpPr>
        <p:spPr>
          <a:xfrm>
            <a:off x="3484999" y="2750977"/>
            <a:ext cx="6380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(b) Messages exchanges across time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4AFC9E3-2BE8-B873-C7D6-D91D6E022635}"/>
              </a:ext>
            </a:extLst>
          </p:cNvPr>
          <p:cNvCxnSpPr/>
          <p:nvPr/>
        </p:nvCxnSpPr>
        <p:spPr>
          <a:xfrm>
            <a:off x="2858112" y="369672"/>
            <a:ext cx="2453" cy="233581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A3988397-C8E6-9676-9581-461161702378}"/>
              </a:ext>
            </a:extLst>
          </p:cNvPr>
          <p:cNvSpPr txBox="1"/>
          <p:nvPr/>
        </p:nvSpPr>
        <p:spPr>
          <a:xfrm>
            <a:off x="3783414" y="3433269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10am-2pm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25AFE87-7380-054A-A8EF-E7FF193EB98C}"/>
              </a:ext>
            </a:extLst>
          </p:cNvPr>
          <p:cNvSpPr txBox="1"/>
          <p:nvPr/>
        </p:nvSpPr>
        <p:spPr>
          <a:xfrm>
            <a:off x="6620585" y="342665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2pm-6pm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CCFC7F-7FC1-B925-D1B9-2331739C16A4}"/>
              </a:ext>
            </a:extLst>
          </p:cNvPr>
          <p:cNvSpPr txBox="1"/>
          <p:nvPr/>
        </p:nvSpPr>
        <p:spPr>
          <a:xfrm>
            <a:off x="9137704" y="3438994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6pm-10pm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776B96C-6074-A7E0-23CB-AFE2800FD106}"/>
              </a:ext>
            </a:extLst>
          </p:cNvPr>
          <p:cNvSpPr txBox="1"/>
          <p:nvPr/>
        </p:nvSpPr>
        <p:spPr>
          <a:xfrm>
            <a:off x="2376759" y="2902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sp>
        <p:nvSpPr>
          <p:cNvPr id="178" name="Slide Number Placeholder 177">
            <a:extLst>
              <a:ext uri="{FF2B5EF4-FFF2-40B4-BE49-F238E27FC236}">
                <a16:creationId xmlns:a16="http://schemas.microsoft.com/office/drawing/2014/main" id="{C3D2BE2F-0175-7034-2B5A-5F9D08C9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78</a:t>
            </a:fld>
            <a:endParaRPr lang="en-US" dirty="0"/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B8CED7E-1FB4-050A-2C1E-7C13170F9721}"/>
              </a:ext>
            </a:extLst>
          </p:cNvPr>
          <p:cNvCxnSpPr/>
          <p:nvPr/>
        </p:nvCxnSpPr>
        <p:spPr>
          <a:xfrm>
            <a:off x="4228346" y="52877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69BE4C3-E843-38A4-A803-FEE2B7124411}"/>
              </a:ext>
            </a:extLst>
          </p:cNvPr>
          <p:cNvCxnSpPr/>
          <p:nvPr/>
        </p:nvCxnSpPr>
        <p:spPr>
          <a:xfrm>
            <a:off x="3819286" y="521434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B07C624-E7BD-AF85-CB1E-B97BBBF7B87F}"/>
              </a:ext>
            </a:extLst>
          </p:cNvPr>
          <p:cNvCxnSpPr/>
          <p:nvPr/>
        </p:nvCxnSpPr>
        <p:spPr>
          <a:xfrm>
            <a:off x="6348982" y="1235793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B91BB29D-DC55-8EBA-F986-180642CB145A}"/>
              </a:ext>
            </a:extLst>
          </p:cNvPr>
          <p:cNvSpPr txBox="1"/>
          <p:nvPr/>
        </p:nvSpPr>
        <p:spPr>
          <a:xfrm>
            <a:off x="7027444" y="4400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B1183D8-38E4-4D7B-6692-87C0F63B987D}"/>
              </a:ext>
            </a:extLst>
          </p:cNvPr>
          <p:cNvCxnSpPr>
            <a:cxnSpLocks/>
          </p:cNvCxnSpPr>
          <p:nvPr/>
        </p:nvCxnSpPr>
        <p:spPr>
          <a:xfrm>
            <a:off x="2870200" y="769759"/>
            <a:ext cx="1146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54D285E-C20F-26D8-0095-52673C70B1B0}"/>
              </a:ext>
            </a:extLst>
          </p:cNvPr>
          <p:cNvCxnSpPr/>
          <p:nvPr/>
        </p:nvCxnSpPr>
        <p:spPr>
          <a:xfrm>
            <a:off x="8003370" y="504448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8E1F1A6-6A67-A94A-D414-22E8DD3C8332}"/>
              </a:ext>
            </a:extLst>
          </p:cNvPr>
          <p:cNvCxnSpPr/>
          <p:nvPr/>
        </p:nvCxnSpPr>
        <p:spPr>
          <a:xfrm>
            <a:off x="7685165" y="1227386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079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30E74A-A075-0F3E-0C08-75615FC1B4E5}"/>
              </a:ext>
            </a:extLst>
          </p:cNvPr>
          <p:cNvSpPr txBox="1"/>
          <p:nvPr/>
        </p:nvSpPr>
        <p:spPr>
          <a:xfrm>
            <a:off x="819521" y="1491733"/>
            <a:ext cx="809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Dynamic networks: interactions (re)occur over time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6C38AA-3CAD-3F85-EC10-4FA1935C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9"/>
            <a:ext cx="10515600" cy="1082354"/>
          </a:xfrm>
        </p:spPr>
        <p:txBody>
          <a:bodyPr>
            <a:normAutofit/>
          </a:bodyPr>
          <a:lstStyle/>
          <a:p>
            <a:r>
              <a:rPr lang="en-US" sz="4000" dirty="0"/>
              <a:t>Dynamic Networks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C65E9-6659-6387-2115-3031B5926486}"/>
              </a:ext>
            </a:extLst>
          </p:cNvPr>
          <p:cNvSpPr txBox="1"/>
          <p:nvPr/>
        </p:nvSpPr>
        <p:spPr>
          <a:xfrm>
            <a:off x="1345422" y="2259380"/>
            <a:ext cx="21039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Social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90F4E-DF9B-19A7-D54C-A38F26BA6B3A}"/>
              </a:ext>
            </a:extLst>
          </p:cNvPr>
          <p:cNvSpPr txBox="1"/>
          <p:nvPr/>
        </p:nvSpPr>
        <p:spPr>
          <a:xfrm>
            <a:off x="3432700" y="2271653"/>
            <a:ext cx="31439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Traffic Networks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FC1FF34-F756-12FC-47A0-BB81D86C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7417" y="26617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96BC4-4C85-5D49-D83D-63D38ED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911" y="631465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79</a:t>
            </a:fld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9FE50F-E704-5117-0AB8-C88A27EF8626}"/>
              </a:ext>
            </a:extLst>
          </p:cNvPr>
          <p:cNvCxnSpPr/>
          <p:nvPr/>
        </p:nvCxnSpPr>
        <p:spPr>
          <a:xfrm flipV="1">
            <a:off x="1540750" y="3041813"/>
            <a:ext cx="1174459" cy="133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4BA843-8E4D-0300-7602-1A8BD0B81E07}"/>
              </a:ext>
            </a:extLst>
          </p:cNvPr>
          <p:cNvCxnSpPr>
            <a:cxnSpLocks/>
          </p:cNvCxnSpPr>
          <p:nvPr/>
        </p:nvCxnSpPr>
        <p:spPr>
          <a:xfrm>
            <a:off x="3099120" y="3367058"/>
            <a:ext cx="143517" cy="6986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9C22F6-C054-0E05-6C29-3F7D23840AFE}"/>
              </a:ext>
            </a:extLst>
          </p:cNvPr>
          <p:cNvCxnSpPr>
            <a:cxnSpLocks/>
          </p:cNvCxnSpPr>
          <p:nvPr/>
        </p:nvCxnSpPr>
        <p:spPr>
          <a:xfrm flipH="1" flipV="1">
            <a:off x="1520498" y="3498425"/>
            <a:ext cx="205712" cy="9080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AA61CE3-D625-BDB8-FACF-DDF89EAB7434}"/>
              </a:ext>
            </a:extLst>
          </p:cNvPr>
          <p:cNvSpPr/>
          <p:nvPr/>
        </p:nvSpPr>
        <p:spPr>
          <a:xfrm>
            <a:off x="1225267" y="5309849"/>
            <a:ext cx="2383918" cy="22238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89A68E-7D79-ABBF-19F4-4A4AE20F3041}"/>
              </a:ext>
            </a:extLst>
          </p:cNvPr>
          <p:cNvCxnSpPr>
            <a:cxnSpLocks/>
          </p:cNvCxnSpPr>
          <p:nvPr/>
        </p:nvCxnSpPr>
        <p:spPr>
          <a:xfrm>
            <a:off x="1225267" y="5651913"/>
            <a:ext cx="2366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202978D-C9F4-6837-9FC8-2300A13203E7}"/>
              </a:ext>
            </a:extLst>
          </p:cNvPr>
          <p:cNvSpPr txBox="1"/>
          <p:nvPr/>
        </p:nvSpPr>
        <p:spPr>
          <a:xfrm>
            <a:off x="1756829" y="5668376"/>
            <a:ext cx="8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586B450-B960-9A61-47AD-E9BD4324B0B7}"/>
              </a:ext>
            </a:extLst>
          </p:cNvPr>
          <p:cNvCxnSpPr>
            <a:cxnSpLocks/>
          </p:cNvCxnSpPr>
          <p:nvPr/>
        </p:nvCxnSpPr>
        <p:spPr>
          <a:xfrm flipV="1">
            <a:off x="2464970" y="3276600"/>
            <a:ext cx="403129" cy="356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1D7789-5F54-58DC-A961-2DC067A636EF}"/>
              </a:ext>
            </a:extLst>
          </p:cNvPr>
          <p:cNvCxnSpPr>
            <a:cxnSpLocks/>
          </p:cNvCxnSpPr>
          <p:nvPr/>
        </p:nvCxnSpPr>
        <p:spPr>
          <a:xfrm>
            <a:off x="2389916" y="4049555"/>
            <a:ext cx="518014" cy="2269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B9F0E646-8320-72BF-F7FD-AFD5DA8B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4932">
            <a:off x="1908396" y="4045147"/>
            <a:ext cx="225572" cy="4522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AB84F44-001A-956A-450F-007EED86C0DC}"/>
              </a:ext>
            </a:extLst>
          </p:cNvPr>
          <p:cNvSpPr txBox="1"/>
          <p:nvPr/>
        </p:nvSpPr>
        <p:spPr>
          <a:xfrm>
            <a:off x="6077855" y="2241146"/>
            <a:ext cx="371035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dk2"/>
                </a:solidFill>
              </a:rPr>
              <a:t>Communication networks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79291-1806-F361-EEDE-5A1F695DDC1E}"/>
              </a:ext>
            </a:extLst>
          </p:cNvPr>
          <p:cNvGrpSpPr/>
          <p:nvPr/>
        </p:nvGrpSpPr>
        <p:grpSpPr>
          <a:xfrm>
            <a:off x="6306926" y="2836514"/>
            <a:ext cx="2620406" cy="3182312"/>
            <a:chOff x="8563631" y="2907092"/>
            <a:chExt cx="2620406" cy="3182312"/>
          </a:xfrm>
        </p:grpSpPr>
        <p:pic>
          <p:nvPicPr>
            <p:cNvPr id="59" name="Graphic 58" descr="Man outline">
              <a:extLst>
                <a:ext uri="{FF2B5EF4-FFF2-40B4-BE49-F238E27FC236}">
                  <a16:creationId xmlns:a16="http://schemas.microsoft.com/office/drawing/2014/main" id="{C73B6025-B7C2-FAE8-FB18-F92EBBFA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63631" y="3107908"/>
              <a:ext cx="638852" cy="638852"/>
            </a:xfrm>
            <a:prstGeom prst="rect">
              <a:avLst/>
            </a:prstGeom>
          </p:spPr>
        </p:pic>
        <p:pic>
          <p:nvPicPr>
            <p:cNvPr id="60" name="Graphic 59" descr="Man outline">
              <a:extLst>
                <a:ext uri="{FF2B5EF4-FFF2-40B4-BE49-F238E27FC236}">
                  <a16:creationId xmlns:a16="http://schemas.microsoft.com/office/drawing/2014/main" id="{348B3296-E77D-2686-BBB9-35A6C147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83057" y="4371084"/>
              <a:ext cx="638852" cy="638852"/>
            </a:xfrm>
            <a:prstGeom prst="rect">
              <a:avLst/>
            </a:prstGeom>
          </p:spPr>
        </p:pic>
        <p:pic>
          <p:nvPicPr>
            <p:cNvPr id="61" name="Graphic 60" descr="Man outline">
              <a:extLst>
                <a:ext uri="{FF2B5EF4-FFF2-40B4-BE49-F238E27FC236}">
                  <a16:creationId xmlns:a16="http://schemas.microsoft.com/office/drawing/2014/main" id="{3905E7D4-35FA-4003-130D-12ACDF3E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27933" y="4125712"/>
              <a:ext cx="638852" cy="638852"/>
            </a:xfrm>
            <a:prstGeom prst="rect">
              <a:avLst/>
            </a:prstGeom>
          </p:spPr>
        </p:pic>
        <p:pic>
          <p:nvPicPr>
            <p:cNvPr id="62" name="Graphic 61" descr="Woman outline">
              <a:extLst>
                <a:ext uri="{FF2B5EF4-FFF2-40B4-BE49-F238E27FC236}">
                  <a16:creationId xmlns:a16="http://schemas.microsoft.com/office/drawing/2014/main" id="{C6CC063F-774F-C14C-FC09-EDAC4C48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07726" y="2907092"/>
              <a:ext cx="638852" cy="638852"/>
            </a:xfrm>
            <a:prstGeom prst="rect">
              <a:avLst/>
            </a:prstGeom>
          </p:spPr>
        </p:pic>
        <p:pic>
          <p:nvPicPr>
            <p:cNvPr id="63" name="Graphic 62" descr="Woman outline">
              <a:extLst>
                <a:ext uri="{FF2B5EF4-FFF2-40B4-BE49-F238E27FC236}">
                  <a16:creationId xmlns:a16="http://schemas.microsoft.com/office/drawing/2014/main" id="{F77919FA-3CF7-81E1-4ACE-4B81DF3A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31681" y="3313618"/>
              <a:ext cx="638852" cy="638852"/>
            </a:xfrm>
            <a:prstGeom prst="rect">
              <a:avLst/>
            </a:prstGeom>
          </p:spPr>
        </p:pic>
        <p:pic>
          <p:nvPicPr>
            <p:cNvPr id="64" name="Graphic 63" descr="Woman outline">
              <a:extLst>
                <a:ext uri="{FF2B5EF4-FFF2-40B4-BE49-F238E27FC236}">
                  <a16:creationId xmlns:a16="http://schemas.microsoft.com/office/drawing/2014/main" id="{2980720D-1944-395B-5D05-793C2062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52070" y="4580899"/>
              <a:ext cx="638852" cy="638852"/>
            </a:xfrm>
            <a:prstGeom prst="rect">
              <a:avLst/>
            </a:prstGeom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503E82A-1AD8-C947-503B-5C8EBE1E0D54}"/>
                </a:ext>
              </a:extLst>
            </p:cNvPr>
            <p:cNvCxnSpPr/>
            <p:nvPr/>
          </p:nvCxnSpPr>
          <p:spPr>
            <a:xfrm flipV="1">
              <a:off x="9115602" y="3093509"/>
              <a:ext cx="1174459" cy="1330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EEF9F1A-79BF-ADC0-BB67-C9A3289067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972" y="3418754"/>
              <a:ext cx="143517" cy="69863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1757AE7-664E-2407-884A-8AF03E27E3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75426" y="3812123"/>
              <a:ext cx="769457" cy="47783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3CB57E-9F0E-B74D-2023-9205243A9C2D}"/>
                </a:ext>
              </a:extLst>
            </p:cNvPr>
            <p:cNvSpPr/>
            <p:nvPr/>
          </p:nvSpPr>
          <p:spPr>
            <a:xfrm>
              <a:off x="8800119" y="5361545"/>
              <a:ext cx="2383918" cy="22238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E33C914-6095-DE48-903D-CEC2146CE113}"/>
                </a:ext>
              </a:extLst>
            </p:cNvPr>
            <p:cNvCxnSpPr>
              <a:cxnSpLocks/>
            </p:cNvCxnSpPr>
            <p:nvPr/>
          </p:nvCxnSpPr>
          <p:spPr>
            <a:xfrm>
              <a:off x="8800119" y="5703609"/>
              <a:ext cx="23666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5BD9B1-B11D-0889-C75F-9EFF168F9693}"/>
                </a:ext>
              </a:extLst>
            </p:cNvPr>
            <p:cNvSpPr txBox="1"/>
            <p:nvPr/>
          </p:nvSpPr>
          <p:spPr>
            <a:xfrm>
              <a:off x="9331681" y="5720072"/>
              <a:ext cx="87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6CBAEC7-3277-DF86-FE15-DDB3882D8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9953" y="4034503"/>
              <a:ext cx="238365" cy="546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F9295D5-B7C4-3DAE-0D3A-320D7CC200D1}"/>
                </a:ext>
              </a:extLst>
            </p:cNvPr>
            <p:cNvCxnSpPr>
              <a:cxnSpLocks/>
            </p:cNvCxnSpPr>
            <p:nvPr/>
          </p:nvCxnSpPr>
          <p:spPr>
            <a:xfrm>
              <a:off x="9779870" y="3917275"/>
              <a:ext cx="273584" cy="59272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9CB1F2D-B021-5074-24FF-3FEAA96B1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068662">
              <a:off x="10355976" y="4419872"/>
              <a:ext cx="225572" cy="512658"/>
            </a:xfrm>
            <a:prstGeom prst="rect">
              <a:avLst/>
            </a:prstGeom>
          </p:spPr>
        </p:pic>
      </p:grpSp>
      <p:pic>
        <p:nvPicPr>
          <p:cNvPr id="75" name="Graphic 74" descr="Smart Phone outline">
            <a:extLst>
              <a:ext uri="{FF2B5EF4-FFF2-40B4-BE49-F238E27FC236}">
                <a16:creationId xmlns:a16="http://schemas.microsoft.com/office/drawing/2014/main" id="{2BC6D39E-E16B-0287-A71B-3CCAD61BC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5267" y="2985926"/>
            <a:ext cx="413685" cy="413685"/>
          </a:xfrm>
          <a:prstGeom prst="rect">
            <a:avLst/>
          </a:prstGeom>
        </p:spPr>
      </p:pic>
      <p:pic>
        <p:nvPicPr>
          <p:cNvPr id="77" name="Graphic 76" descr="Internet with solid fill">
            <a:extLst>
              <a:ext uri="{FF2B5EF4-FFF2-40B4-BE49-F238E27FC236}">
                <a16:creationId xmlns:a16="http://schemas.microsoft.com/office/drawing/2014/main" id="{2D29D267-7395-D682-337D-C05B926E9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4343" y="2630702"/>
            <a:ext cx="681834" cy="681834"/>
          </a:xfrm>
          <a:prstGeom prst="rect">
            <a:avLst/>
          </a:prstGeom>
        </p:spPr>
      </p:pic>
      <p:pic>
        <p:nvPicPr>
          <p:cNvPr id="78" name="Graphic 77" descr="Smart Phone outline">
            <a:extLst>
              <a:ext uri="{FF2B5EF4-FFF2-40B4-BE49-F238E27FC236}">
                <a16:creationId xmlns:a16="http://schemas.microsoft.com/office/drawing/2014/main" id="{D03B5F60-186F-8E39-4CD5-02CF3DB7B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3178" y="4483667"/>
            <a:ext cx="413685" cy="413685"/>
          </a:xfrm>
          <a:prstGeom prst="rect">
            <a:avLst/>
          </a:prstGeom>
        </p:spPr>
      </p:pic>
      <p:pic>
        <p:nvPicPr>
          <p:cNvPr id="79" name="Graphic 78" descr="Internet with solid fill">
            <a:extLst>
              <a:ext uri="{FF2B5EF4-FFF2-40B4-BE49-F238E27FC236}">
                <a16:creationId xmlns:a16="http://schemas.microsoft.com/office/drawing/2014/main" id="{6EBAF4E9-2282-2369-6128-C5AAF6FB6C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27351" y="3935608"/>
            <a:ext cx="681834" cy="681834"/>
          </a:xfrm>
          <a:prstGeom prst="rect">
            <a:avLst/>
          </a:prstGeom>
        </p:spPr>
      </p:pic>
      <p:pic>
        <p:nvPicPr>
          <p:cNvPr id="80" name="Graphic 79" descr="Smart Phone outline">
            <a:extLst>
              <a:ext uri="{FF2B5EF4-FFF2-40B4-BE49-F238E27FC236}">
                <a16:creationId xmlns:a16="http://schemas.microsoft.com/office/drawing/2014/main" id="{1D86ED0D-C462-53CB-25D9-DF39E6C00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5229" y="3595813"/>
            <a:ext cx="413685" cy="413685"/>
          </a:xfrm>
          <a:prstGeom prst="rect">
            <a:avLst/>
          </a:prstGeom>
        </p:spPr>
      </p:pic>
      <p:pic>
        <p:nvPicPr>
          <p:cNvPr id="86" name="Graphic 85" descr="Traffic light outline">
            <a:extLst>
              <a:ext uri="{FF2B5EF4-FFF2-40B4-BE49-F238E27FC236}">
                <a16:creationId xmlns:a16="http://schemas.microsoft.com/office/drawing/2014/main" id="{FA5AA569-1552-4F66-2A84-D1FEBDED8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1678" y="2662870"/>
            <a:ext cx="572802" cy="572802"/>
          </a:xfrm>
          <a:prstGeom prst="rect">
            <a:avLst/>
          </a:prstGeom>
        </p:spPr>
      </p:pic>
      <p:pic>
        <p:nvPicPr>
          <p:cNvPr id="87" name="Graphic 86" descr="Traffic light outline">
            <a:extLst>
              <a:ext uri="{FF2B5EF4-FFF2-40B4-BE49-F238E27FC236}">
                <a16:creationId xmlns:a16="http://schemas.microsoft.com/office/drawing/2014/main" id="{E096412C-FDEE-CBC9-F62E-00A6AE885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3194" y="4686282"/>
            <a:ext cx="573998" cy="573998"/>
          </a:xfrm>
          <a:prstGeom prst="rect">
            <a:avLst/>
          </a:prstGeom>
        </p:spPr>
      </p:pic>
      <p:pic>
        <p:nvPicPr>
          <p:cNvPr id="89" name="Graphic 88" descr="Convertible outline">
            <a:extLst>
              <a:ext uri="{FF2B5EF4-FFF2-40B4-BE49-F238E27FC236}">
                <a16:creationId xmlns:a16="http://schemas.microsoft.com/office/drawing/2014/main" id="{BD6C779B-2DBB-CCF8-0F83-4B4DEB1B41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35578" y="2936823"/>
            <a:ext cx="573999" cy="573999"/>
          </a:xfrm>
          <a:prstGeom prst="rect">
            <a:avLst/>
          </a:prstGeom>
        </p:spPr>
      </p:pic>
      <p:pic>
        <p:nvPicPr>
          <p:cNvPr id="91" name="Graphic 90" descr="Car outline">
            <a:extLst>
              <a:ext uri="{FF2B5EF4-FFF2-40B4-BE49-F238E27FC236}">
                <a16:creationId xmlns:a16="http://schemas.microsoft.com/office/drawing/2014/main" id="{107DBA06-8FFB-8364-6812-6690C98CEF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05526" y="3877868"/>
            <a:ext cx="511970" cy="51197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2A9A558B-3C52-95F3-C0E3-1D791C1FB988}"/>
              </a:ext>
            </a:extLst>
          </p:cNvPr>
          <p:cNvGrpSpPr/>
          <p:nvPr/>
        </p:nvGrpSpPr>
        <p:grpSpPr>
          <a:xfrm>
            <a:off x="5793103" y="3461770"/>
            <a:ext cx="768070" cy="433931"/>
            <a:chOff x="6591028" y="4090735"/>
            <a:chExt cx="768070" cy="433931"/>
          </a:xfrm>
        </p:grpSpPr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7F3EDF96-5D2D-2419-7C49-949A7B9105A7}"/>
                </a:ext>
              </a:extLst>
            </p:cNvPr>
            <p:cNvSpPr/>
            <p:nvPr/>
          </p:nvSpPr>
          <p:spPr>
            <a:xfrm>
              <a:off x="6624100" y="4090735"/>
              <a:ext cx="503360" cy="433931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E64EF63-FE56-27FB-7762-49AFED8147DD}"/>
                </a:ext>
              </a:extLst>
            </p:cNvPr>
            <p:cNvSpPr txBox="1"/>
            <p:nvPr/>
          </p:nvSpPr>
          <p:spPr>
            <a:xfrm>
              <a:off x="6591028" y="4177048"/>
              <a:ext cx="7680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STOP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B7CE133-0F90-291F-A6C4-FC659F5FE28E}"/>
              </a:ext>
            </a:extLst>
          </p:cNvPr>
          <p:cNvCxnSpPr>
            <a:cxnSpLocks/>
          </p:cNvCxnSpPr>
          <p:nvPr/>
        </p:nvCxnSpPr>
        <p:spPr>
          <a:xfrm flipV="1">
            <a:off x="3955868" y="4348458"/>
            <a:ext cx="0" cy="291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173363C-0C7D-7D97-10F1-C815728F4FCA}"/>
              </a:ext>
            </a:extLst>
          </p:cNvPr>
          <p:cNvCxnSpPr>
            <a:cxnSpLocks/>
          </p:cNvCxnSpPr>
          <p:nvPr/>
        </p:nvCxnSpPr>
        <p:spPr>
          <a:xfrm flipV="1">
            <a:off x="3955868" y="3261367"/>
            <a:ext cx="0" cy="568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0E3BB62-11AA-00AF-2FC0-3C352FEBB3E1}"/>
              </a:ext>
            </a:extLst>
          </p:cNvPr>
          <p:cNvCxnSpPr>
            <a:cxnSpLocks/>
          </p:cNvCxnSpPr>
          <p:nvPr/>
        </p:nvCxnSpPr>
        <p:spPr>
          <a:xfrm>
            <a:off x="4217496" y="2901140"/>
            <a:ext cx="439562" cy="2003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AF4CC8-ABB8-279B-FB61-0B1C913B63C6}"/>
              </a:ext>
            </a:extLst>
          </p:cNvPr>
          <p:cNvCxnSpPr>
            <a:cxnSpLocks/>
          </p:cNvCxnSpPr>
          <p:nvPr/>
        </p:nvCxnSpPr>
        <p:spPr>
          <a:xfrm>
            <a:off x="5353541" y="3353711"/>
            <a:ext cx="439562" cy="2003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3D2AF99-4667-7F77-115E-49DC9B1953AE}"/>
              </a:ext>
            </a:extLst>
          </p:cNvPr>
          <p:cNvSpPr/>
          <p:nvPr/>
        </p:nvSpPr>
        <p:spPr>
          <a:xfrm>
            <a:off x="3828895" y="5303853"/>
            <a:ext cx="2383918" cy="22238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F865EFD-7624-95FB-AD39-6DA196BCD721}"/>
              </a:ext>
            </a:extLst>
          </p:cNvPr>
          <p:cNvCxnSpPr>
            <a:cxnSpLocks/>
          </p:cNvCxnSpPr>
          <p:nvPr/>
        </p:nvCxnSpPr>
        <p:spPr>
          <a:xfrm>
            <a:off x="3828895" y="5645917"/>
            <a:ext cx="2366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9CA8785-8823-D3DF-4E5F-3FFE27B1BE94}"/>
              </a:ext>
            </a:extLst>
          </p:cNvPr>
          <p:cNvSpPr txBox="1"/>
          <p:nvPr/>
        </p:nvSpPr>
        <p:spPr>
          <a:xfrm>
            <a:off x="4360457" y="5662380"/>
            <a:ext cx="87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483A11D-E327-1FD4-5CAE-648EC09F51FB}"/>
              </a:ext>
            </a:extLst>
          </p:cNvPr>
          <p:cNvCxnSpPr>
            <a:cxnSpLocks/>
          </p:cNvCxnSpPr>
          <p:nvPr/>
        </p:nvCxnSpPr>
        <p:spPr>
          <a:xfrm flipV="1">
            <a:off x="5445846" y="3972843"/>
            <a:ext cx="380329" cy="3671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Graphic 121" descr="Convertible outline">
            <a:extLst>
              <a:ext uri="{FF2B5EF4-FFF2-40B4-BE49-F238E27FC236}">
                <a16:creationId xmlns:a16="http://schemas.microsoft.com/office/drawing/2014/main" id="{C67D9037-1156-976A-EAA0-32F3CB7AA7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52856" y="4186347"/>
            <a:ext cx="573999" cy="573999"/>
          </a:xfrm>
          <a:prstGeom prst="rect">
            <a:avLst/>
          </a:prstGeom>
        </p:spPr>
      </p:pic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F4B162-8331-A0E0-63C6-D2327B047840}"/>
              </a:ext>
            </a:extLst>
          </p:cNvPr>
          <p:cNvCxnSpPr>
            <a:cxnSpLocks/>
          </p:cNvCxnSpPr>
          <p:nvPr/>
        </p:nvCxnSpPr>
        <p:spPr>
          <a:xfrm flipV="1">
            <a:off x="4478969" y="4639546"/>
            <a:ext cx="443608" cy="2379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3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4D7AE4-7356-3718-4B6A-962070FFCFF5}"/>
              </a:ext>
            </a:extLst>
          </p:cNvPr>
          <p:cNvCxnSpPr>
            <a:cxnSpLocks/>
          </p:cNvCxnSpPr>
          <p:nvPr/>
        </p:nvCxnSpPr>
        <p:spPr>
          <a:xfrm flipH="1">
            <a:off x="4196823" y="5239094"/>
            <a:ext cx="592374" cy="795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A8A43F5-C80F-A3FA-AB1B-0EAAED5556EA}"/>
              </a:ext>
            </a:extLst>
          </p:cNvPr>
          <p:cNvCxnSpPr/>
          <p:nvPr/>
        </p:nvCxnSpPr>
        <p:spPr>
          <a:xfrm>
            <a:off x="6788357" y="4658864"/>
            <a:ext cx="296548" cy="1268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521D708B-C4CA-73B2-7A49-3AF9EED25BA3}"/>
              </a:ext>
            </a:extLst>
          </p:cNvPr>
          <p:cNvCxnSpPr>
            <a:cxnSpLocks/>
          </p:cNvCxnSpPr>
          <p:nvPr/>
        </p:nvCxnSpPr>
        <p:spPr>
          <a:xfrm flipH="1">
            <a:off x="9882135" y="5172109"/>
            <a:ext cx="592374" cy="795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27642"/>
          </a:xfrm>
        </p:spPr>
        <p:txBody>
          <a:bodyPr>
            <a:normAutofit/>
          </a:bodyPr>
          <a:lstStyle/>
          <a:p>
            <a:r>
              <a:rPr lang="en-US" sz="4000" dirty="0"/>
              <a:t>Community aware aggregation</a:t>
            </a:r>
          </a:p>
        </p:txBody>
      </p:sp>
      <p:sp>
        <p:nvSpPr>
          <p:cNvPr id="408" name="Slide Number Placeholder 407">
            <a:extLst>
              <a:ext uri="{FF2B5EF4-FFF2-40B4-BE49-F238E27FC236}">
                <a16:creationId xmlns:a16="http://schemas.microsoft.com/office/drawing/2014/main" id="{40AF92AC-9416-7AB1-6D3B-CCDA489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</a:t>
            </a:fld>
            <a:endParaRPr lang="en-US" dirty="0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D09041D0-2508-3808-03FA-44FCCEE5D25F}"/>
              </a:ext>
            </a:extLst>
          </p:cNvPr>
          <p:cNvSpPr txBox="1"/>
          <p:nvPr/>
        </p:nvSpPr>
        <p:spPr>
          <a:xfrm>
            <a:off x="4159727" y="6296700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F2D2377-342A-1867-22FA-318703D401EB}"/>
              </a:ext>
            </a:extLst>
          </p:cNvPr>
          <p:cNvSpPr txBox="1"/>
          <p:nvPr/>
        </p:nvSpPr>
        <p:spPr>
          <a:xfrm>
            <a:off x="4909878" y="5460378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9CC03CA3-AF82-78DA-E8C1-7139DB2A15B0}"/>
              </a:ext>
            </a:extLst>
          </p:cNvPr>
          <p:cNvSpPr txBox="1"/>
          <p:nvPr/>
        </p:nvSpPr>
        <p:spPr>
          <a:xfrm>
            <a:off x="7253643" y="4568133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90C2DB7D-8DA2-9F1D-107E-8504F3ADFE64}"/>
              </a:ext>
            </a:extLst>
          </p:cNvPr>
          <p:cNvSpPr txBox="1"/>
          <p:nvPr/>
        </p:nvSpPr>
        <p:spPr>
          <a:xfrm>
            <a:off x="9889194" y="6126921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F529F197-1F36-B8AA-6AD6-D804824BF42E}"/>
              </a:ext>
            </a:extLst>
          </p:cNvPr>
          <p:cNvSpPr txBox="1"/>
          <p:nvPr/>
        </p:nvSpPr>
        <p:spPr>
          <a:xfrm>
            <a:off x="10589714" y="5384900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A53D82FE-8CA7-1184-E313-A17A8178926B}"/>
              </a:ext>
            </a:extLst>
          </p:cNvPr>
          <p:cNvSpPr txBox="1"/>
          <p:nvPr/>
        </p:nvSpPr>
        <p:spPr>
          <a:xfrm>
            <a:off x="9926980" y="5171104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A6BF2B-16D0-CEFD-CDA0-C2E9FEE99FDF}"/>
              </a:ext>
            </a:extLst>
          </p:cNvPr>
          <p:cNvSpPr txBox="1"/>
          <p:nvPr/>
        </p:nvSpPr>
        <p:spPr>
          <a:xfrm>
            <a:off x="6464837" y="4940271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A1A9FE-85B7-B57A-3BBD-D5187DEDEB1B}"/>
              </a:ext>
            </a:extLst>
          </p:cNvPr>
          <p:cNvSpPr txBox="1"/>
          <p:nvPr/>
        </p:nvSpPr>
        <p:spPr>
          <a:xfrm>
            <a:off x="4201836" y="5191051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B13B3-5F9B-F560-E16F-25D5E1338582}"/>
              </a:ext>
            </a:extLst>
          </p:cNvPr>
          <p:cNvSpPr txBox="1"/>
          <p:nvPr/>
        </p:nvSpPr>
        <p:spPr>
          <a:xfrm>
            <a:off x="926754" y="4691003"/>
            <a:ext cx="2504535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Community structure is clear!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08F262-151A-9A30-7D50-6D515C292E4B}"/>
              </a:ext>
            </a:extLst>
          </p:cNvPr>
          <p:cNvGrpSpPr/>
          <p:nvPr/>
        </p:nvGrpSpPr>
        <p:grpSpPr>
          <a:xfrm>
            <a:off x="936944" y="1270852"/>
            <a:ext cx="10416856" cy="5587201"/>
            <a:chOff x="936944" y="1270852"/>
            <a:chExt cx="10416856" cy="5587201"/>
          </a:xfrm>
        </p:grpSpPr>
        <p:sp>
          <p:nvSpPr>
            <p:cNvPr id="392" name="Left Brace 391">
              <a:extLst>
                <a:ext uri="{FF2B5EF4-FFF2-40B4-BE49-F238E27FC236}">
                  <a16:creationId xmlns:a16="http://schemas.microsoft.com/office/drawing/2014/main" id="{7B335928-73C3-4798-339F-633050D6AFEC}"/>
                </a:ext>
              </a:extLst>
            </p:cNvPr>
            <p:cNvSpPr/>
            <p:nvPr/>
          </p:nvSpPr>
          <p:spPr>
            <a:xfrm rot="16200000">
              <a:off x="4131644" y="3728609"/>
              <a:ext cx="420868" cy="8561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Left Brace 401">
              <a:extLst>
                <a:ext uri="{FF2B5EF4-FFF2-40B4-BE49-F238E27FC236}">
                  <a16:creationId xmlns:a16="http://schemas.microsoft.com/office/drawing/2014/main" id="{F249DDA7-580B-4A59-A041-6A40B900E9B7}"/>
                </a:ext>
              </a:extLst>
            </p:cNvPr>
            <p:cNvSpPr/>
            <p:nvPr/>
          </p:nvSpPr>
          <p:spPr>
            <a:xfrm rot="16200000">
              <a:off x="6838725" y="1869283"/>
              <a:ext cx="420868" cy="455841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Left Brace 402">
              <a:extLst>
                <a:ext uri="{FF2B5EF4-FFF2-40B4-BE49-F238E27FC236}">
                  <a16:creationId xmlns:a16="http://schemas.microsoft.com/office/drawing/2014/main" id="{4E239990-D170-25D5-CC5F-C532974428C4}"/>
                </a:ext>
              </a:extLst>
            </p:cNvPr>
            <p:cNvSpPr/>
            <p:nvPr/>
          </p:nvSpPr>
          <p:spPr>
            <a:xfrm rot="16200000">
              <a:off x="9871676" y="3395777"/>
              <a:ext cx="420868" cy="150623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1FD2AB-A6D8-430A-B7B4-337DF358E71D}"/>
                </a:ext>
              </a:extLst>
            </p:cNvPr>
            <p:cNvGrpSpPr/>
            <p:nvPr/>
          </p:nvGrpSpPr>
          <p:grpSpPr>
            <a:xfrm>
              <a:off x="936944" y="1270852"/>
              <a:ext cx="10416856" cy="5587201"/>
              <a:chOff x="936944" y="1270852"/>
              <a:chExt cx="10416856" cy="5587201"/>
            </a:xfrm>
          </p:grpSpPr>
          <p:cxnSp>
            <p:nvCxnSpPr>
              <p:cNvPr id="410" name="Straight Arrow Connector 409">
                <a:extLst>
                  <a:ext uri="{FF2B5EF4-FFF2-40B4-BE49-F238E27FC236}">
                    <a16:creationId xmlns:a16="http://schemas.microsoft.com/office/drawing/2014/main" id="{1D0C8230-00E9-3253-1173-6A2B49DEF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757" y="1777540"/>
                <a:ext cx="692278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Arrow Connector 410">
                <a:extLst>
                  <a:ext uri="{FF2B5EF4-FFF2-40B4-BE49-F238E27FC236}">
                    <a16:creationId xmlns:a16="http://schemas.microsoft.com/office/drawing/2014/main" id="{A6B69F8C-584A-3907-773A-16E7B10A7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757" y="2457313"/>
                <a:ext cx="6922782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>
                <a:extLst>
                  <a:ext uri="{FF2B5EF4-FFF2-40B4-BE49-F238E27FC236}">
                    <a16:creationId xmlns:a16="http://schemas.microsoft.com/office/drawing/2014/main" id="{F5B8068A-B789-8B4D-0D04-A7C169F7F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757" y="3177825"/>
                <a:ext cx="6930884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>
                <a:extLst>
                  <a:ext uri="{FF2B5EF4-FFF2-40B4-BE49-F238E27FC236}">
                    <a16:creationId xmlns:a16="http://schemas.microsoft.com/office/drawing/2014/main" id="{F2DF11CE-DE3D-43E3-C3D7-528391519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757" y="3922795"/>
                <a:ext cx="6922782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B1B66BE5-675A-271C-EABF-CA1DE76669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3348" y="1632722"/>
                <a:ext cx="11644" cy="23173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F37CEB0A-F5DE-F60D-AB9C-5AEBD81E436E}"/>
                  </a:ext>
                </a:extLst>
              </p:cNvPr>
              <p:cNvSpPr txBox="1"/>
              <p:nvPr/>
            </p:nvSpPr>
            <p:spPr>
              <a:xfrm>
                <a:off x="4670879" y="1270852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1pm</a:t>
                </a:r>
                <a:endParaRPr lang="en-US" sz="2400" b="1" dirty="0"/>
              </a:p>
            </p:txBody>
          </p: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3546559-3FF6-D026-2714-DA70FF9CB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607" y="1777540"/>
                <a:ext cx="0" cy="2152316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C3E47BD7-037B-A088-6373-A14C6D6C0E67}"/>
                  </a:ext>
                </a:extLst>
              </p:cNvPr>
              <p:cNvSpPr txBox="1"/>
              <p:nvPr/>
            </p:nvSpPr>
            <p:spPr>
              <a:xfrm>
                <a:off x="5882725" y="1286536"/>
                <a:ext cx="755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2pm</a:t>
                </a:r>
                <a:endParaRPr lang="en-US" sz="2400" b="1" dirty="0"/>
              </a:p>
            </p:txBody>
          </p: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5FACD481-AF77-1175-2E88-F04B5CC4D2C9}"/>
                  </a:ext>
                </a:extLst>
              </p:cNvPr>
              <p:cNvCxnSpPr/>
              <p:nvPr/>
            </p:nvCxnSpPr>
            <p:spPr>
              <a:xfrm flipH="1">
                <a:off x="7363893" y="1601269"/>
                <a:ext cx="3134" cy="23487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8E1112F2-D084-E55A-E09D-8A554DFE00F6}"/>
                  </a:ext>
                </a:extLst>
              </p:cNvPr>
              <p:cNvSpPr txBox="1"/>
              <p:nvPr/>
            </p:nvSpPr>
            <p:spPr>
              <a:xfrm>
                <a:off x="6992364" y="1286536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3pm</a:t>
                </a:r>
                <a:endParaRPr lang="en-US" sz="2400" b="1" dirty="0"/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2FC8E09F-F5D3-B6F7-8D30-3998D8AAD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8363" y="1787107"/>
                <a:ext cx="0" cy="2162922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BDFD2E3A-4185-CC69-5195-6168C71A092A}"/>
                  </a:ext>
                </a:extLst>
              </p:cNvPr>
              <p:cNvSpPr txBox="1"/>
              <p:nvPr/>
            </p:nvSpPr>
            <p:spPr>
              <a:xfrm>
                <a:off x="9230647" y="1287532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5pm</a:t>
                </a:r>
                <a:endParaRPr lang="en-US" sz="2400" b="1" dirty="0"/>
              </a:p>
            </p:txBody>
          </p: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09863253-BC78-1CA5-BA0D-0A2A864374E5}"/>
                  </a:ext>
                </a:extLst>
              </p:cNvPr>
              <p:cNvCxnSpPr/>
              <p:nvPr/>
            </p:nvCxnSpPr>
            <p:spPr>
              <a:xfrm flipH="1">
                <a:off x="9681818" y="1610556"/>
                <a:ext cx="17990" cy="23808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0F76A347-27F1-12B5-5C1B-777C7FA74611}"/>
                  </a:ext>
                </a:extLst>
              </p:cNvPr>
              <p:cNvSpPr txBox="1"/>
              <p:nvPr/>
            </p:nvSpPr>
            <p:spPr>
              <a:xfrm>
                <a:off x="10519917" y="1294354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6pm</a:t>
                </a:r>
                <a:endParaRPr lang="en-US" sz="2400" b="1" dirty="0"/>
              </a:p>
            </p:txBody>
          </p: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63EB7258-4F13-0E86-77F3-D3E5EC5538E5}"/>
                  </a:ext>
                </a:extLst>
              </p:cNvPr>
              <p:cNvCxnSpPr/>
              <p:nvPr/>
            </p:nvCxnSpPr>
            <p:spPr>
              <a:xfrm flipH="1">
                <a:off x="10838539" y="1649813"/>
                <a:ext cx="8102" cy="234876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7BFC8349-0EF0-D309-7638-17A230E2641F}"/>
                  </a:ext>
                </a:extLst>
              </p:cNvPr>
              <p:cNvCxnSpPr/>
              <p:nvPr/>
            </p:nvCxnSpPr>
            <p:spPr>
              <a:xfrm>
                <a:off x="6036318" y="1777540"/>
                <a:ext cx="3717" cy="679773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57835FD-ACB7-F5C2-CB09-CA58D317B117}"/>
                  </a:ext>
                </a:extLst>
              </p:cNvPr>
              <p:cNvCxnSpPr/>
              <p:nvPr/>
            </p:nvCxnSpPr>
            <p:spPr>
              <a:xfrm>
                <a:off x="5623646" y="1771782"/>
                <a:ext cx="0" cy="1401385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ADE2ED38-DD8F-2B1D-2835-49ED4A9A47DE}"/>
                  </a:ext>
                </a:extLst>
              </p:cNvPr>
              <p:cNvCxnSpPr/>
              <p:nvPr/>
            </p:nvCxnSpPr>
            <p:spPr>
              <a:xfrm>
                <a:off x="7822261" y="1771069"/>
                <a:ext cx="13722" cy="1415658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2AA4B7B8-13BB-7933-A994-3F9CB5DAF06B}"/>
                  </a:ext>
                </a:extLst>
              </p:cNvPr>
              <p:cNvCxnSpPr/>
              <p:nvPr/>
            </p:nvCxnSpPr>
            <p:spPr>
              <a:xfrm>
                <a:off x="6959464" y="1792913"/>
                <a:ext cx="5980" cy="1378441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CBD61248-D91C-E57B-ECFF-88BE0F750922}"/>
                  </a:ext>
                </a:extLst>
              </p:cNvPr>
              <p:cNvSpPr txBox="1"/>
              <p:nvPr/>
            </p:nvSpPr>
            <p:spPr>
              <a:xfrm>
                <a:off x="3422316" y="1279374"/>
                <a:ext cx="1005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12pm</a:t>
                </a:r>
                <a:endParaRPr lang="en-US" sz="2400" b="1" dirty="0"/>
              </a:p>
            </p:txBody>
          </p: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3422CD45-12A0-866E-0326-C2DB23F41D7E}"/>
                  </a:ext>
                </a:extLst>
              </p:cNvPr>
              <p:cNvCxnSpPr/>
              <p:nvPr/>
            </p:nvCxnSpPr>
            <p:spPr>
              <a:xfrm>
                <a:off x="5273903" y="1779122"/>
                <a:ext cx="3717" cy="679773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4F3E5B2B-D3B3-606D-3376-7DB3A53F1146}"/>
                  </a:ext>
                </a:extLst>
              </p:cNvPr>
              <p:cNvCxnSpPr/>
              <p:nvPr/>
            </p:nvCxnSpPr>
            <p:spPr>
              <a:xfrm>
                <a:off x="4864843" y="1771781"/>
                <a:ext cx="0" cy="1401385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1919BFD5-DB25-2593-FD24-2D7E08126BEA}"/>
                  </a:ext>
                </a:extLst>
              </p:cNvPr>
              <p:cNvCxnSpPr/>
              <p:nvPr/>
            </p:nvCxnSpPr>
            <p:spPr>
              <a:xfrm>
                <a:off x="7394539" y="2486140"/>
                <a:ext cx="3717" cy="679773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8787C4B0-1A40-B0A8-3483-A25ADAB1F13C}"/>
                  </a:ext>
                </a:extLst>
              </p:cNvPr>
              <p:cNvSpPr txBox="1"/>
              <p:nvPr/>
            </p:nvSpPr>
            <p:spPr>
              <a:xfrm>
                <a:off x="8073001" y="1294354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4pm</a:t>
                </a:r>
                <a:endParaRPr lang="en-US" sz="2400" b="1" dirty="0"/>
              </a:p>
            </p:txBody>
          </p: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AAB0D4AA-CE9A-ACA8-FC63-950D457C94BA}"/>
                  </a:ext>
                </a:extLst>
              </p:cNvPr>
              <p:cNvCxnSpPr/>
              <p:nvPr/>
            </p:nvCxnSpPr>
            <p:spPr>
              <a:xfrm>
                <a:off x="9048927" y="1754795"/>
                <a:ext cx="3717" cy="679773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DF3EAA47-4B7E-CD5B-94D4-659A821EC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439" y="1768639"/>
                <a:ext cx="0" cy="1388867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B7B00390-9B16-1180-423F-0D3073CA73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6006" y="1706779"/>
                <a:ext cx="0" cy="2213992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A3C4977-6395-7A77-1883-871805F0F55D}"/>
                  </a:ext>
                </a:extLst>
              </p:cNvPr>
              <p:cNvGrpSpPr/>
              <p:nvPr/>
            </p:nvGrpSpPr>
            <p:grpSpPr>
              <a:xfrm>
                <a:off x="3711190" y="4354744"/>
                <a:ext cx="1368341" cy="2503309"/>
                <a:chOff x="3711190" y="4354744"/>
                <a:chExt cx="1368341" cy="2503309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EFD11149-7F5D-7A6E-B1F1-61942C938E09}"/>
                    </a:ext>
                  </a:extLst>
                </p:cNvPr>
                <p:cNvGrpSpPr/>
                <p:nvPr/>
              </p:nvGrpSpPr>
              <p:grpSpPr>
                <a:xfrm>
                  <a:off x="4327968" y="5332578"/>
                  <a:ext cx="563629" cy="1352511"/>
                  <a:chOff x="1146444" y="364726"/>
                  <a:chExt cx="414964" cy="3177303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965EBBA2-AB19-FAE9-881E-FA3B1F808C8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464714" y="364726"/>
                    <a:ext cx="96694" cy="31424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38761FB4-615D-7D64-0D65-4AA3254AD71F}"/>
                      </a:ext>
                    </a:extLst>
                  </p:cNvPr>
                  <p:cNvCxnSpPr/>
                  <p:nvPr/>
                </p:nvCxnSpPr>
                <p:spPr>
                  <a:xfrm>
                    <a:off x="1146444" y="2016957"/>
                    <a:ext cx="414964" cy="152507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CD160B5-2CA0-C180-BBD2-3E2CAB3C3A56}"/>
                    </a:ext>
                  </a:extLst>
                </p:cNvPr>
                <p:cNvGrpSpPr/>
                <p:nvPr/>
              </p:nvGrpSpPr>
              <p:grpSpPr>
                <a:xfrm>
                  <a:off x="3711190" y="4354744"/>
                  <a:ext cx="369055" cy="643542"/>
                  <a:chOff x="603817" y="113236"/>
                  <a:chExt cx="417015" cy="727172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8E086B13-9460-74BE-ABCA-6A9EA98EE4C8}"/>
                      </a:ext>
                    </a:extLst>
                  </p:cNvPr>
                  <p:cNvGrpSpPr/>
                  <p:nvPr/>
                </p:nvGrpSpPr>
                <p:grpSpPr>
                  <a:xfrm>
                    <a:off x="603817" y="113236"/>
                    <a:ext cx="417015" cy="727172"/>
                    <a:chOff x="2887118" y="1625600"/>
                    <a:chExt cx="417015" cy="727172"/>
                  </a:xfrm>
                  <a:solidFill>
                    <a:schemeClr val="accent1"/>
                  </a:solidFill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C731AD28-50F4-BB48-5690-436D458633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Chord 27">
                      <a:extLst>
                        <a:ext uri="{FF2B5EF4-FFF2-40B4-BE49-F238E27FC236}">
                          <a16:creationId xmlns:a16="http://schemas.microsoft.com/office/drawing/2014/main" id="{50C9AC9D-6B29-62C0-2307-B07BCC65591E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8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477A122-8333-DD50-BE6C-746B9A1FFA6D}"/>
                      </a:ext>
                    </a:extLst>
                  </p:cNvPr>
                  <p:cNvSpPr txBox="1"/>
                  <p:nvPr/>
                </p:nvSpPr>
                <p:spPr>
                  <a:xfrm>
                    <a:off x="630459" y="307701"/>
                    <a:ext cx="336952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BBACC33-F036-ED3C-3943-BA96F525DCD5}"/>
                    </a:ext>
                  </a:extLst>
                </p:cNvPr>
                <p:cNvGrpSpPr/>
                <p:nvPr/>
              </p:nvGrpSpPr>
              <p:grpSpPr>
                <a:xfrm>
                  <a:off x="4610147" y="4861298"/>
                  <a:ext cx="369055" cy="643542"/>
                  <a:chOff x="1619595" y="685618"/>
                  <a:chExt cx="417015" cy="727172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ADEE5271-1A6A-E550-635E-E91A1051B398}"/>
                      </a:ext>
                    </a:extLst>
                  </p:cNvPr>
                  <p:cNvGrpSpPr/>
                  <p:nvPr/>
                </p:nvGrpSpPr>
                <p:grpSpPr>
                  <a:xfrm>
                    <a:off x="1619595" y="685618"/>
                    <a:ext cx="417015" cy="727172"/>
                    <a:chOff x="2887118" y="1625600"/>
                    <a:chExt cx="417015" cy="727172"/>
                  </a:xfrm>
                  <a:solidFill>
                    <a:schemeClr val="accent6">
                      <a:lumMod val="75000"/>
                    </a:schemeClr>
                  </a:solidFill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EFD94C50-71AB-4C42-2FCB-1CBAD68FC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Chord 23">
                      <a:extLst>
                        <a:ext uri="{FF2B5EF4-FFF2-40B4-BE49-F238E27FC236}">
                          <a16:creationId xmlns:a16="http://schemas.microsoft.com/office/drawing/2014/main" id="{B0CD80FF-CC69-C805-C481-B04F92CE76F0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8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417B597-C9F4-E511-91BF-7B1111F8DA3F}"/>
                      </a:ext>
                    </a:extLst>
                  </p:cNvPr>
                  <p:cNvSpPr txBox="1"/>
                  <p:nvPr/>
                </p:nvSpPr>
                <p:spPr>
                  <a:xfrm>
                    <a:off x="1651566" y="907509"/>
                    <a:ext cx="283257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506E5FD-29DC-C958-517F-F238D0CD6042}"/>
                    </a:ext>
                  </a:extLst>
                </p:cNvPr>
                <p:cNvGrpSpPr/>
                <p:nvPr/>
              </p:nvGrpSpPr>
              <p:grpSpPr>
                <a:xfrm>
                  <a:off x="3996714" y="5620242"/>
                  <a:ext cx="369055" cy="643542"/>
                  <a:chOff x="926446" y="1543188"/>
                  <a:chExt cx="417015" cy="7271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90F0BDE-C0F3-4EA0-A79B-EE8255D1EFDF}"/>
                      </a:ext>
                    </a:extLst>
                  </p:cNvPr>
                  <p:cNvGrpSpPr/>
                  <p:nvPr/>
                </p:nvGrpSpPr>
                <p:grpSpPr>
                  <a:xfrm>
                    <a:off x="926446" y="1543188"/>
                    <a:ext cx="417015" cy="727172"/>
                    <a:chOff x="2887117" y="1625600"/>
                    <a:chExt cx="417015" cy="727172"/>
                  </a:xfrm>
                  <a:solidFill>
                    <a:schemeClr val="accent2"/>
                  </a:solidFill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826F80FE-134B-8ACE-F09E-6EF814B65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Chord 19">
                      <a:extLst>
                        <a:ext uri="{FF2B5EF4-FFF2-40B4-BE49-F238E27FC236}">
                          <a16:creationId xmlns:a16="http://schemas.microsoft.com/office/drawing/2014/main" id="{314E21AB-A764-E468-F084-1732A199D57A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7"/>
                      <a:ext cx="434975" cy="417015"/>
                    </a:xfrm>
                    <a:prstGeom prst="chord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356C801-2D44-697C-F113-87A0EE0317ED}"/>
                      </a:ext>
                    </a:extLst>
                  </p:cNvPr>
                  <p:cNvSpPr txBox="1"/>
                  <p:nvPr/>
                </p:nvSpPr>
                <p:spPr>
                  <a:xfrm>
                    <a:off x="959484" y="1709637"/>
                    <a:ext cx="353569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9109AD6-25B9-563D-E833-D5B352F90DC1}"/>
                    </a:ext>
                  </a:extLst>
                </p:cNvPr>
                <p:cNvGrpSpPr/>
                <p:nvPr/>
              </p:nvGrpSpPr>
              <p:grpSpPr>
                <a:xfrm>
                  <a:off x="4710476" y="6214511"/>
                  <a:ext cx="369055" cy="643542"/>
                  <a:chOff x="1547700" y="2872176"/>
                  <a:chExt cx="417015" cy="727172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74C395F0-F7B3-599B-F570-B36115BBAB4C}"/>
                      </a:ext>
                    </a:extLst>
                  </p:cNvPr>
                  <p:cNvGrpSpPr/>
                  <p:nvPr/>
                </p:nvGrpSpPr>
                <p:grpSpPr>
                  <a:xfrm>
                    <a:off x="1547700" y="2872176"/>
                    <a:ext cx="417015" cy="727172"/>
                    <a:chOff x="2887117" y="1625600"/>
                    <a:chExt cx="417015" cy="727172"/>
                  </a:xfrm>
                  <a:solidFill>
                    <a:srgbClr val="C00000"/>
                  </a:solidFill>
                </p:grpSpPr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E246FC2E-0079-3056-9602-E95DFFD8AA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Chord 14">
                      <a:extLst>
                        <a:ext uri="{FF2B5EF4-FFF2-40B4-BE49-F238E27FC236}">
                          <a16:creationId xmlns:a16="http://schemas.microsoft.com/office/drawing/2014/main" id="{6752800B-2C14-CF73-0795-5A92ACF1A580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567BFBA-EBCE-D7F9-BB24-DA0B4D861F23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345" y="3089415"/>
                    <a:ext cx="386173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</p:grpSp>
          </p:grpSp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2F81ED56-9ADA-CEDF-5AA2-F23535733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6944" y="1692521"/>
                <a:ext cx="2508194" cy="2715525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15CE14C-54C2-0EB1-139E-8B1C5B51A41D}"/>
                  </a:ext>
                </a:extLst>
              </p:cNvPr>
              <p:cNvGrpSpPr/>
              <p:nvPr/>
            </p:nvGrpSpPr>
            <p:grpSpPr>
              <a:xfrm>
                <a:off x="6670763" y="4318848"/>
                <a:ext cx="1368341" cy="2503309"/>
                <a:chOff x="6670763" y="4318848"/>
                <a:chExt cx="1368341" cy="2503309"/>
              </a:xfrm>
            </p:grpSpPr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DAE4D5E7-1DD5-4F4F-909B-D0F61C740477}"/>
                    </a:ext>
                  </a:extLst>
                </p:cNvPr>
                <p:cNvGrpSpPr/>
                <p:nvPr/>
              </p:nvGrpSpPr>
              <p:grpSpPr>
                <a:xfrm>
                  <a:off x="6876350" y="4733752"/>
                  <a:ext cx="856839" cy="1262887"/>
                  <a:chOff x="836120" y="582058"/>
                  <a:chExt cx="968187" cy="1427002"/>
                </a:xfrm>
              </p:grpSpPr>
              <p:cxnSp>
                <p:nvCxnSpPr>
                  <p:cNvPr id="544" name="Straight Connector 543">
                    <a:extLst>
                      <a:ext uri="{FF2B5EF4-FFF2-40B4-BE49-F238E27FC236}">
                        <a16:creationId xmlns:a16="http://schemas.microsoft.com/office/drawing/2014/main" id="{FE11C1DD-9C39-6FA5-D6FE-48630575E4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34953" y="1110331"/>
                    <a:ext cx="669354" cy="898729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>
                    <a:extLst>
                      <a:ext uri="{FF2B5EF4-FFF2-40B4-BE49-F238E27FC236}">
                        <a16:creationId xmlns:a16="http://schemas.microsoft.com/office/drawing/2014/main" id="{C3656DF2-5A11-B3C9-2853-6F0B674684B6}"/>
                      </a:ext>
                    </a:extLst>
                  </p:cNvPr>
                  <p:cNvCxnSpPr/>
                  <p:nvPr/>
                </p:nvCxnSpPr>
                <p:spPr>
                  <a:xfrm>
                    <a:off x="836120" y="582058"/>
                    <a:ext cx="924501" cy="495323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AEFB87FF-EA59-E524-0D20-06E8AC189D23}"/>
                    </a:ext>
                  </a:extLst>
                </p:cNvPr>
                <p:cNvGrpSpPr/>
                <p:nvPr/>
              </p:nvGrpSpPr>
              <p:grpSpPr>
                <a:xfrm>
                  <a:off x="6670763" y="4318848"/>
                  <a:ext cx="369055" cy="643542"/>
                  <a:chOff x="603817" y="113236"/>
                  <a:chExt cx="417015" cy="727172"/>
                </a:xfrm>
              </p:grpSpPr>
              <p:grpSp>
                <p:nvGrpSpPr>
                  <p:cNvPr id="539" name="Group 538">
                    <a:extLst>
                      <a:ext uri="{FF2B5EF4-FFF2-40B4-BE49-F238E27FC236}">
                        <a16:creationId xmlns:a16="http://schemas.microsoft.com/office/drawing/2014/main" id="{20764DA4-0782-5F33-B581-25FCED713888}"/>
                      </a:ext>
                    </a:extLst>
                  </p:cNvPr>
                  <p:cNvGrpSpPr/>
                  <p:nvPr/>
                </p:nvGrpSpPr>
                <p:grpSpPr>
                  <a:xfrm>
                    <a:off x="603817" y="113236"/>
                    <a:ext cx="417015" cy="727172"/>
                    <a:chOff x="2887118" y="1625600"/>
                    <a:chExt cx="417015" cy="727172"/>
                  </a:xfrm>
                  <a:solidFill>
                    <a:schemeClr val="accent1"/>
                  </a:solidFill>
                </p:grpSpPr>
                <p:sp>
                  <p:nvSpPr>
                    <p:cNvPr id="542" name="Oval 541">
                      <a:extLst>
                        <a:ext uri="{FF2B5EF4-FFF2-40B4-BE49-F238E27FC236}">
                          <a16:creationId xmlns:a16="http://schemas.microsoft.com/office/drawing/2014/main" id="{CD1769D2-3378-D6EF-A337-56E4FC426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3" name="Chord 542">
                      <a:extLst>
                        <a:ext uri="{FF2B5EF4-FFF2-40B4-BE49-F238E27FC236}">
                          <a16:creationId xmlns:a16="http://schemas.microsoft.com/office/drawing/2014/main" id="{8806C71D-3C0C-A42C-32E8-6221477D0B7F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8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40" name="TextBox 539">
                    <a:extLst>
                      <a:ext uri="{FF2B5EF4-FFF2-40B4-BE49-F238E27FC236}">
                        <a16:creationId xmlns:a16="http://schemas.microsoft.com/office/drawing/2014/main" id="{B9DBAA17-B207-3199-6BCC-F65BB2BED056}"/>
                      </a:ext>
                    </a:extLst>
                  </p:cNvPr>
                  <p:cNvSpPr txBox="1"/>
                  <p:nvPr/>
                </p:nvSpPr>
                <p:spPr>
                  <a:xfrm>
                    <a:off x="630459" y="307701"/>
                    <a:ext cx="336952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5D084B6C-618E-02C5-4CA4-85B71D3FD474}"/>
                    </a:ext>
                  </a:extLst>
                </p:cNvPr>
                <p:cNvGrpSpPr/>
                <p:nvPr/>
              </p:nvGrpSpPr>
              <p:grpSpPr>
                <a:xfrm>
                  <a:off x="7569720" y="4825402"/>
                  <a:ext cx="369055" cy="643542"/>
                  <a:chOff x="1619595" y="685618"/>
                  <a:chExt cx="417015" cy="727172"/>
                </a:xfrm>
              </p:grpSpPr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8EDD7BDE-D6F9-032C-B32A-B9684FE1FB24}"/>
                      </a:ext>
                    </a:extLst>
                  </p:cNvPr>
                  <p:cNvGrpSpPr/>
                  <p:nvPr/>
                </p:nvGrpSpPr>
                <p:grpSpPr>
                  <a:xfrm>
                    <a:off x="1619595" y="685618"/>
                    <a:ext cx="417015" cy="727172"/>
                    <a:chOff x="2887118" y="1625600"/>
                    <a:chExt cx="417015" cy="727172"/>
                  </a:xfrm>
                  <a:solidFill>
                    <a:schemeClr val="accent6">
                      <a:lumMod val="75000"/>
                    </a:schemeClr>
                  </a:solidFill>
                </p:grpSpPr>
                <p:sp>
                  <p:nvSpPr>
                    <p:cNvPr id="537" name="Oval 536">
                      <a:extLst>
                        <a:ext uri="{FF2B5EF4-FFF2-40B4-BE49-F238E27FC236}">
                          <a16:creationId xmlns:a16="http://schemas.microsoft.com/office/drawing/2014/main" id="{66F13E1B-D8A6-E081-B0C1-297B2051B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8" name="Chord 537">
                      <a:extLst>
                        <a:ext uri="{FF2B5EF4-FFF2-40B4-BE49-F238E27FC236}">
                          <a16:creationId xmlns:a16="http://schemas.microsoft.com/office/drawing/2014/main" id="{96988954-8967-6F2A-A609-2DFFEB3E72B4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8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6" name="TextBox 535">
                    <a:extLst>
                      <a:ext uri="{FF2B5EF4-FFF2-40B4-BE49-F238E27FC236}">
                        <a16:creationId xmlns:a16="http://schemas.microsoft.com/office/drawing/2014/main" id="{853966A7-10FD-21A1-6490-F08BFE7F7045}"/>
                      </a:ext>
                    </a:extLst>
                  </p:cNvPr>
                  <p:cNvSpPr txBox="1"/>
                  <p:nvPr/>
                </p:nvSpPr>
                <p:spPr>
                  <a:xfrm>
                    <a:off x="1651566" y="907509"/>
                    <a:ext cx="283257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8C613D2A-6A03-1425-4671-6E5BA2D4D21F}"/>
                    </a:ext>
                  </a:extLst>
                </p:cNvPr>
                <p:cNvGrpSpPr/>
                <p:nvPr/>
              </p:nvGrpSpPr>
              <p:grpSpPr>
                <a:xfrm>
                  <a:off x="6956287" y="5584346"/>
                  <a:ext cx="369055" cy="643542"/>
                  <a:chOff x="926446" y="1543188"/>
                  <a:chExt cx="417015" cy="727172"/>
                </a:xfrm>
              </p:grpSpPr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EDDA858D-717E-46DE-1AC9-93B433AE819F}"/>
                      </a:ext>
                    </a:extLst>
                  </p:cNvPr>
                  <p:cNvGrpSpPr/>
                  <p:nvPr/>
                </p:nvGrpSpPr>
                <p:grpSpPr>
                  <a:xfrm>
                    <a:off x="926446" y="1543188"/>
                    <a:ext cx="417015" cy="727172"/>
                    <a:chOff x="2887117" y="1625600"/>
                    <a:chExt cx="417015" cy="727172"/>
                  </a:xfrm>
                  <a:solidFill>
                    <a:schemeClr val="accent2"/>
                  </a:solidFill>
                </p:grpSpPr>
                <p:sp>
                  <p:nvSpPr>
                    <p:cNvPr id="533" name="Oval 532">
                      <a:extLst>
                        <a:ext uri="{FF2B5EF4-FFF2-40B4-BE49-F238E27FC236}">
                          <a16:creationId xmlns:a16="http://schemas.microsoft.com/office/drawing/2014/main" id="{DD52470F-6EC9-8C0A-1A78-6FAADC29C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4" name="Chord 533">
                      <a:extLst>
                        <a:ext uri="{FF2B5EF4-FFF2-40B4-BE49-F238E27FC236}">
                          <a16:creationId xmlns:a16="http://schemas.microsoft.com/office/drawing/2014/main" id="{894C651A-A8E7-EE03-8A8F-E828D6513C5B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7"/>
                      <a:ext cx="434975" cy="417015"/>
                    </a:xfrm>
                    <a:prstGeom prst="chord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2" name="TextBox 531">
                    <a:extLst>
                      <a:ext uri="{FF2B5EF4-FFF2-40B4-BE49-F238E27FC236}">
                        <a16:creationId xmlns:a16="http://schemas.microsoft.com/office/drawing/2014/main" id="{08B381E5-3C88-D25A-882D-02BFBD00413C}"/>
                      </a:ext>
                    </a:extLst>
                  </p:cNvPr>
                  <p:cNvSpPr txBox="1"/>
                  <p:nvPr/>
                </p:nvSpPr>
                <p:spPr>
                  <a:xfrm>
                    <a:off x="959484" y="1709637"/>
                    <a:ext cx="353569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99EECF9B-CF7F-30BD-0D97-6DB1D26D6EF1}"/>
                    </a:ext>
                  </a:extLst>
                </p:cNvPr>
                <p:cNvGrpSpPr/>
                <p:nvPr/>
              </p:nvGrpSpPr>
              <p:grpSpPr>
                <a:xfrm>
                  <a:off x="7670049" y="6178615"/>
                  <a:ext cx="369055" cy="643542"/>
                  <a:chOff x="1547700" y="2872176"/>
                  <a:chExt cx="417015" cy="727172"/>
                </a:xfrm>
              </p:grpSpPr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D46E1D90-D319-F5AB-631D-94E6B5796AA7}"/>
                      </a:ext>
                    </a:extLst>
                  </p:cNvPr>
                  <p:cNvGrpSpPr/>
                  <p:nvPr/>
                </p:nvGrpSpPr>
                <p:grpSpPr>
                  <a:xfrm>
                    <a:off x="1547700" y="2872176"/>
                    <a:ext cx="417015" cy="727172"/>
                    <a:chOff x="2887117" y="1625600"/>
                    <a:chExt cx="417015" cy="727172"/>
                  </a:xfrm>
                  <a:solidFill>
                    <a:srgbClr val="C00000"/>
                  </a:solidFill>
                </p:grpSpPr>
                <p:sp>
                  <p:nvSpPr>
                    <p:cNvPr id="529" name="Oval 528">
                      <a:extLst>
                        <a:ext uri="{FF2B5EF4-FFF2-40B4-BE49-F238E27FC236}">
                          <a16:creationId xmlns:a16="http://schemas.microsoft.com/office/drawing/2014/main" id="{84F401CC-D22C-5EB5-E4B4-B23246A7D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0" name="Chord 529">
                      <a:extLst>
                        <a:ext uri="{FF2B5EF4-FFF2-40B4-BE49-F238E27FC236}">
                          <a16:creationId xmlns:a16="http://schemas.microsoft.com/office/drawing/2014/main" id="{BA2C44F6-CD70-102B-3A5F-9B41FF15ABDC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28" name="TextBox 527">
                    <a:extLst>
                      <a:ext uri="{FF2B5EF4-FFF2-40B4-BE49-F238E27FC236}">
                        <a16:creationId xmlns:a16="http://schemas.microsoft.com/office/drawing/2014/main" id="{57701F84-6604-2397-B2DD-2FC7AFD3F75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345" y="3089415"/>
                    <a:ext cx="386173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</p:grpSp>
          </p:grp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FAD38CF1-BE36-65B4-DF4E-2BE04FB243D6}"/>
                  </a:ext>
                </a:extLst>
              </p:cNvPr>
              <p:cNvSpPr txBox="1"/>
              <p:nvPr/>
            </p:nvSpPr>
            <p:spPr>
              <a:xfrm>
                <a:off x="7162451" y="5207944"/>
                <a:ext cx="226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E5F8134-1046-722B-4DF3-75D89AE68EA7}"/>
                  </a:ext>
                </a:extLst>
              </p:cNvPr>
              <p:cNvGrpSpPr/>
              <p:nvPr/>
            </p:nvGrpSpPr>
            <p:grpSpPr>
              <a:xfrm>
                <a:off x="9391025" y="4279266"/>
                <a:ext cx="1368341" cy="2503310"/>
                <a:chOff x="9391025" y="4279266"/>
                <a:chExt cx="1368341" cy="2503310"/>
              </a:xfrm>
            </p:grpSpPr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F9785061-9782-4144-94EA-D3DF4A6ACFB4}"/>
                    </a:ext>
                  </a:extLst>
                </p:cNvPr>
                <p:cNvGrpSpPr/>
                <p:nvPr/>
              </p:nvGrpSpPr>
              <p:grpSpPr>
                <a:xfrm>
                  <a:off x="10007804" y="5257101"/>
                  <a:ext cx="563629" cy="1352512"/>
                  <a:chOff x="1146444" y="364726"/>
                  <a:chExt cx="414964" cy="3177303"/>
                </a:xfrm>
              </p:grpSpPr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54E46C45-3073-733A-E590-100C4DC2A76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464714" y="364726"/>
                    <a:ext cx="96694" cy="3142415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C3460F5A-A739-C905-D725-37BF2FC3ACEF}"/>
                      </a:ext>
                    </a:extLst>
                  </p:cNvPr>
                  <p:cNvCxnSpPr/>
                  <p:nvPr/>
                </p:nvCxnSpPr>
                <p:spPr>
                  <a:xfrm>
                    <a:off x="1146444" y="2016957"/>
                    <a:ext cx="414964" cy="1525072"/>
                  </a:xfrm>
                  <a:prstGeom prst="line">
                    <a:avLst/>
                  </a:prstGeom>
                  <a:ln w="1016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id="{A3FCBC99-4C19-C661-B4CD-A95C6132F7D6}"/>
                    </a:ext>
                  </a:extLst>
                </p:cNvPr>
                <p:cNvGrpSpPr/>
                <p:nvPr/>
              </p:nvGrpSpPr>
              <p:grpSpPr>
                <a:xfrm>
                  <a:off x="9391025" y="4279266"/>
                  <a:ext cx="369055" cy="643542"/>
                  <a:chOff x="603816" y="113236"/>
                  <a:chExt cx="417015" cy="727172"/>
                </a:xfrm>
              </p:grpSpPr>
              <p:grpSp>
                <p:nvGrpSpPr>
                  <p:cNvPr id="571" name="Group 570">
                    <a:extLst>
                      <a:ext uri="{FF2B5EF4-FFF2-40B4-BE49-F238E27FC236}">
                        <a16:creationId xmlns:a16="http://schemas.microsoft.com/office/drawing/2014/main" id="{AF27B629-D54D-C253-107F-3560F5601F46}"/>
                      </a:ext>
                    </a:extLst>
                  </p:cNvPr>
                  <p:cNvGrpSpPr/>
                  <p:nvPr/>
                </p:nvGrpSpPr>
                <p:grpSpPr>
                  <a:xfrm>
                    <a:off x="603816" y="113236"/>
                    <a:ext cx="417015" cy="727172"/>
                    <a:chOff x="2887117" y="1625600"/>
                    <a:chExt cx="417015" cy="727172"/>
                  </a:xfrm>
                  <a:solidFill>
                    <a:schemeClr val="accent1"/>
                  </a:solidFill>
                </p:grpSpPr>
                <p:sp>
                  <p:nvSpPr>
                    <p:cNvPr id="573" name="Oval 572">
                      <a:extLst>
                        <a:ext uri="{FF2B5EF4-FFF2-40B4-BE49-F238E27FC236}">
                          <a16:creationId xmlns:a16="http://schemas.microsoft.com/office/drawing/2014/main" id="{CFA6B2B9-E68C-0953-B244-A7A22BD0E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Chord 573">
                      <a:extLst>
                        <a:ext uri="{FF2B5EF4-FFF2-40B4-BE49-F238E27FC236}">
                          <a16:creationId xmlns:a16="http://schemas.microsoft.com/office/drawing/2014/main" id="{2CBB28B4-4C81-D469-065D-36FF81526E78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7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72" name="TextBox 571">
                    <a:extLst>
                      <a:ext uri="{FF2B5EF4-FFF2-40B4-BE49-F238E27FC236}">
                        <a16:creationId xmlns:a16="http://schemas.microsoft.com/office/drawing/2014/main" id="{1CD65CBF-8912-8994-7C11-649DC3265240}"/>
                      </a:ext>
                    </a:extLst>
                  </p:cNvPr>
                  <p:cNvSpPr txBox="1"/>
                  <p:nvPr/>
                </p:nvSpPr>
                <p:spPr>
                  <a:xfrm>
                    <a:off x="630459" y="307701"/>
                    <a:ext cx="336952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556" name="Group 555">
                  <a:extLst>
                    <a:ext uri="{FF2B5EF4-FFF2-40B4-BE49-F238E27FC236}">
                      <a16:creationId xmlns:a16="http://schemas.microsoft.com/office/drawing/2014/main" id="{2F07FEB1-F1E2-4749-FA11-E1D8D9AECD1D}"/>
                    </a:ext>
                  </a:extLst>
                </p:cNvPr>
                <p:cNvGrpSpPr/>
                <p:nvPr/>
              </p:nvGrpSpPr>
              <p:grpSpPr>
                <a:xfrm>
                  <a:off x="10289982" y="4785820"/>
                  <a:ext cx="369055" cy="643543"/>
                  <a:chOff x="1619594" y="685618"/>
                  <a:chExt cx="417015" cy="727173"/>
                </a:xfrm>
              </p:grpSpPr>
              <p:grpSp>
                <p:nvGrpSpPr>
                  <p:cNvPr id="567" name="Group 566">
                    <a:extLst>
                      <a:ext uri="{FF2B5EF4-FFF2-40B4-BE49-F238E27FC236}">
                        <a16:creationId xmlns:a16="http://schemas.microsoft.com/office/drawing/2014/main" id="{809F4EFB-18CC-18E6-8A40-BF0152C68F0C}"/>
                      </a:ext>
                    </a:extLst>
                  </p:cNvPr>
                  <p:cNvGrpSpPr/>
                  <p:nvPr/>
                </p:nvGrpSpPr>
                <p:grpSpPr>
                  <a:xfrm>
                    <a:off x="1619594" y="685618"/>
                    <a:ext cx="417015" cy="727173"/>
                    <a:chOff x="2887117" y="1625600"/>
                    <a:chExt cx="417015" cy="727173"/>
                  </a:xfrm>
                  <a:solidFill>
                    <a:schemeClr val="accent6">
                      <a:lumMod val="75000"/>
                    </a:schemeClr>
                  </a:solidFill>
                </p:grpSpPr>
                <p:sp>
                  <p:nvSpPr>
                    <p:cNvPr id="569" name="Oval 568">
                      <a:extLst>
                        <a:ext uri="{FF2B5EF4-FFF2-40B4-BE49-F238E27FC236}">
                          <a16:creationId xmlns:a16="http://schemas.microsoft.com/office/drawing/2014/main" id="{2A9287EA-0837-96B4-EBCD-6AE73AA17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49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Chord 569">
                      <a:extLst>
                        <a:ext uri="{FF2B5EF4-FFF2-40B4-BE49-F238E27FC236}">
                          <a16:creationId xmlns:a16="http://schemas.microsoft.com/office/drawing/2014/main" id="{6C165D91-253F-1E56-E96A-6927E6CE3313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7" y="1926778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8" name="TextBox 567">
                    <a:extLst>
                      <a:ext uri="{FF2B5EF4-FFF2-40B4-BE49-F238E27FC236}">
                        <a16:creationId xmlns:a16="http://schemas.microsoft.com/office/drawing/2014/main" id="{2CF657C7-F2DD-9656-5B13-3F1328A2E19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1566" y="907509"/>
                    <a:ext cx="283257" cy="4521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</p:grpSp>
            <p:grpSp>
              <p:nvGrpSpPr>
                <p:cNvPr id="557" name="Group 556">
                  <a:extLst>
                    <a:ext uri="{FF2B5EF4-FFF2-40B4-BE49-F238E27FC236}">
                      <a16:creationId xmlns:a16="http://schemas.microsoft.com/office/drawing/2014/main" id="{B8E920C3-DD95-FE3C-22B9-748999C44610}"/>
                    </a:ext>
                  </a:extLst>
                </p:cNvPr>
                <p:cNvGrpSpPr/>
                <p:nvPr/>
              </p:nvGrpSpPr>
              <p:grpSpPr>
                <a:xfrm>
                  <a:off x="9676549" y="5544764"/>
                  <a:ext cx="369055" cy="643543"/>
                  <a:chOff x="926445" y="1543188"/>
                  <a:chExt cx="417015" cy="727173"/>
                </a:xfrm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28A6D6ED-44E8-5EEC-F777-21D4C9BAE004}"/>
                      </a:ext>
                    </a:extLst>
                  </p:cNvPr>
                  <p:cNvGrpSpPr/>
                  <p:nvPr/>
                </p:nvGrpSpPr>
                <p:grpSpPr>
                  <a:xfrm>
                    <a:off x="926445" y="1543188"/>
                    <a:ext cx="417015" cy="727173"/>
                    <a:chOff x="2887116" y="1625600"/>
                    <a:chExt cx="417015" cy="727173"/>
                  </a:xfrm>
                  <a:solidFill>
                    <a:schemeClr val="accent2"/>
                  </a:solidFill>
                </p:grpSpPr>
                <p:sp>
                  <p:nvSpPr>
                    <p:cNvPr id="565" name="Oval 564">
                      <a:extLst>
                        <a:ext uri="{FF2B5EF4-FFF2-40B4-BE49-F238E27FC236}">
                          <a16:creationId xmlns:a16="http://schemas.microsoft.com/office/drawing/2014/main" id="{48694B9C-1179-1651-A959-CC0E21605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50" y="1625600"/>
                      <a:ext cx="260350" cy="27940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6" name="Chord 565">
                      <a:extLst>
                        <a:ext uri="{FF2B5EF4-FFF2-40B4-BE49-F238E27FC236}">
                          <a16:creationId xmlns:a16="http://schemas.microsoft.com/office/drawing/2014/main" id="{F50BD708-9415-AE6D-A99D-CE44B4EDDB28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6" y="1926778"/>
                      <a:ext cx="434975" cy="417015"/>
                    </a:xfrm>
                    <a:prstGeom prst="chord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4" name="TextBox 563">
                    <a:extLst>
                      <a:ext uri="{FF2B5EF4-FFF2-40B4-BE49-F238E27FC236}">
                        <a16:creationId xmlns:a16="http://schemas.microsoft.com/office/drawing/2014/main" id="{F9EC18FA-64D7-E53F-D14C-3AEDA68B1530}"/>
                      </a:ext>
                    </a:extLst>
                  </p:cNvPr>
                  <p:cNvSpPr txBox="1"/>
                  <p:nvPr/>
                </p:nvSpPr>
                <p:spPr>
                  <a:xfrm>
                    <a:off x="959484" y="1709637"/>
                    <a:ext cx="353569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558" name="Group 557">
                  <a:extLst>
                    <a:ext uri="{FF2B5EF4-FFF2-40B4-BE49-F238E27FC236}">
                      <a16:creationId xmlns:a16="http://schemas.microsoft.com/office/drawing/2014/main" id="{C0B71EDA-0D4A-DFB1-D2A9-F44F8F1F6899}"/>
                    </a:ext>
                  </a:extLst>
                </p:cNvPr>
                <p:cNvGrpSpPr/>
                <p:nvPr/>
              </p:nvGrpSpPr>
              <p:grpSpPr>
                <a:xfrm>
                  <a:off x="10390311" y="6139033"/>
                  <a:ext cx="369055" cy="643543"/>
                  <a:chOff x="1547699" y="2872176"/>
                  <a:chExt cx="417015" cy="727173"/>
                </a:xfrm>
              </p:grpSpPr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F13D7957-A52E-A7A2-BDA9-1DE40F7225E1}"/>
                      </a:ext>
                    </a:extLst>
                  </p:cNvPr>
                  <p:cNvGrpSpPr/>
                  <p:nvPr/>
                </p:nvGrpSpPr>
                <p:grpSpPr>
                  <a:xfrm>
                    <a:off x="1547699" y="2872176"/>
                    <a:ext cx="417015" cy="727173"/>
                    <a:chOff x="2887116" y="1625600"/>
                    <a:chExt cx="417015" cy="727173"/>
                  </a:xfrm>
                  <a:solidFill>
                    <a:srgbClr val="C00000"/>
                  </a:solidFill>
                </p:grpSpPr>
                <p:sp>
                  <p:nvSpPr>
                    <p:cNvPr id="561" name="Oval 560">
                      <a:extLst>
                        <a:ext uri="{FF2B5EF4-FFF2-40B4-BE49-F238E27FC236}">
                          <a16:creationId xmlns:a16="http://schemas.microsoft.com/office/drawing/2014/main" id="{708E2660-0667-197D-50AD-98EBBA15C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5450" y="1625600"/>
                      <a:ext cx="260350" cy="279400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2" name="Chord 561">
                      <a:extLst>
                        <a:ext uri="{FF2B5EF4-FFF2-40B4-BE49-F238E27FC236}">
                          <a16:creationId xmlns:a16="http://schemas.microsoft.com/office/drawing/2014/main" id="{A3AA4EED-89AB-7917-AECE-F60D2E9ECB7C}"/>
                        </a:ext>
                      </a:extLst>
                    </p:cNvPr>
                    <p:cNvSpPr/>
                    <p:nvPr/>
                  </p:nvSpPr>
                  <p:spPr>
                    <a:xfrm rot="6748269">
                      <a:off x="2878136" y="1926778"/>
                      <a:ext cx="434975" cy="417015"/>
                    </a:xfrm>
                    <a:prstGeom prst="chord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0" name="TextBox 559">
                    <a:extLst>
                      <a:ext uri="{FF2B5EF4-FFF2-40B4-BE49-F238E27FC236}">
                        <a16:creationId xmlns:a16="http://schemas.microsoft.com/office/drawing/2014/main" id="{B3C61AA9-40A8-66DD-879D-1E506ED734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345" y="3089415"/>
                    <a:ext cx="386173" cy="4521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</p:grpSp>
          </p:grpSp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73B84EA1-2F20-B858-71EB-CACF57E0F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4283" y="1642643"/>
                <a:ext cx="9381" cy="22872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FE393D5B-B078-8981-B61F-A0A14F894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8456" y="1649813"/>
                <a:ext cx="0" cy="225950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E656005-9C25-DD50-04AF-56C07B77EAF6}"/>
                  </a:ext>
                </a:extLst>
              </p:cNvPr>
              <p:cNvCxnSpPr/>
              <p:nvPr/>
            </p:nvCxnSpPr>
            <p:spPr>
              <a:xfrm>
                <a:off x="5137312" y="2486140"/>
                <a:ext cx="3717" cy="679773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048B172-F51B-3EA6-62A1-B7913D12F9CB}"/>
                  </a:ext>
                </a:extLst>
              </p:cNvPr>
              <p:cNvCxnSpPr/>
              <p:nvPr/>
            </p:nvCxnSpPr>
            <p:spPr>
              <a:xfrm flipH="1">
                <a:off x="4302164" y="3149850"/>
                <a:ext cx="3408" cy="764974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0183D69-06E7-FFFF-D31A-5344D63A2EB6}"/>
                  </a:ext>
                </a:extLst>
              </p:cNvPr>
              <p:cNvCxnSpPr/>
              <p:nvPr/>
            </p:nvCxnSpPr>
            <p:spPr>
              <a:xfrm flipH="1">
                <a:off x="4589607" y="3138233"/>
                <a:ext cx="3408" cy="764974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8B3AE79-885D-860F-8994-CDA9A01377D1}"/>
                  </a:ext>
                </a:extLst>
              </p:cNvPr>
              <p:cNvCxnSpPr/>
              <p:nvPr/>
            </p:nvCxnSpPr>
            <p:spPr>
              <a:xfrm flipH="1">
                <a:off x="4154245" y="2444109"/>
                <a:ext cx="11482" cy="1490191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90D8B3A-AF52-18FD-2A1A-A59E7F38B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9152" y="2447203"/>
                <a:ext cx="0" cy="72274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FE73052-E049-A495-0633-D76EC742352E}"/>
                  </a:ext>
                </a:extLst>
              </p:cNvPr>
              <p:cNvCxnSpPr/>
              <p:nvPr/>
            </p:nvCxnSpPr>
            <p:spPr>
              <a:xfrm flipH="1">
                <a:off x="9501826" y="3212283"/>
                <a:ext cx="4759" cy="745559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E9BC48C-429F-E98D-5496-486718FA9E86}"/>
                  </a:ext>
                </a:extLst>
              </p:cNvPr>
              <p:cNvCxnSpPr/>
              <p:nvPr/>
            </p:nvCxnSpPr>
            <p:spPr>
              <a:xfrm flipH="1">
                <a:off x="9769777" y="2457313"/>
                <a:ext cx="3409" cy="1479014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C014C11-1A5E-7E7C-5064-163643394B96}"/>
                  </a:ext>
                </a:extLst>
              </p:cNvPr>
              <p:cNvCxnSpPr/>
              <p:nvPr/>
            </p:nvCxnSpPr>
            <p:spPr>
              <a:xfrm flipH="1">
                <a:off x="9847791" y="3215317"/>
                <a:ext cx="4734" cy="734075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D83167D-DA5F-E21E-C3FB-F9FE0F5A7409}"/>
                  </a:ext>
                </a:extLst>
              </p:cNvPr>
              <p:cNvCxnSpPr/>
              <p:nvPr/>
            </p:nvCxnSpPr>
            <p:spPr>
              <a:xfrm>
                <a:off x="9978699" y="2493678"/>
                <a:ext cx="920" cy="726984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16CBB35-C562-2DE2-3EC4-007D4F954403}"/>
                  </a:ext>
                </a:extLst>
              </p:cNvPr>
              <p:cNvCxnSpPr/>
              <p:nvPr/>
            </p:nvCxnSpPr>
            <p:spPr>
              <a:xfrm>
                <a:off x="9667559" y="2481241"/>
                <a:ext cx="3797" cy="1468151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15F957F-D748-9CFE-158B-36B99553D7FF}"/>
                  </a:ext>
                </a:extLst>
              </p:cNvPr>
              <p:cNvCxnSpPr/>
              <p:nvPr/>
            </p:nvCxnSpPr>
            <p:spPr>
              <a:xfrm>
                <a:off x="10135759" y="3210237"/>
                <a:ext cx="118" cy="74211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oval"/>
                <a:tailEnd type="oval"/>
              </a:ln>
              <a:effectLst>
                <a:glow rad="127000">
                  <a:srgbClr val="FFC000">
                    <a:alpha val="37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8008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F894ED-2E2E-E881-D1D4-B8215F95DE90}"/>
              </a:ext>
            </a:extLst>
          </p:cNvPr>
          <p:cNvSpPr/>
          <p:nvPr/>
        </p:nvSpPr>
        <p:spPr>
          <a:xfrm rot="16200000">
            <a:off x="7768184" y="3704770"/>
            <a:ext cx="3742749" cy="1212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B0FA08F-4733-CEB1-1F27-D6397588A43E}"/>
              </a:ext>
            </a:extLst>
          </p:cNvPr>
          <p:cNvGrpSpPr/>
          <p:nvPr/>
        </p:nvGrpSpPr>
        <p:grpSpPr>
          <a:xfrm rot="16200000">
            <a:off x="-552338" y="3766212"/>
            <a:ext cx="3742749" cy="936494"/>
            <a:chOff x="7077226" y="4950439"/>
            <a:chExt cx="4452108" cy="111398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825CE97-347A-B4A7-EF35-71DFBC827996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643FAC5-1B7B-D9E1-A193-F4F1BD4E3548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169506-0221-FEC2-9F2C-686F750B6B8C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8FAB127-FFAB-A361-E272-C4CCCA51FF8A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EBA9985-025B-33B2-0F6F-E4CB267D912C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7000864-5A6E-2B7F-3379-5EC0A8A22FDB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24B250-00DF-7014-55C1-2E13AFC85FC5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B16BE1B-0758-964C-39F5-910AF60C56E6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80A374-1C55-8882-A90F-C5B5F8628771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5F12BD-14A9-F1BC-BC0C-74F2362B363E}"/>
                </a:ext>
              </a:extLst>
            </p:cNvPr>
            <p:cNvSpPr/>
            <p:nvPr/>
          </p:nvSpPr>
          <p:spPr>
            <a:xfrm flipV="1">
              <a:off x="7868538" y="5214188"/>
              <a:ext cx="1300179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86" name="Equals 185">
            <a:extLst>
              <a:ext uri="{FF2B5EF4-FFF2-40B4-BE49-F238E27FC236}">
                <a16:creationId xmlns:a16="http://schemas.microsoft.com/office/drawing/2014/main" id="{9D85BBCB-DBEA-B566-D493-F929E2CE1496}"/>
              </a:ext>
            </a:extLst>
          </p:cNvPr>
          <p:cNvSpPr/>
          <p:nvPr/>
        </p:nvSpPr>
        <p:spPr>
          <a:xfrm>
            <a:off x="2143000" y="3717407"/>
            <a:ext cx="540065" cy="6982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4CC781-ABCD-EA98-FA4C-182FCEE3DE5A}"/>
              </a:ext>
            </a:extLst>
          </p:cNvPr>
          <p:cNvSpPr/>
          <p:nvPr/>
        </p:nvSpPr>
        <p:spPr>
          <a:xfrm rot="16200000" flipV="1">
            <a:off x="8616925" y="2869950"/>
            <a:ext cx="1112838" cy="252294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54CFFC-44D3-9A9B-0BB5-91C2C4A3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115" y="3552516"/>
            <a:ext cx="262151" cy="49712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3A8299-7CA8-2FD7-C8E2-2DCF1A2A4FD8}"/>
              </a:ext>
            </a:extLst>
          </p:cNvPr>
          <p:cNvSpPr/>
          <p:nvPr/>
        </p:nvSpPr>
        <p:spPr>
          <a:xfrm rot="16200000">
            <a:off x="9487227" y="4121245"/>
            <a:ext cx="377429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941438-7CAA-8ECC-925B-76146B9AF111}"/>
              </a:ext>
            </a:extLst>
          </p:cNvPr>
          <p:cNvSpPr/>
          <p:nvPr/>
        </p:nvSpPr>
        <p:spPr>
          <a:xfrm rot="16200000">
            <a:off x="9353557" y="4862958"/>
            <a:ext cx="1098073" cy="22269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706431-180F-2D32-A47E-05166749A649}"/>
              </a:ext>
            </a:extLst>
          </p:cNvPr>
          <p:cNvSpPr/>
          <p:nvPr/>
        </p:nvSpPr>
        <p:spPr>
          <a:xfrm rot="16200000">
            <a:off x="9796867" y="5734506"/>
            <a:ext cx="665231" cy="23061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54F7F0-0A67-0DA8-858B-A2636C0482D0}"/>
              </a:ext>
            </a:extLst>
          </p:cNvPr>
          <p:cNvSpPr/>
          <p:nvPr/>
        </p:nvSpPr>
        <p:spPr>
          <a:xfrm rot="16200000">
            <a:off x="10405242" y="2698396"/>
            <a:ext cx="1430493" cy="936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1D28A3-069E-D765-3459-C6331B948468}"/>
              </a:ext>
            </a:extLst>
          </p:cNvPr>
          <p:cNvGrpSpPr/>
          <p:nvPr/>
        </p:nvGrpSpPr>
        <p:grpSpPr>
          <a:xfrm>
            <a:off x="10895606" y="2451397"/>
            <a:ext cx="688256" cy="287658"/>
            <a:chOff x="6423110" y="3036191"/>
            <a:chExt cx="688256" cy="2876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970210-F1CD-26D1-0EBD-1101C8BA63C0}"/>
                </a:ext>
              </a:extLst>
            </p:cNvPr>
            <p:cNvSpPr/>
            <p:nvPr/>
          </p:nvSpPr>
          <p:spPr>
            <a:xfrm rot="16200000" flipV="1">
              <a:off x="6386433" y="3072868"/>
              <a:ext cx="287658" cy="214303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545193-65D5-70F9-3177-CBA09C468846}"/>
                </a:ext>
              </a:extLst>
            </p:cNvPr>
            <p:cNvSpPr/>
            <p:nvPr/>
          </p:nvSpPr>
          <p:spPr>
            <a:xfrm rot="16200000">
              <a:off x="6850080" y="3062563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CA9E909-CC0B-12CF-06F7-609AB38EC305}"/>
              </a:ext>
            </a:extLst>
          </p:cNvPr>
          <p:cNvSpPr/>
          <p:nvPr/>
        </p:nvSpPr>
        <p:spPr>
          <a:xfrm rot="16200000" flipV="1">
            <a:off x="10625904" y="2758559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78B6E7-A57F-B2BF-11FE-4E91AF6CE2C5}"/>
              </a:ext>
            </a:extLst>
          </p:cNvPr>
          <p:cNvSpPr/>
          <p:nvPr/>
        </p:nvSpPr>
        <p:spPr>
          <a:xfrm rot="16200000">
            <a:off x="11083538" y="2758527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49056B-E86E-78C9-4F2A-851B2A47DDFD}"/>
              </a:ext>
            </a:extLst>
          </p:cNvPr>
          <p:cNvSpPr/>
          <p:nvPr/>
        </p:nvSpPr>
        <p:spPr>
          <a:xfrm rot="16200000" flipV="1">
            <a:off x="10625838" y="3045926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19D100-0DA3-1934-5AAE-85EB368E7175}"/>
              </a:ext>
            </a:extLst>
          </p:cNvPr>
          <p:cNvSpPr/>
          <p:nvPr/>
        </p:nvSpPr>
        <p:spPr>
          <a:xfrm rot="16200000">
            <a:off x="11318518" y="3045893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B2A97C-271A-6652-3C11-DDD7E3346498}"/>
              </a:ext>
            </a:extLst>
          </p:cNvPr>
          <p:cNvSpPr/>
          <p:nvPr/>
        </p:nvSpPr>
        <p:spPr>
          <a:xfrm rot="16200000">
            <a:off x="11318518" y="3622609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5CD9070-338E-2B42-A929-5CF35F201B50}"/>
              </a:ext>
            </a:extLst>
          </p:cNvPr>
          <p:cNvSpPr/>
          <p:nvPr/>
        </p:nvSpPr>
        <p:spPr>
          <a:xfrm rot="16200000" flipV="1">
            <a:off x="10857967" y="3329111"/>
            <a:ext cx="287658" cy="22940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D12224-FA8C-2B8B-825C-56B61929F29E}"/>
              </a:ext>
            </a:extLst>
          </p:cNvPr>
          <p:cNvSpPr/>
          <p:nvPr/>
        </p:nvSpPr>
        <p:spPr>
          <a:xfrm rot="16200000">
            <a:off x="11086290" y="3329111"/>
            <a:ext cx="287658" cy="229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4CA890-6D79-3FA2-7AE3-6D6285075498}"/>
              </a:ext>
            </a:extLst>
          </p:cNvPr>
          <p:cNvSpPr/>
          <p:nvPr/>
        </p:nvSpPr>
        <p:spPr>
          <a:xfrm rot="16200000" flipV="1">
            <a:off x="10621582" y="3613758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74C74-90C0-0544-474B-A124C02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5333" y="646260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80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10514-145E-D162-7B4F-C4F11DA45F9E}"/>
                  </a:ext>
                </a:extLst>
              </p:cNvPr>
              <p:cNvSpPr txBox="1"/>
              <p:nvPr/>
            </p:nvSpPr>
            <p:spPr>
              <a:xfrm>
                <a:off x="1044720" y="1873689"/>
                <a:ext cx="487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10514-145E-D162-7B4F-C4F11DA45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20" y="1873689"/>
                <a:ext cx="4877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8445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High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/>
              <p:nvPr/>
            </p:nvSpPr>
            <p:spPr>
              <a:xfrm>
                <a:off x="762699" y="1050308"/>
                <a:ext cx="10302240" cy="2299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𝑎𝑟𝑔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4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limLow>
                            <m:limLow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lim>
                          </m:limLow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4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nivers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[[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𝐻𝐴</m:t>
                              </m:r>
                              <m:r>
                                <a:rPr kumimoji="0" lang="en-US" sz="4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]]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  <m:sup>
                          <m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s.t.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U,V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0</a:t>
                </a:r>
                <a:r>
                  <a:rPr kumimoji="0" lang="en-US" sz="4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kumimoji="0" lang="en-US" sz="4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2,0</m:t>
                        </m:r>
                      </m:sub>
                    </m:sSub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4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≠0</m:t>
                        </m:r>
                      </m:sub>
                    </m:sSub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A4E9E-39D2-706C-5F8F-8F3ACBE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9" y="1050308"/>
                <a:ext cx="10302240" cy="2299732"/>
              </a:xfrm>
              <a:prstGeom prst="rect">
                <a:avLst/>
              </a:prstGeom>
              <a:blipFill>
                <a:blip r:embed="rId3"/>
                <a:stretch>
                  <a:fillRect b="-6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E4A97-67B5-396C-D452-6F3F823E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903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Optimization: High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E4A97-67B5-396C-D452-6F3F823E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C95E5-B658-451C-CF40-04A38C448059}"/>
              </a:ext>
            </a:extLst>
          </p:cNvPr>
          <p:cNvSpPr txBox="1"/>
          <p:nvPr/>
        </p:nvSpPr>
        <p:spPr>
          <a:xfrm>
            <a:off x="1144485" y="146673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</a:t>
            </a:r>
            <a:r>
              <a:rPr lang="en-US" sz="3200" b="1" baseline="-2500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8387F5-3D39-741A-19E7-7A5CBF52D26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608179" y="2036582"/>
            <a:ext cx="117504" cy="475308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E62B2D-B7D8-AFF0-00A5-E4C1A0939716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668093" y="1941475"/>
            <a:ext cx="1514409" cy="751225"/>
          </a:xfrm>
          <a:prstGeom prst="line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ysDot"/>
            <a:miter lim="800000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8C83A7E-4C4C-BCED-98B7-AAF10CE29D01}"/>
              </a:ext>
            </a:extLst>
          </p:cNvPr>
          <p:cNvGrpSpPr/>
          <p:nvPr/>
        </p:nvGrpSpPr>
        <p:grpSpPr>
          <a:xfrm>
            <a:off x="990600" y="1954675"/>
            <a:ext cx="4714775" cy="3258306"/>
            <a:chOff x="1272124" y="246866"/>
            <a:chExt cx="5801746" cy="40094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931F43-A751-FA16-6646-3AFA39694690}"/>
                </a:ext>
              </a:extLst>
            </p:cNvPr>
            <p:cNvGrpSpPr/>
            <p:nvPr/>
          </p:nvGrpSpPr>
          <p:grpSpPr>
            <a:xfrm>
              <a:off x="1272124" y="930041"/>
              <a:ext cx="5244662" cy="2001880"/>
              <a:chOff x="1423440" y="1782781"/>
              <a:chExt cx="9917222" cy="355046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99016995-BE1D-02E7-EA8A-3AB3567BBD2D}"/>
                  </a:ext>
                </a:extLst>
              </p:cNvPr>
              <p:cNvSpPr/>
              <p:nvPr/>
            </p:nvSpPr>
            <p:spPr>
              <a:xfrm>
                <a:off x="2001414" y="1787220"/>
                <a:ext cx="1861273" cy="1536896"/>
              </a:xfrm>
              <a:prstGeom prst="cube">
                <a:avLst>
                  <a:gd name="adj" fmla="val 24634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0AC9B886-C05F-F28A-0DE8-578D7F744009}"/>
                  </a:ext>
                </a:extLst>
              </p:cNvPr>
              <p:cNvSpPr/>
              <p:nvPr/>
            </p:nvSpPr>
            <p:spPr>
              <a:xfrm>
                <a:off x="1423440" y="4196015"/>
                <a:ext cx="1840021" cy="1132730"/>
              </a:xfrm>
              <a:prstGeom prst="cube">
                <a:avLst/>
              </a:prstGeom>
              <a:solidFill>
                <a:srgbClr val="F5D0D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255D859-7857-A29D-1EF6-EBC3A1662767}"/>
                  </a:ext>
                </a:extLst>
              </p:cNvPr>
              <p:cNvGrpSpPr/>
              <p:nvPr/>
            </p:nvGrpSpPr>
            <p:grpSpPr>
              <a:xfrm>
                <a:off x="3034026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9EC21B4-F15F-342D-B99D-5C564DB2F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6F677FB-9571-13C8-72B1-0FE1A4C1B6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98C6999-6F9B-3A9A-DDE4-4A831F673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47EEA237-6065-802E-913F-D91A6A2D0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9C245A0E-A4FF-3C14-D2C0-CEE1B9F84427}"/>
                  </a:ext>
                </a:extLst>
              </p:cNvPr>
              <p:cNvSpPr/>
              <p:nvPr/>
            </p:nvSpPr>
            <p:spPr>
              <a:xfrm>
                <a:off x="3263461" y="3773103"/>
                <a:ext cx="2733073" cy="589439"/>
              </a:xfrm>
              <a:prstGeom prst="cube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A6DB8464-1824-ECC3-7D6E-D7F829E61D7F}"/>
                  </a:ext>
                </a:extLst>
              </p:cNvPr>
              <p:cNvSpPr/>
              <p:nvPr/>
            </p:nvSpPr>
            <p:spPr>
              <a:xfrm>
                <a:off x="3411050" y="2806903"/>
                <a:ext cx="2814915" cy="961698"/>
              </a:xfrm>
              <a:prstGeom prst="cub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F035FB5-77C5-8AC7-8B1C-E91ECC9424E9}"/>
                  </a:ext>
                </a:extLst>
              </p:cNvPr>
              <p:cNvGrpSpPr/>
              <p:nvPr/>
            </p:nvGrpSpPr>
            <p:grpSpPr>
              <a:xfrm>
                <a:off x="5622167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EA695C3-9AA8-1A99-A3B9-5A1B47C55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19FC6D8-3538-DABE-A748-C19D0E483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83E415C-4E9B-0A5B-511E-F1C5F5102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7DDED9-AB52-9E5E-2B37-D7BF920D9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C10FE30F-7343-6A7C-6084-FB291BA9461C}"/>
                  </a:ext>
                </a:extLst>
              </p:cNvPr>
              <p:cNvSpPr/>
              <p:nvPr/>
            </p:nvSpPr>
            <p:spPr>
              <a:xfrm>
                <a:off x="6125749" y="1783907"/>
                <a:ext cx="1220128" cy="1553793"/>
              </a:xfrm>
              <a:prstGeom prst="cube">
                <a:avLst>
                  <a:gd name="adj" fmla="val 34771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C1FC7093-2AFA-4AB2-0C11-B4F545CAD8EE}"/>
                  </a:ext>
                </a:extLst>
              </p:cNvPr>
              <p:cNvSpPr/>
              <p:nvPr/>
            </p:nvSpPr>
            <p:spPr>
              <a:xfrm>
                <a:off x="5630572" y="4214036"/>
                <a:ext cx="954480" cy="1110204"/>
              </a:xfrm>
              <a:prstGeom prst="cube">
                <a:avLst/>
              </a:prstGeom>
              <a:solidFill>
                <a:srgbClr val="FF7E7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743E6D7-B1A9-9C5B-4C21-176771E1564B}"/>
                  </a:ext>
                </a:extLst>
              </p:cNvPr>
              <p:cNvGrpSpPr/>
              <p:nvPr/>
            </p:nvGrpSpPr>
            <p:grpSpPr>
              <a:xfrm>
                <a:off x="6351064" y="1782781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7AA9A00-11BE-B72A-AF64-1D8F2557C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F0E46C4-0D90-E671-C2D4-79535ABC1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2C14E2FB-129C-5A36-541E-1A7EF7D30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CB2028B-8717-2105-22B7-C67C3E07F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CA014677-0A00-FA15-D764-DBC3FC8A5725}"/>
                  </a:ext>
                </a:extLst>
              </p:cNvPr>
              <p:cNvSpPr/>
              <p:nvPr/>
            </p:nvSpPr>
            <p:spPr>
              <a:xfrm>
                <a:off x="6580493" y="3773103"/>
                <a:ext cx="1504726" cy="589441"/>
              </a:xfrm>
              <a:prstGeom prst="cub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1479CC86-6D71-0B69-E2EB-D84F80C5D5BB}"/>
                  </a:ext>
                </a:extLst>
              </p:cNvPr>
              <p:cNvSpPr/>
              <p:nvPr/>
            </p:nvSpPr>
            <p:spPr>
              <a:xfrm>
                <a:off x="6912669" y="1806434"/>
                <a:ext cx="1591203" cy="1536896"/>
              </a:xfrm>
              <a:prstGeom prst="cub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D7462B0-5F54-4B10-2523-65362ED342F6}"/>
                  </a:ext>
                </a:extLst>
              </p:cNvPr>
              <p:cNvGrpSpPr/>
              <p:nvPr/>
            </p:nvGrpSpPr>
            <p:grpSpPr>
              <a:xfrm>
                <a:off x="7687835" y="1787284"/>
                <a:ext cx="882869" cy="3545963"/>
                <a:chOff x="10457793" y="1782781"/>
                <a:chExt cx="882869" cy="3545963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98645B0-03B3-143A-CEB6-2AB3F0482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57793" y="2659117"/>
                  <a:ext cx="0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3F46A77-31CB-921E-5314-483CD7A74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1782781"/>
                  <a:ext cx="882869" cy="896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3914F3-F4C1-D2BD-D130-7BC625709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40661" y="1782781"/>
                  <a:ext cx="1" cy="266962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F6F5FD1-E73E-E8FD-376D-0F5C4E5ACD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7793" y="4452408"/>
                  <a:ext cx="882868" cy="87633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D5361F93-24E1-F571-59DB-7A3EEB23865B}"/>
                  </a:ext>
                </a:extLst>
              </p:cNvPr>
              <p:cNvSpPr/>
              <p:nvPr/>
            </p:nvSpPr>
            <p:spPr>
              <a:xfrm>
                <a:off x="7687833" y="4202881"/>
                <a:ext cx="3015085" cy="1121362"/>
              </a:xfrm>
              <a:prstGeom prst="cube">
                <a:avLst/>
              </a:prstGeom>
              <a:solidFill>
                <a:srgbClr val="FE939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71C11FF6-2ED7-98E8-7250-AD88266A2341}"/>
                  </a:ext>
                </a:extLst>
              </p:cNvPr>
              <p:cNvSpPr/>
              <p:nvPr/>
            </p:nvSpPr>
            <p:spPr>
              <a:xfrm>
                <a:off x="8031472" y="2811407"/>
                <a:ext cx="2635797" cy="961698"/>
              </a:xfrm>
              <a:prstGeom prst="cub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8A5A96E-CDEF-EECC-286C-3FD79EEB0D75}"/>
                  </a:ext>
                </a:extLst>
              </p:cNvPr>
              <p:cNvSpPr/>
              <p:nvPr/>
            </p:nvSpPr>
            <p:spPr>
              <a:xfrm>
                <a:off x="1423440" y="1782781"/>
                <a:ext cx="9917222" cy="3545964"/>
              </a:xfrm>
              <a:prstGeom prst="cub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DE7022-D865-037B-5FE6-1016074F5C17}"/>
                </a:ext>
              </a:extLst>
            </p:cNvPr>
            <p:cNvSpPr txBox="1"/>
            <p:nvPr/>
          </p:nvSpPr>
          <p:spPr>
            <a:xfrm rot="18922958">
              <a:off x="5977865" y="247373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44C80-73D0-0503-F903-8EB81D41AE07}"/>
                </a:ext>
              </a:extLst>
            </p:cNvPr>
            <p:cNvSpPr txBox="1"/>
            <p:nvPr/>
          </p:nvSpPr>
          <p:spPr>
            <a:xfrm rot="16200000">
              <a:off x="6238706" y="1402479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Node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E2174-AA92-BE15-A7BE-82AF9375910C}"/>
                </a:ext>
              </a:extLst>
            </p:cNvPr>
            <p:cNvSpPr txBox="1"/>
            <p:nvPr/>
          </p:nvSpPr>
          <p:spPr>
            <a:xfrm>
              <a:off x="4686491" y="246866"/>
              <a:ext cx="1011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Time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3850BA-8D1E-32DF-7318-BD51E950A3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2124" y="3073139"/>
              <a:ext cx="851749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3CFBF4-863B-A3F1-06A1-6F1A2C3682CB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73" y="3073139"/>
              <a:ext cx="13687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C6B251-EDA1-2EF3-2988-5D47353294C0}"/>
                </a:ext>
              </a:extLst>
            </p:cNvPr>
            <p:cNvCxnSpPr>
              <a:cxnSpLocks/>
            </p:cNvCxnSpPr>
            <p:nvPr/>
          </p:nvCxnSpPr>
          <p:spPr>
            <a:xfrm>
              <a:off x="3492595" y="3074710"/>
              <a:ext cx="3854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0217FE-35AB-6EC9-0F1C-C8279C6233A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068" y="3073139"/>
              <a:ext cx="70694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2A51E2-871F-A1F5-711E-9FAF221D8FE9}"/>
                </a:ext>
              </a:extLst>
            </p:cNvPr>
            <p:cNvCxnSpPr>
              <a:cxnSpLocks/>
            </p:cNvCxnSpPr>
            <p:nvPr/>
          </p:nvCxnSpPr>
          <p:spPr>
            <a:xfrm>
              <a:off x="4585360" y="3074710"/>
              <a:ext cx="14100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309143-5641-B249-D171-06F30B9708FC}"/>
                </a:ext>
              </a:extLst>
            </p:cNvPr>
            <p:cNvSpPr txBox="1"/>
            <p:nvPr/>
          </p:nvSpPr>
          <p:spPr>
            <a:xfrm>
              <a:off x="1471814" y="3109232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8115D-7FF0-B00A-4CAC-915F1340ADBA}"/>
                </a:ext>
              </a:extLst>
            </p:cNvPr>
            <p:cNvSpPr txBox="1"/>
            <p:nvPr/>
          </p:nvSpPr>
          <p:spPr>
            <a:xfrm>
              <a:off x="2579354" y="3106599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1C9BA8-167C-EE77-BB6D-11B93F0782A2}"/>
                </a:ext>
              </a:extLst>
            </p:cNvPr>
            <p:cNvSpPr txBox="1"/>
            <p:nvPr/>
          </p:nvSpPr>
          <p:spPr>
            <a:xfrm>
              <a:off x="3533034" y="3108167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6B7FA7-E4AD-39C0-7F15-E62F006CE3C5}"/>
                </a:ext>
              </a:extLst>
            </p:cNvPr>
            <p:cNvSpPr txBox="1"/>
            <p:nvPr/>
          </p:nvSpPr>
          <p:spPr>
            <a:xfrm>
              <a:off x="4023225" y="3108168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A5C77A-0A5F-4FE6-237F-AAB458A65DA5}"/>
                </a:ext>
              </a:extLst>
            </p:cNvPr>
            <p:cNvSpPr txBox="1"/>
            <p:nvPr/>
          </p:nvSpPr>
          <p:spPr>
            <a:xfrm>
              <a:off x="5052317" y="3109736"/>
              <a:ext cx="637535" cy="7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S</a:t>
              </a:r>
              <a:r>
                <a:rPr kumimoji="0" 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A5CAA4-8679-EA33-2CD3-6E19E2E33E5C}"/>
                </a:ext>
              </a:extLst>
            </p:cNvPr>
            <p:cNvSpPr txBox="1"/>
            <p:nvPr/>
          </p:nvSpPr>
          <p:spPr>
            <a:xfrm>
              <a:off x="2490084" y="3671585"/>
              <a:ext cx="1893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Snapshots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9A9127-5C22-38B5-ECAD-2F7FAE8B5B85}"/>
              </a:ext>
            </a:extLst>
          </p:cNvPr>
          <p:cNvGrpSpPr/>
          <p:nvPr/>
        </p:nvGrpSpPr>
        <p:grpSpPr>
          <a:xfrm>
            <a:off x="6864255" y="2638246"/>
            <a:ext cx="797698" cy="1691224"/>
            <a:chOff x="5877288" y="3475243"/>
            <a:chExt cx="797698" cy="16912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6869F8-FB8E-9DFE-63FA-377A6D189B66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B58D27-2BAC-3B9B-F4C9-A5514DF3320F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77996AE-6247-73D7-5BA1-B91232B7D7FC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4650A07-6C55-E201-1E58-8893F1DB41C7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C33FE8-CE57-3C99-E1FE-2E37CDE3C3F3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CF8ED8-FC20-BC31-61AD-9D4133A67AFE}"/>
              </a:ext>
            </a:extLst>
          </p:cNvPr>
          <p:cNvGrpSpPr/>
          <p:nvPr/>
        </p:nvGrpSpPr>
        <p:grpSpPr>
          <a:xfrm>
            <a:off x="8424672" y="2650860"/>
            <a:ext cx="797698" cy="1691224"/>
            <a:chOff x="5877288" y="3475243"/>
            <a:chExt cx="797698" cy="169122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EF3483-2680-3B74-1650-C6BF8E398F43}"/>
                </a:ext>
              </a:extLst>
            </p:cNvPr>
            <p:cNvSpPr/>
            <p:nvPr/>
          </p:nvSpPr>
          <p:spPr>
            <a:xfrm>
              <a:off x="5877288" y="3475243"/>
              <a:ext cx="797697" cy="16912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53DE3E-F7BD-8DEC-097A-6DC87F10AA59}"/>
                </a:ext>
              </a:extLst>
            </p:cNvPr>
            <p:cNvSpPr/>
            <p:nvPr/>
          </p:nvSpPr>
          <p:spPr>
            <a:xfrm>
              <a:off x="5877288" y="3475243"/>
              <a:ext cx="199627" cy="56929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051FAEA-2A63-CD58-69E9-E8C42E2D8DDC}"/>
                </a:ext>
              </a:extLst>
            </p:cNvPr>
            <p:cNvSpPr/>
            <p:nvPr/>
          </p:nvSpPr>
          <p:spPr>
            <a:xfrm>
              <a:off x="6466746" y="4658385"/>
              <a:ext cx="208240" cy="508082"/>
            </a:xfrm>
            <a:prstGeom prst="rect">
              <a:avLst/>
            </a:prstGeom>
            <a:solidFill>
              <a:srgbClr val="F5D0D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9FA974-E43C-14C8-DDCB-55DC628091B1}"/>
                </a:ext>
              </a:extLst>
            </p:cNvPr>
            <p:cNvSpPr/>
            <p:nvPr/>
          </p:nvSpPr>
          <p:spPr>
            <a:xfrm>
              <a:off x="6072203" y="3891020"/>
              <a:ext cx="199627" cy="5692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AD43D7-BFA6-11D4-1A5C-054D35D9A145}"/>
                </a:ext>
              </a:extLst>
            </p:cNvPr>
            <p:cNvSpPr/>
            <p:nvPr/>
          </p:nvSpPr>
          <p:spPr>
            <a:xfrm>
              <a:off x="6277053" y="4458758"/>
              <a:ext cx="189692" cy="199626"/>
            </a:xfrm>
            <a:prstGeom prst="rect">
              <a:avLst/>
            </a:prstGeom>
            <a:solidFill>
              <a:srgbClr val="ADDB7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53D951-7066-A3F3-73AA-19E81A7BD8FF}"/>
              </a:ext>
            </a:extLst>
          </p:cNvPr>
          <p:cNvGrpSpPr/>
          <p:nvPr/>
        </p:nvGrpSpPr>
        <p:grpSpPr>
          <a:xfrm rot="16200000">
            <a:off x="8340285" y="3017937"/>
            <a:ext cx="3537866" cy="885229"/>
            <a:chOff x="7077226" y="4950439"/>
            <a:chExt cx="4452108" cy="111398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B400DC-D541-1C7A-69A2-6D4CBDE0B0A2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4A04593-19C2-1261-5F60-982B17CDB14B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D5D7FF0-72F5-8B4F-577C-52B1225779E1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7006C8-AAFB-77CF-6AFA-D266FA176B6C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BBDCB67-DDE2-F60F-7A97-82028DE81519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0A4AA4F-B5E8-1F51-112C-77CCBEFDA0C3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8731378-32D9-DFA7-93AF-D22DED47773F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E598E25-041B-8C90-591B-5708857AFC9D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34E605-BF8A-103D-6110-3AA08078430A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7653886-011D-5303-1CE6-1BEECDDBD521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30D759A-BAC6-2D71-F474-14633EBB5949}"/>
              </a:ext>
            </a:extLst>
          </p:cNvPr>
          <p:cNvGrpSpPr/>
          <p:nvPr/>
        </p:nvGrpSpPr>
        <p:grpSpPr>
          <a:xfrm>
            <a:off x="6333545" y="1331429"/>
            <a:ext cx="6010852" cy="4216595"/>
            <a:chOff x="5931800" y="1283575"/>
            <a:chExt cx="5718199" cy="4538444"/>
          </a:xfrm>
        </p:grpSpPr>
        <p:sp>
          <p:nvSpPr>
            <p:cNvPr id="79" name="Double Bracket 78">
              <a:extLst>
                <a:ext uri="{FF2B5EF4-FFF2-40B4-BE49-F238E27FC236}">
                  <a16:creationId xmlns:a16="http://schemas.microsoft.com/office/drawing/2014/main" id="{F7B28ADF-86CA-01F8-7FCA-458F428D9F1C}"/>
                </a:ext>
              </a:extLst>
            </p:cNvPr>
            <p:cNvSpPr/>
            <p:nvPr/>
          </p:nvSpPr>
          <p:spPr>
            <a:xfrm>
              <a:off x="5931800" y="1283575"/>
              <a:ext cx="5718199" cy="4538444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Double Bracket 79">
              <a:extLst>
                <a:ext uri="{FF2B5EF4-FFF2-40B4-BE49-F238E27FC236}">
                  <a16:creationId xmlns:a16="http://schemas.microsoft.com/office/drawing/2014/main" id="{47594804-1FE3-E617-35BE-618B1B1D1A8E}"/>
                </a:ext>
              </a:extLst>
            </p:cNvPr>
            <p:cNvSpPr/>
            <p:nvPr/>
          </p:nvSpPr>
          <p:spPr>
            <a:xfrm>
              <a:off x="6118576" y="1400962"/>
              <a:ext cx="5392463" cy="4303670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1AE4DD2-4B2A-809D-D272-F5DED8093C1D}"/>
                  </a:ext>
                </a:extLst>
              </p:cNvPr>
              <p:cNvSpPr txBox="1"/>
              <p:nvPr/>
            </p:nvSpPr>
            <p:spPr>
              <a:xfrm flipH="1">
                <a:off x="6616468" y="6422476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1AE4DD2-4B2A-809D-D272-F5DED8093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16468" y="6422476"/>
                <a:ext cx="1139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5310791-FD5A-F8AB-1A02-70E6E521472A}"/>
                  </a:ext>
                </a:extLst>
              </p:cNvPr>
              <p:cNvSpPr txBox="1"/>
              <p:nvPr/>
            </p:nvSpPr>
            <p:spPr>
              <a:xfrm flipH="1">
                <a:off x="8130807" y="6421053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5310791-FD5A-F8AB-1A02-70E6E5214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30807" y="6421053"/>
                <a:ext cx="1139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C1500A-8AB0-3888-7532-561A28B19609}"/>
                  </a:ext>
                </a:extLst>
              </p:cNvPr>
              <p:cNvSpPr txBox="1"/>
              <p:nvPr/>
            </p:nvSpPr>
            <p:spPr>
              <a:xfrm flipH="1">
                <a:off x="9732452" y="6430070"/>
                <a:ext cx="1139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C1500A-8AB0-3888-7532-561A28B1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2452" y="6430070"/>
                <a:ext cx="1139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4FD06C0-8B77-8875-0ACD-976A64E30FD3}"/>
                  </a:ext>
                </a:extLst>
              </p:cNvPr>
              <p:cNvSpPr txBox="1"/>
              <p:nvPr/>
            </p:nvSpPr>
            <p:spPr>
              <a:xfrm>
                <a:off x="6616468" y="5774722"/>
                <a:ext cx="5836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[[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      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𝐻𝐴</m:t>
                    </m:r>
                  </m:oMath>
                </a14:m>
                <a:r>
                  <a:rPr lang="en-US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Univers" panose="020B0503020202020204" pitchFamily="34" charset="0"/>
                  </a:rPr>
                  <a:t>]]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4FD06C0-8B77-8875-0ACD-976A64E30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468" y="5774722"/>
                <a:ext cx="5836238" cy="646331"/>
              </a:xfrm>
              <a:prstGeom prst="rect">
                <a:avLst/>
              </a:prstGeom>
              <a:blipFill>
                <a:blip r:embed="rId6"/>
                <a:stretch>
                  <a:fillRect l="-93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775D85-C819-07A9-136B-5418B84B73B9}"/>
              </a:ext>
            </a:extLst>
          </p:cNvPr>
          <p:cNvCxnSpPr>
            <a:cxnSpLocks/>
          </p:cNvCxnSpPr>
          <p:nvPr/>
        </p:nvCxnSpPr>
        <p:spPr>
          <a:xfrm>
            <a:off x="7286945" y="4437431"/>
            <a:ext cx="0" cy="141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B18CAC6-F096-6622-CC76-6461F4044C8B}"/>
              </a:ext>
            </a:extLst>
          </p:cNvPr>
          <p:cNvCxnSpPr>
            <a:cxnSpLocks/>
          </p:cNvCxnSpPr>
          <p:nvPr/>
        </p:nvCxnSpPr>
        <p:spPr>
          <a:xfrm flipH="1">
            <a:off x="8609054" y="4568281"/>
            <a:ext cx="9482" cy="1154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0D2827F-DC4E-FF23-D8FC-A7E67AABDF30}"/>
              </a:ext>
            </a:extLst>
          </p:cNvPr>
          <p:cNvCxnSpPr>
            <a:cxnSpLocks/>
          </p:cNvCxnSpPr>
          <p:nvPr/>
        </p:nvCxnSpPr>
        <p:spPr>
          <a:xfrm>
            <a:off x="10114674" y="5340710"/>
            <a:ext cx="0" cy="514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F84DFD2-E322-C99B-A5CA-06E761BBF8BA}"/>
              </a:ext>
            </a:extLst>
          </p:cNvPr>
          <p:cNvSpPr txBox="1"/>
          <p:nvPr/>
        </p:nvSpPr>
        <p:spPr>
          <a:xfrm>
            <a:off x="6856822" y="1909120"/>
            <a:ext cx="25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Community factors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591E950E-6F7F-2294-D1B8-0B9EBF874ABD}"/>
              </a:ext>
            </a:extLst>
          </p:cNvPr>
          <p:cNvSpPr/>
          <p:nvPr/>
        </p:nvSpPr>
        <p:spPr>
          <a:xfrm rot="5400000">
            <a:off x="7843149" y="1204180"/>
            <a:ext cx="373226" cy="251133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3AE0360D-4E6D-4CAD-6D66-35569D6AE558}"/>
              </a:ext>
            </a:extLst>
          </p:cNvPr>
          <p:cNvSpPr/>
          <p:nvPr/>
        </p:nvSpPr>
        <p:spPr>
          <a:xfrm rot="10800000">
            <a:off x="10548604" y="1680993"/>
            <a:ext cx="298444" cy="355911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1553B2-0FFB-40FF-225F-EB27B1107EAD}"/>
              </a:ext>
            </a:extLst>
          </p:cNvPr>
          <p:cNvSpPr txBox="1"/>
          <p:nvPr/>
        </p:nvSpPr>
        <p:spPr>
          <a:xfrm>
            <a:off x="10850277" y="3246267"/>
            <a:ext cx="170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934FF4C-7DAD-31C7-236C-4585512CD12F}"/>
                  </a:ext>
                </a:extLst>
              </p:cNvPr>
              <p:cNvSpPr txBox="1"/>
              <p:nvPr/>
            </p:nvSpPr>
            <p:spPr>
              <a:xfrm>
                <a:off x="5672328" y="2973581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934FF4C-7DAD-31C7-236C-4585512CD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28" y="2973581"/>
                <a:ext cx="71013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E60465-CDBE-1C84-E9DD-9CF5E5FF9C95}"/>
                  </a:ext>
                </a:extLst>
              </p:cNvPr>
              <p:cNvSpPr txBox="1"/>
              <p:nvPr/>
            </p:nvSpPr>
            <p:spPr>
              <a:xfrm>
                <a:off x="5637156" y="5599073"/>
                <a:ext cx="7101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E60465-CDBE-1C84-E9DD-9CF5E5FF9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156" y="5599073"/>
                <a:ext cx="71013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FD2697-59BA-A6FD-D95E-231B8FEB53D9}"/>
                  </a:ext>
                </a:extLst>
              </p:cNvPr>
              <p:cNvSpPr txBox="1"/>
              <p:nvPr/>
            </p:nvSpPr>
            <p:spPr>
              <a:xfrm>
                <a:off x="2580258" y="5650606"/>
                <a:ext cx="7177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FD2697-59BA-A6FD-D95E-231B8FEB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8" y="5650606"/>
                <a:ext cx="71776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eft Brace 94">
            <a:extLst>
              <a:ext uri="{FF2B5EF4-FFF2-40B4-BE49-F238E27FC236}">
                <a16:creationId xmlns:a16="http://schemas.microsoft.com/office/drawing/2014/main" id="{8D1D225A-555D-D0AE-1B3F-07E0563949E2}"/>
              </a:ext>
            </a:extLst>
          </p:cNvPr>
          <p:cNvSpPr/>
          <p:nvPr/>
        </p:nvSpPr>
        <p:spPr>
          <a:xfrm rot="16200000">
            <a:off x="2639071" y="3533038"/>
            <a:ext cx="542213" cy="3729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9957F3-366D-EE07-740D-2A5B5467BF9D}"/>
              </a:ext>
            </a:extLst>
          </p:cNvPr>
          <p:cNvCxnSpPr>
            <a:cxnSpLocks/>
          </p:cNvCxnSpPr>
          <p:nvPr/>
        </p:nvCxnSpPr>
        <p:spPr>
          <a:xfrm flipH="1">
            <a:off x="9645855" y="2734705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7826506-049F-A8B6-AAD0-76307BF7583F}"/>
              </a:ext>
            </a:extLst>
          </p:cNvPr>
          <p:cNvCxnSpPr>
            <a:cxnSpLocks/>
          </p:cNvCxnSpPr>
          <p:nvPr/>
        </p:nvCxnSpPr>
        <p:spPr>
          <a:xfrm flipH="1">
            <a:off x="9638826" y="3589653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64AD53D-6B53-0631-A1A0-9F6C8970EA10}"/>
              </a:ext>
            </a:extLst>
          </p:cNvPr>
          <p:cNvCxnSpPr>
            <a:cxnSpLocks/>
          </p:cNvCxnSpPr>
          <p:nvPr/>
        </p:nvCxnSpPr>
        <p:spPr>
          <a:xfrm flipH="1">
            <a:off x="9645855" y="4608951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611F44-5DCF-4822-0043-79E4F2B5E71C}"/>
              </a:ext>
            </a:extLst>
          </p:cNvPr>
          <p:cNvCxnSpPr>
            <a:cxnSpLocks/>
          </p:cNvCxnSpPr>
          <p:nvPr/>
        </p:nvCxnSpPr>
        <p:spPr>
          <a:xfrm flipH="1">
            <a:off x="9666603" y="3216096"/>
            <a:ext cx="90597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0" name="Slide Number Placeholder 50">
            <a:extLst>
              <a:ext uri="{FF2B5EF4-FFF2-40B4-BE49-F238E27FC236}">
                <a16:creationId xmlns:a16="http://schemas.microsoft.com/office/drawing/2014/main" id="{7B97F395-C5F3-F239-548A-A7D087F92F0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A9DAA-006C-4F4B-980E-E3DF019B24E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84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9F897-F19D-0E8B-A392-CABD6EE2035C}"/>
              </a:ext>
            </a:extLst>
          </p:cNvPr>
          <p:cNvSpPr/>
          <p:nvPr/>
        </p:nvSpPr>
        <p:spPr>
          <a:xfrm rot="16200000">
            <a:off x="7310380" y="3959404"/>
            <a:ext cx="3770350" cy="1045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E8DF8-5C61-3F03-FEB5-8DE2BA82157C}"/>
              </a:ext>
            </a:extLst>
          </p:cNvPr>
          <p:cNvGrpSpPr/>
          <p:nvPr/>
        </p:nvGrpSpPr>
        <p:grpSpPr>
          <a:xfrm>
            <a:off x="9023044" y="4956366"/>
            <a:ext cx="688256" cy="287658"/>
            <a:chOff x="6423110" y="3036191"/>
            <a:chExt cx="688256" cy="2876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A2E801-9C53-BD71-4CB2-F6164BDDAB81}"/>
                </a:ext>
              </a:extLst>
            </p:cNvPr>
            <p:cNvSpPr/>
            <p:nvPr/>
          </p:nvSpPr>
          <p:spPr>
            <a:xfrm rot="16200000" flipV="1">
              <a:off x="6386433" y="3072868"/>
              <a:ext cx="287658" cy="214303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C0B04C-7BC8-FBCF-31C0-F28FBC88444F}"/>
                </a:ext>
              </a:extLst>
            </p:cNvPr>
            <p:cNvSpPr/>
            <p:nvPr/>
          </p:nvSpPr>
          <p:spPr>
            <a:xfrm rot="16200000">
              <a:off x="6850080" y="3062563"/>
              <a:ext cx="287658" cy="234914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A40C45-0691-C25E-1124-4230A568BBF0}"/>
              </a:ext>
            </a:extLst>
          </p:cNvPr>
          <p:cNvSpPr/>
          <p:nvPr/>
        </p:nvSpPr>
        <p:spPr>
          <a:xfrm rot="16200000" flipV="1">
            <a:off x="8643433" y="3427524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92F585-2F01-02AA-3BD9-F4E4EAA9C571}"/>
              </a:ext>
            </a:extLst>
          </p:cNvPr>
          <p:cNvSpPr/>
          <p:nvPr/>
        </p:nvSpPr>
        <p:spPr>
          <a:xfrm rot="16200000">
            <a:off x="9208460" y="3431090"/>
            <a:ext cx="287658" cy="23491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4BB12-5517-7CA1-B86F-6112A0A84A7B}"/>
              </a:ext>
            </a:extLst>
          </p:cNvPr>
          <p:cNvSpPr/>
          <p:nvPr/>
        </p:nvSpPr>
        <p:spPr>
          <a:xfrm rot="16200000" flipV="1">
            <a:off x="8655627" y="2828264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ED3A79-5A67-A82E-B8BE-E995E92698C2}"/>
              </a:ext>
            </a:extLst>
          </p:cNvPr>
          <p:cNvSpPr/>
          <p:nvPr/>
        </p:nvSpPr>
        <p:spPr>
          <a:xfrm rot="16200000">
            <a:off x="9450014" y="2825814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FD2E7-CEC6-0AE7-FFE9-463AFBF7356C}"/>
              </a:ext>
            </a:extLst>
          </p:cNvPr>
          <p:cNvSpPr/>
          <p:nvPr/>
        </p:nvSpPr>
        <p:spPr>
          <a:xfrm rot="16200000">
            <a:off x="9456827" y="4211444"/>
            <a:ext cx="287658" cy="234914"/>
          </a:xfrm>
          <a:prstGeom prst="rect">
            <a:avLst/>
          </a:prstGeom>
          <a:solidFill>
            <a:srgbClr val="F5D0D4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F20A4-F429-F05E-66F7-1A66439DE2AA}"/>
              </a:ext>
            </a:extLst>
          </p:cNvPr>
          <p:cNvSpPr/>
          <p:nvPr/>
        </p:nvSpPr>
        <p:spPr>
          <a:xfrm rot="16200000" flipV="1">
            <a:off x="9006350" y="5551521"/>
            <a:ext cx="287658" cy="22940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4BDF5-00EC-47F8-0928-B4857FFCE23F}"/>
              </a:ext>
            </a:extLst>
          </p:cNvPr>
          <p:cNvSpPr/>
          <p:nvPr/>
        </p:nvSpPr>
        <p:spPr>
          <a:xfrm rot="16200000">
            <a:off x="9234673" y="5551521"/>
            <a:ext cx="287658" cy="229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4019E-0FB6-DE88-E724-8009A45D9E8A}"/>
              </a:ext>
            </a:extLst>
          </p:cNvPr>
          <p:cNvSpPr/>
          <p:nvPr/>
        </p:nvSpPr>
        <p:spPr>
          <a:xfrm rot="16200000" flipV="1">
            <a:off x="8649369" y="4214525"/>
            <a:ext cx="287658" cy="2348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2FA1DD-2D7E-AC86-6E73-20E2F10B5CF3}"/>
              </a:ext>
            </a:extLst>
          </p:cNvPr>
          <p:cNvGrpSpPr/>
          <p:nvPr/>
        </p:nvGrpSpPr>
        <p:grpSpPr>
          <a:xfrm>
            <a:off x="2701341" y="3236444"/>
            <a:ext cx="5591460" cy="2344802"/>
            <a:chOff x="2577324" y="3159243"/>
            <a:chExt cx="5591460" cy="2344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780335-0C70-EAEF-B715-0DE3F491B3DE}"/>
                </a:ext>
              </a:extLst>
            </p:cNvPr>
            <p:cNvGrpSpPr/>
            <p:nvPr/>
          </p:nvGrpSpPr>
          <p:grpSpPr>
            <a:xfrm>
              <a:off x="2577324" y="3159243"/>
              <a:ext cx="5591460" cy="2344802"/>
              <a:chOff x="736818" y="2630430"/>
              <a:chExt cx="8981231" cy="3766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14E470-0B40-1FF7-B1BF-6E5A63117C6D}"/>
                  </a:ext>
                </a:extLst>
              </p:cNvPr>
              <p:cNvSpPr/>
              <p:nvPr/>
            </p:nvSpPr>
            <p:spPr>
              <a:xfrm rot="16200000">
                <a:off x="3361520" y="29939"/>
                <a:ext cx="3742749" cy="89703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CB210E1-CC0D-7C7F-1759-95CA209B9F89}"/>
                  </a:ext>
                </a:extLst>
              </p:cNvPr>
              <p:cNvSpPr/>
              <p:nvPr/>
            </p:nvSpPr>
            <p:spPr>
              <a:xfrm rot="16200000">
                <a:off x="663409" y="271712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DA233C-A920-67EA-06C8-C96FD7FF3355}"/>
                  </a:ext>
                </a:extLst>
              </p:cNvPr>
              <p:cNvSpPr/>
              <p:nvPr/>
            </p:nvSpPr>
            <p:spPr>
              <a:xfrm rot="16200000">
                <a:off x="1376316" y="3883611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C6F38-4799-F1CA-DA3E-AAF66F109E8A}"/>
                  </a:ext>
                </a:extLst>
              </p:cNvPr>
              <p:cNvSpPr/>
              <p:nvPr/>
            </p:nvSpPr>
            <p:spPr>
              <a:xfrm rot="16200000">
                <a:off x="1606929" y="4266884"/>
                <a:ext cx="377429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650748-4D75-EE56-8D60-67EC172F0DC6}"/>
                  </a:ext>
                </a:extLst>
              </p:cNvPr>
              <p:cNvSpPr/>
              <p:nvPr/>
            </p:nvSpPr>
            <p:spPr>
              <a:xfrm rot="16200000">
                <a:off x="1843526" y="4649698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FCA687-A5B6-043D-8840-C08507971797}"/>
                  </a:ext>
                </a:extLst>
              </p:cNvPr>
              <p:cNvSpPr/>
              <p:nvPr/>
            </p:nvSpPr>
            <p:spPr>
              <a:xfrm rot="16200000">
                <a:off x="2823409" y="6082449"/>
                <a:ext cx="377429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66A3C7C-124B-3601-CD28-F80C81FB9BE2}"/>
                  </a:ext>
                </a:extLst>
              </p:cNvPr>
              <p:cNvSpPr txBox="1"/>
              <p:nvPr/>
            </p:nvSpPr>
            <p:spPr>
              <a:xfrm rot="3880792">
                <a:off x="2125017" y="5119332"/>
                <a:ext cx="1042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/>
                </a:lvl1pPr>
              </a:lstStyle>
              <a:p>
                <a:r>
                  <a:rPr lang="en-US" dirty="0"/>
                  <a:t>. . . </a:t>
                </a: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28E25F8-B339-54BD-D52F-A8486764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0523" y="2637876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400C1D5-2349-15D1-CEA5-6BEB187E8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5443" y="3417142"/>
                <a:ext cx="262151" cy="497126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68D4D04-4EE3-1873-9F6C-61E294976A6E}"/>
                  </a:ext>
                </a:extLst>
              </p:cNvPr>
              <p:cNvSpPr/>
              <p:nvPr/>
            </p:nvSpPr>
            <p:spPr>
              <a:xfrm rot="16200000">
                <a:off x="4048985" y="3776250"/>
                <a:ext cx="495321" cy="24692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BF02F7B-9EDE-2F76-5E36-0B010A1CFE25}"/>
                  </a:ext>
                </a:extLst>
              </p:cNvPr>
              <p:cNvSpPr/>
              <p:nvPr/>
            </p:nvSpPr>
            <p:spPr>
              <a:xfrm rot="16200000">
                <a:off x="6122686" y="5931787"/>
                <a:ext cx="665231" cy="230612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488D737-FC58-75C0-C73B-5D6F657680BB}"/>
                  </a:ext>
                </a:extLst>
              </p:cNvPr>
              <p:cNvSpPr/>
              <p:nvPr/>
            </p:nvSpPr>
            <p:spPr>
              <a:xfrm rot="16200000">
                <a:off x="5886499" y="5749833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59906782-7352-1534-9FFA-540B757D6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7830" y="5889343"/>
                <a:ext cx="262151" cy="497126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9E1E263-A96A-D349-2F8B-42B307A2DC3A}"/>
                  </a:ext>
                </a:extLst>
              </p:cNvPr>
              <p:cNvSpPr/>
              <p:nvPr/>
            </p:nvSpPr>
            <p:spPr>
              <a:xfrm rot="16200000" flipV="1">
                <a:off x="6160184" y="3076955"/>
                <a:ext cx="111283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8774EFB-CCFA-28F3-D13B-4903E695C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8251" y="2886439"/>
                <a:ext cx="262151" cy="497126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CE8EA39-F2F2-7474-1EB0-44BDD24B0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381" y="3127263"/>
                <a:ext cx="262151" cy="497126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032109-46BB-6CBB-4040-7F1CABBAD52A}"/>
                  </a:ext>
                </a:extLst>
              </p:cNvPr>
              <p:cNvSpPr/>
              <p:nvPr/>
            </p:nvSpPr>
            <p:spPr>
              <a:xfrm rot="16200000">
                <a:off x="4801823" y="2863992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A504523-3A33-F17E-CD79-35B0F9ED8B18}"/>
                  </a:ext>
                </a:extLst>
              </p:cNvPr>
              <p:cNvSpPr/>
              <p:nvPr/>
            </p:nvSpPr>
            <p:spPr>
              <a:xfrm rot="16200000">
                <a:off x="5662738" y="5561118"/>
                <a:ext cx="665231" cy="2306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D22F932-1E25-8879-26BB-7AF53FFD6DA7}"/>
                  </a:ext>
                </a:extLst>
              </p:cNvPr>
              <p:cNvSpPr txBox="1"/>
              <p:nvPr/>
            </p:nvSpPr>
            <p:spPr>
              <a:xfrm rot="3880792">
                <a:off x="844186" y="3012792"/>
                <a:ext cx="1042775" cy="74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. . . 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A536EF7-88AD-B645-9E35-B2CAA0F869FD}"/>
                  </a:ext>
                </a:extLst>
              </p:cNvPr>
              <p:cNvSpPr/>
              <p:nvPr/>
            </p:nvSpPr>
            <p:spPr>
              <a:xfrm rot="16200000" flipV="1">
                <a:off x="7462241" y="5703902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7848BCA-B224-B67A-AF2B-AA50AEECA8D1}"/>
                  </a:ext>
                </a:extLst>
              </p:cNvPr>
              <p:cNvSpPr/>
              <p:nvPr/>
            </p:nvSpPr>
            <p:spPr>
              <a:xfrm rot="16200000" flipV="1">
                <a:off x="7225012" y="5442533"/>
                <a:ext cx="1112838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99F6C30-CD5C-8F28-7044-AA0C9FCB1A08}"/>
                  </a:ext>
                </a:extLst>
              </p:cNvPr>
              <p:cNvSpPr/>
              <p:nvPr/>
            </p:nvSpPr>
            <p:spPr>
              <a:xfrm rot="16200000" flipV="1">
                <a:off x="6965186" y="5039559"/>
                <a:ext cx="1112838" cy="252294"/>
              </a:xfrm>
              <a:prstGeom prst="rect">
                <a:avLst/>
              </a:prstGeom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13AD2D3-226F-D3EE-C782-003BADE97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0523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98591D2-70D4-A299-F9E5-54B48D274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822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6A6EE78-E3B5-F7F5-751A-C95E3A2F4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5381" y="2630430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33A6F71-B4EE-6A8D-5F03-E640486C6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9217" y="2640709"/>
                <a:ext cx="6907" cy="37560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14A114D-89C1-40D5-3A74-E6AD721414EE}"/>
                  </a:ext>
                </a:extLst>
              </p:cNvPr>
              <p:cNvSpPr/>
              <p:nvPr/>
            </p:nvSpPr>
            <p:spPr>
              <a:xfrm rot="16200000" flipV="1">
                <a:off x="7455619" y="4130920"/>
                <a:ext cx="3245624" cy="2712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7EE67BA-2D0A-5A74-756D-E94B2E713465}"/>
                  </a:ext>
                </a:extLst>
              </p:cNvPr>
              <p:cNvSpPr/>
              <p:nvPr/>
            </p:nvSpPr>
            <p:spPr>
              <a:xfrm rot="16200000" flipV="1">
                <a:off x="7595895" y="4497317"/>
                <a:ext cx="3487427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24F4E2-2BFD-FCC9-7AA6-DC7FF690C294}"/>
                  </a:ext>
                </a:extLst>
              </p:cNvPr>
              <p:cNvSpPr/>
              <p:nvPr/>
            </p:nvSpPr>
            <p:spPr>
              <a:xfrm rot="16200000" flipV="1">
                <a:off x="7723907" y="4376801"/>
                <a:ext cx="3735990" cy="2522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highlight>
                    <a:srgbClr val="FFFF00"/>
                  </a:highlight>
                  <a:latin typeface="Calibri" panose="020F0502020204030204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914D8B-783C-96BC-E652-8860C1AB2727}"/>
                </a:ext>
              </a:extLst>
            </p:cNvPr>
            <p:cNvSpPr txBox="1"/>
            <p:nvPr/>
          </p:nvSpPr>
          <p:spPr>
            <a:xfrm rot="4521003">
              <a:off x="4819172" y="437501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9DD3B-8A45-357A-EA9F-CCBC53B3A0FB}"/>
                </a:ext>
              </a:extLst>
            </p:cNvPr>
            <p:cNvSpPr txBox="1"/>
            <p:nvPr/>
          </p:nvSpPr>
          <p:spPr>
            <a:xfrm rot="4521003">
              <a:off x="5442218" y="4116201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7D32EB-36BB-4793-26CB-4427C8D8E9B6}"/>
                </a:ext>
              </a:extLst>
            </p:cNvPr>
            <p:cNvSpPr txBox="1"/>
            <p:nvPr/>
          </p:nvSpPr>
          <p:spPr>
            <a:xfrm rot="4521003">
              <a:off x="6365018" y="3913254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C0B32-3578-0756-9E6E-49DA9C3520BC}"/>
                </a:ext>
              </a:extLst>
            </p:cNvPr>
            <p:cNvSpPr txBox="1"/>
            <p:nvPr/>
          </p:nvSpPr>
          <p:spPr>
            <a:xfrm>
              <a:off x="7121193" y="5042809"/>
              <a:ext cx="649202" cy="4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. . 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78061-9484-3932-510B-9AFACE8C2CC6}"/>
              </a:ext>
            </a:extLst>
          </p:cNvPr>
          <p:cNvGrpSpPr/>
          <p:nvPr/>
        </p:nvGrpSpPr>
        <p:grpSpPr>
          <a:xfrm rot="16200000">
            <a:off x="826909" y="4119120"/>
            <a:ext cx="2426247" cy="607085"/>
            <a:chOff x="7077226" y="4950439"/>
            <a:chExt cx="4452108" cy="11139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A8B186-955C-C9E1-2D08-B4A473404522}"/>
                </a:ext>
              </a:extLst>
            </p:cNvPr>
            <p:cNvSpPr/>
            <p:nvPr/>
          </p:nvSpPr>
          <p:spPr>
            <a:xfrm>
              <a:off x="7077226" y="4950439"/>
              <a:ext cx="4452108" cy="11139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AEEE8E-E93A-346C-A47D-ECCBED635B29}"/>
                </a:ext>
              </a:extLst>
            </p:cNvPr>
            <p:cNvSpPr/>
            <p:nvPr/>
          </p:nvSpPr>
          <p:spPr>
            <a:xfrm>
              <a:off x="9174003" y="4950440"/>
              <a:ext cx="1042693" cy="26375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9D9142-C73F-EEC4-76F7-665F03BB7B44}"/>
                </a:ext>
              </a:extLst>
            </p:cNvPr>
            <p:cNvSpPr/>
            <p:nvPr/>
          </p:nvSpPr>
          <p:spPr>
            <a:xfrm flipV="1">
              <a:off x="10216696" y="5214188"/>
              <a:ext cx="1312638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308C8E-B276-F764-FB1E-7B7626728538}"/>
                </a:ext>
              </a:extLst>
            </p:cNvPr>
            <p:cNvSpPr/>
            <p:nvPr/>
          </p:nvSpPr>
          <p:spPr>
            <a:xfrm>
              <a:off x="7867816" y="5514299"/>
              <a:ext cx="1306190" cy="264896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F65FF2-E945-77A6-77E5-48E7FC22AA35}"/>
                </a:ext>
              </a:extLst>
            </p:cNvPr>
            <p:cNvSpPr/>
            <p:nvPr/>
          </p:nvSpPr>
          <p:spPr>
            <a:xfrm>
              <a:off x="7077226" y="5790105"/>
              <a:ext cx="791312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06EFDF-88DF-CB4E-81CA-334B5685E0FD}"/>
                </a:ext>
              </a:extLst>
            </p:cNvPr>
            <p:cNvSpPr/>
            <p:nvPr/>
          </p:nvSpPr>
          <p:spPr>
            <a:xfrm>
              <a:off x="9168718" y="5781259"/>
              <a:ext cx="448963" cy="274320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B16CE4-AB6E-704F-BB9F-46EED5418EC4}"/>
                </a:ext>
              </a:extLst>
            </p:cNvPr>
            <p:cNvSpPr/>
            <p:nvPr/>
          </p:nvSpPr>
          <p:spPr>
            <a:xfrm>
              <a:off x="10216697" y="5779194"/>
              <a:ext cx="1312637" cy="279437"/>
            </a:xfrm>
            <a:prstGeom prst="rect">
              <a:avLst/>
            </a:prstGeom>
            <a:solidFill>
              <a:srgbClr val="F5D0D4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EDDB84-5759-06B7-19B6-4A88E33FD40E}"/>
                </a:ext>
              </a:extLst>
            </p:cNvPr>
            <p:cNvSpPr/>
            <p:nvPr/>
          </p:nvSpPr>
          <p:spPr>
            <a:xfrm>
              <a:off x="9617681" y="5504875"/>
              <a:ext cx="599016" cy="27432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B2B914-6ADC-7988-3FC5-0550D11E104E}"/>
                </a:ext>
              </a:extLst>
            </p:cNvPr>
            <p:cNvSpPr/>
            <p:nvPr/>
          </p:nvSpPr>
          <p:spPr>
            <a:xfrm>
              <a:off x="7077226" y="4950439"/>
              <a:ext cx="791312" cy="279775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A11946-BAF0-A35A-75D4-02C5B9FA5929}"/>
                </a:ext>
              </a:extLst>
            </p:cNvPr>
            <p:cNvSpPr/>
            <p:nvPr/>
          </p:nvSpPr>
          <p:spPr>
            <a:xfrm flipV="1">
              <a:off x="7862528" y="5214187"/>
              <a:ext cx="1306190" cy="30011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C17C3DE-69FE-5DA3-4D94-7D9CF9C6F7F9}"/>
              </a:ext>
            </a:extLst>
          </p:cNvPr>
          <p:cNvSpPr txBox="1"/>
          <p:nvPr/>
        </p:nvSpPr>
        <p:spPr>
          <a:xfrm>
            <a:off x="8282304" y="3855255"/>
            <a:ext cx="258638" cy="444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261153-215E-999E-04A9-01CCA13C5421}"/>
              </a:ext>
            </a:extLst>
          </p:cNvPr>
          <p:cNvSpPr txBox="1"/>
          <p:nvPr/>
        </p:nvSpPr>
        <p:spPr>
          <a:xfrm>
            <a:off x="2256944" y="3861295"/>
            <a:ext cx="342851" cy="586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=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4BA3FB-B91D-5FFC-1C02-E287C28219E9}"/>
              </a:ext>
            </a:extLst>
          </p:cNvPr>
          <p:cNvCxnSpPr>
            <a:cxnSpLocks/>
          </p:cNvCxnSpPr>
          <p:nvPr/>
        </p:nvCxnSpPr>
        <p:spPr>
          <a:xfrm flipH="1">
            <a:off x="8684706" y="4915079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CA0FF41-215F-FBDF-8C31-653D624F3C38}"/>
              </a:ext>
            </a:extLst>
          </p:cNvPr>
          <p:cNvCxnSpPr>
            <a:cxnSpLocks/>
          </p:cNvCxnSpPr>
          <p:nvPr/>
        </p:nvCxnSpPr>
        <p:spPr>
          <a:xfrm flipH="1">
            <a:off x="8632213" y="3972836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FC1850-5EDF-6C5F-79D7-EEBD5E5CDD66}"/>
              </a:ext>
            </a:extLst>
          </p:cNvPr>
          <p:cNvCxnSpPr>
            <a:cxnSpLocks/>
          </p:cNvCxnSpPr>
          <p:nvPr/>
        </p:nvCxnSpPr>
        <p:spPr>
          <a:xfrm flipH="1">
            <a:off x="8632213" y="5868778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1552475-8647-5C36-4531-8F3A8F558AEA}"/>
              </a:ext>
            </a:extLst>
          </p:cNvPr>
          <p:cNvSpPr txBox="1"/>
          <p:nvPr/>
        </p:nvSpPr>
        <p:spPr>
          <a:xfrm rot="5400000">
            <a:off x="9004301" y="5969210"/>
            <a:ext cx="649202" cy="40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. . .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072659-F43B-CB2B-64B5-F0E56BE5878B}"/>
              </a:ext>
            </a:extLst>
          </p:cNvPr>
          <p:cNvCxnSpPr>
            <a:cxnSpLocks/>
          </p:cNvCxnSpPr>
          <p:nvPr/>
        </p:nvCxnSpPr>
        <p:spPr>
          <a:xfrm flipH="1">
            <a:off x="8632213" y="3214922"/>
            <a:ext cx="103340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4D34CB6-202A-F0C7-9504-6922409A51C6}"/>
              </a:ext>
            </a:extLst>
          </p:cNvPr>
          <p:cNvSpPr txBox="1"/>
          <p:nvPr/>
        </p:nvSpPr>
        <p:spPr>
          <a:xfrm>
            <a:off x="1609999" y="5669541"/>
            <a:ext cx="100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HA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E5C2D9-24B3-B188-4F25-00F3E2EF3C5B}"/>
              </a:ext>
            </a:extLst>
          </p:cNvPr>
          <p:cNvSpPr txBox="1"/>
          <p:nvPr/>
        </p:nvSpPr>
        <p:spPr>
          <a:xfrm>
            <a:off x="4761867" y="5687070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491D6-4D8C-8CA5-AC85-8626CD639FDB}"/>
              </a:ext>
            </a:extLst>
          </p:cNvPr>
          <p:cNvSpPr txBox="1"/>
          <p:nvPr/>
        </p:nvSpPr>
        <p:spPr>
          <a:xfrm>
            <a:off x="8956733" y="6366777"/>
            <a:ext cx="4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54159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8" y="-80543"/>
            <a:ext cx="1027948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Experiments: Community quality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E2FF35-C118-83C2-03ED-078B7CE9AF20}"/>
              </a:ext>
            </a:extLst>
          </p:cNvPr>
          <p:cNvGrpSpPr/>
          <p:nvPr/>
        </p:nvGrpSpPr>
        <p:grpSpPr>
          <a:xfrm>
            <a:off x="6792777" y="1644366"/>
            <a:ext cx="3533390" cy="1427376"/>
            <a:chOff x="6028426" y="1869771"/>
            <a:chExt cx="3533390" cy="14273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518D00-BD9B-03F9-100A-1E82EBED96A9}"/>
                </a:ext>
              </a:extLst>
            </p:cNvPr>
            <p:cNvGrpSpPr/>
            <p:nvPr/>
          </p:nvGrpSpPr>
          <p:grpSpPr>
            <a:xfrm>
              <a:off x="6028426" y="1869771"/>
              <a:ext cx="3533390" cy="1427376"/>
              <a:chOff x="5725955" y="1760224"/>
              <a:chExt cx="3753705" cy="15163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0BBB7-20A1-C8C7-C08E-A75B0E23CA0C}"/>
                  </a:ext>
                </a:extLst>
              </p:cNvPr>
              <p:cNvSpPr/>
              <p:nvPr/>
            </p:nvSpPr>
            <p:spPr>
              <a:xfrm>
                <a:off x="57259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80BC54-72D4-5E63-ECA8-B5411AD7E2F2}"/>
                  </a:ext>
                </a:extLst>
              </p:cNvPr>
              <p:cNvSpPr/>
              <p:nvPr/>
            </p:nvSpPr>
            <p:spPr>
              <a:xfrm>
                <a:off x="60778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18A1C0-3894-ED28-781C-22CEFE503470}"/>
                  </a:ext>
                </a:extLst>
              </p:cNvPr>
              <p:cNvSpPr/>
              <p:nvPr/>
            </p:nvSpPr>
            <p:spPr>
              <a:xfrm>
                <a:off x="64158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5643C-49F4-87DB-330F-A541F7EC045D}"/>
                  </a:ext>
                </a:extLst>
              </p:cNvPr>
              <p:cNvSpPr/>
              <p:nvPr/>
            </p:nvSpPr>
            <p:spPr>
              <a:xfrm>
                <a:off x="58326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018A17-13F5-69DF-1FD2-3E23DE3EB497}"/>
                  </a:ext>
                </a:extLst>
              </p:cNvPr>
              <p:cNvSpPr/>
              <p:nvPr/>
            </p:nvSpPr>
            <p:spPr>
              <a:xfrm>
                <a:off x="62898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6B6B893-8B56-195E-72F0-B6C9B9AA3B96}"/>
                  </a:ext>
                </a:extLst>
              </p:cNvPr>
              <p:cNvCxnSpPr>
                <a:cxnSpLocks/>
                <a:stCxn id="26" idx="3"/>
                <a:endCxn id="25" idx="7"/>
              </p:cNvCxnSpPr>
              <p:nvPr/>
            </p:nvCxnSpPr>
            <p:spPr>
              <a:xfrm flipH="1">
                <a:off x="5906901" y="2411675"/>
                <a:ext cx="202016" cy="192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2B51737-14EB-DA3F-66AB-90835378C830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5853574" y="2784890"/>
                <a:ext cx="85031" cy="279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EE0B3C-A2CC-0E2B-5235-8AA07E5D963B}"/>
                  </a:ext>
                </a:extLst>
              </p:cNvPr>
              <p:cNvCxnSpPr>
                <a:cxnSpLocks/>
                <a:stCxn id="28" idx="7"/>
                <a:endCxn id="26" idx="4"/>
              </p:cNvCxnSpPr>
              <p:nvPr/>
            </p:nvCxnSpPr>
            <p:spPr>
              <a:xfrm flipV="1">
                <a:off x="6013555" y="2442720"/>
                <a:ext cx="170314" cy="652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696112-DA8A-51FD-4E44-595EB477A58E}"/>
                  </a:ext>
                </a:extLst>
              </p:cNvPr>
              <p:cNvSpPr/>
              <p:nvPr/>
            </p:nvSpPr>
            <p:spPr>
              <a:xfrm>
                <a:off x="7102855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13EA4F5-3C35-38F0-553D-25E78CA651C3}"/>
                  </a:ext>
                </a:extLst>
              </p:cNvPr>
              <p:cNvSpPr/>
              <p:nvPr/>
            </p:nvSpPr>
            <p:spPr>
              <a:xfrm>
                <a:off x="7454773" y="223072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284AC5-AECB-5465-A998-594F7FBD83C1}"/>
                  </a:ext>
                </a:extLst>
              </p:cNvPr>
              <p:cNvSpPr/>
              <p:nvPr/>
            </p:nvSpPr>
            <p:spPr>
              <a:xfrm>
                <a:off x="7792759" y="257289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D532FB5-A99C-3520-99A0-89814B003322}"/>
                  </a:ext>
                </a:extLst>
              </p:cNvPr>
              <p:cNvSpPr/>
              <p:nvPr/>
            </p:nvSpPr>
            <p:spPr>
              <a:xfrm>
                <a:off x="7209509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BDFD2C9-CCA2-1C02-910D-B6CAAEC5C36B}"/>
                  </a:ext>
                </a:extLst>
              </p:cNvPr>
              <p:cNvSpPr/>
              <p:nvPr/>
            </p:nvSpPr>
            <p:spPr>
              <a:xfrm>
                <a:off x="7666764" y="3064609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87808FC-4ABB-EDD8-3E3E-C2E9B8A40F9B}"/>
                  </a:ext>
                </a:extLst>
              </p:cNvPr>
              <p:cNvCxnSpPr>
                <a:cxnSpLocks/>
                <a:stCxn id="34" idx="4"/>
                <a:endCxn id="36" idx="7"/>
              </p:cNvCxnSpPr>
              <p:nvPr/>
            </p:nvCxnSpPr>
            <p:spPr>
              <a:xfrm flipH="1">
                <a:off x="7390455" y="2442720"/>
                <a:ext cx="170314" cy="6529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843D15-1181-A195-BDC9-BCCCD2BEDDD8}"/>
                  </a:ext>
                </a:extLst>
              </p:cNvPr>
              <p:cNvSpPr/>
              <p:nvPr/>
            </p:nvSpPr>
            <p:spPr>
              <a:xfrm>
                <a:off x="8577765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A14E26-0E99-EEC4-791D-F65CB8937B3B}"/>
                  </a:ext>
                </a:extLst>
              </p:cNvPr>
              <p:cNvSpPr/>
              <p:nvPr/>
            </p:nvSpPr>
            <p:spPr>
              <a:xfrm>
                <a:off x="8929683" y="222742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214B58-A42A-AE6B-8EC0-10B062D1C893}"/>
                  </a:ext>
                </a:extLst>
              </p:cNvPr>
              <p:cNvSpPr/>
              <p:nvPr/>
            </p:nvSpPr>
            <p:spPr>
              <a:xfrm>
                <a:off x="9267669" y="256959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B0F998-8DF2-A14C-E378-A30FCA3FDF6B}"/>
                  </a:ext>
                </a:extLst>
              </p:cNvPr>
              <p:cNvSpPr/>
              <p:nvPr/>
            </p:nvSpPr>
            <p:spPr>
              <a:xfrm>
                <a:off x="8684419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BA0F41-30FA-A7A4-A399-B98C2A89A43C}"/>
                  </a:ext>
                </a:extLst>
              </p:cNvPr>
              <p:cNvSpPr/>
              <p:nvPr/>
            </p:nvSpPr>
            <p:spPr>
              <a:xfrm>
                <a:off x="9141674" y="3061306"/>
                <a:ext cx="211991" cy="2119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82D785-D9D2-BE32-E5A7-A48F1A16E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2621" y="2778284"/>
                <a:ext cx="51044" cy="3107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5D892DE-3030-7928-E4D2-9B7629D98E5C}"/>
                  </a:ext>
                </a:extLst>
              </p:cNvPr>
              <p:cNvCxnSpPr>
                <a:cxnSpLocks/>
                <a:stCxn id="45" idx="2"/>
                <a:endCxn id="44" idx="6"/>
              </p:cNvCxnSpPr>
              <p:nvPr/>
            </p:nvCxnSpPr>
            <p:spPr>
              <a:xfrm flipH="1">
                <a:off x="8896410" y="3167302"/>
                <a:ext cx="2452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B2846A-8055-C070-0AD0-09A8E85FC077}"/>
                  </a:ext>
                </a:extLst>
              </p:cNvPr>
              <p:cNvSpPr txBox="1"/>
              <p:nvPr/>
            </p:nvSpPr>
            <p:spPr>
              <a:xfrm>
                <a:off x="5937946" y="1812010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t1</a:t>
                </a:r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6BCEB6-11BF-6A64-EA0E-C30ABB048C62}"/>
                  </a:ext>
                </a:extLst>
              </p:cNvPr>
              <p:cNvSpPr txBox="1"/>
              <p:nvPr/>
            </p:nvSpPr>
            <p:spPr>
              <a:xfrm>
                <a:off x="7382936" y="1765926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t2</a:t>
                </a: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528B97-EDCB-8D3B-CCE5-6D470ED4D468}"/>
                  </a:ext>
                </a:extLst>
              </p:cNvPr>
              <p:cNvSpPr txBox="1"/>
              <p:nvPr/>
            </p:nvSpPr>
            <p:spPr>
              <a:xfrm>
                <a:off x="8789756" y="1760224"/>
                <a:ext cx="655328" cy="3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t3</a:t>
                </a:r>
                <a:endParaRPr lang="en-US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4A8525-662E-667D-A429-E67CE2B8F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52302" y="2732214"/>
              <a:ext cx="214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3BA393-13E3-B015-3484-84AD5DC1E46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526" y="2731413"/>
              <a:ext cx="2746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D279A76-3044-1326-7385-823799526C24}"/>
              </a:ext>
            </a:extLst>
          </p:cNvPr>
          <p:cNvSpPr txBox="1"/>
          <p:nvPr/>
        </p:nvSpPr>
        <p:spPr>
          <a:xfrm>
            <a:off x="340181" y="1260950"/>
            <a:ext cx="5427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Baselines: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Reg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Cons [</a:t>
            </a:r>
            <a:r>
              <a:rPr lang="en-US" sz="2400" dirty="0" err="1"/>
              <a:t>WSDM</a:t>
            </a:r>
            <a:r>
              <a:rPr lang="en-US" sz="2400" dirty="0"/>
              <a:t> 2022]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AGT</a:t>
            </a:r>
            <a:r>
              <a:rPr lang="en-US" sz="2400" dirty="0"/>
              <a:t> [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MLG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2020]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Conductance </a:t>
            </a:r>
            <a:r>
              <a:rPr lang="en-US" sz="2400" dirty="0">
                <a:solidFill>
                  <a:srgbClr val="FF0000"/>
                </a:solidFill>
              </a:rPr>
              <a:t>(low = good)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Measures how disconnected a community is from rest of graph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Minimized at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A8B8C8A-AEB8-6E25-89F7-BC0D99A9DA56}"/>
              </a:ext>
            </a:extLst>
          </p:cNvPr>
          <p:cNvCxnSpPr>
            <a:cxnSpLocks/>
            <a:stCxn id="36" idx="0"/>
            <a:endCxn id="33" idx="4"/>
          </p:cNvCxnSpPr>
          <p:nvPr/>
        </p:nvCxnSpPr>
        <p:spPr>
          <a:xfrm flipH="1" flipV="1">
            <a:off x="8188638" y="2608892"/>
            <a:ext cx="100394" cy="263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034D1B0-D362-6616-0CAD-CF65763E2F12}"/>
              </a:ext>
            </a:extLst>
          </p:cNvPr>
          <p:cNvCxnSpPr>
            <a:cxnSpLocks/>
            <a:stCxn id="44" idx="7"/>
            <a:endCxn id="43" idx="2"/>
          </p:cNvCxnSpPr>
          <p:nvPr/>
        </p:nvCxnSpPr>
        <p:spPr>
          <a:xfrm flipV="1">
            <a:off x="9747927" y="2506009"/>
            <a:ext cx="378691" cy="39229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eft Brace 124">
            <a:extLst>
              <a:ext uri="{FF2B5EF4-FFF2-40B4-BE49-F238E27FC236}">
                <a16:creationId xmlns:a16="http://schemas.microsoft.com/office/drawing/2014/main" id="{CB7FCBB2-C737-6A48-9795-34BC81825436}"/>
              </a:ext>
            </a:extLst>
          </p:cNvPr>
          <p:cNvSpPr/>
          <p:nvPr/>
        </p:nvSpPr>
        <p:spPr>
          <a:xfrm rot="16200000">
            <a:off x="7597887" y="1952649"/>
            <a:ext cx="451776" cy="25324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eft Brace 125">
            <a:extLst>
              <a:ext uri="{FF2B5EF4-FFF2-40B4-BE49-F238E27FC236}">
                <a16:creationId xmlns:a16="http://schemas.microsoft.com/office/drawing/2014/main" id="{47EC11A8-921D-6EB3-1231-EB2C31DB41C4}"/>
              </a:ext>
            </a:extLst>
          </p:cNvPr>
          <p:cNvSpPr/>
          <p:nvPr/>
        </p:nvSpPr>
        <p:spPr>
          <a:xfrm rot="16200000">
            <a:off x="9647172" y="2791661"/>
            <a:ext cx="451776" cy="841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27AABD-3D1F-AC4E-21C4-0A0CB84FBC9E}"/>
              </a:ext>
            </a:extLst>
          </p:cNvPr>
          <p:cNvCxnSpPr/>
          <p:nvPr/>
        </p:nvCxnSpPr>
        <p:spPr>
          <a:xfrm>
            <a:off x="9214223" y="1693113"/>
            <a:ext cx="0" cy="159537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E3514512-1EDD-E983-7A8B-FE476B0AF47B}"/>
              </a:ext>
            </a:extLst>
          </p:cNvPr>
          <p:cNvSpPr txBox="1"/>
          <p:nvPr/>
        </p:nvSpPr>
        <p:spPr>
          <a:xfrm>
            <a:off x="10719370" y="3680862"/>
            <a:ext cx="14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community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7C0116B-875C-18BE-846A-A27A8A7A2BEA}"/>
              </a:ext>
            </a:extLst>
          </p:cNvPr>
          <p:cNvGrpSpPr/>
          <p:nvPr/>
        </p:nvGrpSpPr>
        <p:grpSpPr>
          <a:xfrm>
            <a:off x="7403995" y="3387572"/>
            <a:ext cx="3372033" cy="1378629"/>
            <a:chOff x="7403995" y="3387572"/>
            <a:chExt cx="3372033" cy="1378629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CBB19DC-2D8B-179E-C469-3A6F44913191}"/>
                </a:ext>
              </a:extLst>
            </p:cNvPr>
            <p:cNvSpPr/>
            <p:nvPr/>
          </p:nvSpPr>
          <p:spPr>
            <a:xfrm>
              <a:off x="7403995" y="410380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5968629-1448-968A-A89B-20F6AF40ED07}"/>
                </a:ext>
              </a:extLst>
            </p:cNvPr>
            <p:cNvSpPr/>
            <p:nvPr/>
          </p:nvSpPr>
          <p:spPr>
            <a:xfrm>
              <a:off x="7735258" y="3781715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40D83F2-3CDB-63FC-E1FC-2BB3507C8404}"/>
                </a:ext>
              </a:extLst>
            </p:cNvPr>
            <p:cNvSpPr/>
            <p:nvPr/>
          </p:nvSpPr>
          <p:spPr>
            <a:xfrm>
              <a:off x="8053407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41684C5-18FD-19B2-9289-842260C4FCE3}"/>
                </a:ext>
              </a:extLst>
            </p:cNvPr>
            <p:cNvSpPr/>
            <p:nvPr/>
          </p:nvSpPr>
          <p:spPr>
            <a:xfrm>
              <a:off x="7504389" y="456665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0B86A6E-2D5D-507F-A0DD-38C4935AFDF9}"/>
                </a:ext>
              </a:extLst>
            </p:cNvPr>
            <p:cNvSpPr/>
            <p:nvPr/>
          </p:nvSpPr>
          <p:spPr>
            <a:xfrm>
              <a:off x="7934807" y="456665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35576C-4CFA-F0B6-DB9F-94F88019CF64}"/>
                </a:ext>
              </a:extLst>
            </p:cNvPr>
            <p:cNvCxnSpPr>
              <a:cxnSpLocks/>
              <a:stCxn id="137" idx="3"/>
              <a:endCxn id="136" idx="7"/>
            </p:cNvCxnSpPr>
            <p:nvPr/>
          </p:nvCxnSpPr>
          <p:spPr>
            <a:xfrm flipH="1">
              <a:off x="7574321" y="3952041"/>
              <a:ext cx="190159" cy="180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6F584D6-34DD-957F-3F0B-2279205F0F2F}"/>
                </a:ext>
              </a:extLst>
            </p:cNvPr>
            <p:cNvCxnSpPr>
              <a:cxnSpLocks/>
              <a:endCxn id="139" idx="0"/>
            </p:cNvCxnSpPr>
            <p:nvPr/>
          </p:nvCxnSpPr>
          <p:spPr>
            <a:xfrm>
              <a:off x="7524124" y="4303351"/>
              <a:ext cx="80040" cy="263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C43A3DA-8987-3022-926E-2C71B6762E0C}"/>
                </a:ext>
              </a:extLst>
            </p:cNvPr>
            <p:cNvCxnSpPr>
              <a:cxnSpLocks/>
              <a:stCxn id="139" idx="7"/>
              <a:endCxn id="137" idx="4"/>
            </p:cNvCxnSpPr>
            <p:nvPr/>
          </p:nvCxnSpPr>
          <p:spPr>
            <a:xfrm flipV="1">
              <a:off x="7674715" y="3981264"/>
              <a:ext cx="160318" cy="614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4B358F3-3EC0-E5CB-D270-9CB47923CCF2}"/>
                </a:ext>
              </a:extLst>
            </p:cNvPr>
            <p:cNvSpPr/>
            <p:nvPr/>
          </p:nvSpPr>
          <p:spPr>
            <a:xfrm>
              <a:off x="9477206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6213725-6807-37F9-224B-0B7969D3ECD1}"/>
                </a:ext>
              </a:extLst>
            </p:cNvPr>
            <p:cNvSpPr/>
            <p:nvPr/>
          </p:nvSpPr>
          <p:spPr>
            <a:xfrm>
              <a:off x="9808469" y="3781715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59DE645-DB1C-EDDC-EAD0-4556E608EA85}"/>
                </a:ext>
              </a:extLst>
            </p:cNvPr>
            <p:cNvSpPr/>
            <p:nvPr/>
          </p:nvSpPr>
          <p:spPr>
            <a:xfrm>
              <a:off x="10126617" y="410380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6059756-E27E-A55B-DB0B-9C66A42A2221}"/>
                </a:ext>
              </a:extLst>
            </p:cNvPr>
            <p:cNvSpPr/>
            <p:nvPr/>
          </p:nvSpPr>
          <p:spPr>
            <a:xfrm>
              <a:off x="9577600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4073D5A-AD65-29F9-C75C-937F4B387CF0}"/>
                </a:ext>
              </a:extLst>
            </p:cNvPr>
            <p:cNvSpPr/>
            <p:nvPr/>
          </p:nvSpPr>
          <p:spPr>
            <a:xfrm>
              <a:off x="10008017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4D21EE0-BBE3-87A0-DBEB-8DCF9FE69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18" y="4300241"/>
              <a:ext cx="48048" cy="29252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FAC7A57-DA21-36DF-5B25-27FC9114A0C9}"/>
                </a:ext>
              </a:extLst>
            </p:cNvPr>
            <p:cNvCxnSpPr>
              <a:cxnSpLocks/>
              <a:stCxn id="154" idx="2"/>
              <a:endCxn id="153" idx="6"/>
            </p:cNvCxnSpPr>
            <p:nvPr/>
          </p:nvCxnSpPr>
          <p:spPr>
            <a:xfrm flipH="1">
              <a:off x="9777149" y="4666427"/>
              <a:ext cx="230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AAFD622-514D-B8D1-E28D-A9262DEF268E}"/>
                </a:ext>
              </a:extLst>
            </p:cNvPr>
            <p:cNvSpPr txBox="1"/>
            <p:nvPr/>
          </p:nvSpPr>
          <p:spPr>
            <a:xfrm>
              <a:off x="7603488" y="3387572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S1</a:t>
              </a:r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E5C8EE9-C46A-5C1A-3F04-25C705B61BE2}"/>
                </a:ext>
              </a:extLst>
            </p:cNvPr>
            <p:cNvSpPr txBox="1"/>
            <p:nvPr/>
          </p:nvSpPr>
          <p:spPr>
            <a:xfrm>
              <a:off x="9676755" y="3389438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S3</a:t>
              </a:r>
              <a:endParaRPr lang="en-US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2E499C9-EB95-788F-A9C6-4966938A9115}"/>
                </a:ext>
              </a:extLst>
            </p:cNvPr>
            <p:cNvCxnSpPr>
              <a:cxnSpLocks/>
              <a:stCxn id="153" idx="7"/>
              <a:endCxn id="152" idx="2"/>
            </p:cNvCxnSpPr>
            <p:nvPr/>
          </p:nvCxnSpPr>
          <p:spPr>
            <a:xfrm flipV="1">
              <a:off x="9747926" y="4203577"/>
              <a:ext cx="378691" cy="39229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6146B52-4962-4481-5CAD-0261ED06F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4349" y="4004028"/>
              <a:ext cx="401679" cy="199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B1553D00-5B4A-746E-6E03-1D959C9F4365}"/>
                </a:ext>
              </a:extLst>
            </p:cNvPr>
            <p:cNvCxnSpPr>
              <a:cxnSpLocks/>
            </p:cNvCxnSpPr>
            <p:nvPr/>
          </p:nvCxnSpPr>
          <p:spPr>
            <a:xfrm>
              <a:off x="8604980" y="4254912"/>
              <a:ext cx="547409" cy="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19E62130-4F4A-3CB4-E918-CDB904BD3110}"/>
              </a:ext>
            </a:extLst>
          </p:cNvPr>
          <p:cNvSpPr txBox="1"/>
          <p:nvPr/>
        </p:nvSpPr>
        <p:spPr>
          <a:xfrm>
            <a:off x="9704773" y="5595273"/>
            <a:ext cx="259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accuracy node classification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637282CC-6C50-6BE3-9DCB-974566675648}"/>
              </a:ext>
            </a:extLst>
          </p:cNvPr>
          <p:cNvSpPr/>
          <p:nvPr/>
        </p:nvSpPr>
        <p:spPr>
          <a:xfrm>
            <a:off x="8358361" y="5810615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C886BC8-54F8-939B-3D9E-97578548BCD3}"/>
              </a:ext>
            </a:extLst>
          </p:cNvPr>
          <p:cNvSpPr/>
          <p:nvPr/>
        </p:nvSpPr>
        <p:spPr>
          <a:xfrm>
            <a:off x="8689624" y="5488528"/>
            <a:ext cx="199549" cy="1995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EC9A1B4-D771-C919-D17F-EBF54F918AC8}"/>
              </a:ext>
            </a:extLst>
          </p:cNvPr>
          <p:cNvSpPr/>
          <p:nvPr/>
        </p:nvSpPr>
        <p:spPr>
          <a:xfrm>
            <a:off x="9007773" y="5810615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128D9B-1F9B-DA11-3579-81433611E090}"/>
              </a:ext>
            </a:extLst>
          </p:cNvPr>
          <p:cNvSpPr/>
          <p:nvPr/>
        </p:nvSpPr>
        <p:spPr>
          <a:xfrm>
            <a:off x="8458755" y="6273465"/>
            <a:ext cx="199549" cy="1995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369E78D4-7AF0-CA30-F9D5-C0DCC53F44C0}"/>
              </a:ext>
            </a:extLst>
          </p:cNvPr>
          <p:cNvSpPr/>
          <p:nvPr/>
        </p:nvSpPr>
        <p:spPr>
          <a:xfrm>
            <a:off x="8889173" y="6273465"/>
            <a:ext cx="199549" cy="1995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ED9DAD80-DC48-DFCC-90AB-7EEBB267A919}"/>
              </a:ext>
            </a:extLst>
          </p:cNvPr>
          <p:cNvCxnSpPr/>
          <p:nvPr/>
        </p:nvCxnSpPr>
        <p:spPr>
          <a:xfrm>
            <a:off x="8034581" y="4955841"/>
            <a:ext cx="385545" cy="53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D2C877A-050A-031B-790B-5E39A5FF8F75}"/>
              </a:ext>
            </a:extLst>
          </p:cNvPr>
          <p:cNvCxnSpPr>
            <a:cxnSpLocks/>
          </p:cNvCxnSpPr>
          <p:nvPr/>
        </p:nvCxnSpPr>
        <p:spPr>
          <a:xfrm flipH="1">
            <a:off x="9152389" y="4955841"/>
            <a:ext cx="524366" cy="53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ight Brace 207">
            <a:extLst>
              <a:ext uri="{FF2B5EF4-FFF2-40B4-BE49-F238E27FC236}">
                <a16:creationId xmlns:a16="http://schemas.microsoft.com/office/drawing/2014/main" id="{93D93156-9684-F9BF-A447-E4D19DA6997B}"/>
              </a:ext>
            </a:extLst>
          </p:cNvPr>
          <p:cNvSpPr/>
          <p:nvPr/>
        </p:nvSpPr>
        <p:spPr>
          <a:xfrm>
            <a:off x="9351570" y="5545795"/>
            <a:ext cx="396356" cy="961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E200AFC-4210-D62F-C45A-9B08BF400900}"/>
              </a:ext>
            </a:extLst>
          </p:cNvPr>
          <p:cNvCxnSpPr>
            <a:cxnSpLocks/>
          </p:cNvCxnSpPr>
          <p:nvPr/>
        </p:nvCxnSpPr>
        <p:spPr>
          <a:xfrm>
            <a:off x="6727971" y="3362405"/>
            <a:ext cx="48400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47188B1-8D28-2DB6-41D8-2994E88C89FA}"/>
              </a:ext>
            </a:extLst>
          </p:cNvPr>
          <p:cNvCxnSpPr>
            <a:cxnSpLocks/>
          </p:cNvCxnSpPr>
          <p:nvPr/>
        </p:nvCxnSpPr>
        <p:spPr>
          <a:xfrm>
            <a:off x="6792777" y="5100324"/>
            <a:ext cx="4704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7786E39-DCF7-1671-0269-929BD2BC4C89}"/>
              </a:ext>
            </a:extLst>
          </p:cNvPr>
          <p:cNvSpPr/>
          <p:nvPr/>
        </p:nvSpPr>
        <p:spPr>
          <a:xfrm>
            <a:off x="6402058" y="3373831"/>
            <a:ext cx="5686477" cy="1726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BB51B-8C15-256A-E2F4-D0628ACE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4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8859F7-DFE4-7876-B9FE-A3B421E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79" y="2404117"/>
            <a:ext cx="5281188" cy="39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2" y="35961"/>
            <a:ext cx="8185622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Community quality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F4E1C-C67C-C20C-DB85-1188609CE96C}"/>
              </a:ext>
            </a:extLst>
          </p:cNvPr>
          <p:cNvSpPr txBox="1"/>
          <p:nvPr/>
        </p:nvSpPr>
        <p:spPr>
          <a:xfrm>
            <a:off x="9866657" y="1405056"/>
            <a:ext cx="14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community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F176F-8586-13D1-B88F-82FE1A501F92}"/>
              </a:ext>
            </a:extLst>
          </p:cNvPr>
          <p:cNvGrpSpPr/>
          <p:nvPr/>
        </p:nvGrpSpPr>
        <p:grpSpPr>
          <a:xfrm>
            <a:off x="8819967" y="-17105"/>
            <a:ext cx="2922171" cy="1745327"/>
            <a:chOff x="7403995" y="3387572"/>
            <a:chExt cx="2922171" cy="17453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393FB9-A24B-78AE-8276-D2F8EA19AA71}"/>
                </a:ext>
              </a:extLst>
            </p:cNvPr>
            <p:cNvSpPr/>
            <p:nvPr/>
          </p:nvSpPr>
          <p:spPr>
            <a:xfrm>
              <a:off x="7403995" y="410380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E7C86D-F14E-9845-DD61-1FCCB78F6CA6}"/>
                </a:ext>
              </a:extLst>
            </p:cNvPr>
            <p:cNvSpPr/>
            <p:nvPr/>
          </p:nvSpPr>
          <p:spPr>
            <a:xfrm>
              <a:off x="7735258" y="3781715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1FE203-78AE-0E74-1900-5796BDA4119F}"/>
                </a:ext>
              </a:extLst>
            </p:cNvPr>
            <p:cNvSpPr/>
            <p:nvPr/>
          </p:nvSpPr>
          <p:spPr>
            <a:xfrm>
              <a:off x="8053407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0BFBF1-8FC1-6F5C-7385-ECECF1214064}"/>
                </a:ext>
              </a:extLst>
            </p:cNvPr>
            <p:cNvSpPr/>
            <p:nvPr/>
          </p:nvSpPr>
          <p:spPr>
            <a:xfrm>
              <a:off x="7504389" y="4566652"/>
              <a:ext cx="199549" cy="19954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162E60-1906-205B-B854-FFAE350FD8EA}"/>
                </a:ext>
              </a:extLst>
            </p:cNvPr>
            <p:cNvSpPr/>
            <p:nvPr/>
          </p:nvSpPr>
          <p:spPr>
            <a:xfrm>
              <a:off x="7934807" y="456665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E9D337-7349-862C-E72F-75688C22FA08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7574321" y="3952041"/>
              <a:ext cx="190159" cy="180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9F59F5-D099-15C1-688C-B9F379C16637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7524124" y="4303351"/>
              <a:ext cx="80040" cy="263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463957-E4EB-DDFD-6871-20684AA5205B}"/>
                </a:ext>
              </a:extLst>
            </p:cNvPr>
            <p:cNvCxnSpPr>
              <a:cxnSpLocks/>
              <a:stCxn id="14" idx="7"/>
              <a:endCxn id="12" idx="4"/>
            </p:cNvCxnSpPr>
            <p:nvPr/>
          </p:nvCxnSpPr>
          <p:spPr>
            <a:xfrm flipV="1">
              <a:off x="7674715" y="3981264"/>
              <a:ext cx="160318" cy="614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237CDF-4FF3-8974-F011-A949A3E957B5}"/>
                </a:ext>
              </a:extLst>
            </p:cNvPr>
            <p:cNvSpPr/>
            <p:nvPr/>
          </p:nvSpPr>
          <p:spPr>
            <a:xfrm>
              <a:off x="9477206" y="4103802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AB8C42-5672-F756-A578-F7765375E711}"/>
                </a:ext>
              </a:extLst>
            </p:cNvPr>
            <p:cNvSpPr/>
            <p:nvPr/>
          </p:nvSpPr>
          <p:spPr>
            <a:xfrm>
              <a:off x="9808469" y="3781715"/>
              <a:ext cx="199549" cy="199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D97849-51B0-3AF9-F05A-E4E35F405FC5}"/>
                </a:ext>
              </a:extLst>
            </p:cNvPr>
            <p:cNvSpPr/>
            <p:nvPr/>
          </p:nvSpPr>
          <p:spPr>
            <a:xfrm>
              <a:off x="10126617" y="410380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589974-636C-2D0C-9AAE-62B66A17D7EE}"/>
                </a:ext>
              </a:extLst>
            </p:cNvPr>
            <p:cNvSpPr/>
            <p:nvPr/>
          </p:nvSpPr>
          <p:spPr>
            <a:xfrm>
              <a:off x="9577600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E7A0B54-0578-EAAA-39E6-53C38908019F}"/>
                </a:ext>
              </a:extLst>
            </p:cNvPr>
            <p:cNvSpPr/>
            <p:nvPr/>
          </p:nvSpPr>
          <p:spPr>
            <a:xfrm>
              <a:off x="10008017" y="4566652"/>
              <a:ext cx="199549" cy="1995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63F6FF-318D-1CF0-FDC1-11FA9C827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18" y="4300241"/>
              <a:ext cx="48048" cy="29252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AB7DD4-9F23-A311-F924-8C914327385B}"/>
                </a:ext>
              </a:extLst>
            </p:cNvPr>
            <p:cNvCxnSpPr>
              <a:cxnSpLocks/>
              <a:stCxn id="51" idx="2"/>
              <a:endCxn id="40" idx="6"/>
            </p:cNvCxnSpPr>
            <p:nvPr/>
          </p:nvCxnSpPr>
          <p:spPr>
            <a:xfrm flipH="1">
              <a:off x="9777149" y="4666427"/>
              <a:ext cx="23086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EF8DAC0-4C75-11B6-E104-2C58DAD68F52}"/>
                </a:ext>
              </a:extLst>
            </p:cNvPr>
            <p:cNvSpPr txBox="1"/>
            <p:nvPr/>
          </p:nvSpPr>
          <p:spPr>
            <a:xfrm>
              <a:off x="7603488" y="3387572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S1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4C4A5DF-AFDC-4100-F07A-AF26FF55C8B5}"/>
                </a:ext>
              </a:extLst>
            </p:cNvPr>
            <p:cNvSpPr txBox="1"/>
            <p:nvPr/>
          </p:nvSpPr>
          <p:spPr>
            <a:xfrm>
              <a:off x="9676755" y="3389438"/>
              <a:ext cx="6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S3</a:t>
              </a:r>
              <a:endParaRPr lang="en-US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0A9F94-C633-AEC1-C9D3-3FACDA0B9818}"/>
                </a:ext>
              </a:extLst>
            </p:cNvPr>
            <p:cNvCxnSpPr>
              <a:cxnSpLocks/>
              <a:stCxn id="40" idx="7"/>
              <a:endCxn id="39" idx="2"/>
            </p:cNvCxnSpPr>
            <p:nvPr/>
          </p:nvCxnSpPr>
          <p:spPr>
            <a:xfrm flipV="1">
              <a:off x="9747926" y="4203577"/>
              <a:ext cx="378691" cy="39229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671D983-6936-2BB2-9BD0-A6DDFA8DD2E7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9937828" y="4818188"/>
              <a:ext cx="70189" cy="3147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86A423A-DB26-EEB4-B900-D94AE8B205FC}"/>
                </a:ext>
              </a:extLst>
            </p:cNvPr>
            <p:cNvCxnSpPr>
              <a:cxnSpLocks/>
            </p:cNvCxnSpPr>
            <p:nvPr/>
          </p:nvCxnSpPr>
          <p:spPr>
            <a:xfrm>
              <a:off x="8604980" y="4254912"/>
              <a:ext cx="547409" cy="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E4EC16A-D072-D1B5-BD0E-ED7E10F64556}"/>
              </a:ext>
            </a:extLst>
          </p:cNvPr>
          <p:cNvSpPr txBox="1"/>
          <p:nvPr/>
        </p:nvSpPr>
        <p:spPr>
          <a:xfrm>
            <a:off x="744932" y="1905506"/>
            <a:ext cx="5428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Person to person interactions at a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GT communities (e.g., doctors, admins, etc.)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89972D-41E4-69BA-523B-CD7C4DBD6184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6173578" y="5070012"/>
            <a:ext cx="881563" cy="708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7873EEB-A106-335A-DFF6-1144C22F3AA0}"/>
              </a:ext>
            </a:extLst>
          </p:cNvPr>
          <p:cNvSpPr txBox="1"/>
          <p:nvPr/>
        </p:nvSpPr>
        <p:spPr>
          <a:xfrm>
            <a:off x="3436966" y="5455656"/>
            <a:ext cx="273661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examples of well separated communities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F3B0180-F93A-65B1-1F89-983ADA71E122}"/>
              </a:ext>
            </a:extLst>
          </p:cNvPr>
          <p:cNvSpPr/>
          <p:nvPr/>
        </p:nvSpPr>
        <p:spPr>
          <a:xfrm>
            <a:off x="6938863" y="3983581"/>
            <a:ext cx="1242208" cy="124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7E2AE-E731-CFFA-C813-0A7DDEF3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85</a:t>
            </a:fld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95FA6E7-EA02-01BF-18A9-C1253AFD9E05}"/>
              </a:ext>
            </a:extLst>
          </p:cNvPr>
          <p:cNvSpPr/>
          <p:nvPr/>
        </p:nvSpPr>
        <p:spPr>
          <a:xfrm rot="16200000">
            <a:off x="8905894" y="4409556"/>
            <a:ext cx="419096" cy="3932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2EAC0-E3C5-AE81-BEA5-2997CCCD726D}"/>
              </a:ext>
            </a:extLst>
          </p:cNvPr>
          <p:cNvSpPr txBox="1"/>
          <p:nvPr/>
        </p:nvSpPr>
        <p:spPr>
          <a:xfrm>
            <a:off x="7454033" y="6386202"/>
            <a:ext cx="338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Lower =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EF04B-DA34-B151-2D88-B473731CCADC}"/>
              </a:ext>
            </a:extLst>
          </p:cNvPr>
          <p:cNvSpPr txBox="1"/>
          <p:nvPr/>
        </p:nvSpPr>
        <p:spPr>
          <a:xfrm>
            <a:off x="6715690" y="2170175"/>
            <a:ext cx="547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Snapshot conductance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1867207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27642"/>
          </a:xfrm>
        </p:spPr>
        <p:txBody>
          <a:bodyPr>
            <a:normAutofit/>
          </a:bodyPr>
          <a:lstStyle/>
          <a:p>
            <a:r>
              <a:rPr lang="en-US" sz="4000" dirty="0"/>
              <a:t>Flawed regular aggregation</a:t>
            </a:r>
          </a:p>
        </p:txBody>
      </p:sp>
      <p:sp>
        <p:nvSpPr>
          <p:cNvPr id="408" name="Slide Number Placeholder 407">
            <a:extLst>
              <a:ext uri="{FF2B5EF4-FFF2-40B4-BE49-F238E27FC236}">
                <a16:creationId xmlns:a16="http://schemas.microsoft.com/office/drawing/2014/main" id="{40AF92AC-9416-7AB1-6D3B-CCDA489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400" y="6466499"/>
            <a:ext cx="395635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86</a:t>
            </a:fld>
            <a:endParaRPr lang="en-US" dirty="0"/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2809B7D4-76EB-409F-2276-808C264CC4B6}"/>
              </a:ext>
            </a:extLst>
          </p:cNvPr>
          <p:cNvSpPr txBox="1"/>
          <p:nvPr/>
        </p:nvSpPr>
        <p:spPr>
          <a:xfrm>
            <a:off x="1072302" y="4775072"/>
            <a:ext cx="2504535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Community structure is not clear</a:t>
            </a:r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15757" y="1777540"/>
            <a:ext cx="69227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15757" y="245731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15757" y="317782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15757" y="392279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/>
          <p:nvPr/>
        </p:nvCxnSpPr>
        <p:spPr>
          <a:xfrm>
            <a:off x="5063348" y="1632722"/>
            <a:ext cx="15361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70879" y="127085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>
            <a:cxnSpLocks/>
          </p:cNvCxnSpPr>
          <p:nvPr/>
        </p:nvCxnSpPr>
        <p:spPr>
          <a:xfrm>
            <a:off x="6217430" y="1777540"/>
            <a:ext cx="0" cy="21523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882725" y="128653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63893" y="160126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6992364" y="128653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>
            <a:cxnSpLocks/>
          </p:cNvCxnSpPr>
          <p:nvPr/>
        </p:nvCxnSpPr>
        <p:spPr>
          <a:xfrm>
            <a:off x="8526778" y="1792913"/>
            <a:ext cx="0" cy="216292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30647" y="1287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681818" y="161055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19917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38539" y="1649813"/>
            <a:ext cx="8102" cy="234876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36318" y="17775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23646" y="177178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22261" y="177106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59464" y="179291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22316" y="127937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73903" y="177912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64843" y="177178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394539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73001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48927" y="175479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>
            <a:cxnSpLocks/>
          </p:cNvCxnSpPr>
          <p:nvPr/>
        </p:nvCxnSpPr>
        <p:spPr>
          <a:xfrm>
            <a:off x="8734439" y="1768639"/>
            <a:ext cx="0" cy="138886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B7B00390-9B16-1180-423F-0D3073CA7352}"/>
              </a:ext>
            </a:extLst>
          </p:cNvPr>
          <p:cNvCxnSpPr>
            <a:cxnSpLocks/>
          </p:cNvCxnSpPr>
          <p:nvPr/>
        </p:nvCxnSpPr>
        <p:spPr>
          <a:xfrm>
            <a:off x="3926006" y="1706779"/>
            <a:ext cx="0" cy="221399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8" name="Picture 517">
            <a:extLst>
              <a:ext uri="{FF2B5EF4-FFF2-40B4-BE49-F238E27FC236}">
                <a16:creationId xmlns:a16="http://schemas.microsoft.com/office/drawing/2014/main" id="{2F81ED56-9ADA-CEDF-5AA2-F2353573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4" y="1692521"/>
            <a:ext cx="2729304" cy="2954912"/>
          </a:xfrm>
          <a:prstGeom prst="rect">
            <a:avLst/>
          </a:prstGeom>
        </p:spPr>
      </p:pic>
      <p:sp>
        <p:nvSpPr>
          <p:cNvPr id="392" name="Left Brace 391">
            <a:extLst>
              <a:ext uri="{FF2B5EF4-FFF2-40B4-BE49-F238E27FC236}">
                <a16:creationId xmlns:a16="http://schemas.microsoft.com/office/drawing/2014/main" id="{7B335928-73C3-4798-339F-633050D6AFEC}"/>
              </a:ext>
            </a:extLst>
          </p:cNvPr>
          <p:cNvSpPr/>
          <p:nvPr/>
        </p:nvSpPr>
        <p:spPr>
          <a:xfrm rot="16200000">
            <a:off x="4853948" y="2969155"/>
            <a:ext cx="420868" cy="23011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Left Brace 401">
            <a:extLst>
              <a:ext uri="{FF2B5EF4-FFF2-40B4-BE49-F238E27FC236}">
                <a16:creationId xmlns:a16="http://schemas.microsoft.com/office/drawing/2014/main" id="{F249DDA7-580B-4A59-A041-6A40B900E9B7}"/>
              </a:ext>
            </a:extLst>
          </p:cNvPr>
          <p:cNvSpPr/>
          <p:nvPr/>
        </p:nvSpPr>
        <p:spPr>
          <a:xfrm rot="16200000">
            <a:off x="7168431" y="2997896"/>
            <a:ext cx="420868" cy="23011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Left Brace 402">
            <a:extLst>
              <a:ext uri="{FF2B5EF4-FFF2-40B4-BE49-F238E27FC236}">
                <a16:creationId xmlns:a16="http://schemas.microsoft.com/office/drawing/2014/main" id="{4E239990-D170-25D5-CC5F-C532974428C4}"/>
              </a:ext>
            </a:extLst>
          </p:cNvPr>
          <p:cNvSpPr/>
          <p:nvPr/>
        </p:nvSpPr>
        <p:spPr>
          <a:xfrm rot="16200000">
            <a:off x="9473566" y="3016937"/>
            <a:ext cx="420868" cy="23011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ACC7E95A-AA80-A0FD-63C8-2371555F8FEB}"/>
              </a:ext>
            </a:extLst>
          </p:cNvPr>
          <p:cNvCxnSpPr/>
          <p:nvPr/>
        </p:nvCxnSpPr>
        <p:spPr>
          <a:xfrm>
            <a:off x="5108905" y="249638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B9AA9-4D5E-F020-6689-A56E1E486745}"/>
              </a:ext>
            </a:extLst>
          </p:cNvPr>
          <p:cNvGrpSpPr/>
          <p:nvPr/>
        </p:nvGrpSpPr>
        <p:grpSpPr>
          <a:xfrm>
            <a:off x="4022986" y="4223436"/>
            <a:ext cx="6631598" cy="2598721"/>
            <a:chOff x="4022986" y="4223436"/>
            <a:chExt cx="6631598" cy="2598721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84014F5-17B9-4866-E754-5946A8413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377" y="5105858"/>
              <a:ext cx="592374" cy="79536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521D708B-C4CA-73B2-7A49-3AF9EED25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5968" y="5172196"/>
              <a:ext cx="592374" cy="7953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D11149-7F5D-7A6E-B1F1-61942C938E09}"/>
                </a:ext>
              </a:extLst>
            </p:cNvPr>
            <p:cNvGrpSpPr/>
            <p:nvPr/>
          </p:nvGrpSpPr>
          <p:grpSpPr>
            <a:xfrm>
              <a:off x="4703305" y="5201270"/>
              <a:ext cx="563629" cy="1352511"/>
              <a:chOff x="1146444" y="364726"/>
              <a:chExt cx="414964" cy="317730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65EBBA2-AB19-FAE9-881E-FA3B1F808C8B}"/>
                  </a:ext>
                </a:extLst>
              </p:cNvPr>
              <p:cNvCxnSpPr/>
              <p:nvPr/>
            </p:nvCxnSpPr>
            <p:spPr>
              <a:xfrm flipH="1" flipV="1">
                <a:off x="1464714" y="364726"/>
                <a:ext cx="96694" cy="31424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8761FB4-615D-7D64-0D65-4AA3254AD71F}"/>
                  </a:ext>
                </a:extLst>
              </p:cNvPr>
              <p:cNvCxnSpPr/>
              <p:nvPr/>
            </p:nvCxnSpPr>
            <p:spPr>
              <a:xfrm>
                <a:off x="1146444" y="2016957"/>
                <a:ext cx="414964" cy="1525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651506-5575-0239-C2CD-F9BFB4B3A7AB}"/>
                </a:ext>
              </a:extLst>
            </p:cNvPr>
            <p:cNvGrpSpPr/>
            <p:nvPr/>
          </p:nvGrpSpPr>
          <p:grpSpPr>
            <a:xfrm>
              <a:off x="4260031" y="4632361"/>
              <a:ext cx="850260" cy="1268866"/>
              <a:chOff x="799868" y="575302"/>
              <a:chExt cx="960753" cy="143375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A8762B-6105-C66E-4DBC-AB790A3F90C7}"/>
                  </a:ext>
                </a:extLst>
              </p:cNvPr>
              <p:cNvCxnSpPr/>
              <p:nvPr/>
            </p:nvCxnSpPr>
            <p:spPr>
              <a:xfrm>
                <a:off x="799868" y="575302"/>
                <a:ext cx="335085" cy="143375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EA319C3-3E59-306F-A54E-A6CE52D83BD8}"/>
                  </a:ext>
                </a:extLst>
              </p:cNvPr>
              <p:cNvCxnSpPr/>
              <p:nvPr/>
            </p:nvCxnSpPr>
            <p:spPr>
              <a:xfrm>
                <a:off x="836120" y="582058"/>
                <a:ext cx="924501" cy="49532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D160B5-2CA0-C180-BBD2-3E2CAB3C3A56}"/>
                </a:ext>
              </a:extLst>
            </p:cNvPr>
            <p:cNvGrpSpPr/>
            <p:nvPr/>
          </p:nvGrpSpPr>
          <p:grpSpPr>
            <a:xfrm>
              <a:off x="4086527" y="4223436"/>
              <a:ext cx="369055" cy="643542"/>
              <a:chOff x="603817" y="113236"/>
              <a:chExt cx="417015" cy="72717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E086B13-9460-74BE-ABCA-6A9EA98EE4C8}"/>
                  </a:ext>
                </a:extLst>
              </p:cNvPr>
              <p:cNvGrpSpPr/>
              <p:nvPr/>
            </p:nvGrpSpPr>
            <p:grpSpPr>
              <a:xfrm>
                <a:off x="603817" y="113236"/>
                <a:ext cx="417015" cy="727172"/>
                <a:chOff x="2887118" y="1625600"/>
                <a:chExt cx="417015" cy="727172"/>
              </a:xfrm>
              <a:solidFill>
                <a:schemeClr val="accent1"/>
              </a:solidFill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731AD28-50F4-BB48-5690-436D45863359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hord 27">
                  <a:extLst>
                    <a:ext uri="{FF2B5EF4-FFF2-40B4-BE49-F238E27FC236}">
                      <a16:creationId xmlns:a16="http://schemas.microsoft.com/office/drawing/2014/main" id="{50C9AC9D-6B29-62C0-2307-B07BCC65591E}"/>
                    </a:ext>
                  </a:extLst>
                </p:cNvPr>
                <p:cNvSpPr/>
                <p:nvPr/>
              </p:nvSpPr>
              <p:spPr>
                <a:xfrm rot="6748269">
                  <a:off x="2878138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77A122-8333-DD50-BE6C-746B9A1FFA6D}"/>
                  </a:ext>
                </a:extLst>
              </p:cNvPr>
              <p:cNvSpPr txBox="1"/>
              <p:nvPr/>
            </p:nvSpPr>
            <p:spPr>
              <a:xfrm>
                <a:off x="630459" y="307701"/>
                <a:ext cx="336952" cy="45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BACC33-F036-ED3C-3943-BA96F525DCD5}"/>
                </a:ext>
              </a:extLst>
            </p:cNvPr>
            <p:cNvGrpSpPr/>
            <p:nvPr/>
          </p:nvGrpSpPr>
          <p:grpSpPr>
            <a:xfrm>
              <a:off x="4985484" y="4729990"/>
              <a:ext cx="369055" cy="643542"/>
              <a:chOff x="1619595" y="685618"/>
              <a:chExt cx="417015" cy="72717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DEE5271-1A6A-E550-635E-E91A1051B398}"/>
                  </a:ext>
                </a:extLst>
              </p:cNvPr>
              <p:cNvGrpSpPr/>
              <p:nvPr/>
            </p:nvGrpSpPr>
            <p:grpSpPr>
              <a:xfrm>
                <a:off x="1619595" y="685618"/>
                <a:ext cx="417015" cy="727172"/>
                <a:chOff x="2887118" y="1625600"/>
                <a:chExt cx="417015" cy="72717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FD94C50-71AB-4C42-2FCB-1CBAD68FC956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23">
                  <a:extLst>
                    <a:ext uri="{FF2B5EF4-FFF2-40B4-BE49-F238E27FC236}">
                      <a16:creationId xmlns:a16="http://schemas.microsoft.com/office/drawing/2014/main" id="{B0CD80FF-CC69-C805-C481-B04F92CE76F0}"/>
                    </a:ext>
                  </a:extLst>
                </p:cNvPr>
                <p:cNvSpPr/>
                <p:nvPr/>
              </p:nvSpPr>
              <p:spPr>
                <a:xfrm rot="6748269">
                  <a:off x="2878138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17B597-C9F4-E511-91BF-7B1111F8DA3F}"/>
                  </a:ext>
                </a:extLst>
              </p:cNvPr>
              <p:cNvSpPr txBox="1"/>
              <p:nvPr/>
            </p:nvSpPr>
            <p:spPr>
              <a:xfrm>
                <a:off x="1651566" y="907509"/>
                <a:ext cx="283257" cy="45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06E5FD-29DC-C958-517F-F238D0CD6042}"/>
                </a:ext>
              </a:extLst>
            </p:cNvPr>
            <p:cNvGrpSpPr/>
            <p:nvPr/>
          </p:nvGrpSpPr>
          <p:grpSpPr>
            <a:xfrm>
              <a:off x="4372051" y="5488934"/>
              <a:ext cx="369055" cy="643542"/>
              <a:chOff x="926446" y="1543188"/>
              <a:chExt cx="417015" cy="7271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90F0BDE-C0F3-4EA0-A79B-EE8255D1EFDF}"/>
                  </a:ext>
                </a:extLst>
              </p:cNvPr>
              <p:cNvGrpSpPr/>
              <p:nvPr/>
            </p:nvGrpSpPr>
            <p:grpSpPr>
              <a:xfrm>
                <a:off x="926446" y="1543188"/>
                <a:ext cx="417015" cy="727172"/>
                <a:chOff x="2887117" y="1625600"/>
                <a:chExt cx="417015" cy="727172"/>
              </a:xfrm>
              <a:solidFill>
                <a:schemeClr val="accent2"/>
              </a:solidFill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26F80FE-134B-8ACE-F09E-6EF814B65924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314E21AB-A764-E468-F084-1732A199D57A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56C801-2D44-697C-F113-87A0EE0317ED}"/>
                  </a:ext>
                </a:extLst>
              </p:cNvPr>
              <p:cNvSpPr txBox="1"/>
              <p:nvPr/>
            </p:nvSpPr>
            <p:spPr>
              <a:xfrm>
                <a:off x="959484" y="1709637"/>
                <a:ext cx="353569" cy="45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109AD6-25B9-563D-E833-D5B352F90DC1}"/>
                </a:ext>
              </a:extLst>
            </p:cNvPr>
            <p:cNvGrpSpPr/>
            <p:nvPr/>
          </p:nvGrpSpPr>
          <p:grpSpPr>
            <a:xfrm>
              <a:off x="5085813" y="6083203"/>
              <a:ext cx="369055" cy="643542"/>
              <a:chOff x="1547700" y="2872176"/>
              <a:chExt cx="417015" cy="72717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4C395F0-F7B3-599B-F570-B36115BBAB4C}"/>
                  </a:ext>
                </a:extLst>
              </p:cNvPr>
              <p:cNvGrpSpPr/>
              <p:nvPr/>
            </p:nvGrpSpPr>
            <p:grpSpPr>
              <a:xfrm>
                <a:off x="1547700" y="2872176"/>
                <a:ext cx="417015" cy="727172"/>
                <a:chOff x="2887117" y="1625600"/>
                <a:chExt cx="417015" cy="727172"/>
              </a:xfrm>
              <a:solidFill>
                <a:srgbClr val="C00000"/>
              </a:solidFill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246FC2E-0079-3056-9602-E95DFFD8AAB0}"/>
                    </a:ext>
                  </a:extLst>
                </p:cNvPr>
                <p:cNvSpPr/>
                <p:nvPr/>
              </p:nvSpPr>
              <p:spPr>
                <a:xfrm>
                  <a:off x="2965449" y="1625600"/>
                  <a:ext cx="260350" cy="279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hord 14">
                  <a:extLst>
                    <a:ext uri="{FF2B5EF4-FFF2-40B4-BE49-F238E27FC236}">
                      <a16:creationId xmlns:a16="http://schemas.microsoft.com/office/drawing/2014/main" id="{6752800B-2C14-CF73-0795-5A92ACF1A580}"/>
                    </a:ext>
                  </a:extLst>
                </p:cNvPr>
                <p:cNvSpPr/>
                <p:nvPr/>
              </p:nvSpPr>
              <p:spPr>
                <a:xfrm rot="6748269">
                  <a:off x="2878137" y="1926777"/>
                  <a:ext cx="434975" cy="417015"/>
                </a:xfrm>
                <a:prstGeom prst="chord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67BFBA-EBCE-D7F9-BB24-DA0B4D861F23}"/>
                  </a:ext>
                </a:extLst>
              </p:cNvPr>
              <p:cNvSpPr txBox="1"/>
              <p:nvPr/>
            </p:nvSpPr>
            <p:spPr>
              <a:xfrm>
                <a:off x="1554345" y="3089415"/>
                <a:ext cx="386173" cy="452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D09041D0-2508-3808-03FA-44FCCEE5D25F}"/>
                </a:ext>
              </a:extLst>
            </p:cNvPr>
            <p:cNvSpPr txBox="1"/>
            <p:nvPr/>
          </p:nvSpPr>
          <p:spPr>
            <a:xfrm>
              <a:off x="4430390" y="621390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43E129AC-E4F6-609D-D420-F094655A7775}"/>
                </a:ext>
              </a:extLst>
            </p:cNvPr>
            <p:cNvSpPr txBox="1"/>
            <p:nvPr/>
          </p:nvSpPr>
          <p:spPr>
            <a:xfrm>
              <a:off x="4022986" y="503150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1F2D2377-342A-1867-22FA-318703D401EB}"/>
                </a:ext>
              </a:extLst>
            </p:cNvPr>
            <p:cNvSpPr txBox="1"/>
            <p:nvPr/>
          </p:nvSpPr>
          <p:spPr>
            <a:xfrm>
              <a:off x="5285215" y="5329070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D639E1CB-BB54-787F-F60C-1587D0681DD4}"/>
                </a:ext>
              </a:extLst>
            </p:cNvPr>
            <p:cNvSpPr txBox="1"/>
            <p:nvPr/>
          </p:nvSpPr>
          <p:spPr>
            <a:xfrm>
              <a:off x="4670879" y="4436878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A9413AC1-4C2D-76DB-CDDC-5D7238F0EF0C}"/>
                </a:ext>
              </a:extLst>
            </p:cNvPr>
            <p:cNvGrpSpPr/>
            <p:nvPr/>
          </p:nvGrpSpPr>
          <p:grpSpPr>
            <a:xfrm>
              <a:off x="6670763" y="4318848"/>
              <a:ext cx="1368341" cy="2503309"/>
              <a:chOff x="3121406" y="3524402"/>
              <a:chExt cx="1546160" cy="2828619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AE4D5E7-1DD5-4F4F-909B-D0F61C740477}"/>
                  </a:ext>
                </a:extLst>
              </p:cNvPr>
              <p:cNvGrpSpPr/>
              <p:nvPr/>
            </p:nvGrpSpPr>
            <p:grpSpPr>
              <a:xfrm>
                <a:off x="3353709" y="3993224"/>
                <a:ext cx="968187" cy="1427002"/>
                <a:chOff x="836120" y="582058"/>
                <a:chExt cx="968187" cy="1427002"/>
              </a:xfrm>
            </p:grpSpPr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FE11C1DD-9C39-6FA5-D6FE-48630575E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4953" y="1110331"/>
                  <a:ext cx="669354" cy="8987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C3656DF2-5A11-B3C9-2853-6F0B674684B6}"/>
                    </a:ext>
                  </a:extLst>
                </p:cNvPr>
                <p:cNvCxnSpPr/>
                <p:nvPr/>
              </p:nvCxnSpPr>
              <p:spPr>
                <a:xfrm>
                  <a:off x="836120" y="582058"/>
                  <a:ext cx="924501" cy="49532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EFB87FF-EA59-E524-0D20-06E8AC189D23}"/>
                  </a:ext>
                </a:extLst>
              </p:cNvPr>
              <p:cNvGrpSpPr/>
              <p:nvPr/>
            </p:nvGrpSpPr>
            <p:grpSpPr>
              <a:xfrm>
                <a:off x="3121406" y="3524402"/>
                <a:ext cx="417015" cy="727172"/>
                <a:chOff x="603817" y="113236"/>
                <a:chExt cx="417015" cy="727172"/>
              </a:xfrm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20764DA4-0782-5F33-B581-25FCED713888}"/>
                    </a:ext>
                  </a:extLst>
                </p:cNvPr>
                <p:cNvGrpSpPr/>
                <p:nvPr/>
              </p:nvGrpSpPr>
              <p:grpSpPr>
                <a:xfrm>
                  <a:off x="603817" y="113236"/>
                  <a:ext cx="417015" cy="727172"/>
                  <a:chOff x="2887118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CD1769D2-3378-D6EF-A337-56E4FC4268EE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Chord 542">
                    <a:extLst>
                      <a:ext uri="{FF2B5EF4-FFF2-40B4-BE49-F238E27FC236}">
                        <a16:creationId xmlns:a16="http://schemas.microsoft.com/office/drawing/2014/main" id="{8806C71D-3C0C-A42C-32E8-6221477D0B7F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B9DBAA17-B207-3199-6BCC-F65BB2BED056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5D084B6C-618E-02C5-4CA4-85B71D3FD474}"/>
                  </a:ext>
                </a:extLst>
              </p:cNvPr>
              <p:cNvGrpSpPr/>
              <p:nvPr/>
            </p:nvGrpSpPr>
            <p:grpSpPr>
              <a:xfrm>
                <a:off x="4137184" y="4096784"/>
                <a:ext cx="417015" cy="727172"/>
                <a:chOff x="1619595" y="685618"/>
                <a:chExt cx="417015" cy="727172"/>
              </a:xfrm>
            </p:grpSpPr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8EDD7BDE-D6F9-032C-B32A-B9684FE1FB24}"/>
                    </a:ext>
                  </a:extLst>
                </p:cNvPr>
                <p:cNvGrpSpPr/>
                <p:nvPr/>
              </p:nvGrpSpPr>
              <p:grpSpPr>
                <a:xfrm>
                  <a:off x="1619595" y="685618"/>
                  <a:ext cx="417015" cy="727172"/>
                  <a:chOff x="2887118" y="1625600"/>
                  <a:chExt cx="417015" cy="72717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66F13E1B-D8A6-E081-B0C1-297B2051BB38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Chord 537">
                    <a:extLst>
                      <a:ext uri="{FF2B5EF4-FFF2-40B4-BE49-F238E27FC236}">
                        <a16:creationId xmlns:a16="http://schemas.microsoft.com/office/drawing/2014/main" id="{96988954-8967-6F2A-A609-2DFFEB3E72B4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853966A7-10FD-21A1-6490-F08BFE7F7045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8C613D2A-6A03-1425-4671-6E5BA2D4D21F}"/>
                  </a:ext>
                </a:extLst>
              </p:cNvPr>
              <p:cNvGrpSpPr/>
              <p:nvPr/>
            </p:nvGrpSpPr>
            <p:grpSpPr>
              <a:xfrm>
                <a:off x="3444035" y="4954354"/>
                <a:ext cx="417015" cy="727172"/>
                <a:chOff x="926446" y="1543188"/>
                <a:chExt cx="417015" cy="727172"/>
              </a:xfrm>
            </p:grpSpPr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EDDA858D-717E-46DE-1AC9-93B433AE819F}"/>
                    </a:ext>
                  </a:extLst>
                </p:cNvPr>
                <p:cNvGrpSpPr/>
                <p:nvPr/>
              </p:nvGrpSpPr>
              <p:grpSpPr>
                <a:xfrm>
                  <a:off x="926446" y="1543188"/>
                  <a:ext cx="417015" cy="727172"/>
                  <a:chOff x="2887117" y="1625600"/>
                  <a:chExt cx="417015" cy="727172"/>
                </a:xfrm>
                <a:solidFill>
                  <a:schemeClr val="accent2"/>
                </a:solidFill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DD52470F-6EC9-8C0A-1A78-6FAADC29C95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Chord 533">
                    <a:extLst>
                      <a:ext uri="{FF2B5EF4-FFF2-40B4-BE49-F238E27FC236}">
                        <a16:creationId xmlns:a16="http://schemas.microsoft.com/office/drawing/2014/main" id="{894C651A-A8E7-EE03-8A8F-E828D6513C5B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8B381E5-3C88-D25A-882D-02BFBD00413C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99EECF9B-CF7F-30BD-0D97-6DB1D26D6EF1}"/>
                  </a:ext>
                </a:extLst>
              </p:cNvPr>
              <p:cNvGrpSpPr/>
              <p:nvPr/>
            </p:nvGrpSpPr>
            <p:grpSpPr>
              <a:xfrm>
                <a:off x="4250551" y="5625849"/>
                <a:ext cx="417015" cy="727172"/>
                <a:chOff x="1547700" y="2872176"/>
                <a:chExt cx="417015" cy="727172"/>
              </a:xfrm>
            </p:grpSpPr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D46E1D90-D319-F5AB-631D-94E6B5796AA7}"/>
                    </a:ext>
                  </a:extLst>
                </p:cNvPr>
                <p:cNvGrpSpPr/>
                <p:nvPr/>
              </p:nvGrpSpPr>
              <p:grpSpPr>
                <a:xfrm>
                  <a:off x="1547700" y="2872176"/>
                  <a:ext cx="417015" cy="727172"/>
                  <a:chOff x="2887117" y="1625600"/>
                  <a:chExt cx="417015" cy="727172"/>
                </a:xfrm>
                <a:solidFill>
                  <a:srgbClr val="C00000"/>
                </a:solidFill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84F401CC-D22C-5EB5-E4B4-B23246A7D18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Chord 529">
                    <a:extLst>
                      <a:ext uri="{FF2B5EF4-FFF2-40B4-BE49-F238E27FC236}">
                        <a16:creationId xmlns:a16="http://schemas.microsoft.com/office/drawing/2014/main" id="{BA2C44F6-CD70-102B-3A5F-9B41FF15ABD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57701F84-6604-2397-B2DD-2FC7AFD3F75F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FAD38CF1-BE36-65B4-DF4E-2BE04FB243D6}"/>
                </a:ext>
              </a:extLst>
            </p:cNvPr>
            <p:cNvSpPr txBox="1"/>
            <p:nvPr/>
          </p:nvSpPr>
          <p:spPr>
            <a:xfrm>
              <a:off x="7162451" y="5207944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9CC03CA3-AF82-78DA-E8C1-7139DB2A15B0}"/>
                </a:ext>
              </a:extLst>
            </p:cNvPr>
            <p:cNvSpPr txBox="1"/>
            <p:nvPr/>
          </p:nvSpPr>
          <p:spPr>
            <a:xfrm>
              <a:off x="7253643" y="4568133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22D1ECF2-C988-045C-B206-29B2528ACCA5}"/>
                </a:ext>
              </a:extLst>
            </p:cNvPr>
            <p:cNvGrpSpPr/>
            <p:nvPr/>
          </p:nvGrpSpPr>
          <p:grpSpPr>
            <a:xfrm>
              <a:off x="9154858" y="4279353"/>
              <a:ext cx="1368341" cy="2503310"/>
              <a:chOff x="3121405" y="3524402"/>
              <a:chExt cx="1546160" cy="2828620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F9785061-9782-4144-94EA-D3DF4A6ACFB4}"/>
                  </a:ext>
                </a:extLst>
              </p:cNvPr>
              <p:cNvGrpSpPr/>
              <p:nvPr/>
            </p:nvGrpSpPr>
            <p:grpSpPr>
              <a:xfrm>
                <a:off x="3818336" y="4629308"/>
                <a:ext cx="636874" cy="1528273"/>
                <a:chOff x="1146444" y="364726"/>
                <a:chExt cx="414964" cy="3177303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4E46C45-3073-733A-E590-100C4DC2A764}"/>
                    </a:ext>
                  </a:extLst>
                </p:cNvPr>
                <p:cNvCxnSpPr/>
                <p:nvPr/>
              </p:nvCxnSpPr>
              <p:spPr>
                <a:xfrm flipH="1" flipV="1">
                  <a:off x="1464714" y="364726"/>
                  <a:ext cx="96694" cy="314241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C3460F5A-A739-C905-D725-37BF2FC3ACEF}"/>
                    </a:ext>
                  </a:extLst>
                </p:cNvPr>
                <p:cNvCxnSpPr/>
                <p:nvPr/>
              </p:nvCxnSpPr>
              <p:spPr>
                <a:xfrm>
                  <a:off x="1146444" y="2016957"/>
                  <a:ext cx="414964" cy="1525072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0D674285-BDB7-B842-3693-AC386B54ED1F}"/>
                  </a:ext>
                </a:extLst>
              </p:cNvPr>
              <p:cNvGrpSpPr/>
              <p:nvPr/>
            </p:nvGrpSpPr>
            <p:grpSpPr>
              <a:xfrm>
                <a:off x="3317457" y="3986468"/>
                <a:ext cx="960753" cy="1433758"/>
                <a:chOff x="799868" y="575302"/>
                <a:chExt cx="960753" cy="1433758"/>
              </a:xfrm>
            </p:grpSpPr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568001E3-0CCA-D990-7085-373ADF2B6DCC}"/>
                    </a:ext>
                  </a:extLst>
                </p:cNvPr>
                <p:cNvCxnSpPr/>
                <p:nvPr/>
              </p:nvCxnSpPr>
              <p:spPr>
                <a:xfrm>
                  <a:off x="799868" y="575302"/>
                  <a:ext cx="335085" cy="14337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62A9CDED-17B0-E221-6C5D-2B0698E57558}"/>
                    </a:ext>
                  </a:extLst>
                </p:cNvPr>
                <p:cNvCxnSpPr/>
                <p:nvPr/>
              </p:nvCxnSpPr>
              <p:spPr>
                <a:xfrm>
                  <a:off x="836120" y="582058"/>
                  <a:ext cx="924501" cy="4953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A3FCBC99-4C19-C661-B4CD-A95C6132F7D6}"/>
                  </a:ext>
                </a:extLst>
              </p:cNvPr>
              <p:cNvGrpSpPr/>
              <p:nvPr/>
            </p:nvGrpSpPr>
            <p:grpSpPr>
              <a:xfrm>
                <a:off x="3121405" y="3524402"/>
                <a:ext cx="417015" cy="727172"/>
                <a:chOff x="603816" y="113236"/>
                <a:chExt cx="417015" cy="727172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AF27B629-D54D-C253-107F-3560F5601F46}"/>
                    </a:ext>
                  </a:extLst>
                </p:cNvPr>
                <p:cNvGrpSpPr/>
                <p:nvPr/>
              </p:nvGrpSpPr>
              <p:grpSpPr>
                <a:xfrm>
                  <a:off x="603816" y="113236"/>
                  <a:ext cx="417015" cy="727172"/>
                  <a:chOff x="2887117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CFA6B2B9-E68C-0953-B244-A7A22BD0E1F9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Chord 573">
                    <a:extLst>
                      <a:ext uri="{FF2B5EF4-FFF2-40B4-BE49-F238E27FC236}">
                        <a16:creationId xmlns:a16="http://schemas.microsoft.com/office/drawing/2014/main" id="{2CBB28B4-4C81-D469-065D-36FF81526E7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72" name="TextBox 571">
                  <a:extLst>
                    <a:ext uri="{FF2B5EF4-FFF2-40B4-BE49-F238E27FC236}">
                      <a16:creationId xmlns:a16="http://schemas.microsoft.com/office/drawing/2014/main" id="{1CD65CBF-8912-8994-7C11-649DC3265240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2F07FEB1-F1E2-4749-FA11-E1D8D9AECD1D}"/>
                  </a:ext>
                </a:extLst>
              </p:cNvPr>
              <p:cNvGrpSpPr/>
              <p:nvPr/>
            </p:nvGrpSpPr>
            <p:grpSpPr>
              <a:xfrm>
                <a:off x="4137183" y="4096784"/>
                <a:ext cx="417015" cy="727173"/>
                <a:chOff x="1619594" y="685618"/>
                <a:chExt cx="417015" cy="727173"/>
              </a:xfrm>
            </p:grpSpPr>
            <p:grpSp>
              <p:nvGrpSpPr>
                <p:cNvPr id="567" name="Group 566">
                  <a:extLst>
                    <a:ext uri="{FF2B5EF4-FFF2-40B4-BE49-F238E27FC236}">
                      <a16:creationId xmlns:a16="http://schemas.microsoft.com/office/drawing/2014/main" id="{809F4EFB-18CC-18E6-8A40-BF0152C68F0C}"/>
                    </a:ext>
                  </a:extLst>
                </p:cNvPr>
                <p:cNvGrpSpPr/>
                <p:nvPr/>
              </p:nvGrpSpPr>
              <p:grpSpPr>
                <a:xfrm>
                  <a:off x="1619594" y="685618"/>
                  <a:ext cx="417015" cy="727173"/>
                  <a:chOff x="2887117" y="1625600"/>
                  <a:chExt cx="417015" cy="72717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2A9287EA-0837-96B4-EBCD-6AE73AA17A7C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Chord 569">
                    <a:extLst>
                      <a:ext uri="{FF2B5EF4-FFF2-40B4-BE49-F238E27FC236}">
                        <a16:creationId xmlns:a16="http://schemas.microsoft.com/office/drawing/2014/main" id="{6C165D91-253F-1E56-E96A-6927E6CE3313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8" name="TextBox 567">
                  <a:extLst>
                    <a:ext uri="{FF2B5EF4-FFF2-40B4-BE49-F238E27FC236}">
                      <a16:creationId xmlns:a16="http://schemas.microsoft.com/office/drawing/2014/main" id="{2CF657C7-F2DD-9656-5B13-3F1328A2E19B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B8E920C3-DD95-FE3C-22B9-748999C44610}"/>
                  </a:ext>
                </a:extLst>
              </p:cNvPr>
              <p:cNvGrpSpPr/>
              <p:nvPr/>
            </p:nvGrpSpPr>
            <p:grpSpPr>
              <a:xfrm>
                <a:off x="3444034" y="4954354"/>
                <a:ext cx="417015" cy="727173"/>
                <a:chOff x="926445" y="1543188"/>
                <a:chExt cx="417015" cy="727173"/>
              </a:xfrm>
            </p:grpSpPr>
            <p:grpSp>
              <p:nvGrpSpPr>
                <p:cNvPr id="563" name="Group 562">
                  <a:extLst>
                    <a:ext uri="{FF2B5EF4-FFF2-40B4-BE49-F238E27FC236}">
                      <a16:creationId xmlns:a16="http://schemas.microsoft.com/office/drawing/2014/main" id="{28A6D6ED-44E8-5EEC-F777-21D4C9BAE004}"/>
                    </a:ext>
                  </a:extLst>
                </p:cNvPr>
                <p:cNvGrpSpPr/>
                <p:nvPr/>
              </p:nvGrpSpPr>
              <p:grpSpPr>
                <a:xfrm>
                  <a:off x="926445" y="1543188"/>
                  <a:ext cx="417015" cy="727173"/>
                  <a:chOff x="2887116" y="1625600"/>
                  <a:chExt cx="417015" cy="727173"/>
                </a:xfrm>
                <a:solidFill>
                  <a:schemeClr val="accent2"/>
                </a:solidFill>
              </p:grpSpPr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48694B9C-1179-1651-A959-CC0E21605FF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Chord 565">
                    <a:extLst>
                      <a:ext uri="{FF2B5EF4-FFF2-40B4-BE49-F238E27FC236}">
                        <a16:creationId xmlns:a16="http://schemas.microsoft.com/office/drawing/2014/main" id="{F50BD708-9415-AE6D-A99D-CE44B4EDDB2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4" name="TextBox 563">
                  <a:extLst>
                    <a:ext uri="{FF2B5EF4-FFF2-40B4-BE49-F238E27FC236}">
                      <a16:creationId xmlns:a16="http://schemas.microsoft.com/office/drawing/2014/main" id="{F9EC18FA-64D7-E53F-D14C-3AEDA68B1530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C0B71EDA-0D4A-DFB1-D2A9-F44F8F1F6899}"/>
                  </a:ext>
                </a:extLst>
              </p:cNvPr>
              <p:cNvGrpSpPr/>
              <p:nvPr/>
            </p:nvGrpSpPr>
            <p:grpSpPr>
              <a:xfrm>
                <a:off x="4250550" y="5625849"/>
                <a:ext cx="417015" cy="727173"/>
                <a:chOff x="1547699" y="2872176"/>
                <a:chExt cx="417015" cy="727173"/>
              </a:xfrm>
            </p:grpSpPr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F13D7957-A52E-A7A2-BDA9-1DE40F7225E1}"/>
                    </a:ext>
                  </a:extLst>
                </p:cNvPr>
                <p:cNvGrpSpPr/>
                <p:nvPr/>
              </p:nvGrpSpPr>
              <p:grpSpPr>
                <a:xfrm>
                  <a:off x="1547699" y="2872176"/>
                  <a:ext cx="417015" cy="727173"/>
                  <a:chOff x="2887116" y="1625600"/>
                  <a:chExt cx="417015" cy="727173"/>
                </a:xfrm>
                <a:solidFill>
                  <a:srgbClr val="C00000"/>
                </a:solidFill>
              </p:grpSpPr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708E2660-0667-197D-50AD-98EBBA15C27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Chord 561">
                    <a:extLst>
                      <a:ext uri="{FF2B5EF4-FFF2-40B4-BE49-F238E27FC236}">
                        <a16:creationId xmlns:a16="http://schemas.microsoft.com/office/drawing/2014/main" id="{A3AA4EED-89AB-7917-AECE-F60D2E9ECB7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0" name="TextBox 559">
                  <a:extLst>
                    <a:ext uri="{FF2B5EF4-FFF2-40B4-BE49-F238E27FC236}">
                      <a16:creationId xmlns:a16="http://schemas.microsoft.com/office/drawing/2014/main" id="{B3C61AA9-40A8-66DD-879D-1E506ED7343E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90C2DB7D-8DA2-9F1D-107E-8504F3ADFE64}"/>
                </a:ext>
              </a:extLst>
            </p:cNvPr>
            <p:cNvSpPr txBox="1"/>
            <p:nvPr/>
          </p:nvSpPr>
          <p:spPr>
            <a:xfrm>
              <a:off x="9653027" y="6127008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C2E727D4-1840-C439-B210-67EAE5922D61}"/>
                </a:ext>
              </a:extLst>
            </p:cNvPr>
            <p:cNvSpPr txBox="1"/>
            <p:nvPr/>
          </p:nvSpPr>
          <p:spPr>
            <a:xfrm>
              <a:off x="9091318" y="5087420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F529F197-1F36-B8AA-6AD6-D804824BF42E}"/>
                </a:ext>
              </a:extLst>
            </p:cNvPr>
            <p:cNvSpPr txBox="1"/>
            <p:nvPr/>
          </p:nvSpPr>
          <p:spPr>
            <a:xfrm>
              <a:off x="10353547" y="5384987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2479FF55-8D4E-C1E8-C37F-E19D47214CDF}"/>
                </a:ext>
              </a:extLst>
            </p:cNvPr>
            <p:cNvSpPr txBox="1"/>
            <p:nvPr/>
          </p:nvSpPr>
          <p:spPr>
            <a:xfrm>
              <a:off x="9739211" y="4492795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A53D82FE-8CA7-1184-E313-A17A8178926B}"/>
                </a:ext>
              </a:extLst>
            </p:cNvPr>
            <p:cNvSpPr txBox="1"/>
            <p:nvPr/>
          </p:nvSpPr>
          <p:spPr>
            <a:xfrm>
              <a:off x="9690813" y="5171191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5784BF22-042C-D221-B896-30C0988CB724}"/>
                </a:ext>
              </a:extLst>
            </p:cNvPr>
            <p:cNvSpPr txBox="1"/>
            <p:nvPr/>
          </p:nvSpPr>
          <p:spPr>
            <a:xfrm>
              <a:off x="4580510" y="5055286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1BA11249-1975-A2FB-B370-F5187EB64290}"/>
              </a:ext>
            </a:extLst>
          </p:cNvPr>
          <p:cNvCxnSpPr/>
          <p:nvPr/>
        </p:nvCxnSpPr>
        <p:spPr>
          <a:xfrm flipH="1">
            <a:off x="4337166" y="3169408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779019ED-EA79-2099-3F69-A7FEAEB7A229}"/>
              </a:ext>
            </a:extLst>
          </p:cNvPr>
          <p:cNvCxnSpPr/>
          <p:nvPr/>
        </p:nvCxnSpPr>
        <p:spPr>
          <a:xfrm flipH="1">
            <a:off x="4624609" y="3157791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298AA00F-3FA7-81A8-265E-02D34BFFFCFB}"/>
              </a:ext>
            </a:extLst>
          </p:cNvPr>
          <p:cNvCxnSpPr/>
          <p:nvPr/>
        </p:nvCxnSpPr>
        <p:spPr>
          <a:xfrm flipH="1">
            <a:off x="4189247" y="2463667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A3231DB-A68F-2F10-45CE-E6C2C76584FE}"/>
              </a:ext>
            </a:extLst>
          </p:cNvPr>
          <p:cNvCxnSpPr>
            <a:cxnSpLocks/>
          </p:cNvCxnSpPr>
          <p:nvPr/>
        </p:nvCxnSpPr>
        <p:spPr>
          <a:xfrm>
            <a:off x="4494154" y="2466761"/>
            <a:ext cx="0" cy="72274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9032D5F2-D340-4698-DF46-03DCC6FDB822}"/>
              </a:ext>
            </a:extLst>
          </p:cNvPr>
          <p:cNvCxnSpPr/>
          <p:nvPr/>
        </p:nvCxnSpPr>
        <p:spPr>
          <a:xfrm flipH="1">
            <a:off x="9515064" y="3164902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8ABC6F27-F227-C2B7-65B4-128BDA22E77A}"/>
              </a:ext>
            </a:extLst>
          </p:cNvPr>
          <p:cNvCxnSpPr/>
          <p:nvPr/>
        </p:nvCxnSpPr>
        <p:spPr>
          <a:xfrm flipH="1">
            <a:off x="9783015" y="2409932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6E9D87C8-2553-2BA8-0BE8-AF98B36CD4F9}"/>
              </a:ext>
            </a:extLst>
          </p:cNvPr>
          <p:cNvCxnSpPr/>
          <p:nvPr/>
        </p:nvCxnSpPr>
        <p:spPr>
          <a:xfrm flipH="1">
            <a:off x="9861029" y="3167936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C6B9DCA1-1340-8438-8827-11C78763DD5C}"/>
              </a:ext>
            </a:extLst>
          </p:cNvPr>
          <p:cNvCxnSpPr/>
          <p:nvPr/>
        </p:nvCxnSpPr>
        <p:spPr>
          <a:xfrm>
            <a:off x="9991937" y="2446297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4F20D0EB-FBE7-F5EA-8D3F-0C19CD25B6E9}"/>
              </a:ext>
            </a:extLst>
          </p:cNvPr>
          <p:cNvCxnSpPr/>
          <p:nvPr/>
        </p:nvCxnSpPr>
        <p:spPr>
          <a:xfrm>
            <a:off x="9680797" y="2433860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1DF5AAEE-226C-1C9F-A1AA-65B0CA355F10}"/>
              </a:ext>
            </a:extLst>
          </p:cNvPr>
          <p:cNvCxnSpPr/>
          <p:nvPr/>
        </p:nvCxnSpPr>
        <p:spPr>
          <a:xfrm>
            <a:off x="10148997" y="3162856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496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B30C566-AC86-183F-988A-8FDB2A2B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511"/>
            <a:ext cx="10515600" cy="727642"/>
          </a:xfrm>
        </p:spPr>
        <p:txBody>
          <a:bodyPr>
            <a:normAutofit/>
          </a:bodyPr>
          <a:lstStyle/>
          <a:p>
            <a:r>
              <a:rPr lang="en-US" sz="4000" dirty="0"/>
              <a:t>Community aware aggregation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D09041D0-2508-3808-03FA-44FCCEE5D25F}"/>
              </a:ext>
            </a:extLst>
          </p:cNvPr>
          <p:cNvSpPr txBox="1"/>
          <p:nvPr/>
        </p:nvSpPr>
        <p:spPr>
          <a:xfrm>
            <a:off x="4159727" y="6296700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F2D2377-342A-1867-22FA-318703D401EB}"/>
              </a:ext>
            </a:extLst>
          </p:cNvPr>
          <p:cNvSpPr txBox="1"/>
          <p:nvPr/>
        </p:nvSpPr>
        <p:spPr>
          <a:xfrm>
            <a:off x="4909878" y="5460378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9CC03CA3-AF82-78DA-E8C1-7139DB2A15B0}"/>
              </a:ext>
            </a:extLst>
          </p:cNvPr>
          <p:cNvSpPr txBox="1"/>
          <p:nvPr/>
        </p:nvSpPr>
        <p:spPr>
          <a:xfrm>
            <a:off x="7253643" y="4568133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90C2DB7D-8DA2-9F1D-107E-8504F3ADFE64}"/>
              </a:ext>
            </a:extLst>
          </p:cNvPr>
          <p:cNvSpPr txBox="1"/>
          <p:nvPr/>
        </p:nvSpPr>
        <p:spPr>
          <a:xfrm>
            <a:off x="9889194" y="6126921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F529F197-1F36-B8AA-6AD6-D804824BF42E}"/>
              </a:ext>
            </a:extLst>
          </p:cNvPr>
          <p:cNvSpPr txBox="1"/>
          <p:nvPr/>
        </p:nvSpPr>
        <p:spPr>
          <a:xfrm>
            <a:off x="10589714" y="5384900"/>
            <a:ext cx="30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B13B3-5F9B-F560-E16F-25D5E1338582}"/>
              </a:ext>
            </a:extLst>
          </p:cNvPr>
          <p:cNvSpPr txBox="1"/>
          <p:nvPr/>
        </p:nvSpPr>
        <p:spPr>
          <a:xfrm>
            <a:off x="926754" y="4691003"/>
            <a:ext cx="2504535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Community structure is clear!</a:t>
            </a:r>
          </a:p>
        </p:txBody>
      </p:sp>
      <p:sp>
        <p:nvSpPr>
          <p:cNvPr id="392" name="Left Brace 391">
            <a:extLst>
              <a:ext uri="{FF2B5EF4-FFF2-40B4-BE49-F238E27FC236}">
                <a16:creationId xmlns:a16="http://schemas.microsoft.com/office/drawing/2014/main" id="{7B335928-73C3-4798-339F-633050D6AFEC}"/>
              </a:ext>
            </a:extLst>
          </p:cNvPr>
          <p:cNvSpPr/>
          <p:nvPr/>
        </p:nvSpPr>
        <p:spPr>
          <a:xfrm rot="16200000">
            <a:off x="4131644" y="3728609"/>
            <a:ext cx="420868" cy="856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Left Brace 401">
            <a:extLst>
              <a:ext uri="{FF2B5EF4-FFF2-40B4-BE49-F238E27FC236}">
                <a16:creationId xmlns:a16="http://schemas.microsoft.com/office/drawing/2014/main" id="{F249DDA7-580B-4A59-A041-6A40B900E9B7}"/>
              </a:ext>
            </a:extLst>
          </p:cNvPr>
          <p:cNvSpPr/>
          <p:nvPr/>
        </p:nvSpPr>
        <p:spPr>
          <a:xfrm rot="16200000">
            <a:off x="6838725" y="1869283"/>
            <a:ext cx="420868" cy="4558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Left Brace 402">
            <a:extLst>
              <a:ext uri="{FF2B5EF4-FFF2-40B4-BE49-F238E27FC236}">
                <a16:creationId xmlns:a16="http://schemas.microsoft.com/office/drawing/2014/main" id="{4E239990-D170-25D5-CC5F-C532974428C4}"/>
              </a:ext>
            </a:extLst>
          </p:cNvPr>
          <p:cNvSpPr/>
          <p:nvPr/>
        </p:nvSpPr>
        <p:spPr>
          <a:xfrm rot="16200000">
            <a:off x="9871676" y="3395777"/>
            <a:ext cx="420868" cy="1506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1D0C8230-00E9-3253-1173-6A2B49DEFCE6}"/>
              </a:ext>
            </a:extLst>
          </p:cNvPr>
          <p:cNvCxnSpPr>
            <a:cxnSpLocks/>
          </p:cNvCxnSpPr>
          <p:nvPr/>
        </p:nvCxnSpPr>
        <p:spPr>
          <a:xfrm>
            <a:off x="3915757" y="1777540"/>
            <a:ext cx="69227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6B69F8C-584A-3907-773A-16E7B10A7338}"/>
              </a:ext>
            </a:extLst>
          </p:cNvPr>
          <p:cNvCxnSpPr>
            <a:cxnSpLocks/>
          </p:cNvCxnSpPr>
          <p:nvPr/>
        </p:nvCxnSpPr>
        <p:spPr>
          <a:xfrm>
            <a:off x="3915757" y="2457313"/>
            <a:ext cx="69227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F5B8068A-B789-8B4D-0D04-A7C169F7F5EB}"/>
              </a:ext>
            </a:extLst>
          </p:cNvPr>
          <p:cNvCxnSpPr>
            <a:cxnSpLocks/>
          </p:cNvCxnSpPr>
          <p:nvPr/>
        </p:nvCxnSpPr>
        <p:spPr>
          <a:xfrm>
            <a:off x="3915757" y="3177825"/>
            <a:ext cx="693088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F2DF11CE-DE3D-43E3-C3D7-52839151945E}"/>
              </a:ext>
            </a:extLst>
          </p:cNvPr>
          <p:cNvCxnSpPr>
            <a:cxnSpLocks/>
          </p:cNvCxnSpPr>
          <p:nvPr/>
        </p:nvCxnSpPr>
        <p:spPr>
          <a:xfrm>
            <a:off x="3915757" y="3922795"/>
            <a:ext cx="69227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B1B66BE5-675A-271C-EABF-CA1DE76669C8}"/>
              </a:ext>
            </a:extLst>
          </p:cNvPr>
          <p:cNvCxnSpPr>
            <a:cxnSpLocks/>
          </p:cNvCxnSpPr>
          <p:nvPr/>
        </p:nvCxnSpPr>
        <p:spPr>
          <a:xfrm>
            <a:off x="5063348" y="1632722"/>
            <a:ext cx="11644" cy="23173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F37CEB0A-F5DE-F60D-AB9C-5AEBD81E436E}"/>
              </a:ext>
            </a:extLst>
          </p:cNvPr>
          <p:cNvSpPr txBox="1"/>
          <p:nvPr/>
        </p:nvSpPr>
        <p:spPr>
          <a:xfrm>
            <a:off x="4670879" y="127085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1pm</a:t>
            </a:r>
            <a:endParaRPr lang="en-US" sz="2400" b="1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3546559-3FF6-D026-2714-DA70FF9CB07C}"/>
              </a:ext>
            </a:extLst>
          </p:cNvPr>
          <p:cNvCxnSpPr>
            <a:cxnSpLocks/>
          </p:cNvCxnSpPr>
          <p:nvPr/>
        </p:nvCxnSpPr>
        <p:spPr>
          <a:xfrm>
            <a:off x="4757607" y="1777540"/>
            <a:ext cx="0" cy="21523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C3E47BD7-037B-A088-6373-A14C6D6C0E67}"/>
              </a:ext>
            </a:extLst>
          </p:cNvPr>
          <p:cNvSpPr txBox="1"/>
          <p:nvPr/>
        </p:nvSpPr>
        <p:spPr>
          <a:xfrm>
            <a:off x="5882725" y="1286536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2pm</a:t>
            </a:r>
            <a:endParaRPr lang="en-US" sz="24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FACD481-AF77-1175-2E88-F04B5CC4D2C9}"/>
              </a:ext>
            </a:extLst>
          </p:cNvPr>
          <p:cNvCxnSpPr/>
          <p:nvPr/>
        </p:nvCxnSpPr>
        <p:spPr>
          <a:xfrm flipH="1">
            <a:off x="7363893" y="1601269"/>
            <a:ext cx="3134" cy="2348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8E1112F2-D084-E55A-E09D-8A554DFE00F6}"/>
              </a:ext>
            </a:extLst>
          </p:cNvPr>
          <p:cNvSpPr txBox="1"/>
          <p:nvPr/>
        </p:nvSpPr>
        <p:spPr>
          <a:xfrm>
            <a:off x="6992364" y="128653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3pm</a:t>
            </a:r>
            <a:endParaRPr lang="en-US" sz="2400" b="1" dirty="0"/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FC8E09F-F5D3-B6F7-8D30-3998D8AAD1F8}"/>
              </a:ext>
            </a:extLst>
          </p:cNvPr>
          <p:cNvCxnSpPr>
            <a:cxnSpLocks/>
          </p:cNvCxnSpPr>
          <p:nvPr/>
        </p:nvCxnSpPr>
        <p:spPr>
          <a:xfrm>
            <a:off x="9328363" y="1787107"/>
            <a:ext cx="0" cy="216292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BDFD2E3A-4185-CC69-5195-6168C71A092A}"/>
              </a:ext>
            </a:extLst>
          </p:cNvPr>
          <p:cNvSpPr txBox="1"/>
          <p:nvPr/>
        </p:nvSpPr>
        <p:spPr>
          <a:xfrm>
            <a:off x="9230647" y="12875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5pm</a:t>
            </a:r>
            <a:endParaRPr lang="en-US" sz="2400" b="1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9863253-BC78-1CA5-BA0D-0A2A864374E5}"/>
              </a:ext>
            </a:extLst>
          </p:cNvPr>
          <p:cNvCxnSpPr/>
          <p:nvPr/>
        </p:nvCxnSpPr>
        <p:spPr>
          <a:xfrm flipH="1">
            <a:off x="9681818" y="1610556"/>
            <a:ext cx="17990" cy="23808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0F76A347-27F1-12B5-5C1B-777C7FA74611}"/>
              </a:ext>
            </a:extLst>
          </p:cNvPr>
          <p:cNvSpPr txBox="1"/>
          <p:nvPr/>
        </p:nvSpPr>
        <p:spPr>
          <a:xfrm>
            <a:off x="10519917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6pm</a:t>
            </a:r>
            <a:endParaRPr lang="en-US" sz="24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63EB7258-4F13-0E86-77F3-D3E5EC5538E5}"/>
              </a:ext>
            </a:extLst>
          </p:cNvPr>
          <p:cNvCxnSpPr/>
          <p:nvPr/>
        </p:nvCxnSpPr>
        <p:spPr>
          <a:xfrm flipH="1">
            <a:off x="10838539" y="1649813"/>
            <a:ext cx="8102" cy="234876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7BFC8349-0EF0-D309-7638-17A230E2641F}"/>
              </a:ext>
            </a:extLst>
          </p:cNvPr>
          <p:cNvCxnSpPr/>
          <p:nvPr/>
        </p:nvCxnSpPr>
        <p:spPr>
          <a:xfrm>
            <a:off x="6036318" y="17775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57835FD-ACB7-F5C2-CB09-CA58D317B117}"/>
              </a:ext>
            </a:extLst>
          </p:cNvPr>
          <p:cNvCxnSpPr/>
          <p:nvPr/>
        </p:nvCxnSpPr>
        <p:spPr>
          <a:xfrm>
            <a:off x="5623646" y="1771782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DE2ED38-DD8F-2B1D-2835-49ED4A9A47DE}"/>
              </a:ext>
            </a:extLst>
          </p:cNvPr>
          <p:cNvCxnSpPr/>
          <p:nvPr/>
        </p:nvCxnSpPr>
        <p:spPr>
          <a:xfrm>
            <a:off x="7822261" y="1771069"/>
            <a:ext cx="13722" cy="141565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2AA4B7B8-13BB-7933-A994-3F9CB5DAF06B}"/>
              </a:ext>
            </a:extLst>
          </p:cNvPr>
          <p:cNvCxnSpPr/>
          <p:nvPr/>
        </p:nvCxnSpPr>
        <p:spPr>
          <a:xfrm>
            <a:off x="6959464" y="1792913"/>
            <a:ext cx="5980" cy="137844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>
            <a:extLst>
              <a:ext uri="{FF2B5EF4-FFF2-40B4-BE49-F238E27FC236}">
                <a16:creationId xmlns:a16="http://schemas.microsoft.com/office/drawing/2014/main" id="{CBD61248-D91C-E57B-ECFF-88BE0F750922}"/>
              </a:ext>
            </a:extLst>
          </p:cNvPr>
          <p:cNvSpPr txBox="1"/>
          <p:nvPr/>
        </p:nvSpPr>
        <p:spPr>
          <a:xfrm>
            <a:off x="3422316" y="127937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12pm</a:t>
            </a:r>
            <a:endParaRPr lang="en-US" sz="2400" b="1" dirty="0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3422CD45-12A0-866E-0326-C2DB23F41D7E}"/>
              </a:ext>
            </a:extLst>
          </p:cNvPr>
          <p:cNvCxnSpPr/>
          <p:nvPr/>
        </p:nvCxnSpPr>
        <p:spPr>
          <a:xfrm>
            <a:off x="5273903" y="1779122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3E5B2B-D3B3-606D-3376-7DB3A53F1146}"/>
              </a:ext>
            </a:extLst>
          </p:cNvPr>
          <p:cNvCxnSpPr/>
          <p:nvPr/>
        </p:nvCxnSpPr>
        <p:spPr>
          <a:xfrm>
            <a:off x="4864843" y="1771781"/>
            <a:ext cx="0" cy="14013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1919BFD5-DB25-2593-FD24-2D7E08126BEA}"/>
              </a:ext>
            </a:extLst>
          </p:cNvPr>
          <p:cNvCxnSpPr/>
          <p:nvPr/>
        </p:nvCxnSpPr>
        <p:spPr>
          <a:xfrm>
            <a:off x="7394539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8787C4B0-1A40-B0A8-3483-A25ADAB1F13C}"/>
              </a:ext>
            </a:extLst>
          </p:cNvPr>
          <p:cNvSpPr txBox="1"/>
          <p:nvPr/>
        </p:nvSpPr>
        <p:spPr>
          <a:xfrm>
            <a:off x="8073001" y="129435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4pm</a:t>
            </a:r>
            <a:endParaRPr lang="en-US" sz="2400" b="1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AB0D4AA-CE9A-ACA8-FC63-950D457C94BA}"/>
              </a:ext>
            </a:extLst>
          </p:cNvPr>
          <p:cNvCxnSpPr/>
          <p:nvPr/>
        </p:nvCxnSpPr>
        <p:spPr>
          <a:xfrm>
            <a:off x="9048927" y="1754795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F3EAA47-4B7E-CD5B-94D4-659A821EC3B5}"/>
              </a:ext>
            </a:extLst>
          </p:cNvPr>
          <p:cNvCxnSpPr>
            <a:cxnSpLocks/>
          </p:cNvCxnSpPr>
          <p:nvPr/>
        </p:nvCxnSpPr>
        <p:spPr>
          <a:xfrm>
            <a:off x="8734439" y="1768639"/>
            <a:ext cx="0" cy="138886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B7B00390-9B16-1180-423F-0D3073CA7352}"/>
              </a:ext>
            </a:extLst>
          </p:cNvPr>
          <p:cNvCxnSpPr>
            <a:cxnSpLocks/>
          </p:cNvCxnSpPr>
          <p:nvPr/>
        </p:nvCxnSpPr>
        <p:spPr>
          <a:xfrm>
            <a:off x="3926006" y="1706779"/>
            <a:ext cx="0" cy="221399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3F70AC7-FF84-28DB-468D-E086E293061E}"/>
              </a:ext>
            </a:extLst>
          </p:cNvPr>
          <p:cNvGrpSpPr/>
          <p:nvPr/>
        </p:nvGrpSpPr>
        <p:grpSpPr>
          <a:xfrm>
            <a:off x="3711190" y="4354744"/>
            <a:ext cx="1368341" cy="2503309"/>
            <a:chOff x="3711190" y="4354744"/>
            <a:chExt cx="1368341" cy="250330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F4D7AE4-7356-3718-4B6A-962070FFC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6823" y="5239094"/>
              <a:ext cx="592374" cy="7953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A1A9FE-85B7-B57A-3BBD-D5187DEDEB1B}"/>
                </a:ext>
              </a:extLst>
            </p:cNvPr>
            <p:cNvSpPr txBox="1"/>
            <p:nvPr/>
          </p:nvSpPr>
          <p:spPr>
            <a:xfrm>
              <a:off x="4201836" y="5191051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3C4977-6395-7A77-1883-871805F0F55D}"/>
                </a:ext>
              </a:extLst>
            </p:cNvPr>
            <p:cNvGrpSpPr/>
            <p:nvPr/>
          </p:nvGrpSpPr>
          <p:grpSpPr>
            <a:xfrm>
              <a:off x="3711190" y="4354744"/>
              <a:ext cx="1368341" cy="2503309"/>
              <a:chOff x="3711190" y="4354744"/>
              <a:chExt cx="1368341" cy="250330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FD11149-7F5D-7A6E-B1F1-61942C938E09}"/>
                  </a:ext>
                </a:extLst>
              </p:cNvPr>
              <p:cNvGrpSpPr/>
              <p:nvPr/>
            </p:nvGrpSpPr>
            <p:grpSpPr>
              <a:xfrm>
                <a:off x="4327968" y="5332578"/>
                <a:ext cx="563629" cy="1352511"/>
                <a:chOff x="1146444" y="364726"/>
                <a:chExt cx="414964" cy="317730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65EBBA2-AB19-FAE9-881E-FA3B1F808C8B}"/>
                    </a:ext>
                  </a:extLst>
                </p:cNvPr>
                <p:cNvCxnSpPr/>
                <p:nvPr/>
              </p:nvCxnSpPr>
              <p:spPr>
                <a:xfrm flipH="1" flipV="1">
                  <a:off x="1464714" y="364726"/>
                  <a:ext cx="96694" cy="31424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8761FB4-615D-7D64-0D65-4AA3254AD71F}"/>
                    </a:ext>
                  </a:extLst>
                </p:cNvPr>
                <p:cNvCxnSpPr/>
                <p:nvPr/>
              </p:nvCxnSpPr>
              <p:spPr>
                <a:xfrm>
                  <a:off x="1146444" y="2016957"/>
                  <a:ext cx="414964" cy="152507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CD160B5-2CA0-C180-BBD2-3E2CAB3C3A56}"/>
                  </a:ext>
                </a:extLst>
              </p:cNvPr>
              <p:cNvGrpSpPr/>
              <p:nvPr/>
            </p:nvGrpSpPr>
            <p:grpSpPr>
              <a:xfrm>
                <a:off x="3711190" y="4354744"/>
                <a:ext cx="369055" cy="643542"/>
                <a:chOff x="603817" y="113236"/>
                <a:chExt cx="417015" cy="72717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E086B13-9460-74BE-ABCA-6A9EA98EE4C8}"/>
                    </a:ext>
                  </a:extLst>
                </p:cNvPr>
                <p:cNvGrpSpPr/>
                <p:nvPr/>
              </p:nvGrpSpPr>
              <p:grpSpPr>
                <a:xfrm>
                  <a:off x="603817" y="113236"/>
                  <a:ext cx="417015" cy="727172"/>
                  <a:chOff x="2887118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C731AD28-50F4-BB48-5690-436D45863359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Chord 27">
                    <a:extLst>
                      <a:ext uri="{FF2B5EF4-FFF2-40B4-BE49-F238E27FC236}">
                        <a16:creationId xmlns:a16="http://schemas.microsoft.com/office/drawing/2014/main" id="{50C9AC9D-6B29-62C0-2307-B07BCC65591E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477A122-8333-DD50-BE6C-746B9A1FFA6D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BACC33-F036-ED3C-3943-BA96F525DCD5}"/>
                  </a:ext>
                </a:extLst>
              </p:cNvPr>
              <p:cNvGrpSpPr/>
              <p:nvPr/>
            </p:nvGrpSpPr>
            <p:grpSpPr>
              <a:xfrm>
                <a:off x="4610147" y="4861298"/>
                <a:ext cx="369055" cy="643542"/>
                <a:chOff x="1619595" y="685618"/>
                <a:chExt cx="417015" cy="727172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DEE5271-1A6A-E550-635E-E91A1051B398}"/>
                    </a:ext>
                  </a:extLst>
                </p:cNvPr>
                <p:cNvGrpSpPr/>
                <p:nvPr/>
              </p:nvGrpSpPr>
              <p:grpSpPr>
                <a:xfrm>
                  <a:off x="1619595" y="685618"/>
                  <a:ext cx="417015" cy="727172"/>
                  <a:chOff x="2887118" y="1625600"/>
                  <a:chExt cx="417015" cy="72717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FD94C50-71AB-4C42-2FCB-1CBAD68FC956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Chord 23">
                    <a:extLst>
                      <a:ext uri="{FF2B5EF4-FFF2-40B4-BE49-F238E27FC236}">
                        <a16:creationId xmlns:a16="http://schemas.microsoft.com/office/drawing/2014/main" id="{B0CD80FF-CC69-C805-C481-B04F92CE76F0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417B597-C9F4-E511-91BF-7B1111F8DA3F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06E5FD-29DC-C958-517F-F238D0CD6042}"/>
                  </a:ext>
                </a:extLst>
              </p:cNvPr>
              <p:cNvGrpSpPr/>
              <p:nvPr/>
            </p:nvGrpSpPr>
            <p:grpSpPr>
              <a:xfrm>
                <a:off x="3996714" y="5620242"/>
                <a:ext cx="369055" cy="643542"/>
                <a:chOff x="926446" y="1543188"/>
                <a:chExt cx="417015" cy="727172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90F0BDE-C0F3-4EA0-A79B-EE8255D1EFDF}"/>
                    </a:ext>
                  </a:extLst>
                </p:cNvPr>
                <p:cNvGrpSpPr/>
                <p:nvPr/>
              </p:nvGrpSpPr>
              <p:grpSpPr>
                <a:xfrm>
                  <a:off x="926446" y="1543188"/>
                  <a:ext cx="417015" cy="727172"/>
                  <a:chOff x="2887117" y="1625600"/>
                  <a:chExt cx="417015" cy="727172"/>
                </a:xfrm>
                <a:solidFill>
                  <a:schemeClr val="accent2"/>
                </a:solidFill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826F80FE-134B-8ACE-F09E-6EF814B65924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Chord 19">
                    <a:extLst>
                      <a:ext uri="{FF2B5EF4-FFF2-40B4-BE49-F238E27FC236}">
                        <a16:creationId xmlns:a16="http://schemas.microsoft.com/office/drawing/2014/main" id="{314E21AB-A764-E468-F084-1732A199D57A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56C801-2D44-697C-F113-87A0EE0317ED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109AD6-25B9-563D-E833-D5B352F90DC1}"/>
                  </a:ext>
                </a:extLst>
              </p:cNvPr>
              <p:cNvGrpSpPr/>
              <p:nvPr/>
            </p:nvGrpSpPr>
            <p:grpSpPr>
              <a:xfrm>
                <a:off x="4710476" y="6214511"/>
                <a:ext cx="369055" cy="643542"/>
                <a:chOff x="1547700" y="2872176"/>
                <a:chExt cx="417015" cy="72717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4C395F0-F7B3-599B-F570-B36115BBAB4C}"/>
                    </a:ext>
                  </a:extLst>
                </p:cNvPr>
                <p:cNvGrpSpPr/>
                <p:nvPr/>
              </p:nvGrpSpPr>
              <p:grpSpPr>
                <a:xfrm>
                  <a:off x="1547700" y="2872176"/>
                  <a:ext cx="417015" cy="727172"/>
                  <a:chOff x="2887117" y="1625600"/>
                  <a:chExt cx="417015" cy="727172"/>
                </a:xfrm>
                <a:solidFill>
                  <a:srgbClr val="C00000"/>
                </a:solidFill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246FC2E-0079-3056-9602-E95DFFD8AAB0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Chord 14">
                    <a:extLst>
                      <a:ext uri="{FF2B5EF4-FFF2-40B4-BE49-F238E27FC236}">
                        <a16:creationId xmlns:a16="http://schemas.microsoft.com/office/drawing/2014/main" id="{6752800B-2C14-CF73-0795-5A92ACF1A580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567BFBA-EBCE-D7F9-BB24-DA0B4D861F23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</p:grpSp>
      <p:pic>
        <p:nvPicPr>
          <p:cNvPr id="518" name="Picture 517">
            <a:extLst>
              <a:ext uri="{FF2B5EF4-FFF2-40B4-BE49-F238E27FC236}">
                <a16:creationId xmlns:a16="http://schemas.microsoft.com/office/drawing/2014/main" id="{2F81ED56-9ADA-CEDF-5AA2-F2353573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4" y="1692521"/>
            <a:ext cx="2508194" cy="27155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10544ED-B2CD-8EF0-447B-1A4D043D3410}"/>
              </a:ext>
            </a:extLst>
          </p:cNvPr>
          <p:cNvGrpSpPr/>
          <p:nvPr/>
        </p:nvGrpSpPr>
        <p:grpSpPr>
          <a:xfrm>
            <a:off x="6464837" y="4318848"/>
            <a:ext cx="1574267" cy="2503309"/>
            <a:chOff x="6464837" y="4318848"/>
            <a:chExt cx="1574267" cy="250330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8A43F5-C80F-A3FA-AB1B-0EAAED5556EA}"/>
                </a:ext>
              </a:extLst>
            </p:cNvPr>
            <p:cNvCxnSpPr/>
            <p:nvPr/>
          </p:nvCxnSpPr>
          <p:spPr>
            <a:xfrm>
              <a:off x="6788357" y="4658864"/>
              <a:ext cx="296548" cy="12688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A6BF2B-16D0-CEFD-CDA0-C2E9FEE99FDF}"/>
                </a:ext>
              </a:extLst>
            </p:cNvPr>
            <p:cNvSpPr txBox="1"/>
            <p:nvPr/>
          </p:nvSpPr>
          <p:spPr>
            <a:xfrm>
              <a:off x="6464837" y="4940271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5CE14C-54C2-0EB1-139E-8B1C5B51A41D}"/>
                </a:ext>
              </a:extLst>
            </p:cNvPr>
            <p:cNvGrpSpPr/>
            <p:nvPr/>
          </p:nvGrpSpPr>
          <p:grpSpPr>
            <a:xfrm>
              <a:off x="6670763" y="4318848"/>
              <a:ext cx="1368341" cy="2503309"/>
              <a:chOff x="6670763" y="4318848"/>
              <a:chExt cx="1368341" cy="2503309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AE4D5E7-1DD5-4F4F-909B-D0F61C740477}"/>
                  </a:ext>
                </a:extLst>
              </p:cNvPr>
              <p:cNvGrpSpPr/>
              <p:nvPr/>
            </p:nvGrpSpPr>
            <p:grpSpPr>
              <a:xfrm>
                <a:off x="6876350" y="4733752"/>
                <a:ext cx="856839" cy="1262887"/>
                <a:chOff x="836120" y="582058"/>
                <a:chExt cx="968187" cy="1427002"/>
              </a:xfrm>
            </p:grpSpPr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FE11C1DD-9C39-6FA5-D6FE-48630575E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4953" y="1110331"/>
                  <a:ext cx="669354" cy="89872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C3656DF2-5A11-B3C9-2853-6F0B674684B6}"/>
                    </a:ext>
                  </a:extLst>
                </p:cNvPr>
                <p:cNvCxnSpPr/>
                <p:nvPr/>
              </p:nvCxnSpPr>
              <p:spPr>
                <a:xfrm>
                  <a:off x="836120" y="582058"/>
                  <a:ext cx="924501" cy="49532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AEFB87FF-EA59-E524-0D20-06E8AC189D23}"/>
                  </a:ext>
                </a:extLst>
              </p:cNvPr>
              <p:cNvGrpSpPr/>
              <p:nvPr/>
            </p:nvGrpSpPr>
            <p:grpSpPr>
              <a:xfrm>
                <a:off x="6670763" y="4318848"/>
                <a:ext cx="369055" cy="643542"/>
                <a:chOff x="603817" y="113236"/>
                <a:chExt cx="417015" cy="727172"/>
              </a:xfrm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20764DA4-0782-5F33-B581-25FCED713888}"/>
                    </a:ext>
                  </a:extLst>
                </p:cNvPr>
                <p:cNvGrpSpPr/>
                <p:nvPr/>
              </p:nvGrpSpPr>
              <p:grpSpPr>
                <a:xfrm>
                  <a:off x="603817" y="113236"/>
                  <a:ext cx="417015" cy="727172"/>
                  <a:chOff x="2887118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CD1769D2-3378-D6EF-A337-56E4FC4268EE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Chord 542">
                    <a:extLst>
                      <a:ext uri="{FF2B5EF4-FFF2-40B4-BE49-F238E27FC236}">
                        <a16:creationId xmlns:a16="http://schemas.microsoft.com/office/drawing/2014/main" id="{8806C71D-3C0C-A42C-32E8-6221477D0B7F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B9DBAA17-B207-3199-6BCC-F65BB2BED056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5D084B6C-618E-02C5-4CA4-85B71D3FD474}"/>
                  </a:ext>
                </a:extLst>
              </p:cNvPr>
              <p:cNvGrpSpPr/>
              <p:nvPr/>
            </p:nvGrpSpPr>
            <p:grpSpPr>
              <a:xfrm>
                <a:off x="7569720" y="4825402"/>
                <a:ext cx="369055" cy="643542"/>
                <a:chOff x="1619595" y="685618"/>
                <a:chExt cx="417015" cy="727172"/>
              </a:xfrm>
            </p:grpSpPr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8EDD7BDE-D6F9-032C-B32A-B9684FE1FB24}"/>
                    </a:ext>
                  </a:extLst>
                </p:cNvPr>
                <p:cNvGrpSpPr/>
                <p:nvPr/>
              </p:nvGrpSpPr>
              <p:grpSpPr>
                <a:xfrm>
                  <a:off x="1619595" y="685618"/>
                  <a:ext cx="417015" cy="727172"/>
                  <a:chOff x="2887118" y="1625600"/>
                  <a:chExt cx="417015" cy="727172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66F13E1B-D8A6-E081-B0C1-297B2051BB38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Chord 537">
                    <a:extLst>
                      <a:ext uri="{FF2B5EF4-FFF2-40B4-BE49-F238E27FC236}">
                        <a16:creationId xmlns:a16="http://schemas.microsoft.com/office/drawing/2014/main" id="{96988954-8967-6F2A-A609-2DFFEB3E72B4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8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6" name="TextBox 535">
                  <a:extLst>
                    <a:ext uri="{FF2B5EF4-FFF2-40B4-BE49-F238E27FC236}">
                      <a16:creationId xmlns:a16="http://schemas.microsoft.com/office/drawing/2014/main" id="{853966A7-10FD-21A1-6490-F08BFE7F7045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8C613D2A-6A03-1425-4671-6E5BA2D4D21F}"/>
                  </a:ext>
                </a:extLst>
              </p:cNvPr>
              <p:cNvGrpSpPr/>
              <p:nvPr/>
            </p:nvGrpSpPr>
            <p:grpSpPr>
              <a:xfrm>
                <a:off x="6956287" y="5584346"/>
                <a:ext cx="369055" cy="643542"/>
                <a:chOff x="926446" y="1543188"/>
                <a:chExt cx="417015" cy="727172"/>
              </a:xfrm>
            </p:grpSpPr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EDDA858D-717E-46DE-1AC9-93B433AE819F}"/>
                    </a:ext>
                  </a:extLst>
                </p:cNvPr>
                <p:cNvGrpSpPr/>
                <p:nvPr/>
              </p:nvGrpSpPr>
              <p:grpSpPr>
                <a:xfrm>
                  <a:off x="926446" y="1543188"/>
                  <a:ext cx="417015" cy="727172"/>
                  <a:chOff x="2887117" y="1625600"/>
                  <a:chExt cx="417015" cy="727172"/>
                </a:xfrm>
                <a:solidFill>
                  <a:schemeClr val="accent2"/>
                </a:solidFill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DD52470F-6EC9-8C0A-1A78-6FAADC29C95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Chord 533">
                    <a:extLst>
                      <a:ext uri="{FF2B5EF4-FFF2-40B4-BE49-F238E27FC236}">
                        <a16:creationId xmlns:a16="http://schemas.microsoft.com/office/drawing/2014/main" id="{894C651A-A8E7-EE03-8A8F-E828D6513C5B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2" name="TextBox 531">
                  <a:extLst>
                    <a:ext uri="{FF2B5EF4-FFF2-40B4-BE49-F238E27FC236}">
                      <a16:creationId xmlns:a16="http://schemas.microsoft.com/office/drawing/2014/main" id="{08B381E5-3C88-D25A-882D-02BFBD00413C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99EECF9B-CF7F-30BD-0D97-6DB1D26D6EF1}"/>
                  </a:ext>
                </a:extLst>
              </p:cNvPr>
              <p:cNvGrpSpPr/>
              <p:nvPr/>
            </p:nvGrpSpPr>
            <p:grpSpPr>
              <a:xfrm>
                <a:off x="7670049" y="6178615"/>
                <a:ext cx="369055" cy="643542"/>
                <a:chOff x="1547700" y="2872176"/>
                <a:chExt cx="417015" cy="727172"/>
              </a:xfrm>
            </p:grpSpPr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D46E1D90-D319-F5AB-631D-94E6B5796AA7}"/>
                    </a:ext>
                  </a:extLst>
                </p:cNvPr>
                <p:cNvGrpSpPr/>
                <p:nvPr/>
              </p:nvGrpSpPr>
              <p:grpSpPr>
                <a:xfrm>
                  <a:off x="1547700" y="2872176"/>
                  <a:ext cx="417015" cy="727172"/>
                  <a:chOff x="2887117" y="1625600"/>
                  <a:chExt cx="417015" cy="727172"/>
                </a:xfrm>
                <a:solidFill>
                  <a:srgbClr val="C00000"/>
                </a:solidFill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84F401CC-D22C-5EB5-E4B4-B23246A7D183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Chord 529">
                    <a:extLst>
                      <a:ext uri="{FF2B5EF4-FFF2-40B4-BE49-F238E27FC236}">
                        <a16:creationId xmlns:a16="http://schemas.microsoft.com/office/drawing/2014/main" id="{BA2C44F6-CD70-102B-3A5F-9B41FF15ABD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57701F84-6604-2397-B2DD-2FC7AFD3F75F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</p:grpSp>
      <p:sp>
        <p:nvSpPr>
          <p:cNvPr id="549" name="TextBox 548">
            <a:extLst>
              <a:ext uri="{FF2B5EF4-FFF2-40B4-BE49-F238E27FC236}">
                <a16:creationId xmlns:a16="http://schemas.microsoft.com/office/drawing/2014/main" id="{FAD38CF1-BE36-65B4-DF4E-2BE04FB243D6}"/>
              </a:ext>
            </a:extLst>
          </p:cNvPr>
          <p:cNvSpPr txBox="1"/>
          <p:nvPr/>
        </p:nvSpPr>
        <p:spPr>
          <a:xfrm>
            <a:off x="7162451" y="5207944"/>
            <a:ext cx="22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AEB040-CD40-EB3A-555B-3097D5E6E980}"/>
              </a:ext>
            </a:extLst>
          </p:cNvPr>
          <p:cNvGrpSpPr/>
          <p:nvPr/>
        </p:nvGrpSpPr>
        <p:grpSpPr>
          <a:xfrm>
            <a:off x="9391025" y="4279266"/>
            <a:ext cx="1368341" cy="2503310"/>
            <a:chOff x="9391025" y="4279266"/>
            <a:chExt cx="1368341" cy="2503310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521D708B-C4CA-73B2-7A49-3AF9EED25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2135" y="5172109"/>
              <a:ext cx="592374" cy="7953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A53D82FE-8CA7-1184-E313-A17A8178926B}"/>
                </a:ext>
              </a:extLst>
            </p:cNvPr>
            <p:cNvSpPr txBox="1"/>
            <p:nvPr/>
          </p:nvSpPr>
          <p:spPr>
            <a:xfrm>
              <a:off x="9926980" y="5171104"/>
              <a:ext cx="30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5F8134-1046-722B-4DF3-75D89AE68EA7}"/>
                </a:ext>
              </a:extLst>
            </p:cNvPr>
            <p:cNvGrpSpPr/>
            <p:nvPr/>
          </p:nvGrpSpPr>
          <p:grpSpPr>
            <a:xfrm>
              <a:off x="9391025" y="4279266"/>
              <a:ext cx="1368341" cy="2503310"/>
              <a:chOff x="9391025" y="4279266"/>
              <a:chExt cx="1368341" cy="2503310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F9785061-9782-4144-94EA-D3DF4A6ACFB4}"/>
                  </a:ext>
                </a:extLst>
              </p:cNvPr>
              <p:cNvGrpSpPr/>
              <p:nvPr/>
            </p:nvGrpSpPr>
            <p:grpSpPr>
              <a:xfrm>
                <a:off x="10007804" y="5257101"/>
                <a:ext cx="563629" cy="1352512"/>
                <a:chOff x="1146444" y="364726"/>
                <a:chExt cx="414964" cy="3177303"/>
              </a:xfrm>
            </p:grpSpPr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54E46C45-3073-733A-E590-100C4DC2A764}"/>
                    </a:ext>
                  </a:extLst>
                </p:cNvPr>
                <p:cNvCxnSpPr/>
                <p:nvPr/>
              </p:nvCxnSpPr>
              <p:spPr>
                <a:xfrm flipH="1" flipV="1">
                  <a:off x="1464714" y="364726"/>
                  <a:ext cx="96694" cy="314241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C3460F5A-A739-C905-D725-37BF2FC3ACEF}"/>
                    </a:ext>
                  </a:extLst>
                </p:cNvPr>
                <p:cNvCxnSpPr/>
                <p:nvPr/>
              </p:nvCxnSpPr>
              <p:spPr>
                <a:xfrm>
                  <a:off x="1146444" y="2016957"/>
                  <a:ext cx="414964" cy="1525072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A3FCBC99-4C19-C661-B4CD-A95C6132F7D6}"/>
                  </a:ext>
                </a:extLst>
              </p:cNvPr>
              <p:cNvGrpSpPr/>
              <p:nvPr/>
            </p:nvGrpSpPr>
            <p:grpSpPr>
              <a:xfrm>
                <a:off x="9391025" y="4279266"/>
                <a:ext cx="369055" cy="643542"/>
                <a:chOff x="603816" y="113236"/>
                <a:chExt cx="417015" cy="727172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AF27B629-D54D-C253-107F-3560F5601F46}"/>
                    </a:ext>
                  </a:extLst>
                </p:cNvPr>
                <p:cNvGrpSpPr/>
                <p:nvPr/>
              </p:nvGrpSpPr>
              <p:grpSpPr>
                <a:xfrm>
                  <a:off x="603816" y="113236"/>
                  <a:ext cx="417015" cy="727172"/>
                  <a:chOff x="2887117" y="1625600"/>
                  <a:chExt cx="417015" cy="727172"/>
                </a:xfrm>
                <a:solidFill>
                  <a:schemeClr val="accent1"/>
                </a:solidFill>
              </p:grpSpPr>
              <p:sp>
                <p:nvSpPr>
                  <p:cNvPr id="573" name="Oval 572">
                    <a:extLst>
                      <a:ext uri="{FF2B5EF4-FFF2-40B4-BE49-F238E27FC236}">
                        <a16:creationId xmlns:a16="http://schemas.microsoft.com/office/drawing/2014/main" id="{CFA6B2B9-E68C-0953-B244-A7A22BD0E1F9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Chord 573">
                    <a:extLst>
                      <a:ext uri="{FF2B5EF4-FFF2-40B4-BE49-F238E27FC236}">
                        <a16:creationId xmlns:a16="http://schemas.microsoft.com/office/drawing/2014/main" id="{2CBB28B4-4C81-D469-065D-36FF81526E7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7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72" name="TextBox 571">
                  <a:extLst>
                    <a:ext uri="{FF2B5EF4-FFF2-40B4-BE49-F238E27FC236}">
                      <a16:creationId xmlns:a16="http://schemas.microsoft.com/office/drawing/2014/main" id="{1CD65CBF-8912-8994-7C11-649DC3265240}"/>
                    </a:ext>
                  </a:extLst>
                </p:cNvPr>
                <p:cNvSpPr txBox="1"/>
                <p:nvPr/>
              </p:nvSpPr>
              <p:spPr>
                <a:xfrm>
                  <a:off x="630459" y="307701"/>
                  <a:ext cx="336952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2F07FEB1-F1E2-4749-FA11-E1D8D9AECD1D}"/>
                  </a:ext>
                </a:extLst>
              </p:cNvPr>
              <p:cNvGrpSpPr/>
              <p:nvPr/>
            </p:nvGrpSpPr>
            <p:grpSpPr>
              <a:xfrm>
                <a:off x="10289982" y="4785820"/>
                <a:ext cx="369055" cy="643543"/>
                <a:chOff x="1619594" y="685618"/>
                <a:chExt cx="417015" cy="727173"/>
              </a:xfrm>
            </p:grpSpPr>
            <p:grpSp>
              <p:nvGrpSpPr>
                <p:cNvPr id="567" name="Group 566">
                  <a:extLst>
                    <a:ext uri="{FF2B5EF4-FFF2-40B4-BE49-F238E27FC236}">
                      <a16:creationId xmlns:a16="http://schemas.microsoft.com/office/drawing/2014/main" id="{809F4EFB-18CC-18E6-8A40-BF0152C68F0C}"/>
                    </a:ext>
                  </a:extLst>
                </p:cNvPr>
                <p:cNvGrpSpPr/>
                <p:nvPr/>
              </p:nvGrpSpPr>
              <p:grpSpPr>
                <a:xfrm>
                  <a:off x="1619594" y="685618"/>
                  <a:ext cx="417015" cy="727173"/>
                  <a:chOff x="2887117" y="1625600"/>
                  <a:chExt cx="417015" cy="72717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569" name="Oval 568">
                    <a:extLst>
                      <a:ext uri="{FF2B5EF4-FFF2-40B4-BE49-F238E27FC236}">
                        <a16:creationId xmlns:a16="http://schemas.microsoft.com/office/drawing/2014/main" id="{2A9287EA-0837-96B4-EBCD-6AE73AA17A7C}"/>
                      </a:ext>
                    </a:extLst>
                  </p:cNvPr>
                  <p:cNvSpPr/>
                  <p:nvPr/>
                </p:nvSpPr>
                <p:spPr>
                  <a:xfrm>
                    <a:off x="2965449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Chord 569">
                    <a:extLst>
                      <a:ext uri="{FF2B5EF4-FFF2-40B4-BE49-F238E27FC236}">
                        <a16:creationId xmlns:a16="http://schemas.microsoft.com/office/drawing/2014/main" id="{6C165D91-253F-1E56-E96A-6927E6CE3313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7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8" name="TextBox 567">
                  <a:extLst>
                    <a:ext uri="{FF2B5EF4-FFF2-40B4-BE49-F238E27FC236}">
                      <a16:creationId xmlns:a16="http://schemas.microsoft.com/office/drawing/2014/main" id="{2CF657C7-F2DD-9656-5B13-3F1328A2E19B}"/>
                    </a:ext>
                  </a:extLst>
                </p:cNvPr>
                <p:cNvSpPr txBox="1"/>
                <p:nvPr/>
              </p:nvSpPr>
              <p:spPr>
                <a:xfrm>
                  <a:off x="1651566" y="907509"/>
                  <a:ext cx="283257" cy="452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B8E920C3-DD95-FE3C-22B9-748999C44610}"/>
                  </a:ext>
                </a:extLst>
              </p:cNvPr>
              <p:cNvGrpSpPr/>
              <p:nvPr/>
            </p:nvGrpSpPr>
            <p:grpSpPr>
              <a:xfrm>
                <a:off x="9676549" y="5544764"/>
                <a:ext cx="369055" cy="643543"/>
                <a:chOff x="926445" y="1543188"/>
                <a:chExt cx="417015" cy="727173"/>
              </a:xfrm>
            </p:grpSpPr>
            <p:grpSp>
              <p:nvGrpSpPr>
                <p:cNvPr id="563" name="Group 562">
                  <a:extLst>
                    <a:ext uri="{FF2B5EF4-FFF2-40B4-BE49-F238E27FC236}">
                      <a16:creationId xmlns:a16="http://schemas.microsoft.com/office/drawing/2014/main" id="{28A6D6ED-44E8-5EEC-F777-21D4C9BAE004}"/>
                    </a:ext>
                  </a:extLst>
                </p:cNvPr>
                <p:cNvGrpSpPr/>
                <p:nvPr/>
              </p:nvGrpSpPr>
              <p:grpSpPr>
                <a:xfrm>
                  <a:off x="926445" y="1543188"/>
                  <a:ext cx="417015" cy="727173"/>
                  <a:chOff x="2887116" y="1625600"/>
                  <a:chExt cx="417015" cy="727173"/>
                </a:xfrm>
                <a:solidFill>
                  <a:schemeClr val="accent2"/>
                </a:solidFill>
              </p:grpSpPr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48694B9C-1179-1651-A959-CC0E21605FF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Chord 565">
                    <a:extLst>
                      <a:ext uri="{FF2B5EF4-FFF2-40B4-BE49-F238E27FC236}">
                        <a16:creationId xmlns:a16="http://schemas.microsoft.com/office/drawing/2014/main" id="{F50BD708-9415-AE6D-A99D-CE44B4EDDB28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4" name="TextBox 563">
                  <a:extLst>
                    <a:ext uri="{FF2B5EF4-FFF2-40B4-BE49-F238E27FC236}">
                      <a16:creationId xmlns:a16="http://schemas.microsoft.com/office/drawing/2014/main" id="{F9EC18FA-64D7-E53F-D14C-3AEDA68B1530}"/>
                    </a:ext>
                  </a:extLst>
                </p:cNvPr>
                <p:cNvSpPr txBox="1"/>
                <p:nvPr/>
              </p:nvSpPr>
              <p:spPr>
                <a:xfrm>
                  <a:off x="959484" y="1709637"/>
                  <a:ext cx="353569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C0B71EDA-0D4A-DFB1-D2A9-F44F8F1F6899}"/>
                  </a:ext>
                </a:extLst>
              </p:cNvPr>
              <p:cNvGrpSpPr/>
              <p:nvPr/>
            </p:nvGrpSpPr>
            <p:grpSpPr>
              <a:xfrm>
                <a:off x="10390311" y="6139033"/>
                <a:ext cx="369055" cy="643543"/>
                <a:chOff x="1547699" y="2872176"/>
                <a:chExt cx="417015" cy="727173"/>
              </a:xfrm>
            </p:grpSpPr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F13D7957-A52E-A7A2-BDA9-1DE40F7225E1}"/>
                    </a:ext>
                  </a:extLst>
                </p:cNvPr>
                <p:cNvGrpSpPr/>
                <p:nvPr/>
              </p:nvGrpSpPr>
              <p:grpSpPr>
                <a:xfrm>
                  <a:off x="1547699" y="2872176"/>
                  <a:ext cx="417015" cy="727173"/>
                  <a:chOff x="2887116" y="1625600"/>
                  <a:chExt cx="417015" cy="727173"/>
                </a:xfrm>
                <a:solidFill>
                  <a:srgbClr val="C00000"/>
                </a:solidFill>
              </p:grpSpPr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708E2660-0667-197D-50AD-98EBBA15C270}"/>
                      </a:ext>
                    </a:extLst>
                  </p:cNvPr>
                  <p:cNvSpPr/>
                  <p:nvPr/>
                </p:nvSpPr>
                <p:spPr>
                  <a:xfrm>
                    <a:off x="2965450" y="1625600"/>
                    <a:ext cx="260350" cy="2794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Chord 561">
                    <a:extLst>
                      <a:ext uri="{FF2B5EF4-FFF2-40B4-BE49-F238E27FC236}">
                        <a16:creationId xmlns:a16="http://schemas.microsoft.com/office/drawing/2014/main" id="{A3AA4EED-89AB-7917-AECE-F60D2E9ECB7C}"/>
                      </a:ext>
                    </a:extLst>
                  </p:cNvPr>
                  <p:cNvSpPr/>
                  <p:nvPr/>
                </p:nvSpPr>
                <p:spPr>
                  <a:xfrm rot="6748269">
                    <a:off x="2878136" y="1926778"/>
                    <a:ext cx="434975" cy="417015"/>
                  </a:xfrm>
                  <a:prstGeom prst="chord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0" name="TextBox 559">
                  <a:extLst>
                    <a:ext uri="{FF2B5EF4-FFF2-40B4-BE49-F238E27FC236}">
                      <a16:creationId xmlns:a16="http://schemas.microsoft.com/office/drawing/2014/main" id="{B3C61AA9-40A8-66DD-879D-1E506ED7343E}"/>
                    </a:ext>
                  </a:extLst>
                </p:cNvPr>
                <p:cNvSpPr txBox="1"/>
                <p:nvPr/>
              </p:nvSpPr>
              <p:spPr>
                <a:xfrm>
                  <a:off x="1554345" y="3089415"/>
                  <a:ext cx="386173" cy="452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</p:grp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B84EA1-2F20-B858-71EB-CACF57E0FF9E}"/>
              </a:ext>
            </a:extLst>
          </p:cNvPr>
          <p:cNvCxnSpPr>
            <a:cxnSpLocks/>
          </p:cNvCxnSpPr>
          <p:nvPr/>
        </p:nvCxnSpPr>
        <p:spPr>
          <a:xfrm>
            <a:off x="6254283" y="1642643"/>
            <a:ext cx="9381" cy="22872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393D5B-B078-8981-B61F-A0A14F894024}"/>
              </a:ext>
            </a:extLst>
          </p:cNvPr>
          <p:cNvCxnSpPr>
            <a:cxnSpLocks/>
          </p:cNvCxnSpPr>
          <p:nvPr/>
        </p:nvCxnSpPr>
        <p:spPr>
          <a:xfrm>
            <a:off x="8538456" y="1649813"/>
            <a:ext cx="0" cy="22595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656005-9C25-DD50-04AF-56C07B77EAF6}"/>
              </a:ext>
            </a:extLst>
          </p:cNvPr>
          <p:cNvCxnSpPr/>
          <p:nvPr/>
        </p:nvCxnSpPr>
        <p:spPr>
          <a:xfrm>
            <a:off x="5137312" y="2486140"/>
            <a:ext cx="3717" cy="67977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48B172-F51B-3EA6-62A1-B7913D12F9CB}"/>
              </a:ext>
            </a:extLst>
          </p:cNvPr>
          <p:cNvCxnSpPr/>
          <p:nvPr/>
        </p:nvCxnSpPr>
        <p:spPr>
          <a:xfrm flipH="1">
            <a:off x="4302164" y="3149850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183D69-06E7-FFFF-D31A-5344D63A2EB6}"/>
              </a:ext>
            </a:extLst>
          </p:cNvPr>
          <p:cNvCxnSpPr/>
          <p:nvPr/>
        </p:nvCxnSpPr>
        <p:spPr>
          <a:xfrm flipH="1">
            <a:off x="4589607" y="3138233"/>
            <a:ext cx="3408" cy="7649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B3AE79-885D-860F-8994-CDA9A01377D1}"/>
              </a:ext>
            </a:extLst>
          </p:cNvPr>
          <p:cNvCxnSpPr/>
          <p:nvPr/>
        </p:nvCxnSpPr>
        <p:spPr>
          <a:xfrm flipH="1">
            <a:off x="4154245" y="2444109"/>
            <a:ext cx="11482" cy="149019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0D8B3A-AF52-18FD-2A1A-A59E7F38BBC4}"/>
              </a:ext>
            </a:extLst>
          </p:cNvPr>
          <p:cNvCxnSpPr>
            <a:cxnSpLocks/>
          </p:cNvCxnSpPr>
          <p:nvPr/>
        </p:nvCxnSpPr>
        <p:spPr>
          <a:xfrm>
            <a:off x="4459152" y="2447203"/>
            <a:ext cx="0" cy="72274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FE73052-E049-A495-0633-D76EC742352E}"/>
              </a:ext>
            </a:extLst>
          </p:cNvPr>
          <p:cNvCxnSpPr/>
          <p:nvPr/>
        </p:nvCxnSpPr>
        <p:spPr>
          <a:xfrm flipH="1">
            <a:off x="9501826" y="3212283"/>
            <a:ext cx="4759" cy="74555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E9BC48C-429F-E98D-5496-486718FA9E86}"/>
              </a:ext>
            </a:extLst>
          </p:cNvPr>
          <p:cNvCxnSpPr/>
          <p:nvPr/>
        </p:nvCxnSpPr>
        <p:spPr>
          <a:xfrm flipH="1">
            <a:off x="9769777" y="2457313"/>
            <a:ext cx="3409" cy="147901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014C11-1A5E-7E7C-5064-163643394B96}"/>
              </a:ext>
            </a:extLst>
          </p:cNvPr>
          <p:cNvCxnSpPr/>
          <p:nvPr/>
        </p:nvCxnSpPr>
        <p:spPr>
          <a:xfrm flipH="1">
            <a:off x="9847791" y="3215317"/>
            <a:ext cx="4734" cy="73407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83167D-DA5F-E21E-C3FB-F9FE0F5A7409}"/>
              </a:ext>
            </a:extLst>
          </p:cNvPr>
          <p:cNvCxnSpPr/>
          <p:nvPr/>
        </p:nvCxnSpPr>
        <p:spPr>
          <a:xfrm>
            <a:off x="9978699" y="2493678"/>
            <a:ext cx="920" cy="7269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16CBB35-C562-2DE2-3EC4-007D4F954403}"/>
              </a:ext>
            </a:extLst>
          </p:cNvPr>
          <p:cNvCxnSpPr/>
          <p:nvPr/>
        </p:nvCxnSpPr>
        <p:spPr>
          <a:xfrm>
            <a:off x="9667559" y="2481241"/>
            <a:ext cx="3797" cy="1468151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15F957F-D748-9CFE-158B-36B99553D7FF}"/>
              </a:ext>
            </a:extLst>
          </p:cNvPr>
          <p:cNvCxnSpPr/>
          <p:nvPr/>
        </p:nvCxnSpPr>
        <p:spPr>
          <a:xfrm>
            <a:off x="10135759" y="3210237"/>
            <a:ext cx="118" cy="74211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  <a:effectLst>
            <a:glow rad="127000">
              <a:srgbClr val="FFC000">
                <a:alpha val="3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6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E29486-404B-381F-DC75-D8C72C97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00" y="179840"/>
            <a:ext cx="11006345" cy="1374277"/>
          </a:xfrm>
        </p:spPr>
        <p:txBody>
          <a:bodyPr>
            <a:normAutofit/>
          </a:bodyPr>
          <a:lstStyle/>
          <a:p>
            <a:r>
              <a:rPr lang="en-US" sz="4000" dirty="0"/>
              <a:t>Related </a:t>
            </a:r>
            <a:r>
              <a:rPr lang="en-US" sz="4000" dirty="0" err="1"/>
              <a:t>work</a:t>
            </a:r>
            <a:r>
              <a:rPr lang="en-US" sz="1600" dirty="0" err="1"/>
              <a:t>Temporal</a:t>
            </a:r>
            <a:r>
              <a:rPr lang="en-US" sz="1600" dirty="0"/>
              <a:t> aggregation</a:t>
            </a:r>
            <a:br>
              <a:rPr lang="en-US" sz="1600" dirty="0"/>
            </a:b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325C0-C29C-4D46-4988-7161F3036FDA}"/>
              </a:ext>
            </a:extLst>
          </p:cNvPr>
          <p:cNvSpPr txBox="1"/>
          <p:nvPr/>
        </p:nvSpPr>
        <p:spPr>
          <a:xfrm>
            <a:off x="763400" y="1258974"/>
            <a:ext cx="10528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</a:t>
            </a:r>
            <a:r>
              <a:rPr lang="en-US" dirty="0"/>
              <a:t>: </a:t>
            </a:r>
            <a:r>
              <a:rPr lang="en-US" b="1" dirty="0"/>
              <a:t>Reg</a:t>
            </a:r>
            <a:r>
              <a:rPr lang="en-US" dirty="0"/>
              <a:t>ular in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Completely data agnostic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</a:t>
            </a:r>
            <a:r>
              <a:rPr lang="en-US" dirty="0"/>
              <a:t>[</a:t>
            </a:r>
            <a:r>
              <a:rPr lang="en-US" dirty="0" err="1"/>
              <a:t>WSDM</a:t>
            </a:r>
            <a:r>
              <a:rPr lang="en-US" dirty="0"/>
              <a:t> 2022]: Constant number of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Edges may come from any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 community aware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AGT</a:t>
            </a:r>
            <a:r>
              <a:rPr lang="en-US" dirty="0"/>
              <a:t> (</a:t>
            </a:r>
            <a:r>
              <a:rPr lang="en-US" b="1" dirty="0"/>
              <a:t>A</a:t>
            </a:r>
            <a:r>
              <a:rPr lang="en-US" dirty="0"/>
              <a:t>daptive </a:t>
            </a:r>
            <a:r>
              <a:rPr lang="en-US" b="1" dirty="0"/>
              <a:t>G</a:t>
            </a:r>
            <a:r>
              <a:rPr lang="en-US" dirty="0"/>
              <a:t>ranularity in </a:t>
            </a:r>
            <a:r>
              <a:rPr lang="en-US" b="1" dirty="0"/>
              <a:t>T</a:t>
            </a:r>
            <a:r>
              <a:rPr lang="en-US" dirty="0"/>
              <a:t>ime Evolving Graphs as</a:t>
            </a:r>
          </a:p>
          <a:p>
            <a:r>
              <a:rPr lang="en-US" dirty="0"/>
              <a:t>Tensors) [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MLG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2020</a:t>
            </a:r>
            <a:r>
              <a:rPr lang="en-US" dirty="0"/>
              <a:t>]: Each slice satisfies a heuristic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Dependent on heuristic</a:t>
            </a:r>
            <a:r>
              <a:rPr lang="en-US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FD694-F069-D52A-DB60-11407AFB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780" y="6492875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9</a:t>
            </a:fld>
            <a:endParaRPr lang="en-US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9780475-A4C6-0379-8D32-4191E5BD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77" y="1228085"/>
            <a:ext cx="4266021" cy="2027555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D4BF2D4-D200-707D-E17D-7063BCF83BA9}"/>
              </a:ext>
            </a:extLst>
          </p:cNvPr>
          <p:cNvCxnSpPr>
            <a:cxnSpLocks/>
          </p:cNvCxnSpPr>
          <p:nvPr/>
        </p:nvCxnSpPr>
        <p:spPr>
          <a:xfrm>
            <a:off x="756408" y="3102771"/>
            <a:ext cx="10679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E9F226-42FB-B6ED-6084-A588825D84B9}"/>
              </a:ext>
            </a:extLst>
          </p:cNvPr>
          <p:cNvCxnSpPr>
            <a:cxnSpLocks/>
          </p:cNvCxnSpPr>
          <p:nvPr/>
        </p:nvCxnSpPr>
        <p:spPr>
          <a:xfrm>
            <a:off x="763400" y="5109137"/>
            <a:ext cx="10679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C6E3E37-01AA-6FC3-3DA6-819431B5E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528" y="5413617"/>
            <a:ext cx="5889072" cy="141349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C9D9325-B33A-D70F-C46E-4190A131A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777" y="3164703"/>
            <a:ext cx="3921250" cy="18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184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7910</TotalTime>
  <Words>3714</Words>
  <Application>Microsoft Office PowerPoint</Application>
  <PresentationFormat>Widescreen</PresentationFormat>
  <Paragraphs>1459</Paragraphs>
  <Slides>87</Slides>
  <Notes>73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Calibri</vt:lpstr>
      <vt:lpstr>Cambria Math</vt:lpstr>
      <vt:lpstr>Univers</vt:lpstr>
      <vt:lpstr>GradientUnivers</vt:lpstr>
      <vt:lpstr>CADENCE Community-aware Detection Of Dynamic Network States</vt:lpstr>
      <vt:lpstr>Dynamic Networks </vt:lpstr>
      <vt:lpstr>Interaction snapshots </vt:lpstr>
      <vt:lpstr>Applications  </vt:lpstr>
      <vt:lpstr>Typical aggregation </vt:lpstr>
      <vt:lpstr>Toy example: Interactions between friends and co-workers </vt:lpstr>
      <vt:lpstr>Flawed regular aggregation</vt:lpstr>
      <vt:lpstr>Community aware aggregation</vt:lpstr>
      <vt:lpstr>Related workTemporal aggregation </vt:lpstr>
      <vt:lpstr>Related work</vt:lpstr>
      <vt:lpstr>Good snapshots = stable community interactions</vt:lpstr>
      <vt:lpstr>Interactions as a tensor</vt:lpstr>
      <vt:lpstr>PowerPoint Presentation</vt:lpstr>
      <vt:lpstr>PowerPoint Presentation</vt:lpstr>
      <vt:lpstr> W  as interpretable snapshots</vt:lpstr>
      <vt:lpstr>W as interpretable snapshots</vt:lpstr>
      <vt:lpstr>Snapshot mega matrix H</vt:lpstr>
      <vt:lpstr>Snapshot mega matrix coefficients</vt:lpstr>
      <vt:lpstr>Requirements for snapshots via A</vt:lpstr>
      <vt:lpstr>Requirements for snapshots via A</vt:lpstr>
      <vt:lpstr>CADENCE Formulation</vt:lpstr>
      <vt:lpstr>Optimization: High level</vt:lpstr>
      <vt:lpstr>Optimization: A</vt:lpstr>
      <vt:lpstr>Optimization: A</vt:lpstr>
      <vt:lpstr>Optimization: A</vt:lpstr>
      <vt:lpstr>Optimization: A</vt:lpstr>
      <vt:lpstr>Optimization: A</vt:lpstr>
      <vt:lpstr>CADENCE applied to r/formula1 </vt:lpstr>
      <vt:lpstr>Experiment: Change point (CP) detection</vt:lpstr>
      <vt:lpstr>Change point detection</vt:lpstr>
      <vt:lpstr>Change point detection</vt:lpstr>
      <vt:lpstr>Experiments: Downstream tasks</vt:lpstr>
      <vt:lpstr>Node classification </vt:lpstr>
      <vt:lpstr>Summary</vt:lpstr>
      <vt:lpstr>Thank you!</vt:lpstr>
      <vt:lpstr>Citations</vt:lpstr>
      <vt:lpstr>Constant aggregation </vt:lpstr>
      <vt:lpstr>Finding communities and snapshots</vt:lpstr>
      <vt:lpstr>Motivating assumption: Good snapshots = stable community interactions</vt:lpstr>
      <vt:lpstr>Finding time-frames of stable community interactions</vt:lpstr>
      <vt:lpstr>Optimization: A</vt:lpstr>
      <vt:lpstr>Optimization: A</vt:lpstr>
      <vt:lpstr>Optimization: A</vt:lpstr>
      <vt:lpstr>Orthogonal Matching pursuit </vt:lpstr>
      <vt:lpstr>W: Interpretable snapshots</vt:lpstr>
      <vt:lpstr>W: Interpretable snapshots</vt:lpstr>
      <vt:lpstr>Snapshots: structuring W</vt:lpstr>
      <vt:lpstr>Subproblem 2: Temporal States</vt:lpstr>
      <vt:lpstr>PowerPoint Presentation</vt:lpstr>
      <vt:lpstr>Snapshots: structuring W</vt:lpstr>
      <vt:lpstr>Subproblem 1: Community detection</vt:lpstr>
      <vt:lpstr>Communities: Static representation   </vt:lpstr>
      <vt:lpstr>Communities</vt:lpstr>
      <vt:lpstr>Communities: Back to tensors</vt:lpstr>
      <vt:lpstr>Temporal pattern</vt:lpstr>
      <vt:lpstr>Factors together </vt:lpstr>
      <vt:lpstr>Understanding the input </vt:lpstr>
      <vt:lpstr>Input details </vt:lpstr>
      <vt:lpstr>Optimization: A</vt:lpstr>
      <vt:lpstr>PowerPoint Presentation</vt:lpstr>
      <vt:lpstr>PowerPoint Presentation</vt:lpstr>
      <vt:lpstr>Related work</vt:lpstr>
      <vt:lpstr>Data assumptions </vt:lpstr>
      <vt:lpstr>PowerPoint Presentation</vt:lpstr>
      <vt:lpstr>Temporal States?</vt:lpstr>
      <vt:lpstr>Optimization: U,V</vt:lpstr>
      <vt:lpstr>We model this as a tensor decomposition problem</vt:lpstr>
      <vt:lpstr>PowerPoint Presentation</vt:lpstr>
      <vt:lpstr>Similarity to PARAFAC (CPD)</vt:lpstr>
      <vt:lpstr>Optimization: A</vt:lpstr>
      <vt:lpstr>Core idea</vt:lpstr>
      <vt:lpstr>PowerPoint Presentation</vt:lpstr>
      <vt:lpstr>Understanding the input </vt:lpstr>
      <vt:lpstr>Related work</vt:lpstr>
      <vt:lpstr>Flawed simple aggregation</vt:lpstr>
      <vt:lpstr>PowerPoint Presentation</vt:lpstr>
      <vt:lpstr>Similarities to tensor factorization</vt:lpstr>
      <vt:lpstr>PowerPoint Presentation</vt:lpstr>
      <vt:lpstr>Dynamic Networks </vt:lpstr>
      <vt:lpstr>PowerPoint Presentation</vt:lpstr>
      <vt:lpstr>Optimization: High level</vt:lpstr>
      <vt:lpstr>Optimization: High level</vt:lpstr>
      <vt:lpstr>PowerPoint Presentation</vt:lpstr>
      <vt:lpstr>Experiments: Community quality</vt:lpstr>
      <vt:lpstr>Community quality</vt:lpstr>
      <vt:lpstr>Flawed regular aggregation</vt:lpstr>
      <vt:lpstr>Community aware aggregation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 Encoding: Background  and state-of-the-art</dc:title>
  <dc:creator>max macckdady</dc:creator>
  <cp:lastModifiedBy>max macckdady</cp:lastModifiedBy>
  <cp:revision>53</cp:revision>
  <dcterms:created xsi:type="dcterms:W3CDTF">2022-11-22T08:55:20Z</dcterms:created>
  <dcterms:modified xsi:type="dcterms:W3CDTF">2023-04-12T17:26:42Z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