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336" r:id="rId11"/>
    <p:sldId id="342" r:id="rId12"/>
    <p:sldId id="337" r:id="rId13"/>
    <p:sldId id="338" r:id="rId14"/>
    <p:sldId id="343" r:id="rId15"/>
    <p:sldId id="346" r:id="rId16"/>
    <p:sldId id="347" r:id="rId17"/>
    <p:sldId id="349" r:id="rId18"/>
    <p:sldId id="350" r:id="rId19"/>
    <p:sldId id="351" r:id="rId20"/>
    <p:sldId id="352" r:id="rId21"/>
    <p:sldId id="353" r:id="rId22"/>
    <p:sldId id="354" r:id="rId23"/>
    <p:sldId id="34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0639"/>
  </p:normalViewPr>
  <p:slideViewPr>
    <p:cSldViewPr snapToGrid="0" snapToObjects="1">
      <p:cViewPr>
        <p:scale>
          <a:sx n="99" d="100"/>
          <a:sy n="99" d="100"/>
        </p:scale>
        <p:origin x="1056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BCFAE-5C72-E240-8043-7C713B6D6880}" type="datetimeFigureOut">
              <a:rPr lang="en-US" smtClean="0"/>
              <a:t>3/2/20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CE758-4A43-9443-B2BB-56E3B38E82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39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Addressing</a:t>
            </a:r>
          </a:p>
          <a:p>
            <a:r>
              <a:rPr lang="en-US" dirty="0"/>
              <a:t>Internet network of networks</a:t>
            </a:r>
          </a:p>
          <a:p>
            <a:r>
              <a:rPr lang="en-US" dirty="0"/>
              <a:t>Devices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5CE758-4A43-9443-B2BB-56E3B38E82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04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A073A-566C-1C45-83E8-19009519C6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EA8E87-B005-C444-BDCC-8A01DE3DBA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D1F00-07C8-4D41-BA98-47C3084F5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2672-68ED-9247-B8C0-A0112BD60924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8DAB4-C725-F84C-A98D-058B05027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31DBC-8DD6-9648-836F-2E6B11B32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8936-08FF-D849-AC4B-3DFAF415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91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9BC27-EDF5-1F48-8419-CD4744DE2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94190-1272-114E-806F-3B4CB3708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AB7F6-6F4C-D048-9F08-C16CF4036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2672-68ED-9247-B8C0-A0112BD60924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53B5-42B9-EB44-8721-2FB4592F2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30823-E7F7-2F41-9A5B-B7CFDDB3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8936-08FF-D849-AC4B-3DFAF415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42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00A720-AB6C-FF48-8F2E-C71BA6789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516F16-1F2D-2F45-98ED-983B61C903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0C66A-1B43-E04E-8CAA-3E82EBA87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2672-68ED-9247-B8C0-A0112BD60924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89CDA-EA18-CE41-8AAF-0CD688917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80E5D-A1D1-2B44-804D-CC97B9E7C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8936-08FF-D849-AC4B-3DFAF415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45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85CF7-08E0-2542-90A8-6866EE0A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17D79-3613-5541-B6EA-E77AAAC2A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4DBD-4794-F046-95F9-5AFEC3ED3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2672-68ED-9247-B8C0-A0112BD60924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0DC4A-59F6-0245-9648-B0155490A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CBA7B-E13D-474C-B843-B7D9750D3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8936-08FF-D849-AC4B-3DFAF415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42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B330D-F0E8-6447-875D-F7A1B0BC1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CCB4C-F3AA-8344-BBC0-DF5F6A3AE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36CA8-269F-5D41-AC26-C42DE99D8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2672-68ED-9247-B8C0-A0112BD60924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B4F23-B306-9A42-A51D-D42A9D7F6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4F8EB-3FC8-D44B-908F-EA60CFA2A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8936-08FF-D849-AC4B-3DFAF415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98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DFD5E-3C5F-0A4B-AC69-F5A0A3644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317A8-1105-624B-96F8-E34EE2AD65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E10AE-90B1-3B4B-A221-C44195BA2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2969F-C6D1-DD41-85BD-0BC2211CF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2672-68ED-9247-B8C0-A0112BD60924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2BA0D4-A824-5E48-A2FA-A13C56A5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BA55EA-60C4-184F-963A-45FBBCA46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8936-08FF-D849-AC4B-3DFAF415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13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94581-954F-8C47-8C45-D02DDD274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BC6B1-C8C8-3646-9BCF-CA4187C5D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3131A-6434-DC45-A1A2-B05CCD6D8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789AB7-247C-6049-9C91-DB3B9B0BD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183A01-7938-4943-9AFE-507C3D04C0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D434D-E571-654E-B9C8-BF81594A1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2672-68ED-9247-B8C0-A0112BD60924}" type="datetimeFigureOut">
              <a:rPr lang="en-US" smtClean="0"/>
              <a:t>3/2/20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6FCE41-D96C-5843-84BC-11C413F05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80B4DC-4A29-1D4B-8393-2CF50327C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8936-08FF-D849-AC4B-3DFAF415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31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8E6C9-5308-F548-AD67-4CFF76B7A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9B114D-1847-5E4A-8329-A74AA5AEF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2672-68ED-9247-B8C0-A0112BD60924}" type="datetimeFigureOut">
              <a:rPr lang="en-US" smtClean="0"/>
              <a:t>3/2/20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B10F4E-C130-814E-8221-F8D40F821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742B6A-3A35-904B-A668-FFC4EA576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8936-08FF-D849-AC4B-3DFAF415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82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04A63F-FE57-F445-8E78-4453BE322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2672-68ED-9247-B8C0-A0112BD60924}" type="datetimeFigureOut">
              <a:rPr lang="en-US" smtClean="0"/>
              <a:t>3/2/20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8B8A8-0854-874D-BC39-D168D7698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03E9A3-1DF4-694B-AD4E-DF6724515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8936-08FF-D849-AC4B-3DFAF415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86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44EE1-9CE6-3441-A93B-CC706E9A0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CD9DB-D246-5740-82F0-FB516BC2F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D8E26-9420-E847-AA1C-CFFB873D9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FEB64-3A33-764F-A353-238EF3647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2672-68ED-9247-B8C0-A0112BD60924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E80FC5-B36F-6A49-B319-12339A945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539803-D79E-0948-BB56-956385FED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8936-08FF-D849-AC4B-3DFAF415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1695B-215F-4647-925C-57808C879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544588-CEAF-944C-9D6E-0BBE2880A0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662803-AC9E-5A43-B1AF-3BC5FD1B4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1EF23-ECCF-264B-A5C0-F6ADA4DF4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32672-68ED-9247-B8C0-A0112BD60924}" type="datetimeFigureOut">
              <a:rPr lang="en-US" smtClean="0"/>
              <a:t>3/2/20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6053A-1B26-D24F-BD49-67E92F251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F21832-8885-6440-A09C-D9D6964F8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68936-08FF-D849-AC4B-3DFAF415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05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4C312F-B4AE-2E4C-8C48-D73DEFDC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FC880-4298-6D4B-AC6A-513718F94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DE94E-AF2A-344B-A96C-4B5715E0AA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332672-68ED-9247-B8C0-A0112BD60924}" type="datetimeFigureOut">
              <a:rPr lang="en-US" smtClean="0"/>
              <a:t>3/2/20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F9FF5-57A0-7340-89F8-CC4B260072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0FB14-A52A-2544-A64F-7CAB6FE42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68936-08FF-D849-AC4B-3DFAF415B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8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kdoke@albany.edu" TargetMode="External"/><Relationship Id="rId7" Type="http://schemas.openxmlformats.org/officeDocument/2006/relationships/hyperlink" Target="http://www.cse4k12.org/" TargetMode="External"/><Relationship Id="rId2" Type="http://schemas.openxmlformats.org/officeDocument/2006/relationships/hyperlink" Target="mailto:mzheleva@albany.edu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vingtcerf.blogspot.com/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B51C4-BCA2-6B40-A1D0-6098239123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2662"/>
            <a:ext cx="9144000" cy="2387600"/>
          </a:xfrm>
        </p:spPr>
        <p:txBody>
          <a:bodyPr/>
          <a:lstStyle/>
          <a:p>
            <a:r>
              <a:rPr lang="en-US"/>
              <a:t>The Internet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0A907-7A8D-4B45-9834-DA2FD58764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32337"/>
            <a:ext cx="9144000" cy="1655762"/>
          </a:xfrm>
        </p:spPr>
        <p:txBody>
          <a:bodyPr/>
          <a:lstStyle/>
          <a:p>
            <a:r>
              <a:rPr lang="en-US" sz="3200" dirty="0"/>
              <a:t>Mariya</a:t>
            </a:r>
            <a:r>
              <a:rPr lang="en-US" dirty="0"/>
              <a:t> Zheleva,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Assistant Professor</a:t>
            </a:r>
          </a:p>
          <a:p>
            <a:r>
              <a:rPr lang="en-US" sz="3200" dirty="0" err="1"/>
              <a:t>Karyn</a:t>
            </a:r>
            <a:r>
              <a:rPr lang="en-US" dirty="0"/>
              <a:t> </a:t>
            </a:r>
            <a:r>
              <a:rPr lang="en-US" dirty="0" err="1"/>
              <a:t>Doke</a:t>
            </a:r>
            <a:r>
              <a:rPr lang="en-US" dirty="0"/>
              <a:t>,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PhD student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Computer Science, University at Albany – SUNY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25064-6E3B-3D4B-8994-D881E9E56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4695"/>
            <a:ext cx="10805375" cy="1323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C588C4-85E4-A444-AFA7-9AA332232CD7}"/>
              </a:ext>
            </a:extLst>
          </p:cNvPr>
          <p:cNvSpPr txBox="1"/>
          <p:nvPr/>
        </p:nvSpPr>
        <p:spPr>
          <a:xfrm>
            <a:off x="244699" y="294926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879CA6-53D2-FE49-840B-D32FA84E2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331" y="30296"/>
            <a:ext cx="2991338" cy="9315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E8B566-CC8F-D54A-9713-95C05AA95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0328" y="5730553"/>
            <a:ext cx="927279" cy="9315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BC4E94-3FCD-974F-A7CC-04B2B1FDB9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40" y="348990"/>
            <a:ext cx="2547444" cy="59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68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014" y="-125570"/>
            <a:ext cx="10515600" cy="1325563"/>
          </a:xfrm>
        </p:spPr>
        <p:txBody>
          <a:bodyPr/>
          <a:lstStyle/>
          <a:p>
            <a:r>
              <a:rPr lang="en-US" dirty="0"/>
              <a:t>July 1977: The birth of the Internet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41086" y="943377"/>
            <a:ext cx="11509828" cy="15377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ARPA demonstrates ARPANET</a:t>
            </a:r>
          </a:p>
          <a:p>
            <a:pPr lvl="1"/>
            <a:r>
              <a:rPr lang="en-US" dirty="0"/>
              <a:t>San Francisco (wireless) </a:t>
            </a:r>
            <a:r>
              <a:rPr lang="en-US" dirty="0">
                <a:sym typeface="Wingdings"/>
              </a:rPr>
              <a:t> Norway (satellite)  UCL (landline)  USA (satellite)  Los Angeles (ARPANET)</a:t>
            </a:r>
          </a:p>
          <a:p>
            <a:pPr lvl="1"/>
            <a:r>
              <a:rPr lang="en-US" dirty="0">
                <a:sym typeface="Wingdings"/>
              </a:rPr>
              <a:t>Round trip of 94,000 miles</a:t>
            </a:r>
            <a:r>
              <a:rPr lang="en-US" dirty="0"/>
              <a:t> to deliver a message 800 miles away.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7960" y="2302102"/>
            <a:ext cx="7374075" cy="455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78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8559AF7-FF0D-6348-A97B-D167BB39B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5754" r="4382" b="2"/>
          <a:stretch/>
        </p:blipFill>
        <p:spPr>
          <a:xfrm>
            <a:off x="6083786" y="-168316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4" name="Picture 3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62B0C91F-1239-154F-9C4D-6149ABE2CC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6"/>
          <a:stretch/>
        </p:blipFill>
        <p:spPr>
          <a:xfrm>
            <a:off x="6089904" y="2487166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AB8C32-A514-BA4A-A62B-5BF3407C8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12" y="141623"/>
            <a:ext cx="4803636" cy="1311664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0000"/>
                </a:solidFill>
              </a:rPr>
              <a:t>The killer 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A40AC-B843-C446-946A-B3721AE6D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016" y="1869582"/>
            <a:ext cx="4803637" cy="3788830"/>
          </a:xfrm>
        </p:spPr>
        <p:txBody>
          <a:bodyPr anchor="ctr">
            <a:normAutofit fontScale="92500"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The World Wide Web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Intended to allow researchers to exchange data on the ARPANET</a:t>
            </a:r>
          </a:p>
          <a:p>
            <a:pPr lvl="1"/>
            <a:endParaRPr lang="en-US" sz="3200" dirty="0">
              <a:solidFill>
                <a:srgbClr val="000000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</a:rPr>
              <a:t>Very well-received by the public; made the Internet go “viral”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484397-804A-E242-B345-3D8EDC7BCACC}"/>
              </a:ext>
            </a:extLst>
          </p:cNvPr>
          <p:cNvSpPr txBox="1"/>
          <p:nvPr/>
        </p:nvSpPr>
        <p:spPr>
          <a:xfrm>
            <a:off x="9878095" y="6491781"/>
            <a:ext cx="2745905" cy="4215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400"/>
              <a:t>Sir Tim Berners-Lee</a:t>
            </a:r>
          </a:p>
        </p:txBody>
      </p:sp>
    </p:spTree>
    <p:extLst>
      <p:ext uri="{BB962C8B-B14F-4D97-AF65-F5344CB8AC3E}">
        <p14:creationId xmlns:p14="http://schemas.microsoft.com/office/powerpoint/2010/main" val="4115043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82455D-325B-3047-BEC2-085ED8222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C456E3-D105-4F4F-8A40-22086AE78FA3}"/>
              </a:ext>
            </a:extLst>
          </p:cNvPr>
          <p:cNvSpPr txBox="1"/>
          <p:nvPr/>
        </p:nvSpPr>
        <p:spPr>
          <a:xfrm>
            <a:off x="103029" y="6323527"/>
            <a:ext cx="8169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The Internet today: over 30 billion connected devices</a:t>
            </a:r>
          </a:p>
        </p:txBody>
      </p:sp>
    </p:spTree>
    <p:extLst>
      <p:ext uri="{BB962C8B-B14F-4D97-AF65-F5344CB8AC3E}">
        <p14:creationId xmlns:p14="http://schemas.microsoft.com/office/powerpoint/2010/main" val="887305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517DC0-5465-FF45-BC35-15FA18432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55" y="162727"/>
            <a:ext cx="8792121" cy="6532546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F7E49FE1-9061-514D-81B5-EB8B9925E5C3}"/>
              </a:ext>
            </a:extLst>
          </p:cNvPr>
          <p:cNvSpPr/>
          <p:nvPr/>
        </p:nvSpPr>
        <p:spPr>
          <a:xfrm rot="10800000">
            <a:off x="50893" y="886496"/>
            <a:ext cx="1274667" cy="5602172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7E7BD3-B32C-E440-B7EA-8B5784967E97}"/>
              </a:ext>
            </a:extLst>
          </p:cNvPr>
          <p:cNvSpPr txBox="1"/>
          <p:nvPr/>
        </p:nvSpPr>
        <p:spPr>
          <a:xfrm>
            <a:off x="6686046" y="1904528"/>
            <a:ext cx="22597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x2.5 in five years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D0A5D2-777A-A848-A0EB-DE2883C9D651}"/>
              </a:ext>
            </a:extLst>
          </p:cNvPr>
          <p:cNvSpPr txBox="1"/>
          <p:nvPr/>
        </p:nvSpPr>
        <p:spPr>
          <a:xfrm>
            <a:off x="10745273" y="6488668"/>
            <a:ext cx="1395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Statista 2020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C8FEC0A-4A0E-304E-A981-67FD5634B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222495" y="2747425"/>
            <a:ext cx="5770552" cy="1325563"/>
          </a:xfrm>
        </p:spPr>
        <p:txBody>
          <a:bodyPr/>
          <a:lstStyle/>
          <a:p>
            <a:r>
              <a:rPr lang="en-US" dirty="0"/>
              <a:t>And rapidly growing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BF0267-DD5C-BF44-AB50-8357E8D897D1}"/>
              </a:ext>
            </a:extLst>
          </p:cNvPr>
          <p:cNvSpPr/>
          <p:nvPr/>
        </p:nvSpPr>
        <p:spPr>
          <a:xfrm>
            <a:off x="5821251" y="1506828"/>
            <a:ext cx="669701" cy="4108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31A4A9-3F60-C246-A059-31AD87B48397}"/>
              </a:ext>
            </a:extLst>
          </p:cNvPr>
          <p:cNvSpPr/>
          <p:nvPr/>
        </p:nvSpPr>
        <p:spPr>
          <a:xfrm>
            <a:off x="9194288" y="1506828"/>
            <a:ext cx="669701" cy="41083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78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D2BADE-CF1A-1344-B6DC-ED2B43E0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owns the Internet?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04348F-BC65-0342-85A7-6F00532E2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53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6F28D0D-0F03-C644-BD60-D159C438C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00" y="180112"/>
            <a:ext cx="10515600" cy="1325563"/>
          </a:xfrm>
        </p:spPr>
        <p:txBody>
          <a:bodyPr/>
          <a:lstStyle/>
          <a:p>
            <a:r>
              <a:rPr lang="en-US" dirty="0"/>
              <a:t>A network of networks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E3381-D1F7-3744-A992-B598433B9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480" y="4731824"/>
            <a:ext cx="3365066" cy="1761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2F5430-549E-2647-8027-84885F4F0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1" y="4949569"/>
            <a:ext cx="3185033" cy="1325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B3E73F-C161-1446-8F55-49A538E30BEF}"/>
              </a:ext>
            </a:extLst>
          </p:cNvPr>
          <p:cNvSpPr txBox="1"/>
          <p:nvPr/>
        </p:nvSpPr>
        <p:spPr>
          <a:xfrm>
            <a:off x="476030" y="6410069"/>
            <a:ext cx="257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during summer camp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EF34AB-9CB5-2249-BDB3-4E6BCD1C3F6D}"/>
              </a:ext>
            </a:extLst>
          </p:cNvPr>
          <p:cNvSpPr txBox="1"/>
          <p:nvPr/>
        </p:nvSpPr>
        <p:spPr>
          <a:xfrm>
            <a:off x="9897676" y="6410069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 in the city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F41261-E5BF-AF46-99F6-43DF77448749}"/>
              </a:ext>
            </a:extLst>
          </p:cNvPr>
          <p:cNvSpPr/>
          <p:nvPr/>
        </p:nvSpPr>
        <p:spPr>
          <a:xfrm>
            <a:off x="5264354" y="3781501"/>
            <a:ext cx="566671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110900-E4F9-3944-9A78-CA0D1846BBD2}"/>
              </a:ext>
            </a:extLst>
          </p:cNvPr>
          <p:cNvSpPr/>
          <p:nvPr/>
        </p:nvSpPr>
        <p:spPr>
          <a:xfrm>
            <a:off x="5869662" y="4439724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762664-CD03-FF4B-AFAA-23295B91DFEE}"/>
              </a:ext>
            </a:extLst>
          </p:cNvPr>
          <p:cNvSpPr/>
          <p:nvPr/>
        </p:nvSpPr>
        <p:spPr>
          <a:xfrm>
            <a:off x="3770312" y="4693073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8417F86-17AD-BB4F-B50E-57624EE88BAC}"/>
              </a:ext>
            </a:extLst>
          </p:cNvPr>
          <p:cNvSpPr/>
          <p:nvPr/>
        </p:nvSpPr>
        <p:spPr>
          <a:xfrm>
            <a:off x="9227113" y="4439724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8416FC-E869-D54F-AA74-9BE195E54D0D}"/>
              </a:ext>
            </a:extLst>
          </p:cNvPr>
          <p:cNvSpPr/>
          <p:nvPr/>
        </p:nvSpPr>
        <p:spPr>
          <a:xfrm>
            <a:off x="5712426" y="5917518"/>
            <a:ext cx="566671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BA2DB1-C0CA-5041-9C1F-0B5C4A72B7D3}"/>
              </a:ext>
            </a:extLst>
          </p:cNvPr>
          <p:cNvSpPr/>
          <p:nvPr/>
        </p:nvSpPr>
        <p:spPr>
          <a:xfrm>
            <a:off x="7570631" y="3156442"/>
            <a:ext cx="566671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4A3ACEE-608F-CB40-BA82-0F85418B9F15}"/>
              </a:ext>
            </a:extLst>
          </p:cNvPr>
          <p:cNvSpPr/>
          <p:nvPr/>
        </p:nvSpPr>
        <p:spPr>
          <a:xfrm>
            <a:off x="8067298" y="5860470"/>
            <a:ext cx="566671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C3EBAB-75A8-654E-8277-D23AAA72C325}"/>
              </a:ext>
            </a:extLst>
          </p:cNvPr>
          <p:cNvCxnSpPr>
            <a:stCxn id="8" idx="3"/>
          </p:cNvCxnSpPr>
          <p:nvPr/>
        </p:nvCxnSpPr>
        <p:spPr>
          <a:xfrm flipV="1">
            <a:off x="3357554" y="5138670"/>
            <a:ext cx="412758" cy="4736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7C0F8B-445D-2E4E-9FA6-05D89793B4C1}"/>
              </a:ext>
            </a:extLst>
          </p:cNvPr>
          <p:cNvCxnSpPr>
            <a:cxnSpLocks/>
            <a:stCxn id="13" idx="6"/>
            <a:endCxn id="12" idx="2"/>
          </p:cNvCxnSpPr>
          <p:nvPr/>
        </p:nvCxnSpPr>
        <p:spPr>
          <a:xfrm flipV="1">
            <a:off x="4336983" y="4731824"/>
            <a:ext cx="1532679" cy="2533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084E27-381D-8745-B5B0-3093C0812725}"/>
              </a:ext>
            </a:extLst>
          </p:cNvPr>
          <p:cNvCxnSpPr>
            <a:cxnSpLocks/>
            <a:stCxn id="13" idx="0"/>
            <a:endCxn id="11" idx="3"/>
          </p:cNvCxnSpPr>
          <p:nvPr/>
        </p:nvCxnSpPr>
        <p:spPr>
          <a:xfrm flipV="1">
            <a:off x="4053648" y="4280147"/>
            <a:ext cx="1293693" cy="4129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B0E000-8073-2A46-A169-2451EB7C26CB}"/>
              </a:ext>
            </a:extLst>
          </p:cNvPr>
          <p:cNvCxnSpPr>
            <a:cxnSpLocks/>
            <a:stCxn id="16" idx="2"/>
            <a:endCxn id="11" idx="6"/>
          </p:cNvCxnSpPr>
          <p:nvPr/>
        </p:nvCxnSpPr>
        <p:spPr>
          <a:xfrm flipH="1">
            <a:off x="5831025" y="3448542"/>
            <a:ext cx="1739606" cy="6250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4879A8-4C59-E547-96EC-34126DBDD0CB}"/>
              </a:ext>
            </a:extLst>
          </p:cNvPr>
          <p:cNvCxnSpPr>
            <a:cxnSpLocks/>
            <a:stCxn id="16" idx="5"/>
            <a:endCxn id="14" idx="1"/>
          </p:cNvCxnSpPr>
          <p:nvPr/>
        </p:nvCxnSpPr>
        <p:spPr>
          <a:xfrm>
            <a:off x="8054315" y="3655088"/>
            <a:ext cx="1255785" cy="8701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FE0C3E-F431-AC4F-AE52-2170BF36073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6436333" y="4731824"/>
            <a:ext cx="27907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2FCA8B-5067-884B-8DFE-0BFEB767863A}"/>
              </a:ext>
            </a:extLst>
          </p:cNvPr>
          <p:cNvCxnSpPr>
            <a:cxnSpLocks/>
            <a:stCxn id="13" idx="6"/>
            <a:endCxn id="15" idx="2"/>
          </p:cNvCxnSpPr>
          <p:nvPr/>
        </p:nvCxnSpPr>
        <p:spPr>
          <a:xfrm>
            <a:off x="4336983" y="4985173"/>
            <a:ext cx="1375443" cy="12244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B4347E8-FA1F-3349-A861-726859FCFA48}"/>
              </a:ext>
            </a:extLst>
          </p:cNvPr>
          <p:cNvCxnSpPr>
            <a:cxnSpLocks/>
            <a:stCxn id="17" idx="2"/>
            <a:endCxn id="15" idx="6"/>
          </p:cNvCxnSpPr>
          <p:nvPr/>
        </p:nvCxnSpPr>
        <p:spPr>
          <a:xfrm flipH="1">
            <a:off x="6279097" y="6152570"/>
            <a:ext cx="1788201" cy="57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9928C3-43F5-7144-B090-139DCACBEFFB}"/>
              </a:ext>
            </a:extLst>
          </p:cNvPr>
          <p:cNvCxnSpPr>
            <a:cxnSpLocks/>
            <a:stCxn id="17" idx="7"/>
          </p:cNvCxnSpPr>
          <p:nvPr/>
        </p:nvCxnSpPr>
        <p:spPr>
          <a:xfrm flipV="1">
            <a:off x="8550982" y="5023924"/>
            <a:ext cx="953169" cy="9221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EF54B48-5CB2-8340-9C92-C2CA4D9904EE}"/>
              </a:ext>
            </a:extLst>
          </p:cNvPr>
          <p:cNvCxnSpPr>
            <a:cxnSpLocks/>
          </p:cNvCxnSpPr>
          <p:nvPr/>
        </p:nvCxnSpPr>
        <p:spPr>
          <a:xfrm flipH="1" flipV="1">
            <a:off x="9572121" y="5023924"/>
            <a:ext cx="880937" cy="9911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552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6F28D0D-0F03-C644-BD60-D159C438C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00" y="180112"/>
            <a:ext cx="10515600" cy="1325563"/>
          </a:xfrm>
        </p:spPr>
        <p:txBody>
          <a:bodyPr/>
          <a:lstStyle/>
          <a:p>
            <a:r>
              <a:rPr lang="en-US" dirty="0"/>
              <a:t>A network of networks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E3381-D1F7-3744-A992-B598433B9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480" y="4731824"/>
            <a:ext cx="3365066" cy="1761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2F5430-549E-2647-8027-84885F4F0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1" y="4949569"/>
            <a:ext cx="3185033" cy="1325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B3E73F-C161-1446-8F55-49A538E30BEF}"/>
              </a:ext>
            </a:extLst>
          </p:cNvPr>
          <p:cNvSpPr txBox="1"/>
          <p:nvPr/>
        </p:nvSpPr>
        <p:spPr>
          <a:xfrm>
            <a:off x="476030" y="6410069"/>
            <a:ext cx="257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during summer camp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EF34AB-9CB5-2249-BDB3-4E6BCD1C3F6D}"/>
              </a:ext>
            </a:extLst>
          </p:cNvPr>
          <p:cNvSpPr txBox="1"/>
          <p:nvPr/>
        </p:nvSpPr>
        <p:spPr>
          <a:xfrm>
            <a:off x="9897676" y="6410069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 in the city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F41261-E5BF-AF46-99F6-43DF77448749}"/>
              </a:ext>
            </a:extLst>
          </p:cNvPr>
          <p:cNvSpPr/>
          <p:nvPr/>
        </p:nvSpPr>
        <p:spPr>
          <a:xfrm>
            <a:off x="5264354" y="3781501"/>
            <a:ext cx="566671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110900-E4F9-3944-9A78-CA0D1846BBD2}"/>
              </a:ext>
            </a:extLst>
          </p:cNvPr>
          <p:cNvSpPr/>
          <p:nvPr/>
        </p:nvSpPr>
        <p:spPr>
          <a:xfrm>
            <a:off x="5869662" y="4439724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762664-CD03-FF4B-AFAA-23295B91DFEE}"/>
              </a:ext>
            </a:extLst>
          </p:cNvPr>
          <p:cNvSpPr/>
          <p:nvPr/>
        </p:nvSpPr>
        <p:spPr>
          <a:xfrm>
            <a:off x="3770312" y="4693073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8417F86-17AD-BB4F-B50E-57624EE88BAC}"/>
              </a:ext>
            </a:extLst>
          </p:cNvPr>
          <p:cNvSpPr/>
          <p:nvPr/>
        </p:nvSpPr>
        <p:spPr>
          <a:xfrm>
            <a:off x="9227113" y="4439724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8416FC-E869-D54F-AA74-9BE195E54D0D}"/>
              </a:ext>
            </a:extLst>
          </p:cNvPr>
          <p:cNvSpPr/>
          <p:nvPr/>
        </p:nvSpPr>
        <p:spPr>
          <a:xfrm>
            <a:off x="5712426" y="5917518"/>
            <a:ext cx="566671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BA2DB1-C0CA-5041-9C1F-0B5C4A72B7D3}"/>
              </a:ext>
            </a:extLst>
          </p:cNvPr>
          <p:cNvSpPr/>
          <p:nvPr/>
        </p:nvSpPr>
        <p:spPr>
          <a:xfrm>
            <a:off x="7570631" y="3156442"/>
            <a:ext cx="566671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4A3ACEE-608F-CB40-BA82-0F85418B9F15}"/>
              </a:ext>
            </a:extLst>
          </p:cNvPr>
          <p:cNvSpPr/>
          <p:nvPr/>
        </p:nvSpPr>
        <p:spPr>
          <a:xfrm>
            <a:off x="8067298" y="5860470"/>
            <a:ext cx="566671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C3EBAB-75A8-654E-8277-D23AAA72C325}"/>
              </a:ext>
            </a:extLst>
          </p:cNvPr>
          <p:cNvCxnSpPr>
            <a:stCxn id="8" idx="3"/>
          </p:cNvCxnSpPr>
          <p:nvPr/>
        </p:nvCxnSpPr>
        <p:spPr>
          <a:xfrm flipV="1">
            <a:off x="3357554" y="5138670"/>
            <a:ext cx="412758" cy="4736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7C0F8B-445D-2E4E-9FA6-05D89793B4C1}"/>
              </a:ext>
            </a:extLst>
          </p:cNvPr>
          <p:cNvCxnSpPr>
            <a:cxnSpLocks/>
            <a:stCxn id="13" idx="6"/>
            <a:endCxn id="12" idx="2"/>
          </p:cNvCxnSpPr>
          <p:nvPr/>
        </p:nvCxnSpPr>
        <p:spPr>
          <a:xfrm flipV="1">
            <a:off x="4336983" y="4731824"/>
            <a:ext cx="1532679" cy="2533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084E27-381D-8745-B5B0-3093C0812725}"/>
              </a:ext>
            </a:extLst>
          </p:cNvPr>
          <p:cNvCxnSpPr>
            <a:cxnSpLocks/>
            <a:stCxn id="13" idx="0"/>
            <a:endCxn id="11" idx="3"/>
          </p:cNvCxnSpPr>
          <p:nvPr/>
        </p:nvCxnSpPr>
        <p:spPr>
          <a:xfrm flipV="1">
            <a:off x="4053648" y="4280147"/>
            <a:ext cx="1293693" cy="4129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B0E000-8073-2A46-A169-2451EB7C26CB}"/>
              </a:ext>
            </a:extLst>
          </p:cNvPr>
          <p:cNvCxnSpPr>
            <a:cxnSpLocks/>
            <a:stCxn id="16" idx="2"/>
            <a:endCxn id="11" idx="6"/>
          </p:cNvCxnSpPr>
          <p:nvPr/>
        </p:nvCxnSpPr>
        <p:spPr>
          <a:xfrm flipH="1">
            <a:off x="5831025" y="3448542"/>
            <a:ext cx="1739606" cy="6250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4879A8-4C59-E547-96EC-34126DBDD0CB}"/>
              </a:ext>
            </a:extLst>
          </p:cNvPr>
          <p:cNvCxnSpPr>
            <a:cxnSpLocks/>
            <a:stCxn id="16" idx="5"/>
            <a:endCxn id="14" idx="1"/>
          </p:cNvCxnSpPr>
          <p:nvPr/>
        </p:nvCxnSpPr>
        <p:spPr>
          <a:xfrm>
            <a:off x="8054315" y="3655088"/>
            <a:ext cx="1255785" cy="8701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FE0C3E-F431-AC4F-AE52-2170BF36073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6436333" y="4731824"/>
            <a:ext cx="27907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2FCA8B-5067-884B-8DFE-0BFEB767863A}"/>
              </a:ext>
            </a:extLst>
          </p:cNvPr>
          <p:cNvCxnSpPr>
            <a:cxnSpLocks/>
            <a:stCxn id="13" idx="6"/>
            <a:endCxn id="15" idx="2"/>
          </p:cNvCxnSpPr>
          <p:nvPr/>
        </p:nvCxnSpPr>
        <p:spPr>
          <a:xfrm>
            <a:off x="4336983" y="4985173"/>
            <a:ext cx="1375443" cy="12244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B4347E8-FA1F-3349-A861-726859FCFA48}"/>
              </a:ext>
            </a:extLst>
          </p:cNvPr>
          <p:cNvCxnSpPr>
            <a:cxnSpLocks/>
            <a:stCxn id="17" idx="2"/>
            <a:endCxn id="15" idx="6"/>
          </p:cNvCxnSpPr>
          <p:nvPr/>
        </p:nvCxnSpPr>
        <p:spPr>
          <a:xfrm flipH="1">
            <a:off x="6279097" y="6152570"/>
            <a:ext cx="1788201" cy="57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9928C3-43F5-7144-B090-139DCACBEFFB}"/>
              </a:ext>
            </a:extLst>
          </p:cNvPr>
          <p:cNvCxnSpPr>
            <a:cxnSpLocks/>
            <a:stCxn id="17" idx="7"/>
          </p:cNvCxnSpPr>
          <p:nvPr/>
        </p:nvCxnSpPr>
        <p:spPr>
          <a:xfrm flipV="1">
            <a:off x="8550982" y="5023924"/>
            <a:ext cx="953169" cy="9221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EF54B48-5CB2-8340-9C92-C2CA4D9904EE}"/>
              </a:ext>
            </a:extLst>
          </p:cNvPr>
          <p:cNvCxnSpPr>
            <a:cxnSpLocks/>
          </p:cNvCxnSpPr>
          <p:nvPr/>
        </p:nvCxnSpPr>
        <p:spPr>
          <a:xfrm flipH="1" flipV="1">
            <a:off x="9572121" y="5023924"/>
            <a:ext cx="880937" cy="9911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5B99F0D-1AE0-0A4D-B4CC-0B606A400688}"/>
              </a:ext>
            </a:extLst>
          </p:cNvPr>
          <p:cNvSpPr/>
          <p:nvPr/>
        </p:nvSpPr>
        <p:spPr>
          <a:xfrm>
            <a:off x="8954380" y="4138244"/>
            <a:ext cx="1195125" cy="120578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19061C-8E92-574A-B8CD-4EBC69096F8C}"/>
              </a:ext>
            </a:extLst>
          </p:cNvPr>
          <p:cNvSpPr txBox="1"/>
          <p:nvPr/>
        </p:nvSpPr>
        <p:spPr>
          <a:xfrm>
            <a:off x="8971280" y="4546763"/>
            <a:ext cx="119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Spectrum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46838EC-6DDF-4C4E-91F9-B553E87033DD}"/>
              </a:ext>
            </a:extLst>
          </p:cNvPr>
          <p:cNvSpPr/>
          <p:nvPr/>
        </p:nvSpPr>
        <p:spPr>
          <a:xfrm>
            <a:off x="4540883" y="2567416"/>
            <a:ext cx="1979256" cy="19097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Cogent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46993D2-C3F7-7142-9F1F-059BD8312B9A}"/>
              </a:ext>
            </a:extLst>
          </p:cNvPr>
          <p:cNvSpPr/>
          <p:nvPr/>
        </p:nvSpPr>
        <p:spPr>
          <a:xfrm>
            <a:off x="5450402" y="3999335"/>
            <a:ext cx="1633244" cy="15532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Telia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773808F-D617-244C-9877-A4A25391FB5F}"/>
              </a:ext>
            </a:extLst>
          </p:cNvPr>
          <p:cNvSpPr/>
          <p:nvPr/>
        </p:nvSpPr>
        <p:spPr>
          <a:xfrm>
            <a:off x="5247087" y="5495198"/>
            <a:ext cx="1284074" cy="12163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79A472E-C37D-2942-A973-99B87FF22B57}"/>
              </a:ext>
            </a:extLst>
          </p:cNvPr>
          <p:cNvSpPr/>
          <p:nvPr/>
        </p:nvSpPr>
        <p:spPr>
          <a:xfrm>
            <a:off x="7237440" y="2790319"/>
            <a:ext cx="1233053" cy="119978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4A3047-008C-7342-8DA4-EC5F1F72F5C2}"/>
              </a:ext>
            </a:extLst>
          </p:cNvPr>
          <p:cNvSpPr/>
          <p:nvPr/>
        </p:nvSpPr>
        <p:spPr>
          <a:xfrm>
            <a:off x="7286961" y="4920379"/>
            <a:ext cx="1811584" cy="1761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Level 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35FD8C9-3CCC-6E4A-B199-960E53DF9818}"/>
              </a:ext>
            </a:extLst>
          </p:cNvPr>
          <p:cNvSpPr/>
          <p:nvPr/>
        </p:nvSpPr>
        <p:spPr>
          <a:xfrm>
            <a:off x="3535271" y="4365701"/>
            <a:ext cx="1177146" cy="115381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AT&amp;T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F6109F-86F0-8A46-8E46-3FB5921894AB}"/>
              </a:ext>
            </a:extLst>
          </p:cNvPr>
          <p:cNvSpPr txBox="1"/>
          <p:nvPr/>
        </p:nvSpPr>
        <p:spPr>
          <a:xfrm>
            <a:off x="29229" y="1378235"/>
            <a:ext cx="8615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Anybody who thinks they can make use of the Internet can become a part of it, as long as they have devices that “speak” the Internet language.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954DBAD-3B52-2D48-ACF2-A8C3D4DAC1DC}"/>
              </a:ext>
            </a:extLst>
          </p:cNvPr>
          <p:cNvCxnSpPr>
            <a:cxnSpLocks/>
          </p:cNvCxnSpPr>
          <p:nvPr/>
        </p:nvCxnSpPr>
        <p:spPr>
          <a:xfrm flipH="1" flipV="1">
            <a:off x="6844463" y="5325124"/>
            <a:ext cx="442498" cy="4759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674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5BEB9C-BE55-B943-AEA1-1E0E34BDD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packets travel on the Internet?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900D7-E389-E94A-AFBB-97F7B81FE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09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0530E9F-557D-C549-AF30-6CBA67AB6E20}"/>
              </a:ext>
            </a:extLst>
          </p:cNvPr>
          <p:cNvSpPr/>
          <p:nvPr/>
        </p:nvSpPr>
        <p:spPr>
          <a:xfrm>
            <a:off x="172521" y="1689176"/>
            <a:ext cx="4035171" cy="1575381"/>
          </a:xfrm>
          <a:prstGeom prst="wedgeRoundRectCallout">
            <a:avLst>
              <a:gd name="adj1" fmla="val 42681"/>
              <a:gd name="adj2" fmla="val 1281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6F28D0D-0F03-C644-BD60-D159C438C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00" y="180112"/>
            <a:ext cx="10515600" cy="1325563"/>
          </a:xfrm>
        </p:spPr>
        <p:txBody>
          <a:bodyPr/>
          <a:lstStyle/>
          <a:p>
            <a:r>
              <a:rPr lang="en-US" dirty="0"/>
              <a:t>Packet addressing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E3381-D1F7-3744-A992-B598433B9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480" y="4731824"/>
            <a:ext cx="3365066" cy="1761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2F5430-549E-2647-8027-84885F4F0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1" y="4949569"/>
            <a:ext cx="3185033" cy="1325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B3E73F-C161-1446-8F55-49A538E30BEF}"/>
              </a:ext>
            </a:extLst>
          </p:cNvPr>
          <p:cNvSpPr txBox="1"/>
          <p:nvPr/>
        </p:nvSpPr>
        <p:spPr>
          <a:xfrm>
            <a:off x="476030" y="6410069"/>
            <a:ext cx="257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during summer camp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EF34AB-9CB5-2249-BDB3-4E6BCD1C3F6D}"/>
              </a:ext>
            </a:extLst>
          </p:cNvPr>
          <p:cNvSpPr txBox="1"/>
          <p:nvPr/>
        </p:nvSpPr>
        <p:spPr>
          <a:xfrm>
            <a:off x="9897676" y="6410069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 in the city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F41261-E5BF-AF46-99F6-43DF77448749}"/>
              </a:ext>
            </a:extLst>
          </p:cNvPr>
          <p:cNvSpPr/>
          <p:nvPr/>
        </p:nvSpPr>
        <p:spPr>
          <a:xfrm>
            <a:off x="5264354" y="3781501"/>
            <a:ext cx="566671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110900-E4F9-3944-9A78-CA0D1846BBD2}"/>
              </a:ext>
            </a:extLst>
          </p:cNvPr>
          <p:cNvSpPr/>
          <p:nvPr/>
        </p:nvSpPr>
        <p:spPr>
          <a:xfrm>
            <a:off x="5869662" y="4439724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762664-CD03-FF4B-AFAA-23295B91DFEE}"/>
              </a:ext>
            </a:extLst>
          </p:cNvPr>
          <p:cNvSpPr/>
          <p:nvPr/>
        </p:nvSpPr>
        <p:spPr>
          <a:xfrm>
            <a:off x="3770312" y="4693073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8417F86-17AD-BB4F-B50E-57624EE88BAC}"/>
              </a:ext>
            </a:extLst>
          </p:cNvPr>
          <p:cNvSpPr/>
          <p:nvPr/>
        </p:nvSpPr>
        <p:spPr>
          <a:xfrm>
            <a:off x="9227113" y="4439724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8416FC-E869-D54F-AA74-9BE195E54D0D}"/>
              </a:ext>
            </a:extLst>
          </p:cNvPr>
          <p:cNvSpPr/>
          <p:nvPr/>
        </p:nvSpPr>
        <p:spPr>
          <a:xfrm>
            <a:off x="5712426" y="5917518"/>
            <a:ext cx="566671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BA2DB1-C0CA-5041-9C1F-0B5C4A72B7D3}"/>
              </a:ext>
            </a:extLst>
          </p:cNvPr>
          <p:cNvSpPr/>
          <p:nvPr/>
        </p:nvSpPr>
        <p:spPr>
          <a:xfrm>
            <a:off x="7570631" y="3156442"/>
            <a:ext cx="566671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4A3ACEE-608F-CB40-BA82-0F85418B9F15}"/>
              </a:ext>
            </a:extLst>
          </p:cNvPr>
          <p:cNvSpPr/>
          <p:nvPr/>
        </p:nvSpPr>
        <p:spPr>
          <a:xfrm>
            <a:off x="8067298" y="5860470"/>
            <a:ext cx="566671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C3EBAB-75A8-654E-8277-D23AAA72C325}"/>
              </a:ext>
            </a:extLst>
          </p:cNvPr>
          <p:cNvCxnSpPr>
            <a:stCxn id="8" idx="3"/>
          </p:cNvCxnSpPr>
          <p:nvPr/>
        </p:nvCxnSpPr>
        <p:spPr>
          <a:xfrm flipV="1">
            <a:off x="3357554" y="5138670"/>
            <a:ext cx="412758" cy="4736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7C0F8B-445D-2E4E-9FA6-05D89793B4C1}"/>
              </a:ext>
            </a:extLst>
          </p:cNvPr>
          <p:cNvCxnSpPr>
            <a:cxnSpLocks/>
            <a:stCxn id="13" idx="6"/>
            <a:endCxn id="12" idx="2"/>
          </p:cNvCxnSpPr>
          <p:nvPr/>
        </p:nvCxnSpPr>
        <p:spPr>
          <a:xfrm flipV="1">
            <a:off x="4336983" y="4731824"/>
            <a:ext cx="1532679" cy="2533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084E27-381D-8745-B5B0-3093C0812725}"/>
              </a:ext>
            </a:extLst>
          </p:cNvPr>
          <p:cNvCxnSpPr>
            <a:cxnSpLocks/>
            <a:stCxn id="13" idx="0"/>
            <a:endCxn id="11" idx="3"/>
          </p:cNvCxnSpPr>
          <p:nvPr/>
        </p:nvCxnSpPr>
        <p:spPr>
          <a:xfrm flipV="1">
            <a:off x="4053648" y="4280147"/>
            <a:ext cx="1293693" cy="4129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B0E000-8073-2A46-A169-2451EB7C26CB}"/>
              </a:ext>
            </a:extLst>
          </p:cNvPr>
          <p:cNvCxnSpPr>
            <a:cxnSpLocks/>
            <a:stCxn id="16" idx="2"/>
            <a:endCxn id="11" idx="6"/>
          </p:cNvCxnSpPr>
          <p:nvPr/>
        </p:nvCxnSpPr>
        <p:spPr>
          <a:xfrm flipH="1">
            <a:off x="5831025" y="3448542"/>
            <a:ext cx="1739606" cy="6250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4879A8-4C59-E547-96EC-34126DBDD0CB}"/>
              </a:ext>
            </a:extLst>
          </p:cNvPr>
          <p:cNvCxnSpPr>
            <a:cxnSpLocks/>
            <a:stCxn id="16" idx="5"/>
            <a:endCxn id="14" idx="1"/>
          </p:cNvCxnSpPr>
          <p:nvPr/>
        </p:nvCxnSpPr>
        <p:spPr>
          <a:xfrm>
            <a:off x="8054315" y="3655088"/>
            <a:ext cx="1255785" cy="8701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FE0C3E-F431-AC4F-AE52-2170BF36073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6436333" y="4731824"/>
            <a:ext cx="27907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2FCA8B-5067-884B-8DFE-0BFEB767863A}"/>
              </a:ext>
            </a:extLst>
          </p:cNvPr>
          <p:cNvCxnSpPr>
            <a:cxnSpLocks/>
            <a:stCxn id="13" idx="6"/>
            <a:endCxn id="15" idx="2"/>
          </p:cNvCxnSpPr>
          <p:nvPr/>
        </p:nvCxnSpPr>
        <p:spPr>
          <a:xfrm>
            <a:off x="4336983" y="4985173"/>
            <a:ext cx="1375443" cy="12244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B4347E8-FA1F-3349-A861-726859FCFA48}"/>
              </a:ext>
            </a:extLst>
          </p:cNvPr>
          <p:cNvCxnSpPr>
            <a:cxnSpLocks/>
            <a:stCxn id="17" idx="2"/>
            <a:endCxn id="15" idx="6"/>
          </p:cNvCxnSpPr>
          <p:nvPr/>
        </p:nvCxnSpPr>
        <p:spPr>
          <a:xfrm flipH="1">
            <a:off x="6279097" y="6152570"/>
            <a:ext cx="1788201" cy="57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9928C3-43F5-7144-B090-139DCACBEFFB}"/>
              </a:ext>
            </a:extLst>
          </p:cNvPr>
          <p:cNvCxnSpPr>
            <a:cxnSpLocks/>
            <a:stCxn id="17" idx="7"/>
          </p:cNvCxnSpPr>
          <p:nvPr/>
        </p:nvCxnSpPr>
        <p:spPr>
          <a:xfrm flipV="1">
            <a:off x="8550982" y="5023924"/>
            <a:ext cx="953169" cy="9221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EF54B48-5CB2-8340-9C92-C2CA4D9904EE}"/>
              </a:ext>
            </a:extLst>
          </p:cNvPr>
          <p:cNvCxnSpPr>
            <a:cxnSpLocks/>
          </p:cNvCxnSpPr>
          <p:nvPr/>
        </p:nvCxnSpPr>
        <p:spPr>
          <a:xfrm flipH="1" flipV="1">
            <a:off x="9572121" y="5023924"/>
            <a:ext cx="880937" cy="9911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5B99F0D-1AE0-0A4D-B4CC-0B606A400688}"/>
              </a:ext>
            </a:extLst>
          </p:cNvPr>
          <p:cNvSpPr/>
          <p:nvPr/>
        </p:nvSpPr>
        <p:spPr>
          <a:xfrm>
            <a:off x="8954380" y="4138244"/>
            <a:ext cx="1195125" cy="120578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19061C-8E92-574A-B8CD-4EBC69096F8C}"/>
              </a:ext>
            </a:extLst>
          </p:cNvPr>
          <p:cNvSpPr txBox="1"/>
          <p:nvPr/>
        </p:nvSpPr>
        <p:spPr>
          <a:xfrm>
            <a:off x="8971280" y="4546763"/>
            <a:ext cx="119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Albany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46838EC-6DDF-4C4E-91F9-B553E87033DD}"/>
              </a:ext>
            </a:extLst>
          </p:cNvPr>
          <p:cNvSpPr/>
          <p:nvPr/>
        </p:nvSpPr>
        <p:spPr>
          <a:xfrm>
            <a:off x="4540883" y="2567416"/>
            <a:ext cx="1979256" cy="19097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West Coast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46993D2-C3F7-7142-9F1F-059BD8312B9A}"/>
              </a:ext>
            </a:extLst>
          </p:cNvPr>
          <p:cNvSpPr/>
          <p:nvPr/>
        </p:nvSpPr>
        <p:spPr>
          <a:xfrm>
            <a:off x="5450402" y="3999335"/>
            <a:ext cx="1633244" cy="15532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New York State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773808F-D617-244C-9877-A4A25391FB5F}"/>
              </a:ext>
            </a:extLst>
          </p:cNvPr>
          <p:cNvSpPr/>
          <p:nvPr/>
        </p:nvSpPr>
        <p:spPr>
          <a:xfrm>
            <a:off x="5247087" y="5495198"/>
            <a:ext cx="1284074" cy="12163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79A472E-C37D-2942-A973-99B87FF22B57}"/>
              </a:ext>
            </a:extLst>
          </p:cNvPr>
          <p:cNvSpPr/>
          <p:nvPr/>
        </p:nvSpPr>
        <p:spPr>
          <a:xfrm>
            <a:off x="7237440" y="2790319"/>
            <a:ext cx="1233053" cy="119978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4A3047-008C-7342-8DA4-EC5F1F72F5C2}"/>
              </a:ext>
            </a:extLst>
          </p:cNvPr>
          <p:cNvSpPr/>
          <p:nvPr/>
        </p:nvSpPr>
        <p:spPr>
          <a:xfrm>
            <a:off x="7286961" y="4920379"/>
            <a:ext cx="1811584" cy="1761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East Coast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35FD8C9-3CCC-6E4A-B199-960E53DF9818}"/>
              </a:ext>
            </a:extLst>
          </p:cNvPr>
          <p:cNvSpPr/>
          <p:nvPr/>
        </p:nvSpPr>
        <p:spPr>
          <a:xfrm>
            <a:off x="3535271" y="4365701"/>
            <a:ext cx="1177146" cy="115381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7885C3-A708-2C41-AAEC-82A22CC3A8A4}"/>
              </a:ext>
            </a:extLst>
          </p:cNvPr>
          <p:cNvSpPr/>
          <p:nvPr/>
        </p:nvSpPr>
        <p:spPr>
          <a:xfrm>
            <a:off x="3686473" y="4592064"/>
            <a:ext cx="9423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Lake George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4C7263-5832-D144-BEAE-0B3C8A9996EE}"/>
              </a:ext>
            </a:extLst>
          </p:cNvPr>
          <p:cNvSpPr txBox="1"/>
          <p:nvPr/>
        </p:nvSpPr>
        <p:spPr>
          <a:xfrm>
            <a:off x="4336261" y="398804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668615-5727-894C-81F3-837932DC0F7D}"/>
              </a:ext>
            </a:extLst>
          </p:cNvPr>
          <p:cNvSpPr txBox="1"/>
          <p:nvPr/>
        </p:nvSpPr>
        <p:spPr>
          <a:xfrm>
            <a:off x="4692344" y="461681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D6815D-9604-1545-91CE-0175669A3BB1}"/>
              </a:ext>
            </a:extLst>
          </p:cNvPr>
          <p:cNvSpPr txBox="1"/>
          <p:nvPr/>
        </p:nvSpPr>
        <p:spPr>
          <a:xfrm>
            <a:off x="4460349" y="519258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3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ED1CEF-6C0C-E746-8101-92B9E8D8C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873670"/>
              </p:ext>
            </p:extLst>
          </p:nvPr>
        </p:nvGraphicFramePr>
        <p:xfrm>
          <a:off x="499364" y="1855682"/>
          <a:ext cx="331534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6051">
                  <a:extLst>
                    <a:ext uri="{9D8B030D-6E8A-4147-A177-3AD203B41FA5}">
                      <a16:colId xmlns:a16="http://schemas.microsoft.com/office/drawing/2014/main" val="2984164762"/>
                    </a:ext>
                  </a:extLst>
                </a:gridCol>
                <a:gridCol w="2269290">
                  <a:extLst>
                    <a:ext uri="{9D8B030D-6E8A-4147-A177-3AD203B41FA5}">
                      <a16:colId xmlns:a16="http://schemas.microsoft.com/office/drawing/2014/main" val="3608687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Next Hop Destination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043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West Coast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018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York State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32805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80B73195-E4D0-C544-9EC3-DF000FEEB26C}"/>
              </a:ext>
            </a:extLst>
          </p:cNvPr>
          <p:cNvSpPr txBox="1"/>
          <p:nvPr/>
        </p:nvSpPr>
        <p:spPr>
          <a:xfrm>
            <a:off x="1844409" y="2685694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925485-0CCB-0941-A4AF-8C6EB7CD8F06}"/>
              </a:ext>
            </a:extLst>
          </p:cNvPr>
          <p:cNvSpPr/>
          <p:nvPr/>
        </p:nvSpPr>
        <p:spPr>
          <a:xfrm>
            <a:off x="5264937" y="5882231"/>
            <a:ext cx="1274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Vermont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1815936-9DBD-2540-B84E-765E5DE5AF50}"/>
              </a:ext>
            </a:extLst>
          </p:cNvPr>
          <p:cNvCxnSpPr>
            <a:cxnSpLocks/>
            <a:stCxn id="33" idx="2"/>
            <a:endCxn id="30" idx="5"/>
          </p:cNvCxnSpPr>
          <p:nvPr/>
        </p:nvCxnSpPr>
        <p:spPr>
          <a:xfrm flipH="1" flipV="1">
            <a:off x="6844463" y="5325124"/>
            <a:ext cx="442498" cy="4759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480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/>
      <p:bldP spid="36" grpId="0"/>
      <p:bldP spid="37" grpId="0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475C5AD7-4942-A641-93A6-E75796C647B0}"/>
              </a:ext>
            </a:extLst>
          </p:cNvPr>
          <p:cNvSpPr/>
          <p:nvPr/>
        </p:nvSpPr>
        <p:spPr>
          <a:xfrm>
            <a:off x="312652" y="4172610"/>
            <a:ext cx="2817970" cy="6575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0530E9F-557D-C549-AF30-6CBA67AB6E20}"/>
              </a:ext>
            </a:extLst>
          </p:cNvPr>
          <p:cNvSpPr/>
          <p:nvPr/>
        </p:nvSpPr>
        <p:spPr>
          <a:xfrm>
            <a:off x="172521" y="1689176"/>
            <a:ext cx="4035171" cy="1575381"/>
          </a:xfrm>
          <a:prstGeom prst="wedgeRoundRectCallout">
            <a:avLst>
              <a:gd name="adj1" fmla="val 42681"/>
              <a:gd name="adj2" fmla="val 1281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6F28D0D-0F03-C644-BD60-D159C438C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00" y="180112"/>
            <a:ext cx="10515600" cy="1325563"/>
          </a:xfrm>
        </p:spPr>
        <p:txBody>
          <a:bodyPr/>
          <a:lstStyle/>
          <a:p>
            <a:r>
              <a:rPr lang="en-US" dirty="0"/>
              <a:t>Packet addressing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E3381-D1F7-3744-A992-B598433B9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480" y="4731824"/>
            <a:ext cx="3365066" cy="1761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2F5430-549E-2647-8027-84885F4F0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1" y="4949569"/>
            <a:ext cx="3185033" cy="1325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B3E73F-C161-1446-8F55-49A538E30BEF}"/>
              </a:ext>
            </a:extLst>
          </p:cNvPr>
          <p:cNvSpPr txBox="1"/>
          <p:nvPr/>
        </p:nvSpPr>
        <p:spPr>
          <a:xfrm>
            <a:off x="476030" y="6410069"/>
            <a:ext cx="257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during summer camp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EF34AB-9CB5-2249-BDB3-4E6BCD1C3F6D}"/>
              </a:ext>
            </a:extLst>
          </p:cNvPr>
          <p:cNvSpPr txBox="1"/>
          <p:nvPr/>
        </p:nvSpPr>
        <p:spPr>
          <a:xfrm>
            <a:off x="9897676" y="6410069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 in the city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F41261-E5BF-AF46-99F6-43DF77448749}"/>
              </a:ext>
            </a:extLst>
          </p:cNvPr>
          <p:cNvSpPr/>
          <p:nvPr/>
        </p:nvSpPr>
        <p:spPr>
          <a:xfrm>
            <a:off x="5264354" y="3781501"/>
            <a:ext cx="566671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110900-E4F9-3944-9A78-CA0D1846BBD2}"/>
              </a:ext>
            </a:extLst>
          </p:cNvPr>
          <p:cNvSpPr/>
          <p:nvPr/>
        </p:nvSpPr>
        <p:spPr>
          <a:xfrm>
            <a:off x="5869662" y="4439724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762664-CD03-FF4B-AFAA-23295B91DFEE}"/>
              </a:ext>
            </a:extLst>
          </p:cNvPr>
          <p:cNvSpPr/>
          <p:nvPr/>
        </p:nvSpPr>
        <p:spPr>
          <a:xfrm>
            <a:off x="3770312" y="4693073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8417F86-17AD-BB4F-B50E-57624EE88BAC}"/>
              </a:ext>
            </a:extLst>
          </p:cNvPr>
          <p:cNvSpPr/>
          <p:nvPr/>
        </p:nvSpPr>
        <p:spPr>
          <a:xfrm>
            <a:off x="9227113" y="4439724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8416FC-E869-D54F-AA74-9BE195E54D0D}"/>
              </a:ext>
            </a:extLst>
          </p:cNvPr>
          <p:cNvSpPr/>
          <p:nvPr/>
        </p:nvSpPr>
        <p:spPr>
          <a:xfrm>
            <a:off x="5712426" y="5917518"/>
            <a:ext cx="566671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BA2DB1-C0CA-5041-9C1F-0B5C4A72B7D3}"/>
              </a:ext>
            </a:extLst>
          </p:cNvPr>
          <p:cNvSpPr/>
          <p:nvPr/>
        </p:nvSpPr>
        <p:spPr>
          <a:xfrm>
            <a:off x="7570631" y="3156442"/>
            <a:ext cx="566671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4A3ACEE-608F-CB40-BA82-0F85418B9F15}"/>
              </a:ext>
            </a:extLst>
          </p:cNvPr>
          <p:cNvSpPr/>
          <p:nvPr/>
        </p:nvSpPr>
        <p:spPr>
          <a:xfrm>
            <a:off x="8067298" y="5860470"/>
            <a:ext cx="566671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C3EBAB-75A8-654E-8277-D23AAA72C325}"/>
              </a:ext>
            </a:extLst>
          </p:cNvPr>
          <p:cNvCxnSpPr>
            <a:stCxn id="8" idx="3"/>
          </p:cNvCxnSpPr>
          <p:nvPr/>
        </p:nvCxnSpPr>
        <p:spPr>
          <a:xfrm flipV="1">
            <a:off x="3357554" y="5138670"/>
            <a:ext cx="412758" cy="4736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7C0F8B-445D-2E4E-9FA6-05D89793B4C1}"/>
              </a:ext>
            </a:extLst>
          </p:cNvPr>
          <p:cNvCxnSpPr>
            <a:cxnSpLocks/>
            <a:stCxn id="13" idx="6"/>
            <a:endCxn id="12" idx="2"/>
          </p:cNvCxnSpPr>
          <p:nvPr/>
        </p:nvCxnSpPr>
        <p:spPr>
          <a:xfrm flipV="1">
            <a:off x="4336983" y="4731824"/>
            <a:ext cx="1532679" cy="2533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084E27-381D-8745-B5B0-3093C0812725}"/>
              </a:ext>
            </a:extLst>
          </p:cNvPr>
          <p:cNvCxnSpPr>
            <a:cxnSpLocks/>
            <a:stCxn id="13" idx="0"/>
            <a:endCxn id="11" idx="3"/>
          </p:cNvCxnSpPr>
          <p:nvPr/>
        </p:nvCxnSpPr>
        <p:spPr>
          <a:xfrm flipV="1">
            <a:off x="4053648" y="4280147"/>
            <a:ext cx="1293693" cy="4129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B0E000-8073-2A46-A169-2451EB7C26CB}"/>
              </a:ext>
            </a:extLst>
          </p:cNvPr>
          <p:cNvCxnSpPr>
            <a:cxnSpLocks/>
            <a:stCxn id="16" idx="2"/>
            <a:endCxn id="11" idx="6"/>
          </p:cNvCxnSpPr>
          <p:nvPr/>
        </p:nvCxnSpPr>
        <p:spPr>
          <a:xfrm flipH="1">
            <a:off x="5831025" y="3448542"/>
            <a:ext cx="1739606" cy="6250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4879A8-4C59-E547-96EC-34126DBDD0CB}"/>
              </a:ext>
            </a:extLst>
          </p:cNvPr>
          <p:cNvCxnSpPr>
            <a:cxnSpLocks/>
            <a:stCxn id="16" idx="5"/>
            <a:endCxn id="14" idx="1"/>
          </p:cNvCxnSpPr>
          <p:nvPr/>
        </p:nvCxnSpPr>
        <p:spPr>
          <a:xfrm>
            <a:off x="8054315" y="3655088"/>
            <a:ext cx="1255785" cy="8701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FE0C3E-F431-AC4F-AE52-2170BF36073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6436333" y="4731824"/>
            <a:ext cx="27907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2FCA8B-5067-884B-8DFE-0BFEB767863A}"/>
              </a:ext>
            </a:extLst>
          </p:cNvPr>
          <p:cNvCxnSpPr>
            <a:cxnSpLocks/>
            <a:stCxn id="13" idx="6"/>
            <a:endCxn id="15" idx="2"/>
          </p:cNvCxnSpPr>
          <p:nvPr/>
        </p:nvCxnSpPr>
        <p:spPr>
          <a:xfrm>
            <a:off x="4336983" y="4985173"/>
            <a:ext cx="1375443" cy="12244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B4347E8-FA1F-3349-A861-726859FCFA48}"/>
              </a:ext>
            </a:extLst>
          </p:cNvPr>
          <p:cNvCxnSpPr>
            <a:cxnSpLocks/>
            <a:stCxn id="17" idx="2"/>
            <a:endCxn id="15" idx="6"/>
          </p:cNvCxnSpPr>
          <p:nvPr/>
        </p:nvCxnSpPr>
        <p:spPr>
          <a:xfrm flipH="1">
            <a:off x="6279097" y="6152570"/>
            <a:ext cx="1788201" cy="57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9928C3-43F5-7144-B090-139DCACBEFFB}"/>
              </a:ext>
            </a:extLst>
          </p:cNvPr>
          <p:cNvCxnSpPr>
            <a:cxnSpLocks/>
            <a:stCxn id="17" idx="7"/>
          </p:cNvCxnSpPr>
          <p:nvPr/>
        </p:nvCxnSpPr>
        <p:spPr>
          <a:xfrm flipV="1">
            <a:off x="8550982" y="5023924"/>
            <a:ext cx="953169" cy="9221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EF54B48-5CB2-8340-9C92-C2CA4D9904EE}"/>
              </a:ext>
            </a:extLst>
          </p:cNvPr>
          <p:cNvCxnSpPr>
            <a:cxnSpLocks/>
          </p:cNvCxnSpPr>
          <p:nvPr/>
        </p:nvCxnSpPr>
        <p:spPr>
          <a:xfrm flipH="1" flipV="1">
            <a:off x="9572121" y="5023924"/>
            <a:ext cx="880937" cy="9911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5B99F0D-1AE0-0A4D-B4CC-0B606A400688}"/>
              </a:ext>
            </a:extLst>
          </p:cNvPr>
          <p:cNvSpPr/>
          <p:nvPr/>
        </p:nvSpPr>
        <p:spPr>
          <a:xfrm>
            <a:off x="8954380" y="4138244"/>
            <a:ext cx="1195125" cy="120578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19061C-8E92-574A-B8CD-4EBC69096F8C}"/>
              </a:ext>
            </a:extLst>
          </p:cNvPr>
          <p:cNvSpPr txBox="1"/>
          <p:nvPr/>
        </p:nvSpPr>
        <p:spPr>
          <a:xfrm>
            <a:off x="8971280" y="4546763"/>
            <a:ext cx="119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Albany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46838EC-6DDF-4C4E-91F9-B553E87033DD}"/>
              </a:ext>
            </a:extLst>
          </p:cNvPr>
          <p:cNvSpPr/>
          <p:nvPr/>
        </p:nvSpPr>
        <p:spPr>
          <a:xfrm>
            <a:off x="4540883" y="2567416"/>
            <a:ext cx="1979256" cy="19097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West Coast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46993D2-C3F7-7142-9F1F-059BD8312B9A}"/>
              </a:ext>
            </a:extLst>
          </p:cNvPr>
          <p:cNvSpPr/>
          <p:nvPr/>
        </p:nvSpPr>
        <p:spPr>
          <a:xfrm>
            <a:off x="5450402" y="3999335"/>
            <a:ext cx="1633244" cy="15532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New York State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773808F-D617-244C-9877-A4A25391FB5F}"/>
              </a:ext>
            </a:extLst>
          </p:cNvPr>
          <p:cNvSpPr/>
          <p:nvPr/>
        </p:nvSpPr>
        <p:spPr>
          <a:xfrm>
            <a:off x="5247087" y="5495198"/>
            <a:ext cx="1284074" cy="12163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79A472E-C37D-2942-A973-99B87FF22B57}"/>
              </a:ext>
            </a:extLst>
          </p:cNvPr>
          <p:cNvSpPr/>
          <p:nvPr/>
        </p:nvSpPr>
        <p:spPr>
          <a:xfrm>
            <a:off x="7237440" y="2790319"/>
            <a:ext cx="1233053" cy="119978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4A3047-008C-7342-8DA4-EC5F1F72F5C2}"/>
              </a:ext>
            </a:extLst>
          </p:cNvPr>
          <p:cNvSpPr/>
          <p:nvPr/>
        </p:nvSpPr>
        <p:spPr>
          <a:xfrm>
            <a:off x="7286961" y="4920379"/>
            <a:ext cx="1811584" cy="1761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East Coast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35FD8C9-3CCC-6E4A-B199-960E53DF9818}"/>
              </a:ext>
            </a:extLst>
          </p:cNvPr>
          <p:cNvSpPr/>
          <p:nvPr/>
        </p:nvSpPr>
        <p:spPr>
          <a:xfrm>
            <a:off x="3535271" y="4365701"/>
            <a:ext cx="1177146" cy="115381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7885C3-A708-2C41-AAEC-82A22CC3A8A4}"/>
              </a:ext>
            </a:extLst>
          </p:cNvPr>
          <p:cNvSpPr/>
          <p:nvPr/>
        </p:nvSpPr>
        <p:spPr>
          <a:xfrm>
            <a:off x="3686473" y="4592064"/>
            <a:ext cx="9423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Lake George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4C7263-5832-D144-BEAE-0B3C8A9996EE}"/>
              </a:ext>
            </a:extLst>
          </p:cNvPr>
          <p:cNvSpPr txBox="1"/>
          <p:nvPr/>
        </p:nvSpPr>
        <p:spPr>
          <a:xfrm>
            <a:off x="4336261" y="398804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668615-5727-894C-81F3-837932DC0F7D}"/>
              </a:ext>
            </a:extLst>
          </p:cNvPr>
          <p:cNvSpPr txBox="1"/>
          <p:nvPr/>
        </p:nvSpPr>
        <p:spPr>
          <a:xfrm>
            <a:off x="4692344" y="461681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D6815D-9604-1545-91CE-0175669A3BB1}"/>
              </a:ext>
            </a:extLst>
          </p:cNvPr>
          <p:cNvSpPr txBox="1"/>
          <p:nvPr/>
        </p:nvSpPr>
        <p:spPr>
          <a:xfrm>
            <a:off x="4460349" y="519258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3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ED1CEF-6C0C-E746-8101-92B9E8D8C435}"/>
              </a:ext>
            </a:extLst>
          </p:cNvPr>
          <p:cNvGraphicFramePr>
            <a:graphicFrameLocks noGrp="1"/>
          </p:cNvGraphicFramePr>
          <p:nvPr/>
        </p:nvGraphicFramePr>
        <p:xfrm>
          <a:off x="499364" y="1855682"/>
          <a:ext cx="331534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6051">
                  <a:extLst>
                    <a:ext uri="{9D8B030D-6E8A-4147-A177-3AD203B41FA5}">
                      <a16:colId xmlns:a16="http://schemas.microsoft.com/office/drawing/2014/main" val="2984164762"/>
                    </a:ext>
                  </a:extLst>
                </a:gridCol>
                <a:gridCol w="2269290">
                  <a:extLst>
                    <a:ext uri="{9D8B030D-6E8A-4147-A177-3AD203B41FA5}">
                      <a16:colId xmlns:a16="http://schemas.microsoft.com/office/drawing/2014/main" val="3608687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Next Hop Destination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043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West Coast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018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York State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32805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80B73195-E4D0-C544-9EC3-DF000FEEB26C}"/>
              </a:ext>
            </a:extLst>
          </p:cNvPr>
          <p:cNvSpPr txBox="1"/>
          <p:nvPr/>
        </p:nvSpPr>
        <p:spPr>
          <a:xfrm>
            <a:off x="1844409" y="2685694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925485-0CCB-0941-A4AF-8C6EB7CD8F06}"/>
              </a:ext>
            </a:extLst>
          </p:cNvPr>
          <p:cNvSpPr/>
          <p:nvPr/>
        </p:nvSpPr>
        <p:spPr>
          <a:xfrm>
            <a:off x="5264937" y="5882231"/>
            <a:ext cx="1274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Vermont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1815936-9DBD-2540-B84E-765E5DE5AF50}"/>
              </a:ext>
            </a:extLst>
          </p:cNvPr>
          <p:cNvCxnSpPr>
            <a:cxnSpLocks/>
            <a:stCxn id="33" idx="2"/>
            <a:endCxn id="30" idx="5"/>
          </p:cNvCxnSpPr>
          <p:nvPr/>
        </p:nvCxnSpPr>
        <p:spPr>
          <a:xfrm flipH="1" flipV="1">
            <a:off x="6844463" y="5325124"/>
            <a:ext cx="442498" cy="4759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9F5A7AF9-9ADD-D14B-8FC7-E4CCD87A8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367" y="4185489"/>
            <a:ext cx="1727200" cy="5969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12E0F76C-16CA-B545-A87E-95BF52BCDAE6}"/>
              </a:ext>
            </a:extLst>
          </p:cNvPr>
          <p:cNvSpPr/>
          <p:nvPr/>
        </p:nvSpPr>
        <p:spPr>
          <a:xfrm>
            <a:off x="318039" y="4168214"/>
            <a:ext cx="1471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Src</a:t>
            </a:r>
            <a:r>
              <a:rPr lang="en-US" dirty="0"/>
              <a:t>: L. George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61A627D-CF7C-0841-9B3D-CA1710F8056F}"/>
              </a:ext>
            </a:extLst>
          </p:cNvPr>
          <p:cNvSpPr/>
          <p:nvPr/>
        </p:nvSpPr>
        <p:spPr>
          <a:xfrm>
            <a:off x="313610" y="4451579"/>
            <a:ext cx="1247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Dst</a:t>
            </a:r>
            <a:r>
              <a:rPr lang="en-US" dirty="0"/>
              <a:t>: Albany</a:t>
            </a:r>
          </a:p>
        </p:txBody>
      </p:sp>
    </p:spTree>
    <p:extLst>
      <p:ext uri="{BB962C8B-B14F-4D97-AF65-F5344CB8AC3E}">
        <p14:creationId xmlns:p14="http://schemas.microsoft.com/office/powerpoint/2010/main" val="202366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/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D2BADE-CF1A-1344-B6DC-ED2B43E0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Internet?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04348F-BC65-0342-85A7-6F00532E28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8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0530E9F-557D-C549-AF30-6CBA67AB6E20}"/>
              </a:ext>
            </a:extLst>
          </p:cNvPr>
          <p:cNvSpPr/>
          <p:nvPr/>
        </p:nvSpPr>
        <p:spPr>
          <a:xfrm>
            <a:off x="172521" y="1689176"/>
            <a:ext cx="4035171" cy="1575381"/>
          </a:xfrm>
          <a:prstGeom prst="wedgeRoundRectCallout">
            <a:avLst>
              <a:gd name="adj1" fmla="val 42681"/>
              <a:gd name="adj2" fmla="val 1281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6F28D0D-0F03-C644-BD60-D159C438C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00" y="180112"/>
            <a:ext cx="10515600" cy="1325563"/>
          </a:xfrm>
        </p:spPr>
        <p:txBody>
          <a:bodyPr/>
          <a:lstStyle/>
          <a:p>
            <a:r>
              <a:rPr lang="en-US" dirty="0"/>
              <a:t>Packet addressing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E3381-D1F7-3744-A992-B598433B9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480" y="4731824"/>
            <a:ext cx="3365066" cy="1761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2F5430-549E-2647-8027-84885F4F0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1" y="4949569"/>
            <a:ext cx="3185033" cy="1325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B3E73F-C161-1446-8F55-49A538E30BEF}"/>
              </a:ext>
            </a:extLst>
          </p:cNvPr>
          <p:cNvSpPr txBox="1"/>
          <p:nvPr/>
        </p:nvSpPr>
        <p:spPr>
          <a:xfrm>
            <a:off x="476030" y="6410069"/>
            <a:ext cx="257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during summer camp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EF34AB-9CB5-2249-BDB3-4E6BCD1C3F6D}"/>
              </a:ext>
            </a:extLst>
          </p:cNvPr>
          <p:cNvSpPr txBox="1"/>
          <p:nvPr/>
        </p:nvSpPr>
        <p:spPr>
          <a:xfrm>
            <a:off x="9897676" y="6410069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 in the city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F41261-E5BF-AF46-99F6-43DF77448749}"/>
              </a:ext>
            </a:extLst>
          </p:cNvPr>
          <p:cNvSpPr/>
          <p:nvPr/>
        </p:nvSpPr>
        <p:spPr>
          <a:xfrm>
            <a:off x="5264354" y="3781501"/>
            <a:ext cx="566671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110900-E4F9-3944-9A78-CA0D1846BBD2}"/>
              </a:ext>
            </a:extLst>
          </p:cNvPr>
          <p:cNvSpPr/>
          <p:nvPr/>
        </p:nvSpPr>
        <p:spPr>
          <a:xfrm>
            <a:off x="5869662" y="4439724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762664-CD03-FF4B-AFAA-23295B91DFEE}"/>
              </a:ext>
            </a:extLst>
          </p:cNvPr>
          <p:cNvSpPr/>
          <p:nvPr/>
        </p:nvSpPr>
        <p:spPr>
          <a:xfrm>
            <a:off x="3770312" y="4693073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8417F86-17AD-BB4F-B50E-57624EE88BAC}"/>
              </a:ext>
            </a:extLst>
          </p:cNvPr>
          <p:cNvSpPr/>
          <p:nvPr/>
        </p:nvSpPr>
        <p:spPr>
          <a:xfrm>
            <a:off x="9227113" y="4439724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8416FC-E869-D54F-AA74-9BE195E54D0D}"/>
              </a:ext>
            </a:extLst>
          </p:cNvPr>
          <p:cNvSpPr/>
          <p:nvPr/>
        </p:nvSpPr>
        <p:spPr>
          <a:xfrm>
            <a:off x="5712426" y="5917518"/>
            <a:ext cx="566671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BA2DB1-C0CA-5041-9C1F-0B5C4A72B7D3}"/>
              </a:ext>
            </a:extLst>
          </p:cNvPr>
          <p:cNvSpPr/>
          <p:nvPr/>
        </p:nvSpPr>
        <p:spPr>
          <a:xfrm>
            <a:off x="7570631" y="3156442"/>
            <a:ext cx="566671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4A3ACEE-608F-CB40-BA82-0F85418B9F15}"/>
              </a:ext>
            </a:extLst>
          </p:cNvPr>
          <p:cNvSpPr/>
          <p:nvPr/>
        </p:nvSpPr>
        <p:spPr>
          <a:xfrm>
            <a:off x="8067298" y="5860470"/>
            <a:ext cx="566671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C3EBAB-75A8-654E-8277-D23AAA72C325}"/>
              </a:ext>
            </a:extLst>
          </p:cNvPr>
          <p:cNvCxnSpPr>
            <a:stCxn id="8" idx="3"/>
          </p:cNvCxnSpPr>
          <p:nvPr/>
        </p:nvCxnSpPr>
        <p:spPr>
          <a:xfrm flipV="1">
            <a:off x="3357554" y="5138670"/>
            <a:ext cx="412758" cy="4736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7C0F8B-445D-2E4E-9FA6-05D89793B4C1}"/>
              </a:ext>
            </a:extLst>
          </p:cNvPr>
          <p:cNvCxnSpPr>
            <a:cxnSpLocks/>
            <a:stCxn id="13" idx="6"/>
            <a:endCxn id="12" idx="2"/>
          </p:cNvCxnSpPr>
          <p:nvPr/>
        </p:nvCxnSpPr>
        <p:spPr>
          <a:xfrm flipV="1">
            <a:off x="4336983" y="4731824"/>
            <a:ext cx="1532679" cy="2533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084E27-381D-8745-B5B0-3093C0812725}"/>
              </a:ext>
            </a:extLst>
          </p:cNvPr>
          <p:cNvCxnSpPr>
            <a:cxnSpLocks/>
            <a:stCxn id="13" idx="0"/>
            <a:endCxn id="11" idx="3"/>
          </p:cNvCxnSpPr>
          <p:nvPr/>
        </p:nvCxnSpPr>
        <p:spPr>
          <a:xfrm flipV="1">
            <a:off x="4053648" y="4280147"/>
            <a:ext cx="1293693" cy="4129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B0E000-8073-2A46-A169-2451EB7C26CB}"/>
              </a:ext>
            </a:extLst>
          </p:cNvPr>
          <p:cNvCxnSpPr>
            <a:cxnSpLocks/>
            <a:stCxn id="16" idx="2"/>
            <a:endCxn id="11" idx="6"/>
          </p:cNvCxnSpPr>
          <p:nvPr/>
        </p:nvCxnSpPr>
        <p:spPr>
          <a:xfrm flipH="1">
            <a:off x="5831025" y="3448542"/>
            <a:ext cx="1739606" cy="6250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4879A8-4C59-E547-96EC-34126DBDD0CB}"/>
              </a:ext>
            </a:extLst>
          </p:cNvPr>
          <p:cNvCxnSpPr>
            <a:cxnSpLocks/>
            <a:stCxn id="16" idx="5"/>
            <a:endCxn id="14" idx="1"/>
          </p:cNvCxnSpPr>
          <p:nvPr/>
        </p:nvCxnSpPr>
        <p:spPr>
          <a:xfrm>
            <a:off x="8054315" y="3655088"/>
            <a:ext cx="1255785" cy="8701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FE0C3E-F431-AC4F-AE52-2170BF36073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6436333" y="4731824"/>
            <a:ext cx="27907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2FCA8B-5067-884B-8DFE-0BFEB767863A}"/>
              </a:ext>
            </a:extLst>
          </p:cNvPr>
          <p:cNvCxnSpPr>
            <a:cxnSpLocks/>
            <a:stCxn id="13" idx="6"/>
            <a:endCxn id="15" idx="2"/>
          </p:cNvCxnSpPr>
          <p:nvPr/>
        </p:nvCxnSpPr>
        <p:spPr>
          <a:xfrm>
            <a:off x="4336983" y="4985173"/>
            <a:ext cx="1375443" cy="12244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B4347E8-FA1F-3349-A861-726859FCFA48}"/>
              </a:ext>
            </a:extLst>
          </p:cNvPr>
          <p:cNvCxnSpPr>
            <a:cxnSpLocks/>
            <a:stCxn id="17" idx="2"/>
            <a:endCxn id="15" idx="6"/>
          </p:cNvCxnSpPr>
          <p:nvPr/>
        </p:nvCxnSpPr>
        <p:spPr>
          <a:xfrm flipH="1">
            <a:off x="6279097" y="6152570"/>
            <a:ext cx="1788201" cy="57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9928C3-43F5-7144-B090-139DCACBEFFB}"/>
              </a:ext>
            </a:extLst>
          </p:cNvPr>
          <p:cNvCxnSpPr>
            <a:cxnSpLocks/>
            <a:stCxn id="17" idx="7"/>
          </p:cNvCxnSpPr>
          <p:nvPr/>
        </p:nvCxnSpPr>
        <p:spPr>
          <a:xfrm flipV="1">
            <a:off x="8550982" y="5023924"/>
            <a:ext cx="953169" cy="9221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EF54B48-5CB2-8340-9C92-C2CA4D9904EE}"/>
              </a:ext>
            </a:extLst>
          </p:cNvPr>
          <p:cNvCxnSpPr>
            <a:cxnSpLocks/>
          </p:cNvCxnSpPr>
          <p:nvPr/>
        </p:nvCxnSpPr>
        <p:spPr>
          <a:xfrm flipH="1" flipV="1">
            <a:off x="9572121" y="5023924"/>
            <a:ext cx="880937" cy="9911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5B99F0D-1AE0-0A4D-B4CC-0B606A400688}"/>
              </a:ext>
            </a:extLst>
          </p:cNvPr>
          <p:cNvSpPr/>
          <p:nvPr/>
        </p:nvSpPr>
        <p:spPr>
          <a:xfrm>
            <a:off x="8954380" y="4138244"/>
            <a:ext cx="1195125" cy="120578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19061C-8E92-574A-B8CD-4EBC69096F8C}"/>
              </a:ext>
            </a:extLst>
          </p:cNvPr>
          <p:cNvSpPr txBox="1"/>
          <p:nvPr/>
        </p:nvSpPr>
        <p:spPr>
          <a:xfrm>
            <a:off x="8971280" y="4546763"/>
            <a:ext cx="119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Albany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46838EC-6DDF-4C4E-91F9-B553E87033DD}"/>
              </a:ext>
            </a:extLst>
          </p:cNvPr>
          <p:cNvSpPr/>
          <p:nvPr/>
        </p:nvSpPr>
        <p:spPr>
          <a:xfrm>
            <a:off x="4540883" y="2567416"/>
            <a:ext cx="1979256" cy="19097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West Coast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46993D2-C3F7-7142-9F1F-059BD8312B9A}"/>
              </a:ext>
            </a:extLst>
          </p:cNvPr>
          <p:cNvSpPr/>
          <p:nvPr/>
        </p:nvSpPr>
        <p:spPr>
          <a:xfrm>
            <a:off x="5450402" y="3999335"/>
            <a:ext cx="1633244" cy="15532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New York State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773808F-D617-244C-9877-A4A25391FB5F}"/>
              </a:ext>
            </a:extLst>
          </p:cNvPr>
          <p:cNvSpPr/>
          <p:nvPr/>
        </p:nvSpPr>
        <p:spPr>
          <a:xfrm>
            <a:off x="5247087" y="5495198"/>
            <a:ext cx="1284074" cy="12163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79A472E-C37D-2942-A973-99B87FF22B57}"/>
              </a:ext>
            </a:extLst>
          </p:cNvPr>
          <p:cNvSpPr/>
          <p:nvPr/>
        </p:nvSpPr>
        <p:spPr>
          <a:xfrm>
            <a:off x="7237440" y="2790319"/>
            <a:ext cx="1233053" cy="119978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4A3047-008C-7342-8DA4-EC5F1F72F5C2}"/>
              </a:ext>
            </a:extLst>
          </p:cNvPr>
          <p:cNvSpPr/>
          <p:nvPr/>
        </p:nvSpPr>
        <p:spPr>
          <a:xfrm>
            <a:off x="7286961" y="4920379"/>
            <a:ext cx="1811584" cy="1761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East Coast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35FD8C9-3CCC-6E4A-B199-960E53DF9818}"/>
              </a:ext>
            </a:extLst>
          </p:cNvPr>
          <p:cNvSpPr/>
          <p:nvPr/>
        </p:nvSpPr>
        <p:spPr>
          <a:xfrm>
            <a:off x="3535271" y="4365701"/>
            <a:ext cx="1177146" cy="115381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7885C3-A708-2C41-AAEC-82A22CC3A8A4}"/>
              </a:ext>
            </a:extLst>
          </p:cNvPr>
          <p:cNvSpPr/>
          <p:nvPr/>
        </p:nvSpPr>
        <p:spPr>
          <a:xfrm>
            <a:off x="3686473" y="4592064"/>
            <a:ext cx="9423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Lake George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4C7263-5832-D144-BEAE-0B3C8A9996EE}"/>
              </a:ext>
            </a:extLst>
          </p:cNvPr>
          <p:cNvSpPr txBox="1"/>
          <p:nvPr/>
        </p:nvSpPr>
        <p:spPr>
          <a:xfrm>
            <a:off x="4336261" y="398804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668615-5727-894C-81F3-837932DC0F7D}"/>
              </a:ext>
            </a:extLst>
          </p:cNvPr>
          <p:cNvSpPr txBox="1"/>
          <p:nvPr/>
        </p:nvSpPr>
        <p:spPr>
          <a:xfrm>
            <a:off x="4692344" y="461681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D6815D-9604-1545-91CE-0175669A3BB1}"/>
              </a:ext>
            </a:extLst>
          </p:cNvPr>
          <p:cNvSpPr txBox="1"/>
          <p:nvPr/>
        </p:nvSpPr>
        <p:spPr>
          <a:xfrm>
            <a:off x="4460349" y="519258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3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ED1CEF-6C0C-E746-8101-92B9E8D8C435}"/>
              </a:ext>
            </a:extLst>
          </p:cNvPr>
          <p:cNvGraphicFramePr>
            <a:graphicFrameLocks noGrp="1"/>
          </p:cNvGraphicFramePr>
          <p:nvPr/>
        </p:nvGraphicFramePr>
        <p:xfrm>
          <a:off x="499364" y="1855682"/>
          <a:ext cx="331534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6051">
                  <a:extLst>
                    <a:ext uri="{9D8B030D-6E8A-4147-A177-3AD203B41FA5}">
                      <a16:colId xmlns:a16="http://schemas.microsoft.com/office/drawing/2014/main" val="2984164762"/>
                    </a:ext>
                  </a:extLst>
                </a:gridCol>
                <a:gridCol w="2269290">
                  <a:extLst>
                    <a:ext uri="{9D8B030D-6E8A-4147-A177-3AD203B41FA5}">
                      <a16:colId xmlns:a16="http://schemas.microsoft.com/office/drawing/2014/main" val="3608687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Next Hop Destination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043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West Coast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018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York State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32805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80B73195-E4D0-C544-9EC3-DF000FEEB26C}"/>
              </a:ext>
            </a:extLst>
          </p:cNvPr>
          <p:cNvSpPr txBox="1"/>
          <p:nvPr/>
        </p:nvSpPr>
        <p:spPr>
          <a:xfrm>
            <a:off x="1844409" y="2685694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925485-0CCB-0941-A4AF-8C6EB7CD8F06}"/>
              </a:ext>
            </a:extLst>
          </p:cNvPr>
          <p:cNvSpPr/>
          <p:nvPr/>
        </p:nvSpPr>
        <p:spPr>
          <a:xfrm>
            <a:off x="5264937" y="5882231"/>
            <a:ext cx="1274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Vermont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1815936-9DBD-2540-B84E-765E5DE5AF50}"/>
              </a:ext>
            </a:extLst>
          </p:cNvPr>
          <p:cNvCxnSpPr>
            <a:cxnSpLocks/>
            <a:stCxn id="33" idx="2"/>
            <a:endCxn id="30" idx="5"/>
          </p:cNvCxnSpPr>
          <p:nvPr/>
        </p:nvCxnSpPr>
        <p:spPr>
          <a:xfrm flipH="1" flipV="1">
            <a:off x="6844463" y="5325124"/>
            <a:ext cx="442498" cy="4759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FCC2AB1-06C3-2C40-900D-ADEBF3FB9BAA}"/>
              </a:ext>
            </a:extLst>
          </p:cNvPr>
          <p:cNvGrpSpPr/>
          <p:nvPr/>
        </p:nvGrpSpPr>
        <p:grpSpPr>
          <a:xfrm>
            <a:off x="312652" y="4168214"/>
            <a:ext cx="3059915" cy="661956"/>
            <a:chOff x="312652" y="4168214"/>
            <a:chExt cx="3059915" cy="66195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75C5AD7-4942-A641-93A6-E75796C647B0}"/>
                </a:ext>
              </a:extLst>
            </p:cNvPr>
            <p:cNvSpPr/>
            <p:nvPr/>
          </p:nvSpPr>
          <p:spPr>
            <a:xfrm>
              <a:off x="312652" y="4172610"/>
              <a:ext cx="2817970" cy="6575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F5A7AF9-9ADD-D14B-8FC7-E4CCD87A8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5367" y="4185489"/>
              <a:ext cx="1727200" cy="596900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2E0F76C-16CA-B545-A87E-95BF52BCDAE6}"/>
                </a:ext>
              </a:extLst>
            </p:cNvPr>
            <p:cNvSpPr/>
            <p:nvPr/>
          </p:nvSpPr>
          <p:spPr>
            <a:xfrm>
              <a:off x="318039" y="4168214"/>
              <a:ext cx="14714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Src</a:t>
              </a:r>
              <a:r>
                <a:rPr lang="en-US" dirty="0"/>
                <a:t>: L. George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61A627D-CF7C-0841-9B3D-CA1710F8056F}"/>
                </a:ext>
              </a:extLst>
            </p:cNvPr>
            <p:cNvSpPr/>
            <p:nvPr/>
          </p:nvSpPr>
          <p:spPr>
            <a:xfrm>
              <a:off x="313610" y="4451579"/>
              <a:ext cx="1247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Dst</a:t>
              </a:r>
              <a:r>
                <a:rPr lang="en-US" dirty="0"/>
                <a:t>: Albany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610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14 0.00856 C 0.13854 0.06273 0.17995 0.1169 0.19115 0.0669 C 0.20248 0.01667 0.1836 -0.1375 0.16472 -0.29167 " pathEditMode="relative" ptsTypes="A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0530E9F-557D-C549-AF30-6CBA67AB6E20}"/>
              </a:ext>
            </a:extLst>
          </p:cNvPr>
          <p:cNvSpPr/>
          <p:nvPr/>
        </p:nvSpPr>
        <p:spPr>
          <a:xfrm>
            <a:off x="172521" y="1689176"/>
            <a:ext cx="4035171" cy="1575381"/>
          </a:xfrm>
          <a:prstGeom prst="wedgeRoundRectCallout">
            <a:avLst>
              <a:gd name="adj1" fmla="val 42681"/>
              <a:gd name="adj2" fmla="val 1281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6F28D0D-0F03-C644-BD60-D159C438C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00" y="180112"/>
            <a:ext cx="10515600" cy="1325563"/>
          </a:xfrm>
        </p:spPr>
        <p:txBody>
          <a:bodyPr/>
          <a:lstStyle/>
          <a:p>
            <a:r>
              <a:rPr lang="en-US" dirty="0"/>
              <a:t>Packet addressing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E3381-D1F7-3744-A992-B598433B9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480" y="4731824"/>
            <a:ext cx="3365066" cy="1761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2F5430-549E-2647-8027-84885F4F0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1" y="4949569"/>
            <a:ext cx="3185033" cy="1325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B3E73F-C161-1446-8F55-49A538E30BEF}"/>
              </a:ext>
            </a:extLst>
          </p:cNvPr>
          <p:cNvSpPr txBox="1"/>
          <p:nvPr/>
        </p:nvSpPr>
        <p:spPr>
          <a:xfrm>
            <a:off x="476030" y="6410069"/>
            <a:ext cx="257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during summer camp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EF34AB-9CB5-2249-BDB3-4E6BCD1C3F6D}"/>
              </a:ext>
            </a:extLst>
          </p:cNvPr>
          <p:cNvSpPr txBox="1"/>
          <p:nvPr/>
        </p:nvSpPr>
        <p:spPr>
          <a:xfrm>
            <a:off x="9897676" y="6410069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 in the city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F41261-E5BF-AF46-99F6-43DF77448749}"/>
              </a:ext>
            </a:extLst>
          </p:cNvPr>
          <p:cNvSpPr/>
          <p:nvPr/>
        </p:nvSpPr>
        <p:spPr>
          <a:xfrm>
            <a:off x="5264354" y="3781501"/>
            <a:ext cx="566671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110900-E4F9-3944-9A78-CA0D1846BBD2}"/>
              </a:ext>
            </a:extLst>
          </p:cNvPr>
          <p:cNvSpPr/>
          <p:nvPr/>
        </p:nvSpPr>
        <p:spPr>
          <a:xfrm>
            <a:off x="5869662" y="4439724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762664-CD03-FF4B-AFAA-23295B91DFEE}"/>
              </a:ext>
            </a:extLst>
          </p:cNvPr>
          <p:cNvSpPr/>
          <p:nvPr/>
        </p:nvSpPr>
        <p:spPr>
          <a:xfrm>
            <a:off x="3770312" y="4693073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8417F86-17AD-BB4F-B50E-57624EE88BAC}"/>
              </a:ext>
            </a:extLst>
          </p:cNvPr>
          <p:cNvSpPr/>
          <p:nvPr/>
        </p:nvSpPr>
        <p:spPr>
          <a:xfrm>
            <a:off x="9227113" y="4439724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8416FC-E869-D54F-AA74-9BE195E54D0D}"/>
              </a:ext>
            </a:extLst>
          </p:cNvPr>
          <p:cNvSpPr/>
          <p:nvPr/>
        </p:nvSpPr>
        <p:spPr>
          <a:xfrm>
            <a:off x="5712426" y="5917518"/>
            <a:ext cx="566671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BA2DB1-C0CA-5041-9C1F-0B5C4A72B7D3}"/>
              </a:ext>
            </a:extLst>
          </p:cNvPr>
          <p:cNvSpPr/>
          <p:nvPr/>
        </p:nvSpPr>
        <p:spPr>
          <a:xfrm>
            <a:off x="7570631" y="3156442"/>
            <a:ext cx="566671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4A3ACEE-608F-CB40-BA82-0F85418B9F15}"/>
              </a:ext>
            </a:extLst>
          </p:cNvPr>
          <p:cNvSpPr/>
          <p:nvPr/>
        </p:nvSpPr>
        <p:spPr>
          <a:xfrm>
            <a:off x="8067298" y="5860470"/>
            <a:ext cx="566671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C3EBAB-75A8-654E-8277-D23AAA72C325}"/>
              </a:ext>
            </a:extLst>
          </p:cNvPr>
          <p:cNvCxnSpPr>
            <a:stCxn id="8" idx="3"/>
          </p:cNvCxnSpPr>
          <p:nvPr/>
        </p:nvCxnSpPr>
        <p:spPr>
          <a:xfrm flipV="1">
            <a:off x="3357554" y="5138670"/>
            <a:ext cx="412758" cy="4736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7C0F8B-445D-2E4E-9FA6-05D89793B4C1}"/>
              </a:ext>
            </a:extLst>
          </p:cNvPr>
          <p:cNvCxnSpPr>
            <a:cxnSpLocks/>
            <a:stCxn id="13" idx="6"/>
            <a:endCxn id="12" idx="2"/>
          </p:cNvCxnSpPr>
          <p:nvPr/>
        </p:nvCxnSpPr>
        <p:spPr>
          <a:xfrm flipV="1">
            <a:off x="4336983" y="4731824"/>
            <a:ext cx="1532679" cy="2533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084E27-381D-8745-B5B0-3093C0812725}"/>
              </a:ext>
            </a:extLst>
          </p:cNvPr>
          <p:cNvCxnSpPr>
            <a:cxnSpLocks/>
            <a:stCxn id="13" idx="0"/>
            <a:endCxn id="11" idx="3"/>
          </p:cNvCxnSpPr>
          <p:nvPr/>
        </p:nvCxnSpPr>
        <p:spPr>
          <a:xfrm flipV="1">
            <a:off x="4053648" y="4280147"/>
            <a:ext cx="1293693" cy="4129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B0E000-8073-2A46-A169-2451EB7C26CB}"/>
              </a:ext>
            </a:extLst>
          </p:cNvPr>
          <p:cNvCxnSpPr>
            <a:cxnSpLocks/>
            <a:stCxn id="16" idx="2"/>
            <a:endCxn id="11" idx="6"/>
          </p:cNvCxnSpPr>
          <p:nvPr/>
        </p:nvCxnSpPr>
        <p:spPr>
          <a:xfrm flipH="1">
            <a:off x="5831025" y="3448542"/>
            <a:ext cx="1739606" cy="6250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4879A8-4C59-E547-96EC-34126DBDD0CB}"/>
              </a:ext>
            </a:extLst>
          </p:cNvPr>
          <p:cNvCxnSpPr>
            <a:cxnSpLocks/>
            <a:stCxn id="16" idx="5"/>
            <a:endCxn id="14" idx="1"/>
          </p:cNvCxnSpPr>
          <p:nvPr/>
        </p:nvCxnSpPr>
        <p:spPr>
          <a:xfrm>
            <a:off x="8054315" y="3655088"/>
            <a:ext cx="1255785" cy="8701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FE0C3E-F431-AC4F-AE52-2170BF36073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6436333" y="4731824"/>
            <a:ext cx="27907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2FCA8B-5067-884B-8DFE-0BFEB767863A}"/>
              </a:ext>
            </a:extLst>
          </p:cNvPr>
          <p:cNvCxnSpPr>
            <a:cxnSpLocks/>
            <a:stCxn id="13" idx="6"/>
            <a:endCxn id="15" idx="2"/>
          </p:cNvCxnSpPr>
          <p:nvPr/>
        </p:nvCxnSpPr>
        <p:spPr>
          <a:xfrm>
            <a:off x="4336983" y="4985173"/>
            <a:ext cx="1375443" cy="12244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B4347E8-FA1F-3349-A861-726859FCFA48}"/>
              </a:ext>
            </a:extLst>
          </p:cNvPr>
          <p:cNvCxnSpPr>
            <a:cxnSpLocks/>
            <a:stCxn id="17" idx="2"/>
            <a:endCxn id="15" idx="6"/>
          </p:cNvCxnSpPr>
          <p:nvPr/>
        </p:nvCxnSpPr>
        <p:spPr>
          <a:xfrm flipH="1">
            <a:off x="6279097" y="6152570"/>
            <a:ext cx="1788201" cy="57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9928C3-43F5-7144-B090-139DCACBEFFB}"/>
              </a:ext>
            </a:extLst>
          </p:cNvPr>
          <p:cNvCxnSpPr>
            <a:cxnSpLocks/>
            <a:stCxn id="17" idx="7"/>
          </p:cNvCxnSpPr>
          <p:nvPr/>
        </p:nvCxnSpPr>
        <p:spPr>
          <a:xfrm flipV="1">
            <a:off x="8550982" y="5023924"/>
            <a:ext cx="953169" cy="9221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EF54B48-5CB2-8340-9C92-C2CA4D9904EE}"/>
              </a:ext>
            </a:extLst>
          </p:cNvPr>
          <p:cNvCxnSpPr>
            <a:cxnSpLocks/>
          </p:cNvCxnSpPr>
          <p:nvPr/>
        </p:nvCxnSpPr>
        <p:spPr>
          <a:xfrm flipH="1" flipV="1">
            <a:off x="9572121" y="5023924"/>
            <a:ext cx="880937" cy="9911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5B99F0D-1AE0-0A4D-B4CC-0B606A400688}"/>
              </a:ext>
            </a:extLst>
          </p:cNvPr>
          <p:cNvSpPr/>
          <p:nvPr/>
        </p:nvSpPr>
        <p:spPr>
          <a:xfrm>
            <a:off x="8954380" y="4138244"/>
            <a:ext cx="1195125" cy="120578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19061C-8E92-574A-B8CD-4EBC69096F8C}"/>
              </a:ext>
            </a:extLst>
          </p:cNvPr>
          <p:cNvSpPr txBox="1"/>
          <p:nvPr/>
        </p:nvSpPr>
        <p:spPr>
          <a:xfrm>
            <a:off x="8971280" y="4546763"/>
            <a:ext cx="119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Albany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46838EC-6DDF-4C4E-91F9-B553E87033DD}"/>
              </a:ext>
            </a:extLst>
          </p:cNvPr>
          <p:cNvSpPr/>
          <p:nvPr/>
        </p:nvSpPr>
        <p:spPr>
          <a:xfrm>
            <a:off x="4540883" y="2567416"/>
            <a:ext cx="1979256" cy="19097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West Coast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46993D2-C3F7-7142-9F1F-059BD8312B9A}"/>
              </a:ext>
            </a:extLst>
          </p:cNvPr>
          <p:cNvSpPr/>
          <p:nvPr/>
        </p:nvSpPr>
        <p:spPr>
          <a:xfrm>
            <a:off x="5450402" y="3999335"/>
            <a:ext cx="1633244" cy="15532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New York State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773808F-D617-244C-9877-A4A25391FB5F}"/>
              </a:ext>
            </a:extLst>
          </p:cNvPr>
          <p:cNvSpPr/>
          <p:nvPr/>
        </p:nvSpPr>
        <p:spPr>
          <a:xfrm>
            <a:off x="5247087" y="5495198"/>
            <a:ext cx="1284074" cy="12163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79A472E-C37D-2942-A973-99B87FF22B57}"/>
              </a:ext>
            </a:extLst>
          </p:cNvPr>
          <p:cNvSpPr/>
          <p:nvPr/>
        </p:nvSpPr>
        <p:spPr>
          <a:xfrm>
            <a:off x="7237440" y="2790319"/>
            <a:ext cx="1233053" cy="119978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4A3047-008C-7342-8DA4-EC5F1F72F5C2}"/>
              </a:ext>
            </a:extLst>
          </p:cNvPr>
          <p:cNvSpPr/>
          <p:nvPr/>
        </p:nvSpPr>
        <p:spPr>
          <a:xfrm>
            <a:off x="7286961" y="4920379"/>
            <a:ext cx="1811584" cy="1761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East Coast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35FD8C9-3CCC-6E4A-B199-960E53DF9818}"/>
              </a:ext>
            </a:extLst>
          </p:cNvPr>
          <p:cNvSpPr/>
          <p:nvPr/>
        </p:nvSpPr>
        <p:spPr>
          <a:xfrm>
            <a:off x="3535271" y="4365701"/>
            <a:ext cx="1177146" cy="115381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7885C3-A708-2C41-AAEC-82A22CC3A8A4}"/>
              </a:ext>
            </a:extLst>
          </p:cNvPr>
          <p:cNvSpPr/>
          <p:nvPr/>
        </p:nvSpPr>
        <p:spPr>
          <a:xfrm>
            <a:off x="3686473" y="4592064"/>
            <a:ext cx="9423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Lake George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4C7263-5832-D144-BEAE-0B3C8A9996EE}"/>
              </a:ext>
            </a:extLst>
          </p:cNvPr>
          <p:cNvSpPr txBox="1"/>
          <p:nvPr/>
        </p:nvSpPr>
        <p:spPr>
          <a:xfrm>
            <a:off x="4336261" y="398804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668615-5727-894C-81F3-837932DC0F7D}"/>
              </a:ext>
            </a:extLst>
          </p:cNvPr>
          <p:cNvSpPr txBox="1"/>
          <p:nvPr/>
        </p:nvSpPr>
        <p:spPr>
          <a:xfrm>
            <a:off x="4692344" y="461681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D6815D-9604-1545-91CE-0175669A3BB1}"/>
              </a:ext>
            </a:extLst>
          </p:cNvPr>
          <p:cNvSpPr txBox="1"/>
          <p:nvPr/>
        </p:nvSpPr>
        <p:spPr>
          <a:xfrm>
            <a:off x="4460349" y="519258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3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ED1CEF-6C0C-E746-8101-92B9E8D8C435}"/>
              </a:ext>
            </a:extLst>
          </p:cNvPr>
          <p:cNvGraphicFramePr>
            <a:graphicFrameLocks noGrp="1"/>
          </p:cNvGraphicFramePr>
          <p:nvPr/>
        </p:nvGraphicFramePr>
        <p:xfrm>
          <a:off x="499364" y="1855682"/>
          <a:ext cx="331534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6051">
                  <a:extLst>
                    <a:ext uri="{9D8B030D-6E8A-4147-A177-3AD203B41FA5}">
                      <a16:colId xmlns:a16="http://schemas.microsoft.com/office/drawing/2014/main" val="2984164762"/>
                    </a:ext>
                  </a:extLst>
                </a:gridCol>
                <a:gridCol w="2269290">
                  <a:extLst>
                    <a:ext uri="{9D8B030D-6E8A-4147-A177-3AD203B41FA5}">
                      <a16:colId xmlns:a16="http://schemas.microsoft.com/office/drawing/2014/main" val="3608687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Next Hop Destination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043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West Coast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018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York State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32805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80B73195-E4D0-C544-9EC3-DF000FEEB26C}"/>
              </a:ext>
            </a:extLst>
          </p:cNvPr>
          <p:cNvSpPr txBox="1"/>
          <p:nvPr/>
        </p:nvSpPr>
        <p:spPr>
          <a:xfrm>
            <a:off x="1844409" y="2685694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925485-0CCB-0941-A4AF-8C6EB7CD8F06}"/>
              </a:ext>
            </a:extLst>
          </p:cNvPr>
          <p:cNvSpPr/>
          <p:nvPr/>
        </p:nvSpPr>
        <p:spPr>
          <a:xfrm>
            <a:off x="5264937" y="5882231"/>
            <a:ext cx="1274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Vermont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1815936-9DBD-2540-B84E-765E5DE5AF50}"/>
              </a:ext>
            </a:extLst>
          </p:cNvPr>
          <p:cNvCxnSpPr>
            <a:cxnSpLocks/>
            <a:stCxn id="33" idx="2"/>
            <a:endCxn id="30" idx="5"/>
          </p:cNvCxnSpPr>
          <p:nvPr/>
        </p:nvCxnSpPr>
        <p:spPr>
          <a:xfrm flipH="1" flipV="1">
            <a:off x="6844463" y="5325124"/>
            <a:ext cx="442498" cy="4759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FCC2AB1-06C3-2C40-900D-ADEBF3FB9BAA}"/>
              </a:ext>
            </a:extLst>
          </p:cNvPr>
          <p:cNvGrpSpPr/>
          <p:nvPr/>
        </p:nvGrpSpPr>
        <p:grpSpPr>
          <a:xfrm>
            <a:off x="3323447" y="2249403"/>
            <a:ext cx="3059915" cy="661956"/>
            <a:chOff x="312652" y="4168214"/>
            <a:chExt cx="3059915" cy="66195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75C5AD7-4942-A641-93A6-E75796C647B0}"/>
                </a:ext>
              </a:extLst>
            </p:cNvPr>
            <p:cNvSpPr/>
            <p:nvPr/>
          </p:nvSpPr>
          <p:spPr>
            <a:xfrm>
              <a:off x="312652" y="4172610"/>
              <a:ext cx="2817970" cy="6575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F5A7AF9-9ADD-D14B-8FC7-E4CCD87A8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5367" y="4185489"/>
              <a:ext cx="1727200" cy="596900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2E0F76C-16CA-B545-A87E-95BF52BCDAE6}"/>
                </a:ext>
              </a:extLst>
            </p:cNvPr>
            <p:cNvSpPr/>
            <p:nvPr/>
          </p:nvSpPr>
          <p:spPr>
            <a:xfrm>
              <a:off x="318039" y="4168214"/>
              <a:ext cx="14714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Src</a:t>
              </a:r>
              <a:r>
                <a:rPr lang="en-US" dirty="0"/>
                <a:t>: L. George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61A627D-CF7C-0841-9B3D-CA1710F8056F}"/>
                </a:ext>
              </a:extLst>
            </p:cNvPr>
            <p:cNvSpPr/>
            <p:nvPr/>
          </p:nvSpPr>
          <p:spPr>
            <a:xfrm>
              <a:off x="313610" y="4451579"/>
              <a:ext cx="1247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Dst</a:t>
              </a:r>
              <a:r>
                <a:rPr lang="en-US" dirty="0"/>
                <a:t>: Albany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558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55 0.02754 C 0.00325 0.15278 -0.00104 0.27801 0.02135 0.33171 C 0.04362 0.38565 0.09271 0.36805 0.14179 0.35046 " pathEditMode="relative" ptsTypes="A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0530E9F-557D-C549-AF30-6CBA67AB6E20}"/>
              </a:ext>
            </a:extLst>
          </p:cNvPr>
          <p:cNvSpPr/>
          <p:nvPr/>
        </p:nvSpPr>
        <p:spPr>
          <a:xfrm>
            <a:off x="172521" y="1689176"/>
            <a:ext cx="4035171" cy="1575381"/>
          </a:xfrm>
          <a:prstGeom prst="wedgeRoundRectCallout">
            <a:avLst>
              <a:gd name="adj1" fmla="val 42681"/>
              <a:gd name="adj2" fmla="val 1281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6F28D0D-0F03-C644-BD60-D159C438C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400" y="180112"/>
            <a:ext cx="10515600" cy="1325563"/>
          </a:xfrm>
        </p:spPr>
        <p:txBody>
          <a:bodyPr/>
          <a:lstStyle/>
          <a:p>
            <a:r>
              <a:rPr lang="en-US" dirty="0"/>
              <a:t>Packet addressing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9E3381-D1F7-3744-A992-B598433B9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480" y="4731824"/>
            <a:ext cx="3365066" cy="17610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2F5430-549E-2647-8027-84885F4F0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1" y="4949569"/>
            <a:ext cx="3185033" cy="1325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B3E73F-C161-1446-8F55-49A538E30BEF}"/>
              </a:ext>
            </a:extLst>
          </p:cNvPr>
          <p:cNvSpPr txBox="1"/>
          <p:nvPr/>
        </p:nvSpPr>
        <p:spPr>
          <a:xfrm>
            <a:off x="476030" y="6410069"/>
            <a:ext cx="257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during summer camp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EF34AB-9CB5-2249-BDB3-4E6BCD1C3F6D}"/>
              </a:ext>
            </a:extLst>
          </p:cNvPr>
          <p:cNvSpPr txBox="1"/>
          <p:nvPr/>
        </p:nvSpPr>
        <p:spPr>
          <a:xfrm>
            <a:off x="9897676" y="6410069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 in the city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F41261-E5BF-AF46-99F6-43DF77448749}"/>
              </a:ext>
            </a:extLst>
          </p:cNvPr>
          <p:cNvSpPr/>
          <p:nvPr/>
        </p:nvSpPr>
        <p:spPr>
          <a:xfrm>
            <a:off x="5264354" y="3781501"/>
            <a:ext cx="566671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110900-E4F9-3944-9A78-CA0D1846BBD2}"/>
              </a:ext>
            </a:extLst>
          </p:cNvPr>
          <p:cNvSpPr/>
          <p:nvPr/>
        </p:nvSpPr>
        <p:spPr>
          <a:xfrm>
            <a:off x="5869662" y="4439724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762664-CD03-FF4B-AFAA-23295B91DFEE}"/>
              </a:ext>
            </a:extLst>
          </p:cNvPr>
          <p:cNvSpPr/>
          <p:nvPr/>
        </p:nvSpPr>
        <p:spPr>
          <a:xfrm>
            <a:off x="3770312" y="4693073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8417F86-17AD-BB4F-B50E-57624EE88BAC}"/>
              </a:ext>
            </a:extLst>
          </p:cNvPr>
          <p:cNvSpPr/>
          <p:nvPr/>
        </p:nvSpPr>
        <p:spPr>
          <a:xfrm>
            <a:off x="9227113" y="4439724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88416FC-E869-D54F-AA74-9BE195E54D0D}"/>
              </a:ext>
            </a:extLst>
          </p:cNvPr>
          <p:cNvSpPr/>
          <p:nvPr/>
        </p:nvSpPr>
        <p:spPr>
          <a:xfrm>
            <a:off x="5712426" y="5917518"/>
            <a:ext cx="566671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BA2DB1-C0CA-5041-9C1F-0B5C4A72B7D3}"/>
              </a:ext>
            </a:extLst>
          </p:cNvPr>
          <p:cNvSpPr/>
          <p:nvPr/>
        </p:nvSpPr>
        <p:spPr>
          <a:xfrm>
            <a:off x="7570631" y="3156442"/>
            <a:ext cx="566671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4A3ACEE-608F-CB40-BA82-0F85418B9F15}"/>
              </a:ext>
            </a:extLst>
          </p:cNvPr>
          <p:cNvSpPr/>
          <p:nvPr/>
        </p:nvSpPr>
        <p:spPr>
          <a:xfrm>
            <a:off x="8067298" y="5860470"/>
            <a:ext cx="566671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C3EBAB-75A8-654E-8277-D23AAA72C325}"/>
              </a:ext>
            </a:extLst>
          </p:cNvPr>
          <p:cNvCxnSpPr>
            <a:stCxn id="8" idx="3"/>
          </p:cNvCxnSpPr>
          <p:nvPr/>
        </p:nvCxnSpPr>
        <p:spPr>
          <a:xfrm flipV="1">
            <a:off x="3357554" y="5138670"/>
            <a:ext cx="412758" cy="4736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B7C0F8B-445D-2E4E-9FA6-05D89793B4C1}"/>
              </a:ext>
            </a:extLst>
          </p:cNvPr>
          <p:cNvCxnSpPr>
            <a:cxnSpLocks/>
            <a:stCxn id="13" idx="6"/>
            <a:endCxn id="12" idx="2"/>
          </p:cNvCxnSpPr>
          <p:nvPr/>
        </p:nvCxnSpPr>
        <p:spPr>
          <a:xfrm flipV="1">
            <a:off x="4336983" y="4731824"/>
            <a:ext cx="1532679" cy="2533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7084E27-381D-8745-B5B0-3093C0812725}"/>
              </a:ext>
            </a:extLst>
          </p:cNvPr>
          <p:cNvCxnSpPr>
            <a:cxnSpLocks/>
            <a:stCxn id="13" idx="0"/>
            <a:endCxn id="11" idx="3"/>
          </p:cNvCxnSpPr>
          <p:nvPr/>
        </p:nvCxnSpPr>
        <p:spPr>
          <a:xfrm flipV="1">
            <a:off x="4053648" y="4280147"/>
            <a:ext cx="1293693" cy="4129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B0E000-8073-2A46-A169-2451EB7C26CB}"/>
              </a:ext>
            </a:extLst>
          </p:cNvPr>
          <p:cNvCxnSpPr>
            <a:cxnSpLocks/>
            <a:stCxn id="16" idx="2"/>
            <a:endCxn id="11" idx="6"/>
          </p:cNvCxnSpPr>
          <p:nvPr/>
        </p:nvCxnSpPr>
        <p:spPr>
          <a:xfrm flipH="1">
            <a:off x="5831025" y="3448542"/>
            <a:ext cx="1739606" cy="6250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4879A8-4C59-E547-96EC-34126DBDD0CB}"/>
              </a:ext>
            </a:extLst>
          </p:cNvPr>
          <p:cNvCxnSpPr>
            <a:cxnSpLocks/>
            <a:stCxn id="16" idx="5"/>
            <a:endCxn id="14" idx="1"/>
          </p:cNvCxnSpPr>
          <p:nvPr/>
        </p:nvCxnSpPr>
        <p:spPr>
          <a:xfrm>
            <a:off x="8054315" y="3655088"/>
            <a:ext cx="1255785" cy="8701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FFE0C3E-F431-AC4F-AE52-2170BF36073F}"/>
              </a:ext>
            </a:extLst>
          </p:cNvPr>
          <p:cNvCxnSpPr>
            <a:cxnSpLocks/>
            <a:stCxn id="12" idx="6"/>
            <a:endCxn id="14" idx="2"/>
          </p:cNvCxnSpPr>
          <p:nvPr/>
        </p:nvCxnSpPr>
        <p:spPr>
          <a:xfrm>
            <a:off x="6436333" y="4731824"/>
            <a:ext cx="27907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C2FCA8B-5067-884B-8DFE-0BFEB767863A}"/>
              </a:ext>
            </a:extLst>
          </p:cNvPr>
          <p:cNvCxnSpPr>
            <a:cxnSpLocks/>
            <a:stCxn id="13" idx="6"/>
            <a:endCxn id="15" idx="2"/>
          </p:cNvCxnSpPr>
          <p:nvPr/>
        </p:nvCxnSpPr>
        <p:spPr>
          <a:xfrm>
            <a:off x="4336983" y="4985173"/>
            <a:ext cx="1375443" cy="12244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B4347E8-FA1F-3349-A861-726859FCFA48}"/>
              </a:ext>
            </a:extLst>
          </p:cNvPr>
          <p:cNvCxnSpPr>
            <a:cxnSpLocks/>
            <a:stCxn id="17" idx="2"/>
            <a:endCxn id="15" idx="6"/>
          </p:cNvCxnSpPr>
          <p:nvPr/>
        </p:nvCxnSpPr>
        <p:spPr>
          <a:xfrm flipH="1">
            <a:off x="6279097" y="6152570"/>
            <a:ext cx="1788201" cy="57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59928C3-43F5-7144-B090-139DCACBEFFB}"/>
              </a:ext>
            </a:extLst>
          </p:cNvPr>
          <p:cNvCxnSpPr>
            <a:cxnSpLocks/>
            <a:stCxn id="17" idx="7"/>
          </p:cNvCxnSpPr>
          <p:nvPr/>
        </p:nvCxnSpPr>
        <p:spPr>
          <a:xfrm flipV="1">
            <a:off x="8550982" y="5023924"/>
            <a:ext cx="953169" cy="9221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EF54B48-5CB2-8340-9C92-C2CA4D9904EE}"/>
              </a:ext>
            </a:extLst>
          </p:cNvPr>
          <p:cNvCxnSpPr>
            <a:cxnSpLocks/>
          </p:cNvCxnSpPr>
          <p:nvPr/>
        </p:nvCxnSpPr>
        <p:spPr>
          <a:xfrm flipH="1" flipV="1">
            <a:off x="9572121" y="5023924"/>
            <a:ext cx="880937" cy="9911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55B99F0D-1AE0-0A4D-B4CC-0B606A400688}"/>
              </a:ext>
            </a:extLst>
          </p:cNvPr>
          <p:cNvSpPr/>
          <p:nvPr/>
        </p:nvSpPr>
        <p:spPr>
          <a:xfrm>
            <a:off x="8954380" y="4138244"/>
            <a:ext cx="1195125" cy="120578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19061C-8E92-574A-B8CD-4EBC69096F8C}"/>
              </a:ext>
            </a:extLst>
          </p:cNvPr>
          <p:cNvSpPr txBox="1"/>
          <p:nvPr/>
        </p:nvSpPr>
        <p:spPr>
          <a:xfrm>
            <a:off x="8971280" y="4546763"/>
            <a:ext cx="119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Albany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46838EC-6DDF-4C4E-91F9-B553E87033DD}"/>
              </a:ext>
            </a:extLst>
          </p:cNvPr>
          <p:cNvSpPr/>
          <p:nvPr/>
        </p:nvSpPr>
        <p:spPr>
          <a:xfrm>
            <a:off x="4540883" y="2567416"/>
            <a:ext cx="1979256" cy="19097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West Coast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46993D2-C3F7-7142-9F1F-059BD8312B9A}"/>
              </a:ext>
            </a:extLst>
          </p:cNvPr>
          <p:cNvSpPr/>
          <p:nvPr/>
        </p:nvSpPr>
        <p:spPr>
          <a:xfrm>
            <a:off x="5450402" y="3999335"/>
            <a:ext cx="1633244" cy="1553259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New York State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773808F-D617-244C-9877-A4A25391FB5F}"/>
              </a:ext>
            </a:extLst>
          </p:cNvPr>
          <p:cNvSpPr/>
          <p:nvPr/>
        </p:nvSpPr>
        <p:spPr>
          <a:xfrm>
            <a:off x="5247087" y="5495198"/>
            <a:ext cx="1284074" cy="121637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79A472E-C37D-2942-A973-99B87FF22B57}"/>
              </a:ext>
            </a:extLst>
          </p:cNvPr>
          <p:cNvSpPr/>
          <p:nvPr/>
        </p:nvSpPr>
        <p:spPr>
          <a:xfrm>
            <a:off x="7237440" y="2790319"/>
            <a:ext cx="1233053" cy="119978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4A3047-008C-7342-8DA4-EC5F1F72F5C2}"/>
              </a:ext>
            </a:extLst>
          </p:cNvPr>
          <p:cNvSpPr/>
          <p:nvPr/>
        </p:nvSpPr>
        <p:spPr>
          <a:xfrm>
            <a:off x="7286961" y="4920379"/>
            <a:ext cx="1811584" cy="1761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East Coast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35FD8C9-3CCC-6E4A-B199-960E53DF9818}"/>
              </a:ext>
            </a:extLst>
          </p:cNvPr>
          <p:cNvSpPr/>
          <p:nvPr/>
        </p:nvSpPr>
        <p:spPr>
          <a:xfrm>
            <a:off x="3535271" y="4365701"/>
            <a:ext cx="1177146" cy="115381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7885C3-A708-2C41-AAEC-82A22CC3A8A4}"/>
              </a:ext>
            </a:extLst>
          </p:cNvPr>
          <p:cNvSpPr/>
          <p:nvPr/>
        </p:nvSpPr>
        <p:spPr>
          <a:xfrm>
            <a:off x="3686473" y="4592064"/>
            <a:ext cx="9423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Lake George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04C7263-5832-D144-BEAE-0B3C8A9996EE}"/>
              </a:ext>
            </a:extLst>
          </p:cNvPr>
          <p:cNvSpPr txBox="1"/>
          <p:nvPr/>
        </p:nvSpPr>
        <p:spPr>
          <a:xfrm>
            <a:off x="4336261" y="3988047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5668615-5727-894C-81F3-837932DC0F7D}"/>
              </a:ext>
            </a:extLst>
          </p:cNvPr>
          <p:cNvSpPr txBox="1"/>
          <p:nvPr/>
        </p:nvSpPr>
        <p:spPr>
          <a:xfrm>
            <a:off x="4692344" y="461681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D6815D-9604-1545-91CE-0175669A3BB1}"/>
              </a:ext>
            </a:extLst>
          </p:cNvPr>
          <p:cNvSpPr txBox="1"/>
          <p:nvPr/>
        </p:nvSpPr>
        <p:spPr>
          <a:xfrm>
            <a:off x="4460349" y="519258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3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0ED1CEF-6C0C-E746-8101-92B9E8D8C435}"/>
              </a:ext>
            </a:extLst>
          </p:cNvPr>
          <p:cNvGraphicFramePr>
            <a:graphicFrameLocks noGrp="1"/>
          </p:cNvGraphicFramePr>
          <p:nvPr/>
        </p:nvGraphicFramePr>
        <p:xfrm>
          <a:off x="499364" y="1855682"/>
          <a:ext cx="331534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6051">
                  <a:extLst>
                    <a:ext uri="{9D8B030D-6E8A-4147-A177-3AD203B41FA5}">
                      <a16:colId xmlns:a16="http://schemas.microsoft.com/office/drawing/2014/main" val="2984164762"/>
                    </a:ext>
                  </a:extLst>
                </a:gridCol>
                <a:gridCol w="2269290">
                  <a:extLst>
                    <a:ext uri="{9D8B030D-6E8A-4147-A177-3AD203B41FA5}">
                      <a16:colId xmlns:a16="http://schemas.microsoft.com/office/drawing/2014/main" val="3608687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Interface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Next Hop Destination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043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West Coast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9018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York State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32805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80B73195-E4D0-C544-9EC3-DF000FEEB26C}"/>
              </a:ext>
            </a:extLst>
          </p:cNvPr>
          <p:cNvSpPr txBox="1"/>
          <p:nvPr/>
        </p:nvSpPr>
        <p:spPr>
          <a:xfrm>
            <a:off x="1844409" y="2685694"/>
            <a:ext cx="50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…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925485-0CCB-0941-A4AF-8C6EB7CD8F06}"/>
              </a:ext>
            </a:extLst>
          </p:cNvPr>
          <p:cNvSpPr/>
          <p:nvPr/>
        </p:nvSpPr>
        <p:spPr>
          <a:xfrm>
            <a:off x="5264937" y="5882231"/>
            <a:ext cx="1274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Vermont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1815936-9DBD-2540-B84E-765E5DE5AF50}"/>
              </a:ext>
            </a:extLst>
          </p:cNvPr>
          <p:cNvCxnSpPr>
            <a:cxnSpLocks/>
            <a:stCxn id="33" idx="2"/>
            <a:endCxn id="30" idx="5"/>
          </p:cNvCxnSpPr>
          <p:nvPr/>
        </p:nvCxnSpPr>
        <p:spPr>
          <a:xfrm flipH="1" flipV="1">
            <a:off x="6844463" y="5325124"/>
            <a:ext cx="442498" cy="4759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FCC2AB1-06C3-2C40-900D-ADEBF3FB9BAA}"/>
              </a:ext>
            </a:extLst>
          </p:cNvPr>
          <p:cNvGrpSpPr/>
          <p:nvPr/>
        </p:nvGrpSpPr>
        <p:grpSpPr>
          <a:xfrm>
            <a:off x="6017073" y="4270894"/>
            <a:ext cx="3059915" cy="661956"/>
            <a:chOff x="312652" y="4168214"/>
            <a:chExt cx="3059915" cy="66195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75C5AD7-4942-A641-93A6-E75796C647B0}"/>
                </a:ext>
              </a:extLst>
            </p:cNvPr>
            <p:cNvSpPr/>
            <p:nvPr/>
          </p:nvSpPr>
          <p:spPr>
            <a:xfrm>
              <a:off x="312652" y="4172610"/>
              <a:ext cx="2817970" cy="6575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F5A7AF9-9ADD-D14B-8FC7-E4CCD87A8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45367" y="4185489"/>
              <a:ext cx="1727200" cy="596900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2E0F76C-16CA-B545-A87E-95BF52BCDAE6}"/>
                </a:ext>
              </a:extLst>
            </p:cNvPr>
            <p:cNvSpPr/>
            <p:nvPr/>
          </p:nvSpPr>
          <p:spPr>
            <a:xfrm>
              <a:off x="318039" y="4168214"/>
              <a:ext cx="14714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Src</a:t>
              </a:r>
              <a:r>
                <a:rPr lang="en-US" dirty="0"/>
                <a:t>: L. George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61A627D-CF7C-0841-9B3D-CA1710F8056F}"/>
                </a:ext>
              </a:extLst>
            </p:cNvPr>
            <p:cNvSpPr/>
            <p:nvPr/>
          </p:nvSpPr>
          <p:spPr>
            <a:xfrm>
              <a:off x="313610" y="4451579"/>
              <a:ext cx="12470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/>
                <a:t>Dst</a:t>
              </a:r>
              <a:r>
                <a:rPr lang="en-US" dirty="0"/>
                <a:t>: Albany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875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35 -0.0081 C 0.04792 -0.01643 0.12031 -0.02477 0.17526 -0.01551 C 0.23021 -0.00648 0.2862 0.0875 0.30534 0.04653 " pathEditMode="relative" ptsTypes="AAA">
                                      <p:cBhvr>
                                        <p:cTn id="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55335F-981C-F34E-94C6-3023D1DF0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C58343-44A1-9F4A-AD9E-1F4E808F71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Mariya Zheleva, </a:t>
            </a:r>
            <a:r>
              <a:rPr lang="en-US" dirty="0">
                <a:hlinkClick r:id="rId2"/>
              </a:rPr>
              <a:t>mzheleva@albany.edu</a:t>
            </a:r>
            <a:endParaRPr lang="en-US" dirty="0"/>
          </a:p>
          <a:p>
            <a:r>
              <a:rPr lang="en-US" dirty="0" err="1"/>
              <a:t>Karyn</a:t>
            </a:r>
            <a:r>
              <a:rPr lang="en-US" dirty="0"/>
              <a:t> </a:t>
            </a:r>
            <a:r>
              <a:rPr lang="en-US" dirty="0" err="1"/>
              <a:t>Doke</a:t>
            </a:r>
            <a:r>
              <a:rPr lang="en-US" dirty="0"/>
              <a:t>, </a:t>
            </a:r>
            <a:r>
              <a:rPr lang="en-US" dirty="0">
                <a:hlinkClick r:id="rId3"/>
              </a:rPr>
              <a:t>kdoke@albany.edu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EE5E58-74E8-9F4A-B281-24E351051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203" y="6072657"/>
            <a:ext cx="1811628" cy="665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3F727E-9393-1C45-AD32-A54C5D3C7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3238" y="6192640"/>
            <a:ext cx="2328761" cy="665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B04BFF-83B0-F743-B6A7-AA0F8B54D9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924" y="5926413"/>
            <a:ext cx="927279" cy="9315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FCE111-665B-2648-9EB2-F0C66AF4AE01}"/>
              </a:ext>
            </a:extLst>
          </p:cNvPr>
          <p:cNvSpPr txBox="1"/>
          <p:nvPr/>
        </p:nvSpPr>
        <p:spPr>
          <a:xfrm>
            <a:off x="0" y="6289159"/>
            <a:ext cx="2227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UbiNET</a:t>
            </a:r>
            <a:r>
              <a:rPr lang="en-US" dirty="0"/>
              <a:t> Lab Sponsors: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8E8F4B-6595-E042-A3DE-813019DCC890}"/>
              </a:ext>
            </a:extLst>
          </p:cNvPr>
          <p:cNvSpPr txBox="1"/>
          <p:nvPr/>
        </p:nvSpPr>
        <p:spPr>
          <a:xfrm>
            <a:off x="7866382" y="6340654"/>
            <a:ext cx="211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material from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A945FB-C7A9-774E-9E44-C9BE534BBB52}"/>
              </a:ext>
            </a:extLst>
          </p:cNvPr>
          <p:cNvSpPr txBox="1"/>
          <p:nvPr/>
        </p:nvSpPr>
        <p:spPr>
          <a:xfrm>
            <a:off x="7866382" y="5642828"/>
            <a:ext cx="4370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Game design by Computer and Science Engineering for K-12 </a:t>
            </a:r>
            <a:r>
              <a:rPr lang="en-US" dirty="0">
                <a:hlinkClick r:id="rId7"/>
              </a:rPr>
              <a:t>www.cse4k12.org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88670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7A7C0-F9A1-FC43-8066-489A0C1EB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442" y="1766372"/>
            <a:ext cx="9746041" cy="3874573"/>
          </a:xfrm>
          <a:prstGeom prst="rect">
            <a:avLst/>
          </a:prstGeom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EC4623B1-B8D9-9844-8967-1DEC9E732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99" y="180304"/>
            <a:ext cx="10515600" cy="1325563"/>
          </a:xfrm>
        </p:spPr>
        <p:txBody>
          <a:bodyPr/>
          <a:lstStyle/>
          <a:p>
            <a:r>
              <a:rPr lang="en-US" dirty="0"/>
              <a:t>How to create a network that can survive a nuclear attack?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5F9CA-F6AD-4A49-BB73-AA67005BBE3A}"/>
              </a:ext>
            </a:extLst>
          </p:cNvPr>
          <p:cNvSpPr txBox="1"/>
          <p:nvPr/>
        </p:nvSpPr>
        <p:spPr>
          <a:xfrm>
            <a:off x="9266626" y="6493030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source: Kahn Academy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558212-4A01-E844-BE27-2FE69472F01D}"/>
              </a:ext>
            </a:extLst>
          </p:cNvPr>
          <p:cNvSpPr txBox="1"/>
          <p:nvPr/>
        </p:nvSpPr>
        <p:spPr>
          <a:xfrm>
            <a:off x="722290" y="5640945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1926-2011</a:t>
            </a:r>
          </a:p>
        </p:txBody>
      </p:sp>
    </p:spTree>
    <p:extLst>
      <p:ext uri="{BB962C8B-B14F-4D97-AF65-F5344CB8AC3E}">
        <p14:creationId xmlns:p14="http://schemas.microsoft.com/office/powerpoint/2010/main" val="836261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80BFC-3F94-9B4B-8BFA-DB9A138C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packet-switched network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7DFE06-72FA-994F-8025-09DFC6DF1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842" y="1439259"/>
            <a:ext cx="10515600" cy="4351338"/>
          </a:xfrm>
        </p:spPr>
        <p:txBody>
          <a:bodyPr/>
          <a:lstStyle/>
          <a:p>
            <a:r>
              <a:rPr lang="en-US" dirty="0"/>
              <a:t>Break-up data into chunks</a:t>
            </a:r>
          </a:p>
          <a:p>
            <a:r>
              <a:rPr lang="en-US" dirty="0"/>
              <a:t>Task different nodes with transmitting different chunks</a:t>
            </a:r>
          </a:p>
          <a:p>
            <a:pPr lvl="1"/>
            <a:r>
              <a:rPr lang="en-US" dirty="0"/>
              <a:t>No dedicated path; hard to break communication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473177-4FE3-804A-B2FC-5A236532C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480" y="4731824"/>
            <a:ext cx="3365066" cy="1761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FEEB8F-426C-7148-91FA-A45F18E80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1" y="4949569"/>
            <a:ext cx="3185033" cy="13255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CD3527-0796-8646-B3DF-12F29C76BD04}"/>
              </a:ext>
            </a:extLst>
          </p:cNvPr>
          <p:cNvSpPr txBox="1"/>
          <p:nvPr/>
        </p:nvSpPr>
        <p:spPr>
          <a:xfrm>
            <a:off x="476030" y="6410069"/>
            <a:ext cx="257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during summer camp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8E404F-274B-654E-83E8-7307C2D9674F}"/>
              </a:ext>
            </a:extLst>
          </p:cNvPr>
          <p:cNvSpPr txBox="1"/>
          <p:nvPr/>
        </p:nvSpPr>
        <p:spPr>
          <a:xfrm>
            <a:off x="9897676" y="6410069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 in the city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8FFEEE-6111-CA42-AD9D-B678C3EC7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551" y="3245168"/>
            <a:ext cx="1290252" cy="160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23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80BFC-3F94-9B4B-8BFA-DB9A138C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packet-switched network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473177-4FE3-804A-B2FC-5A236532C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480" y="4731824"/>
            <a:ext cx="3365066" cy="1761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FEEB8F-426C-7148-91FA-A45F18E80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1" y="4949569"/>
            <a:ext cx="3185033" cy="13255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CD3527-0796-8646-B3DF-12F29C76BD04}"/>
              </a:ext>
            </a:extLst>
          </p:cNvPr>
          <p:cNvSpPr txBox="1"/>
          <p:nvPr/>
        </p:nvSpPr>
        <p:spPr>
          <a:xfrm>
            <a:off x="476030" y="6410069"/>
            <a:ext cx="257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during summer camp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8E404F-274B-654E-83E8-7307C2D9674F}"/>
              </a:ext>
            </a:extLst>
          </p:cNvPr>
          <p:cNvSpPr txBox="1"/>
          <p:nvPr/>
        </p:nvSpPr>
        <p:spPr>
          <a:xfrm>
            <a:off x="9897676" y="6410069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 in the city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A0D9AE-BECF-6646-B8B4-352D87F08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462" y="3124021"/>
            <a:ext cx="1498600" cy="58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11A8BD-5B6D-BC4E-8AE1-FE5602062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920" y="3712676"/>
            <a:ext cx="1727200" cy="59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A3BD47-244F-274B-8FFB-81B7FF845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920" y="4273973"/>
            <a:ext cx="1676400" cy="711200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F906D7C6-B7CA-1449-9884-0CEDD1BE83C6}"/>
              </a:ext>
            </a:extLst>
          </p:cNvPr>
          <p:cNvSpPr txBox="1">
            <a:spLocks/>
          </p:cNvSpPr>
          <p:nvPr/>
        </p:nvSpPr>
        <p:spPr>
          <a:xfrm>
            <a:off x="337842" y="143925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Break-up data into chunks</a:t>
            </a:r>
          </a:p>
          <a:p>
            <a:r>
              <a:rPr lang="en-US"/>
              <a:t>Task different nodes with transmitting different chunks</a:t>
            </a:r>
          </a:p>
          <a:p>
            <a:pPr lvl="1"/>
            <a:r>
              <a:rPr lang="en-US"/>
              <a:t>No dedicated path; hard to break communication</a:t>
            </a:r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D654599-66A0-FE46-8747-A7DC49E8051F}"/>
              </a:ext>
            </a:extLst>
          </p:cNvPr>
          <p:cNvSpPr/>
          <p:nvPr/>
        </p:nvSpPr>
        <p:spPr>
          <a:xfrm>
            <a:off x="5264354" y="3781501"/>
            <a:ext cx="566671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C92641D-A890-5C47-9958-B57736D3517C}"/>
              </a:ext>
            </a:extLst>
          </p:cNvPr>
          <p:cNvSpPr/>
          <p:nvPr/>
        </p:nvSpPr>
        <p:spPr>
          <a:xfrm>
            <a:off x="5869662" y="4439724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B925C86-3DA2-FE47-B8A1-DED70B654169}"/>
              </a:ext>
            </a:extLst>
          </p:cNvPr>
          <p:cNvSpPr/>
          <p:nvPr/>
        </p:nvSpPr>
        <p:spPr>
          <a:xfrm>
            <a:off x="3770312" y="4693073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A1AAFDF-C1B6-754F-BE11-E4D45FC9BD61}"/>
              </a:ext>
            </a:extLst>
          </p:cNvPr>
          <p:cNvSpPr/>
          <p:nvPr/>
        </p:nvSpPr>
        <p:spPr>
          <a:xfrm>
            <a:off x="9227113" y="4439724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A6C5EBA-0FD5-BE44-B255-9923FEC2C559}"/>
              </a:ext>
            </a:extLst>
          </p:cNvPr>
          <p:cNvSpPr/>
          <p:nvPr/>
        </p:nvSpPr>
        <p:spPr>
          <a:xfrm>
            <a:off x="5712426" y="5917518"/>
            <a:ext cx="566671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BBB96CA-1763-C44D-82AC-50671B808884}"/>
              </a:ext>
            </a:extLst>
          </p:cNvPr>
          <p:cNvSpPr/>
          <p:nvPr/>
        </p:nvSpPr>
        <p:spPr>
          <a:xfrm>
            <a:off x="7570631" y="3156442"/>
            <a:ext cx="566671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B8697AD-BF98-0149-AC9A-6F8FBE05BD97}"/>
              </a:ext>
            </a:extLst>
          </p:cNvPr>
          <p:cNvSpPr/>
          <p:nvPr/>
        </p:nvSpPr>
        <p:spPr>
          <a:xfrm>
            <a:off x="8067298" y="5860470"/>
            <a:ext cx="566671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2F8563A-9A47-6A43-9015-5C39E940E9AF}"/>
              </a:ext>
            </a:extLst>
          </p:cNvPr>
          <p:cNvCxnSpPr/>
          <p:nvPr/>
        </p:nvCxnSpPr>
        <p:spPr>
          <a:xfrm flipV="1">
            <a:off x="3357554" y="5138670"/>
            <a:ext cx="412758" cy="4736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D3F6284-0DDD-FB4A-B64A-339492AB9CD6}"/>
              </a:ext>
            </a:extLst>
          </p:cNvPr>
          <p:cNvCxnSpPr>
            <a:cxnSpLocks/>
            <a:stCxn id="32" idx="6"/>
            <a:endCxn id="30" idx="2"/>
          </p:cNvCxnSpPr>
          <p:nvPr/>
        </p:nvCxnSpPr>
        <p:spPr>
          <a:xfrm flipV="1">
            <a:off x="4336983" y="4731824"/>
            <a:ext cx="1532679" cy="2533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A6D0F97-F626-9340-840A-ECBD860EF0F4}"/>
              </a:ext>
            </a:extLst>
          </p:cNvPr>
          <p:cNvCxnSpPr>
            <a:cxnSpLocks/>
            <a:stCxn id="32" idx="0"/>
            <a:endCxn id="29" idx="3"/>
          </p:cNvCxnSpPr>
          <p:nvPr/>
        </p:nvCxnSpPr>
        <p:spPr>
          <a:xfrm flipV="1">
            <a:off x="4053648" y="4280147"/>
            <a:ext cx="1293693" cy="4129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12E47F9-B661-A94B-824D-49B47C33CF63}"/>
              </a:ext>
            </a:extLst>
          </p:cNvPr>
          <p:cNvCxnSpPr>
            <a:cxnSpLocks/>
            <a:stCxn id="36" idx="2"/>
            <a:endCxn id="29" idx="6"/>
          </p:cNvCxnSpPr>
          <p:nvPr/>
        </p:nvCxnSpPr>
        <p:spPr>
          <a:xfrm flipH="1">
            <a:off x="5831025" y="3448542"/>
            <a:ext cx="1739606" cy="6250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3ACA427-CC06-F44B-9385-163034BB3D9E}"/>
              </a:ext>
            </a:extLst>
          </p:cNvPr>
          <p:cNvCxnSpPr>
            <a:cxnSpLocks/>
            <a:stCxn id="36" idx="5"/>
            <a:endCxn id="33" idx="1"/>
          </p:cNvCxnSpPr>
          <p:nvPr/>
        </p:nvCxnSpPr>
        <p:spPr>
          <a:xfrm>
            <a:off x="8054315" y="3655088"/>
            <a:ext cx="1255785" cy="8701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2B2C481-FAE9-BA47-A88D-AB074957CFBC}"/>
              </a:ext>
            </a:extLst>
          </p:cNvPr>
          <p:cNvCxnSpPr>
            <a:cxnSpLocks/>
            <a:stCxn id="30" idx="6"/>
            <a:endCxn id="33" idx="2"/>
          </p:cNvCxnSpPr>
          <p:nvPr/>
        </p:nvCxnSpPr>
        <p:spPr>
          <a:xfrm>
            <a:off x="6436333" y="4731824"/>
            <a:ext cx="27907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9C797CF-C2E1-4E40-B28D-4B0FDFEB7CE7}"/>
              </a:ext>
            </a:extLst>
          </p:cNvPr>
          <p:cNvCxnSpPr>
            <a:cxnSpLocks/>
            <a:stCxn id="32" idx="6"/>
            <a:endCxn id="35" idx="2"/>
          </p:cNvCxnSpPr>
          <p:nvPr/>
        </p:nvCxnSpPr>
        <p:spPr>
          <a:xfrm>
            <a:off x="4336983" y="4985173"/>
            <a:ext cx="1375443" cy="12244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5277CA0-2C24-A044-A7AE-AEE88E4FADBD}"/>
              </a:ext>
            </a:extLst>
          </p:cNvPr>
          <p:cNvCxnSpPr>
            <a:cxnSpLocks/>
            <a:stCxn id="38" idx="2"/>
            <a:endCxn id="35" idx="6"/>
          </p:cNvCxnSpPr>
          <p:nvPr/>
        </p:nvCxnSpPr>
        <p:spPr>
          <a:xfrm flipH="1">
            <a:off x="6279097" y="6152570"/>
            <a:ext cx="1788201" cy="57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AB6B860-69BD-F143-82D2-2905A72DE243}"/>
              </a:ext>
            </a:extLst>
          </p:cNvPr>
          <p:cNvCxnSpPr>
            <a:cxnSpLocks/>
            <a:stCxn id="38" idx="7"/>
          </p:cNvCxnSpPr>
          <p:nvPr/>
        </p:nvCxnSpPr>
        <p:spPr>
          <a:xfrm flipV="1">
            <a:off x="8550982" y="5023924"/>
            <a:ext cx="953169" cy="9221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FD8CC56-017A-C344-ACBB-F9B97CAD5D47}"/>
              </a:ext>
            </a:extLst>
          </p:cNvPr>
          <p:cNvCxnSpPr>
            <a:cxnSpLocks/>
          </p:cNvCxnSpPr>
          <p:nvPr/>
        </p:nvCxnSpPr>
        <p:spPr>
          <a:xfrm flipH="1" flipV="1">
            <a:off x="9572121" y="5023924"/>
            <a:ext cx="880937" cy="9911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393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80BFC-3F94-9B4B-8BFA-DB9A138C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packet-switched network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473177-4FE3-804A-B2FC-5A236532C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7480" y="4731824"/>
            <a:ext cx="3365066" cy="1761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FEEB8F-426C-7148-91FA-A45F18E80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21" y="4949569"/>
            <a:ext cx="3185033" cy="13255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CD3527-0796-8646-B3DF-12F29C76BD04}"/>
              </a:ext>
            </a:extLst>
          </p:cNvPr>
          <p:cNvSpPr txBox="1"/>
          <p:nvPr/>
        </p:nvSpPr>
        <p:spPr>
          <a:xfrm>
            <a:off x="476030" y="6410069"/>
            <a:ext cx="257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during summer camp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A0D9AE-BECF-6646-B8B4-352D87F08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383" y="3296966"/>
            <a:ext cx="1498600" cy="58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11A8BD-5B6D-BC4E-8AE1-FE56020626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4032673"/>
            <a:ext cx="1727200" cy="596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A3BD47-244F-274B-8FFB-81B7FF845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6236" y="5443561"/>
            <a:ext cx="1676400" cy="711200"/>
          </a:xfrm>
          <a:prstGeom prst="rect">
            <a:avLst/>
          </a:prstGeom>
        </p:spPr>
      </p:pic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F906D7C6-B7CA-1449-9884-0CEDD1BE83C6}"/>
              </a:ext>
            </a:extLst>
          </p:cNvPr>
          <p:cNvSpPr txBox="1">
            <a:spLocks/>
          </p:cNvSpPr>
          <p:nvPr/>
        </p:nvSpPr>
        <p:spPr>
          <a:xfrm>
            <a:off x="337842" y="143925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Break-up data into chunks</a:t>
            </a:r>
          </a:p>
          <a:p>
            <a:r>
              <a:rPr lang="en-US"/>
              <a:t>Task different nodes with transmitting different chunks</a:t>
            </a:r>
          </a:p>
          <a:p>
            <a:pPr lvl="1"/>
            <a:r>
              <a:rPr lang="en-US"/>
              <a:t>No dedicated path; hard to break communication</a:t>
            </a:r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5D08FCB-5891-0C43-A7CE-52AF7EC196AA}"/>
              </a:ext>
            </a:extLst>
          </p:cNvPr>
          <p:cNvSpPr/>
          <p:nvPr/>
        </p:nvSpPr>
        <p:spPr>
          <a:xfrm>
            <a:off x="5264354" y="3781501"/>
            <a:ext cx="566671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F16C9C9-6DA8-D044-8DF6-505D90C13AEA}"/>
              </a:ext>
            </a:extLst>
          </p:cNvPr>
          <p:cNvSpPr/>
          <p:nvPr/>
        </p:nvSpPr>
        <p:spPr>
          <a:xfrm>
            <a:off x="5869662" y="4439724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C30C1D1-9178-C449-B97D-7126A3EAB2EA}"/>
              </a:ext>
            </a:extLst>
          </p:cNvPr>
          <p:cNvSpPr/>
          <p:nvPr/>
        </p:nvSpPr>
        <p:spPr>
          <a:xfrm>
            <a:off x="3770312" y="4693073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227CD9E-4007-1742-8FFF-2E08DD326668}"/>
              </a:ext>
            </a:extLst>
          </p:cNvPr>
          <p:cNvSpPr/>
          <p:nvPr/>
        </p:nvSpPr>
        <p:spPr>
          <a:xfrm>
            <a:off x="9227113" y="4439724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12BDBEF-5D34-2545-9035-52F8B2AB95C9}"/>
              </a:ext>
            </a:extLst>
          </p:cNvPr>
          <p:cNvSpPr/>
          <p:nvPr/>
        </p:nvSpPr>
        <p:spPr>
          <a:xfrm>
            <a:off x="5712426" y="5917518"/>
            <a:ext cx="566671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9F3EDA9-E333-904F-B360-D1862E6643C0}"/>
              </a:ext>
            </a:extLst>
          </p:cNvPr>
          <p:cNvSpPr/>
          <p:nvPr/>
        </p:nvSpPr>
        <p:spPr>
          <a:xfrm>
            <a:off x="7570631" y="3156442"/>
            <a:ext cx="566671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6BDBA9B-CE28-2F42-B267-D345E7F74AFA}"/>
              </a:ext>
            </a:extLst>
          </p:cNvPr>
          <p:cNvSpPr/>
          <p:nvPr/>
        </p:nvSpPr>
        <p:spPr>
          <a:xfrm>
            <a:off x="8067298" y="5860470"/>
            <a:ext cx="566671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CC3712C-A33D-F44F-8DEF-6DF85D3FA4D6}"/>
              </a:ext>
            </a:extLst>
          </p:cNvPr>
          <p:cNvCxnSpPr/>
          <p:nvPr/>
        </p:nvCxnSpPr>
        <p:spPr>
          <a:xfrm flipV="1">
            <a:off x="3357554" y="5138670"/>
            <a:ext cx="412758" cy="4736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227539F-F299-1E47-BCFE-E65733844122}"/>
              </a:ext>
            </a:extLst>
          </p:cNvPr>
          <p:cNvCxnSpPr>
            <a:cxnSpLocks/>
            <a:stCxn id="32" idx="6"/>
            <a:endCxn id="30" idx="2"/>
          </p:cNvCxnSpPr>
          <p:nvPr/>
        </p:nvCxnSpPr>
        <p:spPr>
          <a:xfrm flipV="1">
            <a:off x="4336983" y="4731824"/>
            <a:ext cx="1532679" cy="2533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7BF2489-2112-CD4C-9D22-AC5672FEE093}"/>
              </a:ext>
            </a:extLst>
          </p:cNvPr>
          <p:cNvCxnSpPr>
            <a:cxnSpLocks/>
            <a:stCxn id="32" idx="0"/>
            <a:endCxn id="29" idx="3"/>
          </p:cNvCxnSpPr>
          <p:nvPr/>
        </p:nvCxnSpPr>
        <p:spPr>
          <a:xfrm flipV="1">
            <a:off x="4053648" y="4280147"/>
            <a:ext cx="1293693" cy="4129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6B63B43-B09F-0446-B556-552FC9EA42B8}"/>
              </a:ext>
            </a:extLst>
          </p:cNvPr>
          <p:cNvCxnSpPr>
            <a:cxnSpLocks/>
            <a:stCxn id="36" idx="2"/>
            <a:endCxn id="29" idx="6"/>
          </p:cNvCxnSpPr>
          <p:nvPr/>
        </p:nvCxnSpPr>
        <p:spPr>
          <a:xfrm flipH="1">
            <a:off x="5831025" y="3448542"/>
            <a:ext cx="1739606" cy="6250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D5C3351-133E-FA4B-80D3-9651185E048F}"/>
              </a:ext>
            </a:extLst>
          </p:cNvPr>
          <p:cNvCxnSpPr>
            <a:cxnSpLocks/>
            <a:stCxn id="36" idx="5"/>
            <a:endCxn id="33" idx="1"/>
          </p:cNvCxnSpPr>
          <p:nvPr/>
        </p:nvCxnSpPr>
        <p:spPr>
          <a:xfrm>
            <a:off x="8054315" y="3655088"/>
            <a:ext cx="1255785" cy="8701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9ADD7DB-D1C8-8440-B17E-4CCFA0017823}"/>
              </a:ext>
            </a:extLst>
          </p:cNvPr>
          <p:cNvCxnSpPr>
            <a:cxnSpLocks/>
            <a:stCxn id="30" idx="6"/>
            <a:endCxn id="33" idx="2"/>
          </p:cNvCxnSpPr>
          <p:nvPr/>
        </p:nvCxnSpPr>
        <p:spPr>
          <a:xfrm>
            <a:off x="6436333" y="4731824"/>
            <a:ext cx="27907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79FACAE-BB7E-5B40-9258-414F624E2591}"/>
              </a:ext>
            </a:extLst>
          </p:cNvPr>
          <p:cNvCxnSpPr>
            <a:cxnSpLocks/>
            <a:stCxn id="32" idx="6"/>
            <a:endCxn id="35" idx="2"/>
          </p:cNvCxnSpPr>
          <p:nvPr/>
        </p:nvCxnSpPr>
        <p:spPr>
          <a:xfrm>
            <a:off x="4336983" y="4985173"/>
            <a:ext cx="1375443" cy="12244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A261417-03D9-0D4F-B754-C5BB1826869E}"/>
              </a:ext>
            </a:extLst>
          </p:cNvPr>
          <p:cNvCxnSpPr>
            <a:cxnSpLocks/>
            <a:stCxn id="38" idx="2"/>
            <a:endCxn id="35" idx="6"/>
          </p:cNvCxnSpPr>
          <p:nvPr/>
        </p:nvCxnSpPr>
        <p:spPr>
          <a:xfrm flipH="1">
            <a:off x="6279097" y="6152570"/>
            <a:ext cx="1788201" cy="57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D7AD990-D5D9-2E44-B554-9F6C6D2DA27D}"/>
              </a:ext>
            </a:extLst>
          </p:cNvPr>
          <p:cNvCxnSpPr>
            <a:cxnSpLocks/>
            <a:stCxn id="38" idx="7"/>
          </p:cNvCxnSpPr>
          <p:nvPr/>
        </p:nvCxnSpPr>
        <p:spPr>
          <a:xfrm flipV="1">
            <a:off x="8550982" y="5023924"/>
            <a:ext cx="953169" cy="9221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1E5EE45-2C34-AF4E-8780-81A0DA9DE740}"/>
              </a:ext>
            </a:extLst>
          </p:cNvPr>
          <p:cNvCxnSpPr>
            <a:cxnSpLocks/>
          </p:cNvCxnSpPr>
          <p:nvPr/>
        </p:nvCxnSpPr>
        <p:spPr>
          <a:xfrm flipH="1" flipV="1">
            <a:off x="9572121" y="5023924"/>
            <a:ext cx="880937" cy="9911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418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80BFC-3F94-9B4B-8BFA-DB9A138C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packet-switched network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473177-4FE3-804A-B2FC-5A236532C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480" y="4731824"/>
            <a:ext cx="3365066" cy="1761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FEEB8F-426C-7148-91FA-A45F18E80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1" y="4949569"/>
            <a:ext cx="3185033" cy="13255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CD3527-0796-8646-B3DF-12F29C76BD04}"/>
              </a:ext>
            </a:extLst>
          </p:cNvPr>
          <p:cNvSpPr txBox="1"/>
          <p:nvPr/>
        </p:nvSpPr>
        <p:spPr>
          <a:xfrm>
            <a:off x="476030" y="6410069"/>
            <a:ext cx="257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during summer camp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8E404F-274B-654E-83E8-7307C2D9674F}"/>
              </a:ext>
            </a:extLst>
          </p:cNvPr>
          <p:cNvSpPr txBox="1"/>
          <p:nvPr/>
        </p:nvSpPr>
        <p:spPr>
          <a:xfrm>
            <a:off x="9897676" y="6410069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 in the city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F906D7C6-B7CA-1449-9884-0CEDD1BE83C6}"/>
              </a:ext>
            </a:extLst>
          </p:cNvPr>
          <p:cNvSpPr txBox="1">
            <a:spLocks/>
          </p:cNvSpPr>
          <p:nvPr/>
        </p:nvSpPr>
        <p:spPr>
          <a:xfrm>
            <a:off x="337842" y="143925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Break-up data into chunks</a:t>
            </a:r>
          </a:p>
          <a:p>
            <a:r>
              <a:rPr lang="en-US"/>
              <a:t>Task different nodes with transmitting different chunks</a:t>
            </a:r>
          </a:p>
          <a:p>
            <a:pPr lvl="1"/>
            <a:r>
              <a:rPr lang="en-US"/>
              <a:t>No dedicated path; hard to break communication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CF1A5FB-3F60-4146-A29C-2AC946F0E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0796" y="2885136"/>
            <a:ext cx="1498600" cy="584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15ABE6A-6A09-9D4E-A7E1-8FF9BFB80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2254" y="3473791"/>
            <a:ext cx="1727200" cy="5969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0650B76-9631-7E46-BBA6-FB97B5EFC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2254" y="4035088"/>
            <a:ext cx="1676400" cy="71120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5082357B-FFD2-9E4E-8A1A-0F222DD30074}"/>
              </a:ext>
            </a:extLst>
          </p:cNvPr>
          <p:cNvSpPr/>
          <p:nvPr/>
        </p:nvSpPr>
        <p:spPr>
          <a:xfrm>
            <a:off x="5264354" y="3781501"/>
            <a:ext cx="566671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FC9205A-B36E-AC43-9268-6754FD5A150E}"/>
              </a:ext>
            </a:extLst>
          </p:cNvPr>
          <p:cNvSpPr/>
          <p:nvPr/>
        </p:nvSpPr>
        <p:spPr>
          <a:xfrm>
            <a:off x="5869662" y="4439724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C50CC29-D163-1A42-8E64-3C5762139E09}"/>
              </a:ext>
            </a:extLst>
          </p:cNvPr>
          <p:cNvSpPr/>
          <p:nvPr/>
        </p:nvSpPr>
        <p:spPr>
          <a:xfrm>
            <a:off x="3770312" y="4693073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AF431E8-94E6-754C-A86C-D295E44D480F}"/>
              </a:ext>
            </a:extLst>
          </p:cNvPr>
          <p:cNvSpPr/>
          <p:nvPr/>
        </p:nvSpPr>
        <p:spPr>
          <a:xfrm>
            <a:off x="9227113" y="4439724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A3C5F8B7-A562-384D-BED8-0B0286B0C628}"/>
              </a:ext>
            </a:extLst>
          </p:cNvPr>
          <p:cNvSpPr/>
          <p:nvPr/>
        </p:nvSpPr>
        <p:spPr>
          <a:xfrm>
            <a:off x="5712426" y="5917518"/>
            <a:ext cx="566671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6F11B52-7CCA-F242-92F5-2B968113250B}"/>
              </a:ext>
            </a:extLst>
          </p:cNvPr>
          <p:cNvSpPr/>
          <p:nvPr/>
        </p:nvSpPr>
        <p:spPr>
          <a:xfrm>
            <a:off x="7570631" y="3156442"/>
            <a:ext cx="566671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F2425D6-8C74-7B44-8A60-8616A6C616DA}"/>
              </a:ext>
            </a:extLst>
          </p:cNvPr>
          <p:cNvSpPr/>
          <p:nvPr/>
        </p:nvSpPr>
        <p:spPr>
          <a:xfrm>
            <a:off x="8067298" y="5860470"/>
            <a:ext cx="566671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30080FF-9040-B94E-9127-65F1B8D87A07}"/>
              </a:ext>
            </a:extLst>
          </p:cNvPr>
          <p:cNvCxnSpPr/>
          <p:nvPr/>
        </p:nvCxnSpPr>
        <p:spPr>
          <a:xfrm flipV="1">
            <a:off x="3357554" y="5138670"/>
            <a:ext cx="412758" cy="4736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F488E73-83E2-8B4F-AEEB-135D00F1A408}"/>
              </a:ext>
            </a:extLst>
          </p:cNvPr>
          <p:cNvCxnSpPr>
            <a:cxnSpLocks/>
            <a:stCxn id="36" idx="6"/>
            <a:endCxn id="35" idx="2"/>
          </p:cNvCxnSpPr>
          <p:nvPr/>
        </p:nvCxnSpPr>
        <p:spPr>
          <a:xfrm flipV="1">
            <a:off x="4336983" y="4731824"/>
            <a:ext cx="1532679" cy="2533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935F1BA-1130-A54F-8265-6160F0AC86AF}"/>
              </a:ext>
            </a:extLst>
          </p:cNvPr>
          <p:cNvCxnSpPr>
            <a:cxnSpLocks/>
            <a:stCxn id="36" idx="0"/>
            <a:endCxn id="33" idx="3"/>
          </p:cNvCxnSpPr>
          <p:nvPr/>
        </p:nvCxnSpPr>
        <p:spPr>
          <a:xfrm flipV="1">
            <a:off x="4053648" y="4280147"/>
            <a:ext cx="1293693" cy="4129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DDB67F7-6D30-604A-B499-4C487F84795F}"/>
              </a:ext>
            </a:extLst>
          </p:cNvPr>
          <p:cNvCxnSpPr>
            <a:cxnSpLocks/>
            <a:stCxn id="41" idx="2"/>
            <a:endCxn id="33" idx="6"/>
          </p:cNvCxnSpPr>
          <p:nvPr/>
        </p:nvCxnSpPr>
        <p:spPr>
          <a:xfrm flipH="1">
            <a:off x="5831025" y="3448542"/>
            <a:ext cx="1739606" cy="6250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E46A0F6-DE71-BA49-9648-F8D24CE7F330}"/>
              </a:ext>
            </a:extLst>
          </p:cNvPr>
          <p:cNvCxnSpPr>
            <a:cxnSpLocks/>
            <a:stCxn id="41" idx="5"/>
            <a:endCxn id="38" idx="1"/>
          </p:cNvCxnSpPr>
          <p:nvPr/>
        </p:nvCxnSpPr>
        <p:spPr>
          <a:xfrm>
            <a:off x="8054315" y="3655088"/>
            <a:ext cx="1255785" cy="8701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B54E80C-60DD-6F47-BC39-8C5A0A876B1A}"/>
              </a:ext>
            </a:extLst>
          </p:cNvPr>
          <p:cNvCxnSpPr>
            <a:cxnSpLocks/>
            <a:stCxn id="35" idx="6"/>
            <a:endCxn id="38" idx="2"/>
          </p:cNvCxnSpPr>
          <p:nvPr/>
        </p:nvCxnSpPr>
        <p:spPr>
          <a:xfrm>
            <a:off x="6436333" y="4731824"/>
            <a:ext cx="27907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D6DEDEB-9B3F-3543-A2FE-3972DD3FD75F}"/>
              </a:ext>
            </a:extLst>
          </p:cNvPr>
          <p:cNvCxnSpPr>
            <a:cxnSpLocks/>
            <a:stCxn id="36" idx="6"/>
            <a:endCxn id="39" idx="2"/>
          </p:cNvCxnSpPr>
          <p:nvPr/>
        </p:nvCxnSpPr>
        <p:spPr>
          <a:xfrm>
            <a:off x="4336983" y="4985173"/>
            <a:ext cx="1375443" cy="12244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42893A0-2C1F-474F-B48D-4A92881B6CCF}"/>
              </a:ext>
            </a:extLst>
          </p:cNvPr>
          <p:cNvCxnSpPr>
            <a:cxnSpLocks/>
            <a:stCxn id="42" idx="2"/>
            <a:endCxn id="39" idx="6"/>
          </p:cNvCxnSpPr>
          <p:nvPr/>
        </p:nvCxnSpPr>
        <p:spPr>
          <a:xfrm flipH="1">
            <a:off x="6279097" y="6152570"/>
            <a:ext cx="1788201" cy="57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2FA97FB-BBD3-6444-8F37-264B2CA0805C}"/>
              </a:ext>
            </a:extLst>
          </p:cNvPr>
          <p:cNvCxnSpPr>
            <a:cxnSpLocks/>
            <a:stCxn id="42" idx="7"/>
          </p:cNvCxnSpPr>
          <p:nvPr/>
        </p:nvCxnSpPr>
        <p:spPr>
          <a:xfrm flipV="1">
            <a:off x="8550982" y="5023924"/>
            <a:ext cx="953169" cy="9221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0E375807-EED5-BD40-93A5-54252958E228}"/>
              </a:ext>
            </a:extLst>
          </p:cNvPr>
          <p:cNvCxnSpPr>
            <a:cxnSpLocks/>
          </p:cNvCxnSpPr>
          <p:nvPr/>
        </p:nvCxnSpPr>
        <p:spPr>
          <a:xfrm flipH="1" flipV="1">
            <a:off x="9572121" y="5023924"/>
            <a:ext cx="880937" cy="9911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429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80BFC-3F94-9B4B-8BFA-DB9A138C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packet-switched network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473177-4FE3-804A-B2FC-5A236532C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7480" y="4731824"/>
            <a:ext cx="3365066" cy="1761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FEEB8F-426C-7148-91FA-A45F18E80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21" y="4949569"/>
            <a:ext cx="3185033" cy="13255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CD3527-0796-8646-B3DF-12F29C76BD04}"/>
              </a:ext>
            </a:extLst>
          </p:cNvPr>
          <p:cNvSpPr txBox="1"/>
          <p:nvPr/>
        </p:nvSpPr>
        <p:spPr>
          <a:xfrm>
            <a:off x="476030" y="6410069"/>
            <a:ext cx="257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during summer camp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8E404F-274B-654E-83E8-7307C2D9674F}"/>
              </a:ext>
            </a:extLst>
          </p:cNvPr>
          <p:cNvSpPr txBox="1"/>
          <p:nvPr/>
        </p:nvSpPr>
        <p:spPr>
          <a:xfrm>
            <a:off x="9897676" y="6410069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Mom in the city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F906D7C6-B7CA-1449-9884-0CEDD1BE83C6}"/>
              </a:ext>
            </a:extLst>
          </p:cNvPr>
          <p:cNvSpPr txBox="1">
            <a:spLocks/>
          </p:cNvSpPr>
          <p:nvPr/>
        </p:nvSpPr>
        <p:spPr>
          <a:xfrm>
            <a:off x="337842" y="143925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Break-up data into chunks</a:t>
            </a:r>
          </a:p>
          <a:p>
            <a:r>
              <a:rPr lang="en-US" dirty="0"/>
              <a:t>Task different nodes with transmitting different chunks</a:t>
            </a:r>
          </a:p>
          <a:p>
            <a:pPr lvl="1"/>
            <a:r>
              <a:rPr lang="en-US" dirty="0"/>
              <a:t>No dedicated path; hard to break communication</a:t>
            </a:r>
          </a:p>
          <a:p>
            <a:r>
              <a:rPr lang="en-US" dirty="0"/>
              <a:t>Attacking one node would not:</a:t>
            </a:r>
          </a:p>
          <a:p>
            <a:pPr marL="742950" lvl="1" indent="-285750"/>
            <a:r>
              <a:rPr lang="en-US" dirty="0"/>
              <a:t>Bring down the entire network</a:t>
            </a:r>
          </a:p>
          <a:p>
            <a:pPr marL="742950" lvl="1" indent="-285750"/>
            <a:r>
              <a:rPr lang="en-US" dirty="0"/>
              <a:t>Compromise the entire message</a:t>
            </a:r>
          </a:p>
          <a:p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17BC6E-439C-6446-BEF9-192EC6159D16}"/>
              </a:ext>
            </a:extLst>
          </p:cNvPr>
          <p:cNvSpPr/>
          <p:nvPr/>
        </p:nvSpPr>
        <p:spPr>
          <a:xfrm>
            <a:off x="5264354" y="3781501"/>
            <a:ext cx="566671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FC30EC9-D089-794D-B0DB-C8D93DEA9D65}"/>
              </a:ext>
            </a:extLst>
          </p:cNvPr>
          <p:cNvSpPr/>
          <p:nvPr/>
        </p:nvSpPr>
        <p:spPr>
          <a:xfrm>
            <a:off x="5869662" y="4439724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30FD3D-E024-3145-9D8E-3941328619DF}"/>
              </a:ext>
            </a:extLst>
          </p:cNvPr>
          <p:cNvSpPr/>
          <p:nvPr/>
        </p:nvSpPr>
        <p:spPr>
          <a:xfrm>
            <a:off x="3770312" y="4693073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B57BAD3-CED1-B947-8EEA-170EFA28BC17}"/>
              </a:ext>
            </a:extLst>
          </p:cNvPr>
          <p:cNvSpPr/>
          <p:nvPr/>
        </p:nvSpPr>
        <p:spPr>
          <a:xfrm>
            <a:off x="9227113" y="4439724"/>
            <a:ext cx="566671" cy="584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ACFE503-2512-A24A-82C2-3ED5B4DC60AD}"/>
              </a:ext>
            </a:extLst>
          </p:cNvPr>
          <p:cNvSpPr/>
          <p:nvPr/>
        </p:nvSpPr>
        <p:spPr>
          <a:xfrm>
            <a:off x="5712426" y="5917518"/>
            <a:ext cx="566671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DB593EE-4F9E-A342-AFDB-FC5102843D91}"/>
              </a:ext>
            </a:extLst>
          </p:cNvPr>
          <p:cNvSpPr/>
          <p:nvPr/>
        </p:nvSpPr>
        <p:spPr>
          <a:xfrm>
            <a:off x="7570631" y="3156442"/>
            <a:ext cx="566671" cy="584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902C76A-F591-0F4D-895B-E147BF2A4B70}"/>
              </a:ext>
            </a:extLst>
          </p:cNvPr>
          <p:cNvSpPr/>
          <p:nvPr/>
        </p:nvSpPr>
        <p:spPr>
          <a:xfrm>
            <a:off x="8067298" y="5860470"/>
            <a:ext cx="566671" cy="584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0A4CD6-B459-7844-AC5F-ACAC7646409F}"/>
              </a:ext>
            </a:extLst>
          </p:cNvPr>
          <p:cNvCxnSpPr>
            <a:stCxn id="9" idx="3"/>
          </p:cNvCxnSpPr>
          <p:nvPr/>
        </p:nvCxnSpPr>
        <p:spPr>
          <a:xfrm flipV="1">
            <a:off x="3357554" y="5138670"/>
            <a:ext cx="412758" cy="47368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483B55-62B1-5148-91EE-67D9E589AF96}"/>
              </a:ext>
            </a:extLst>
          </p:cNvPr>
          <p:cNvCxnSpPr>
            <a:cxnSpLocks/>
            <a:stCxn id="17" idx="6"/>
            <a:endCxn id="16" idx="2"/>
          </p:cNvCxnSpPr>
          <p:nvPr/>
        </p:nvCxnSpPr>
        <p:spPr>
          <a:xfrm flipV="1">
            <a:off x="4336983" y="4731824"/>
            <a:ext cx="1532679" cy="25334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F621918-692E-7A42-81D6-E0CDAA613D4A}"/>
              </a:ext>
            </a:extLst>
          </p:cNvPr>
          <p:cNvCxnSpPr>
            <a:cxnSpLocks/>
            <a:stCxn id="17" idx="0"/>
            <a:endCxn id="15" idx="3"/>
          </p:cNvCxnSpPr>
          <p:nvPr/>
        </p:nvCxnSpPr>
        <p:spPr>
          <a:xfrm flipV="1">
            <a:off x="4053648" y="4280147"/>
            <a:ext cx="1293693" cy="4129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CACEC7C-6AE6-5441-BE1D-D3D8AB0BB972}"/>
              </a:ext>
            </a:extLst>
          </p:cNvPr>
          <p:cNvCxnSpPr>
            <a:cxnSpLocks/>
            <a:stCxn id="20" idx="2"/>
            <a:endCxn id="15" idx="6"/>
          </p:cNvCxnSpPr>
          <p:nvPr/>
        </p:nvCxnSpPr>
        <p:spPr>
          <a:xfrm flipH="1">
            <a:off x="5831025" y="3448542"/>
            <a:ext cx="1739606" cy="62505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E2C07D9-0BCC-CB40-B57B-1A569A9D6EA3}"/>
              </a:ext>
            </a:extLst>
          </p:cNvPr>
          <p:cNvCxnSpPr>
            <a:cxnSpLocks/>
            <a:stCxn id="20" idx="5"/>
            <a:endCxn id="18" idx="1"/>
          </p:cNvCxnSpPr>
          <p:nvPr/>
        </p:nvCxnSpPr>
        <p:spPr>
          <a:xfrm>
            <a:off x="8054315" y="3655088"/>
            <a:ext cx="1255785" cy="87019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81EFD03-BD84-5548-A566-44633E434BB6}"/>
              </a:ext>
            </a:extLst>
          </p:cNvPr>
          <p:cNvCxnSpPr>
            <a:cxnSpLocks/>
            <a:stCxn id="16" idx="6"/>
            <a:endCxn id="18" idx="2"/>
          </p:cNvCxnSpPr>
          <p:nvPr/>
        </p:nvCxnSpPr>
        <p:spPr>
          <a:xfrm>
            <a:off x="6436333" y="4731824"/>
            <a:ext cx="279078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B500D3E-27F3-FF49-9961-F428A57F181E}"/>
              </a:ext>
            </a:extLst>
          </p:cNvPr>
          <p:cNvCxnSpPr>
            <a:cxnSpLocks/>
            <a:stCxn id="17" idx="6"/>
            <a:endCxn id="19" idx="2"/>
          </p:cNvCxnSpPr>
          <p:nvPr/>
        </p:nvCxnSpPr>
        <p:spPr>
          <a:xfrm>
            <a:off x="4336983" y="4985173"/>
            <a:ext cx="1375443" cy="12244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B319718-40DD-254E-859B-328BD1DC3582}"/>
              </a:ext>
            </a:extLst>
          </p:cNvPr>
          <p:cNvCxnSpPr>
            <a:cxnSpLocks/>
            <a:stCxn id="21" idx="2"/>
            <a:endCxn id="19" idx="6"/>
          </p:cNvCxnSpPr>
          <p:nvPr/>
        </p:nvCxnSpPr>
        <p:spPr>
          <a:xfrm flipH="1">
            <a:off x="6279097" y="6152570"/>
            <a:ext cx="1788201" cy="5704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047F354-BAA5-CC47-AC7F-D354D5DE8797}"/>
              </a:ext>
            </a:extLst>
          </p:cNvPr>
          <p:cNvCxnSpPr>
            <a:cxnSpLocks/>
            <a:stCxn id="21" idx="7"/>
          </p:cNvCxnSpPr>
          <p:nvPr/>
        </p:nvCxnSpPr>
        <p:spPr>
          <a:xfrm flipV="1">
            <a:off x="8550982" y="5023924"/>
            <a:ext cx="953169" cy="9221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C360AF4-0F4E-2B44-B479-8441FC68F86E}"/>
              </a:ext>
            </a:extLst>
          </p:cNvPr>
          <p:cNvCxnSpPr>
            <a:cxnSpLocks/>
          </p:cNvCxnSpPr>
          <p:nvPr/>
        </p:nvCxnSpPr>
        <p:spPr>
          <a:xfrm flipH="1" flipV="1">
            <a:off x="9572121" y="5023924"/>
            <a:ext cx="880937" cy="9911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7E168F74-49D8-D94A-A1ED-B1D7F57E0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2000" y="3023341"/>
            <a:ext cx="1290252" cy="160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50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DEB04-E4AA-B840-A601-4C9152EEC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197" y="339367"/>
            <a:ext cx="10515600" cy="1325563"/>
          </a:xfrm>
        </p:spPr>
        <p:txBody>
          <a:bodyPr/>
          <a:lstStyle/>
          <a:p>
            <a:r>
              <a:rPr lang="en-US" dirty="0"/>
              <a:t>How can we transfer </a:t>
            </a:r>
            <a:r>
              <a:rPr lang="en-US" b="1" dirty="0">
                <a:solidFill>
                  <a:srgbClr val="00B050"/>
                </a:solidFill>
              </a:rPr>
              <a:t>packets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reliably </a:t>
            </a:r>
            <a:r>
              <a:rPr lang="en-US" dirty="0"/>
              <a:t>through a </a:t>
            </a:r>
            <a:r>
              <a:rPr lang="en-US" b="1" dirty="0">
                <a:solidFill>
                  <a:srgbClr val="00B0F0"/>
                </a:solidFill>
              </a:rPr>
              <a:t>distributed network</a:t>
            </a:r>
            <a:r>
              <a:rPr lang="en-US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238F89-6210-984F-8AB5-035126879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97" y="2078149"/>
            <a:ext cx="3014853" cy="3859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864C6D-55E9-DC4B-B257-A60547D25D7C}"/>
              </a:ext>
            </a:extLst>
          </p:cNvPr>
          <p:cNvSpPr txBox="1"/>
          <p:nvPr/>
        </p:nvSpPr>
        <p:spPr>
          <a:xfrm>
            <a:off x="485839" y="5981048"/>
            <a:ext cx="2869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Vinton Cerf and Robert Kahn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C46C01-2E7A-0F45-9C77-49A57CA256BD}"/>
              </a:ext>
            </a:extLst>
          </p:cNvPr>
          <p:cNvSpPr txBox="1"/>
          <p:nvPr/>
        </p:nvSpPr>
        <p:spPr>
          <a:xfrm>
            <a:off x="0" y="6488668"/>
            <a:ext cx="4416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source: </a:t>
            </a:r>
            <a:r>
              <a:rPr lang="en-US" dirty="0">
                <a:hlinkClick r:id="rId3"/>
              </a:rPr>
              <a:t>http://vingtcerf.blogspot.com/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D2862C-5A11-A346-AD86-2342FC189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0468" y="1402201"/>
            <a:ext cx="4015927" cy="51981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2941EF8-196A-7148-8BDB-0295C1FB85B9}"/>
              </a:ext>
            </a:extLst>
          </p:cNvPr>
          <p:cNvSpPr/>
          <p:nvPr/>
        </p:nvSpPr>
        <p:spPr>
          <a:xfrm>
            <a:off x="3471305" y="1764509"/>
            <a:ext cx="536529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/>
              <a:t>The first packet-switched network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dirty="0"/>
              <a:t>Invented TCP/IP protocol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800" dirty="0"/>
              <a:t>The glue that holds the Internet together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dirty="0"/>
              <a:t>Four nodes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400" dirty="0"/>
              <a:t>Univ. of Utah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400" dirty="0"/>
              <a:t>UC Santa Barbara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400" dirty="0"/>
              <a:t>Stanford Research Institute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400" dirty="0"/>
              <a:t>UC Los Angeles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800" dirty="0"/>
              <a:t>Share text messages between the Pentagon and the universities</a:t>
            </a:r>
          </a:p>
        </p:txBody>
      </p:sp>
    </p:spTree>
    <p:extLst>
      <p:ext uri="{BB962C8B-B14F-4D97-AF65-F5344CB8AC3E}">
        <p14:creationId xmlns:p14="http://schemas.microsoft.com/office/powerpoint/2010/main" val="28908311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707</Words>
  <Application>Microsoft Macintosh PowerPoint</Application>
  <PresentationFormat>Widescreen</PresentationFormat>
  <Paragraphs>193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Office Theme</vt:lpstr>
      <vt:lpstr>The Internet</vt:lpstr>
      <vt:lpstr>What is the Internet?</vt:lpstr>
      <vt:lpstr>How to create a network that can survive a nuclear attack?</vt:lpstr>
      <vt:lpstr>A packet-switched network</vt:lpstr>
      <vt:lpstr>A packet-switched network</vt:lpstr>
      <vt:lpstr>A packet-switched network</vt:lpstr>
      <vt:lpstr>A packet-switched network</vt:lpstr>
      <vt:lpstr>A packet-switched network</vt:lpstr>
      <vt:lpstr>How can we transfer packets reliably through a distributed network?</vt:lpstr>
      <vt:lpstr>July 1977: The birth of the Internet</vt:lpstr>
      <vt:lpstr>The killer app</vt:lpstr>
      <vt:lpstr>PowerPoint Presentation</vt:lpstr>
      <vt:lpstr>And rapidly growing </vt:lpstr>
      <vt:lpstr>Who owns the Internet?</vt:lpstr>
      <vt:lpstr>A network of networks</vt:lpstr>
      <vt:lpstr>A network of networks</vt:lpstr>
      <vt:lpstr>How do packets travel on the Internet?</vt:lpstr>
      <vt:lpstr>Packet addressing</vt:lpstr>
      <vt:lpstr>Packet addressing</vt:lpstr>
      <vt:lpstr>Packet addressing</vt:lpstr>
      <vt:lpstr>Packet addressing</vt:lpstr>
      <vt:lpstr>Packet addressing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Internet</dc:title>
  <dc:creator>Zheleva, Mariya Z</dc:creator>
  <cp:lastModifiedBy>Zheleva, Mariya Z</cp:lastModifiedBy>
  <cp:revision>55</cp:revision>
  <dcterms:created xsi:type="dcterms:W3CDTF">2020-03-02T17:29:25Z</dcterms:created>
  <dcterms:modified xsi:type="dcterms:W3CDTF">2020-03-02T23:19:07Z</dcterms:modified>
</cp:coreProperties>
</file>