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6" r:id="rId2"/>
    <p:sldId id="638" r:id="rId3"/>
    <p:sldId id="639" r:id="rId4"/>
    <p:sldId id="646" r:id="rId5"/>
    <p:sldId id="651" r:id="rId6"/>
    <p:sldId id="652" r:id="rId7"/>
    <p:sldId id="653" r:id="rId8"/>
    <p:sldId id="654" r:id="rId9"/>
    <p:sldId id="742" r:id="rId10"/>
    <p:sldId id="743" r:id="rId11"/>
    <p:sldId id="744" r:id="rId12"/>
    <p:sldId id="746" r:id="rId13"/>
    <p:sldId id="747" r:id="rId14"/>
    <p:sldId id="748" r:id="rId15"/>
    <p:sldId id="655" r:id="rId16"/>
    <p:sldId id="656" r:id="rId17"/>
    <p:sldId id="657" r:id="rId18"/>
    <p:sldId id="658" r:id="rId19"/>
    <p:sldId id="659" r:id="rId20"/>
    <p:sldId id="712" r:id="rId21"/>
    <p:sldId id="660" r:id="rId22"/>
    <p:sldId id="661" r:id="rId23"/>
    <p:sldId id="662" r:id="rId24"/>
    <p:sldId id="663" r:id="rId25"/>
    <p:sldId id="664" r:id="rId26"/>
    <p:sldId id="737" r:id="rId27"/>
    <p:sldId id="665" r:id="rId28"/>
    <p:sldId id="667" r:id="rId29"/>
    <p:sldId id="668" r:id="rId30"/>
    <p:sldId id="714" r:id="rId31"/>
    <p:sldId id="735" r:id="rId32"/>
    <p:sldId id="675" r:id="rId33"/>
    <p:sldId id="736" r:id="rId34"/>
    <p:sldId id="676" r:id="rId35"/>
    <p:sldId id="677" r:id="rId36"/>
    <p:sldId id="678" r:id="rId37"/>
    <p:sldId id="679" r:id="rId38"/>
    <p:sldId id="680" r:id="rId39"/>
    <p:sldId id="681" r:id="rId40"/>
    <p:sldId id="713" r:id="rId41"/>
    <p:sldId id="261" r:id="rId42"/>
    <p:sldId id="263" r:id="rId43"/>
    <p:sldId id="262" r:id="rId44"/>
    <p:sldId id="264" r:id="rId45"/>
    <p:sldId id="738" r:id="rId46"/>
    <p:sldId id="257" r:id="rId47"/>
    <p:sldId id="396" r:id="rId48"/>
    <p:sldId id="269" r:id="rId49"/>
    <p:sldId id="270" r:id="rId50"/>
    <p:sldId id="271" r:id="rId51"/>
    <p:sldId id="369" r:id="rId52"/>
    <p:sldId id="739" r:id="rId53"/>
    <p:sldId id="258" r:id="rId54"/>
    <p:sldId id="259" r:id="rId55"/>
    <p:sldId id="265" r:id="rId56"/>
    <p:sldId id="529" r:id="rId57"/>
    <p:sldId id="740" r:id="rId58"/>
    <p:sldId id="397" r:id="rId59"/>
    <p:sldId id="741" r:id="rId60"/>
    <p:sldId id="749" r:id="rId61"/>
    <p:sldId id="339" r:id="rId62"/>
    <p:sldId id="357" r:id="rId63"/>
    <p:sldId id="358" r:id="rId64"/>
    <p:sldId id="359" r:id="rId65"/>
    <p:sldId id="344" r:id="rId66"/>
    <p:sldId id="328" r:id="rId67"/>
    <p:sldId id="360" r:id="rId68"/>
    <p:sldId id="349" r:id="rId69"/>
    <p:sldId id="332" r:id="rId70"/>
    <p:sldId id="750" r:id="rId71"/>
    <p:sldId id="751" r:id="rId72"/>
    <p:sldId id="752" r:id="rId73"/>
    <p:sldId id="753" r:id="rId74"/>
    <p:sldId id="754" r:id="rId75"/>
    <p:sldId id="755" r:id="rId76"/>
    <p:sldId id="756" r:id="rId77"/>
    <p:sldId id="757" r:id="rId78"/>
    <p:sldId id="758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92" y="6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BBFA6-FF51-4724-8A79-42389E64A345}" type="datetimeFigureOut">
              <a:rPr lang="en-US" smtClean="0"/>
              <a:t>8/21/20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246B5-D129-4575-8F6E-84429D00D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491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19C17704-3E11-1049-A1E3-FD9D08DBA6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A7E00BA-0911-0745-A675-52822DF2A5DE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D79F29CD-2A0F-3B46-BD7B-351BA03DC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ED719A0-A788-C142-AD80-2EE65708FE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47719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C4351D6F-3DE4-7344-B931-75D97A14B5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8B22F58-9C29-D84D-B3A4-7F658E2B915D}" type="slidenum">
              <a:rPr lang="en-US" altLang="en-US"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DB66415B-C643-B247-A802-4EE61F4B4E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E8F404AA-AB24-014B-B6CD-1365C949E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82981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E7928727-9325-E84F-8607-CA5B5248C0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E678D89-D1CD-674E-A819-AB2620A84916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594D1327-2EE7-9143-AA71-E17E111F0E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45574C47-6191-8E44-BC15-D298FD9A1A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19798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A16EF268-FFC8-984F-9672-2EEBF5147F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41A7DD5-300C-AB46-8A21-2E50FCAEB7E8}" type="slidenum">
              <a:rPr lang="en-US" altLang="en-US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0986B5A6-3B3E-6946-AD48-9D8310DE4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1D2B4C1-2FEF-324A-A9DB-DA988D4F9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8035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A16EF268-FFC8-984F-9672-2EEBF5147F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41A7DD5-300C-AB46-8A21-2E50FCAEB7E8}" type="slidenum">
              <a:rPr lang="en-US" altLang="en-US">
                <a:latin typeface="Times New Roman" panose="02020603050405020304" pitchFamily="18" charset="0"/>
              </a:rPr>
              <a:pPr/>
              <a:t>26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0986B5A6-3B3E-6946-AD48-9D8310DE4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21D2B4C1-2FEF-324A-A9DB-DA988D4F9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5690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48466427-9886-6E41-AF39-4E3F0E1EED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BE2E729F-E2E0-AD47-8783-F253864C8C4A}" type="slidenum">
              <a:rPr lang="en-US" altLang="en-US">
                <a:latin typeface="Times New Roman" panose="02020603050405020304" pitchFamily="18" charset="0"/>
              </a:rPr>
              <a:pPr/>
              <a:t>27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C9B2A551-D53F-6A42-B9BC-A1F8254A56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DC7F9702-167B-E541-B72F-3227696AC2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08464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94FF8580-26DD-D144-88E1-EA53E3BB67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C1BB6AF-B7E3-F84C-8DB0-9067268C4FC4}" type="slidenum">
              <a:rPr lang="en-US" altLang="en-US">
                <a:latin typeface="Times New Roman" panose="02020603050405020304" pitchFamily="18" charset="0"/>
              </a:rPr>
              <a:pPr/>
              <a:t>28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00810233-CA2F-FC4D-9F21-CD20DCE014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DF39478-459B-2D43-A6CC-8EEB2301EB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80809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BFEF08D5-B3FF-D246-A5B3-B491AC7B7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96F13886-0F16-0747-947E-695DB50D2B29}" type="slidenum">
              <a:rPr lang="en-US" altLang="en-US">
                <a:latin typeface="Times New Roman" panose="02020603050405020304" pitchFamily="18" charset="0"/>
              </a:rPr>
              <a:pPr/>
              <a:t>29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0B90E903-B6E0-2147-A045-CC653C415B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84275F9E-07AA-984E-9F3A-172A968FEE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49437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F126E492-CC7F-F342-8605-4CF08EA165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C021C10E-60B4-1F4B-A832-49A90EDD3BA1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E2D313F9-4910-5B4B-9F30-45D90CE83A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5A0AE3E-37E1-CD49-8329-8AAC7E2BE0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80781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33FF9F59-D25E-DB4E-BB59-079C983511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6D7C5A9-F336-C94A-B14D-E65C1CC0FBA2}" type="slidenum">
              <a:rPr lang="en-US" altLang="en-US">
                <a:latin typeface="Times New Roman" panose="02020603050405020304" pitchFamily="18" charset="0"/>
              </a:rPr>
              <a:pPr/>
              <a:t>32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7DC2C89-2D96-0F46-A2D1-969AB97D7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1DDE6AA5-196C-6D4B-A29E-0D20645C0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1637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>
            <a:extLst>
              <a:ext uri="{FF2B5EF4-FFF2-40B4-BE49-F238E27FC236}">
                <a16:creationId xmlns:a16="http://schemas.microsoft.com/office/drawing/2014/main" id="{33FF9F59-D25E-DB4E-BB59-079C983511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6D7C5A9-F336-C94A-B14D-E65C1CC0FBA2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D7DC2C89-2D96-0F46-A2D1-969AB97D7B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1DDE6AA5-196C-6D4B-A29E-0D20645C0F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0722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CB1B53F0-ECD0-6C43-A49A-7490A0AD5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F4D44AB-A711-8146-96EF-823975C6BD51}" type="slidenum">
              <a:rPr lang="en-US" altLang="en-US">
                <a:latin typeface="Times New Roman" panose="02020603050405020304" pitchFamily="18" charset="0"/>
              </a:rPr>
              <a:pPr/>
              <a:t>15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ABAC1E76-6FB1-C440-9021-B37E4B2ADD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80939D45-D104-D442-AA3E-4AA159C663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231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>
            <a:extLst>
              <a:ext uri="{FF2B5EF4-FFF2-40B4-BE49-F238E27FC236}">
                <a16:creationId xmlns:a16="http://schemas.microsoft.com/office/drawing/2014/main" id="{1FF4F241-B07E-4B4B-B34D-3D14CD45B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4EAE394B-0FEC-7D4A-BFD3-1A98A981233F}" type="slidenum">
              <a:rPr lang="en-US" altLang="en-US">
                <a:latin typeface="Times New Roman" panose="02020603050405020304" pitchFamily="18" charset="0"/>
              </a:rPr>
              <a:pPr/>
              <a:t>34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AFD77924-754A-B44C-B881-41276D6AA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BCACABC-CD2D-B84A-A333-56B58FA1AE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86407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>
            <a:extLst>
              <a:ext uri="{FF2B5EF4-FFF2-40B4-BE49-F238E27FC236}">
                <a16:creationId xmlns:a16="http://schemas.microsoft.com/office/drawing/2014/main" id="{0C933227-A9AF-8D4E-AEAE-0292C49102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07FE319-C95E-7D42-BC8C-062712FC1407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B63E834A-AC3E-2D41-95AF-7219A22F8E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519B207A-FFC5-2446-B481-44A5DABAC0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28051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3F7910F2-3D59-FE47-B514-C5D025B41D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2AC02215-EDDB-5244-9FD9-A4F24FF140B2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0F97760E-B973-874C-A339-5FA34B86D7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CA83F8BE-4907-DE4B-865F-22E421D38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9852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CBF38DA5-C022-6345-97DD-BE7ABD6634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A3663C93-BA41-F147-BD4A-845BE2FC85A0}" type="slidenum">
              <a:rPr lang="en-US" altLang="en-US">
                <a:latin typeface="Times New Roman" panose="02020603050405020304" pitchFamily="18" charset="0"/>
              </a:rPr>
              <a:pPr/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7C78B632-A197-9644-9856-C360271EC4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28D0678-EF23-EF40-9675-A38E6B85F8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52460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5E209D7B-3C9B-7441-8747-C4068794E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5EC8BE1-C81C-754B-9977-079E3328B612}" type="slidenum">
              <a:rPr lang="en-US" altLang="en-US">
                <a:latin typeface="Times New Roman" panose="02020603050405020304" pitchFamily="18" charset="0"/>
              </a:rPr>
              <a:pPr/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BE2A7929-9202-A649-8C04-983FB1F435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BB504257-72A2-224D-AB66-B286B4158A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9117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>
            <a:extLst>
              <a:ext uri="{FF2B5EF4-FFF2-40B4-BE49-F238E27FC236}">
                <a16:creationId xmlns:a16="http://schemas.microsoft.com/office/drawing/2014/main" id="{7E1DC1CD-3B74-064B-AC69-20E49C0C96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776A02F0-1B91-FE49-8993-2D4B37BE00AC}" type="slidenum">
              <a:rPr lang="en-US" altLang="en-US">
                <a:latin typeface="Times New Roman" panose="02020603050405020304" pitchFamily="18" charset="0"/>
              </a:rPr>
              <a:pPr/>
              <a:t>39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0658" name="Rectangle 2">
            <a:extLst>
              <a:ext uri="{FF2B5EF4-FFF2-40B4-BE49-F238E27FC236}">
                <a16:creationId xmlns:a16="http://schemas.microsoft.com/office/drawing/2014/main" id="{F9B03FE5-3930-064A-9CD0-23FC536929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BADC79F5-52E5-F149-9C46-6E3ED8F494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3987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TDD/FDD/TDD+FDD for</a:t>
            </a:r>
            <a:r>
              <a:rPr lang="en-US" baseline="0" dirty="0"/>
              <a:t> </a:t>
            </a:r>
            <a:r>
              <a:rPr lang="en-US" baseline="0" dirty="0" err="1"/>
              <a:t>celllular</a:t>
            </a:r>
            <a:endParaRPr lang="en-US" baseline="0" dirty="0"/>
          </a:p>
          <a:p>
            <a:r>
              <a:rPr lang="en-US" baseline="0" dirty="0"/>
              <a:t>Random access for </a:t>
            </a:r>
            <a:r>
              <a:rPr lang="en-US" baseline="0" dirty="0" err="1"/>
              <a:t>WiFi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AC33E-7C13-EE45-8FCB-9AA76C359D1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862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TDD/FDD/TDD+FDD for</a:t>
            </a:r>
            <a:r>
              <a:rPr lang="en-US" baseline="0" dirty="0"/>
              <a:t> </a:t>
            </a:r>
            <a:r>
              <a:rPr lang="en-US" baseline="0" dirty="0" err="1"/>
              <a:t>celllular</a:t>
            </a:r>
            <a:endParaRPr lang="en-US" baseline="0" dirty="0"/>
          </a:p>
          <a:p>
            <a:r>
              <a:rPr lang="en-US" baseline="0" dirty="0"/>
              <a:t>Random access for </a:t>
            </a:r>
            <a:r>
              <a:rPr lang="en-US" baseline="0" dirty="0" err="1"/>
              <a:t>WiFi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5AC33E-7C13-EE45-8FCB-9AA76C359D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736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charset="0"/>
                <a:ea typeface="ＭＳ Ｐゴシック" charset="-128"/>
              </a:defRPr>
            </a:lvl9pPr>
          </a:lstStyle>
          <a:p>
            <a:fld id="{342DC2CB-0AC6-0D41-BF94-716B1D3DBE6E}" type="slidenum">
              <a:rPr lang="en-US" altLang="en-US">
                <a:latin typeface="Times New Roman" charset="0"/>
              </a:rPr>
              <a:pPr/>
              <a:t>44</a:t>
            </a:fld>
            <a:endParaRPr lang="en-US" altLang="en-US">
              <a:latin typeface="Times New Roman" charset="0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6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2246B5-D129-4575-8F6E-84429D00DA5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38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E4372CC4-9609-5646-8480-E178FD82189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FD6A4D2-F4B2-BC47-A035-E017BF2F82F9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BD755F59-BF77-3D41-A1F9-B19E59C5D7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392148D-FE19-A04C-A272-0F690B5BEA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94592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D77045-401A-4D5E-BFE3-54C21A8A6634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4254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C9EB9-F475-7940-80C4-5BD73C402D1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6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4559150A-8A9F-0641-A866-B7FC180BB5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96087DB-0AAA-404A-AEA2-A89FA9AADC32}" type="slidenum">
              <a:rPr lang="en-US" altLang="en-US">
                <a:latin typeface="Times New Roman" panose="02020603050405020304" pitchFamily="18" charset="0"/>
              </a:rPr>
              <a:pPr/>
              <a:t>17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7281CD13-447A-824C-ADCB-14B26343D4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9481594-4D75-EC47-8FA8-9BF8C62AF1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8596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01B914CA-40B3-8444-A699-69D7C6372B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D25E6912-1EA3-9D4D-8B3D-6AECF17A3E59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5BB8C4AD-27A5-BF44-AC51-8703AF894C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D812744-F1A8-D44C-BB71-F0EE46CA54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822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45073119-EC64-194C-A660-16D5085ED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67A9946E-338B-C74B-AC4E-BF4DF6492F30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6B35244-CE34-4443-9EE1-182C0B963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E3E6FA3-8D2D-A54D-BBF5-7E39BAEDE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371260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45073119-EC64-194C-A660-16D5085EDD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67A9946E-338B-C74B-AC4E-BF4DF6492F30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86B35244-CE34-4443-9EE1-182C0B9637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6E3E6FA3-8D2D-A54D-BBF5-7E39BAEDE6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51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32FA827F-A464-364B-93AD-B7A5CB122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87E548EA-239F-4940-AB09-C1B3920E255F}" type="slidenum">
              <a:rPr lang="en-US" altLang="en-US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D2BD188C-F9F8-C84B-9667-CF069E8B1D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A09A5A97-240C-884B-9F07-12EFD666F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Which one do you think is better?</a:t>
            </a:r>
          </a:p>
        </p:txBody>
      </p:sp>
    </p:spTree>
    <p:extLst>
      <p:ext uri="{BB962C8B-B14F-4D97-AF65-F5344CB8AC3E}">
        <p14:creationId xmlns:p14="http://schemas.microsoft.com/office/powerpoint/2010/main" val="694872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1E94F8D0-3CB2-DA4C-8B23-8D4C1E9ACD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 defTabSz="9667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fld id="{312E777A-A213-1143-992F-CCBBCEA7F194}" type="slidenum">
              <a:rPr lang="en-US" altLang="en-US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2D5A81B-0768-1047-9C14-5AD6CDA4AF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3B2F1D62-964D-4E4F-AF30-BCE49B46C3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927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77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125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89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28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1200" y="1600200"/>
            <a:ext cx="508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1600200"/>
            <a:ext cx="508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CE92AC-955B-DB4A-BB79-01573398A5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3720FB-F086-4944-97A4-5BE78AC090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Wireless, Mobile Networks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5D565E-576C-BA46-96EC-EF33A87FD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6-</a:t>
            </a:r>
            <a:fld id="{4BD9B171-3435-1345-BC28-E83FAD6815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2788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38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798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6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5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4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78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07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87DD6-E650-417F-A305-0573030BED33}" type="datetimeFigureOut">
              <a:rPr lang="en-US" smtClean="0"/>
              <a:t>8/21/20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016C7-CDEF-4CA1-8ED1-0FCE7D626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1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mzheleva@albany.edu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sv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12" Type="http://schemas.openxmlformats.org/officeDocument/2006/relationships/image" Target="../media/image20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4.emf"/><Relationship Id="rId4" Type="http://schemas.openxmlformats.org/officeDocument/2006/relationships/image" Target="../media/image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5.w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7" Type="http://schemas.openxmlformats.org/officeDocument/2006/relationships/image" Target="../media/image53.tif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tiff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5.bin"/><Relationship Id="rId3" Type="http://schemas.openxmlformats.org/officeDocument/2006/relationships/image" Target="../media/image63.wmf"/><Relationship Id="rId7" Type="http://schemas.openxmlformats.org/officeDocument/2006/relationships/image" Target="../media/image61.wmf"/><Relationship Id="rId12" Type="http://schemas.openxmlformats.org/officeDocument/2006/relationships/image" Target="../media/image62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0.wmf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6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4.png"/><Relationship Id="rId14" Type="http://schemas.openxmlformats.org/officeDocument/2006/relationships/image" Target="../media/image66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tiff"/><Relationship Id="rId4" Type="http://schemas.openxmlformats.org/officeDocument/2006/relationships/image" Target="../media/image82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751229-0244-4FBB-BED1-407467F4C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7101" y="735283"/>
            <a:ext cx="8619582" cy="3165045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Day 3: Cellular networks.</a:t>
            </a:r>
            <a:br>
              <a:rPr lang="en-US" sz="4800" dirty="0"/>
            </a:br>
            <a:r>
              <a:rPr lang="en-US" sz="4800" dirty="0"/>
              <a:t>The future of wireless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7101" y="4078423"/>
            <a:ext cx="4978399" cy="2058657"/>
          </a:xfrm>
        </p:spPr>
        <p:txBody>
          <a:bodyPr>
            <a:normAutofit/>
          </a:bodyPr>
          <a:lstStyle/>
          <a:p>
            <a:pPr algn="l"/>
            <a:r>
              <a:rPr lang="en-US"/>
              <a:t>Instructor: Mariya </a:t>
            </a:r>
            <a:r>
              <a:rPr lang="en-US" err="1"/>
              <a:t>Zheleva</a:t>
            </a:r>
            <a:endParaRPr lang="en-US"/>
          </a:p>
          <a:p>
            <a:pPr algn="l"/>
            <a:r>
              <a:rPr lang="en-US" i="1">
                <a:hlinkClick r:id="rId2"/>
              </a:rPr>
              <a:t>mzheleva@albany.edu</a:t>
            </a:r>
            <a:endParaRPr lang="en-US" i="1"/>
          </a:p>
          <a:p>
            <a:pPr algn="l"/>
            <a:r>
              <a:rPr lang="en-US" err="1"/>
              <a:t>UbiNET</a:t>
            </a:r>
            <a:r>
              <a:rPr lang="en-US"/>
              <a:t> Lab </a:t>
            </a:r>
            <a:br>
              <a:rPr lang="en-US"/>
            </a:br>
            <a:r>
              <a:rPr lang="en-US"/>
              <a:t>2020 Summer School on Wireless</a:t>
            </a:r>
            <a:endParaRPr lang="en-US" i="1"/>
          </a:p>
        </p:txBody>
      </p:sp>
      <p:pic>
        <p:nvPicPr>
          <p:cNvPr id="9" name="Graphic 8" descr="Wireless">
            <a:extLst>
              <a:ext uri="{FF2B5EF4-FFF2-40B4-BE49-F238E27FC236}">
                <a16:creationId xmlns:a16="http://schemas.microsoft.com/office/drawing/2014/main" id="{DDC45137-4000-4884-8D42-DFD70E49B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549" y="2776619"/>
            <a:ext cx="1289051" cy="1289051"/>
          </a:xfrm>
          <a:prstGeom prst="rect">
            <a:avLst/>
          </a:prstGeom>
        </p:spPr>
      </p:pic>
      <p:pic>
        <p:nvPicPr>
          <p:cNvPr id="13" name="Graphic 10" descr="Wireless">
            <a:extLst>
              <a:ext uri="{FF2B5EF4-FFF2-40B4-BE49-F238E27FC236}">
                <a16:creationId xmlns:a16="http://schemas.microsoft.com/office/drawing/2014/main" id="{20C36422-F197-467B-8BBD-AAA2ED1EAA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7815" y="716407"/>
            <a:ext cx="5411343" cy="541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74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A6A-2EA5-ED43-ABA0-B08DA6C1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and application performance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0BD879E-CE53-9C44-9DC7-AEF31477166E}"/>
              </a:ext>
            </a:extLst>
          </p:cNvPr>
          <p:cNvSpPr/>
          <p:nvPr/>
        </p:nvSpPr>
        <p:spPr>
          <a:xfrm>
            <a:off x="5088844" y="3960141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677CD-8F35-A044-9806-FFE2B6D4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41" y="2181980"/>
            <a:ext cx="1432525" cy="13098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07C06-4EFC-E049-832B-CFE6C46A4F63}"/>
              </a:ext>
            </a:extLst>
          </p:cNvPr>
          <p:cNvSpPr/>
          <p:nvPr/>
        </p:nvSpPr>
        <p:spPr>
          <a:xfrm>
            <a:off x="324061" y="1622503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D1ED5F-E853-0A41-B8AD-6F4E381FC2AC}"/>
              </a:ext>
            </a:extLst>
          </p:cNvPr>
          <p:cNvSpPr/>
          <p:nvPr/>
        </p:nvSpPr>
        <p:spPr>
          <a:xfrm>
            <a:off x="324061" y="3491813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A7650-39B2-A841-AAF0-4AA2026FA607}"/>
              </a:ext>
            </a:extLst>
          </p:cNvPr>
          <p:cNvSpPr txBox="1"/>
          <p:nvPr/>
        </p:nvSpPr>
        <p:spPr>
          <a:xfrm>
            <a:off x="3714033" y="1691776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BA5C50D3-36A8-A14F-B1DB-FCC8A57F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2878" y="2186879"/>
            <a:ext cx="914400" cy="914400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2F6E95B-BFA7-5148-BAF0-898154A4CB13}"/>
              </a:ext>
            </a:extLst>
          </p:cNvPr>
          <p:cNvSpPr/>
          <p:nvPr/>
        </p:nvSpPr>
        <p:spPr>
          <a:xfrm>
            <a:off x="5115376" y="2466685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92879-781C-F848-A196-076435F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09" y="4357114"/>
            <a:ext cx="1432525" cy="1309832"/>
          </a:xfrm>
          <a:prstGeom prst="rect">
            <a:avLst/>
          </a:prstGeom>
        </p:spPr>
      </p:pic>
      <p:pic>
        <p:nvPicPr>
          <p:cNvPr id="14" name="Graphic 13" descr="Server">
            <a:extLst>
              <a:ext uri="{FF2B5EF4-FFF2-40B4-BE49-F238E27FC236}">
                <a16:creationId xmlns:a16="http://schemas.microsoft.com/office/drawing/2014/main" id="{719729E2-A7D3-3B45-8A87-B352DA2D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346" y="4362013"/>
            <a:ext cx="914400" cy="914400"/>
          </a:xfrm>
          <a:prstGeom prst="rect">
            <a:avLst/>
          </a:prstGeom>
        </p:spPr>
      </p:pic>
      <p:pic>
        <p:nvPicPr>
          <p:cNvPr id="15" name="Graphic 14" descr="Wireless router">
            <a:extLst>
              <a:ext uri="{FF2B5EF4-FFF2-40B4-BE49-F238E27FC236}">
                <a16:creationId xmlns:a16="http://schemas.microsoft.com/office/drawing/2014/main" id="{571184F9-9E91-F64A-93C9-3F029496F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624" y="3846818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F5773-7BE6-E745-8C20-A1E3CC966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7181" y="4261452"/>
            <a:ext cx="914400" cy="619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C0B57-2926-4A4B-B3B6-9A030DF4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542" y="4996958"/>
            <a:ext cx="914400" cy="6196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DD945-DF40-324A-A2B9-C004FCE73C13}"/>
              </a:ext>
            </a:extLst>
          </p:cNvPr>
          <p:cNvCxnSpPr>
            <a:cxnSpLocks/>
          </p:cNvCxnSpPr>
          <p:nvPr/>
        </p:nvCxnSpPr>
        <p:spPr>
          <a:xfrm flipV="1">
            <a:off x="4929605" y="4566928"/>
            <a:ext cx="626111" cy="25228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158219-7439-1A41-B05D-A980A44BF0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161971" y="4481361"/>
            <a:ext cx="545210" cy="89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01E24-8AFC-2144-9B95-AC52F5DB3D98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 flipV="1">
            <a:off x="7621581" y="4571276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CD522-485F-304D-9A20-378A16A9479E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 flipV="1">
            <a:off x="8982942" y="4819213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137E89F-EE25-8546-BD6D-2D10097B1E4D}"/>
              </a:ext>
            </a:extLst>
          </p:cNvPr>
          <p:cNvSpPr txBox="1"/>
          <p:nvPr/>
        </p:nvSpPr>
        <p:spPr>
          <a:xfrm>
            <a:off x="6300921" y="545672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C1574-EB9D-DF45-B3CA-65938201F51D}"/>
              </a:ext>
            </a:extLst>
          </p:cNvPr>
          <p:cNvSpPr txBox="1"/>
          <p:nvPr/>
        </p:nvSpPr>
        <p:spPr>
          <a:xfrm>
            <a:off x="3714032" y="3604051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25" name="Graphic 24" descr="Cell Tower">
            <a:extLst>
              <a:ext uri="{FF2B5EF4-FFF2-40B4-BE49-F238E27FC236}">
                <a16:creationId xmlns:a16="http://schemas.microsoft.com/office/drawing/2014/main" id="{28D7D824-AFB2-1A49-9F61-BA3BB0B6A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3255" y="526243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494474-6441-4446-B88B-B2BAD247259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80181" y="4571276"/>
            <a:ext cx="627000" cy="1070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Graphic 34" descr="Smart Phone">
            <a:extLst>
              <a:ext uri="{FF2B5EF4-FFF2-40B4-BE49-F238E27FC236}">
                <a16:creationId xmlns:a16="http://schemas.microsoft.com/office/drawing/2014/main" id="{453BBE4F-EED8-F648-AD7B-680B97947C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7297" y="2266764"/>
            <a:ext cx="914400" cy="914400"/>
          </a:xfrm>
          <a:prstGeom prst="rect">
            <a:avLst/>
          </a:prstGeom>
        </p:spPr>
      </p:pic>
      <p:pic>
        <p:nvPicPr>
          <p:cNvPr id="36" name="Graphic 35" descr="Smart Phone">
            <a:extLst>
              <a:ext uri="{FF2B5EF4-FFF2-40B4-BE49-F238E27FC236}">
                <a16:creationId xmlns:a16="http://schemas.microsoft.com/office/drawing/2014/main" id="{3C311CFA-591D-4147-A28C-FEECAAF7E0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50762" y="452893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004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A6A-2EA5-ED43-ABA0-B08DA6C1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and application performance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0BD879E-CE53-9C44-9DC7-AEF31477166E}"/>
              </a:ext>
            </a:extLst>
          </p:cNvPr>
          <p:cNvSpPr/>
          <p:nvPr/>
        </p:nvSpPr>
        <p:spPr>
          <a:xfrm>
            <a:off x="5088844" y="3960141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677CD-8F35-A044-9806-FFE2B6D4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41" y="2181980"/>
            <a:ext cx="1432525" cy="13098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07C06-4EFC-E049-832B-CFE6C46A4F63}"/>
              </a:ext>
            </a:extLst>
          </p:cNvPr>
          <p:cNvSpPr/>
          <p:nvPr/>
        </p:nvSpPr>
        <p:spPr>
          <a:xfrm>
            <a:off x="324061" y="1622503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D1ED5F-E853-0A41-B8AD-6F4E381FC2AC}"/>
              </a:ext>
            </a:extLst>
          </p:cNvPr>
          <p:cNvSpPr/>
          <p:nvPr/>
        </p:nvSpPr>
        <p:spPr>
          <a:xfrm>
            <a:off x="324061" y="3491813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A7650-39B2-A841-AAF0-4AA2026FA607}"/>
              </a:ext>
            </a:extLst>
          </p:cNvPr>
          <p:cNvSpPr txBox="1"/>
          <p:nvPr/>
        </p:nvSpPr>
        <p:spPr>
          <a:xfrm>
            <a:off x="3714033" y="1691776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BA5C50D3-36A8-A14F-B1DB-FCC8A57F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2878" y="2186879"/>
            <a:ext cx="914400" cy="914400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2F6E95B-BFA7-5148-BAF0-898154A4CB13}"/>
              </a:ext>
            </a:extLst>
          </p:cNvPr>
          <p:cNvSpPr/>
          <p:nvPr/>
        </p:nvSpPr>
        <p:spPr>
          <a:xfrm>
            <a:off x="5115376" y="2466685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92879-781C-F848-A196-076435F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09" y="4357114"/>
            <a:ext cx="1432525" cy="1309832"/>
          </a:xfrm>
          <a:prstGeom prst="rect">
            <a:avLst/>
          </a:prstGeom>
        </p:spPr>
      </p:pic>
      <p:pic>
        <p:nvPicPr>
          <p:cNvPr id="14" name="Graphic 13" descr="Server">
            <a:extLst>
              <a:ext uri="{FF2B5EF4-FFF2-40B4-BE49-F238E27FC236}">
                <a16:creationId xmlns:a16="http://schemas.microsoft.com/office/drawing/2014/main" id="{719729E2-A7D3-3B45-8A87-B352DA2D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346" y="4362013"/>
            <a:ext cx="914400" cy="914400"/>
          </a:xfrm>
          <a:prstGeom prst="rect">
            <a:avLst/>
          </a:prstGeom>
        </p:spPr>
      </p:pic>
      <p:pic>
        <p:nvPicPr>
          <p:cNvPr id="15" name="Graphic 14" descr="Wireless router">
            <a:extLst>
              <a:ext uri="{FF2B5EF4-FFF2-40B4-BE49-F238E27FC236}">
                <a16:creationId xmlns:a16="http://schemas.microsoft.com/office/drawing/2014/main" id="{571184F9-9E91-F64A-93C9-3F029496F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624" y="3846818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F5773-7BE6-E745-8C20-A1E3CC966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7181" y="4261452"/>
            <a:ext cx="914400" cy="619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C0B57-2926-4A4B-B3B6-9A030DF4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542" y="4996958"/>
            <a:ext cx="914400" cy="6196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DD945-DF40-324A-A2B9-C004FCE73C13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879851" y="4566929"/>
            <a:ext cx="675865" cy="9615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158219-7439-1A41-B05D-A980A44BF0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161971" y="4481361"/>
            <a:ext cx="545210" cy="89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01E24-8AFC-2144-9B95-AC52F5DB3D98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 flipV="1">
            <a:off x="7621581" y="4571276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CD522-485F-304D-9A20-378A16A9479E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 flipV="1">
            <a:off x="8982942" y="4819213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137E89F-EE25-8546-BD6D-2D10097B1E4D}"/>
              </a:ext>
            </a:extLst>
          </p:cNvPr>
          <p:cNvSpPr txBox="1"/>
          <p:nvPr/>
        </p:nvSpPr>
        <p:spPr>
          <a:xfrm>
            <a:off x="6300921" y="545672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C1574-EB9D-DF45-B3CA-65938201F51D}"/>
              </a:ext>
            </a:extLst>
          </p:cNvPr>
          <p:cNvSpPr txBox="1"/>
          <p:nvPr/>
        </p:nvSpPr>
        <p:spPr>
          <a:xfrm>
            <a:off x="3714032" y="3604051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25" name="Graphic 24" descr="Cell Tower">
            <a:extLst>
              <a:ext uri="{FF2B5EF4-FFF2-40B4-BE49-F238E27FC236}">
                <a16:creationId xmlns:a16="http://schemas.microsoft.com/office/drawing/2014/main" id="{28D7D824-AFB2-1A49-9F61-BA3BB0B6A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3255" y="526243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494474-6441-4446-B88B-B2BAD247259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80181" y="4571276"/>
            <a:ext cx="627000" cy="1070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Smart Phone">
            <a:extLst>
              <a:ext uri="{FF2B5EF4-FFF2-40B4-BE49-F238E27FC236}">
                <a16:creationId xmlns:a16="http://schemas.microsoft.com/office/drawing/2014/main" id="{E2E5FD0C-AB30-B64F-A60D-ED245CE87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7297" y="2266764"/>
            <a:ext cx="914400" cy="914400"/>
          </a:xfrm>
          <a:prstGeom prst="rect">
            <a:avLst/>
          </a:prstGeom>
        </p:spPr>
      </p:pic>
      <p:pic>
        <p:nvPicPr>
          <p:cNvPr id="27" name="Graphic 26" descr="Smart Phone">
            <a:extLst>
              <a:ext uri="{FF2B5EF4-FFF2-40B4-BE49-F238E27FC236}">
                <a16:creationId xmlns:a16="http://schemas.microsoft.com/office/drawing/2014/main" id="{2564C3D6-E78E-044D-91CF-59F2315EB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22651" y="55285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24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A6A-2EA5-ED43-ABA0-B08DA6C1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and application performance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0BD879E-CE53-9C44-9DC7-AEF31477166E}"/>
              </a:ext>
            </a:extLst>
          </p:cNvPr>
          <p:cNvSpPr/>
          <p:nvPr/>
        </p:nvSpPr>
        <p:spPr>
          <a:xfrm>
            <a:off x="5088844" y="3960141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677CD-8F35-A044-9806-FFE2B6D4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41" y="2181980"/>
            <a:ext cx="1432525" cy="13098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07C06-4EFC-E049-832B-CFE6C46A4F63}"/>
              </a:ext>
            </a:extLst>
          </p:cNvPr>
          <p:cNvSpPr/>
          <p:nvPr/>
        </p:nvSpPr>
        <p:spPr>
          <a:xfrm>
            <a:off x="324061" y="1622503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D1ED5F-E853-0A41-B8AD-6F4E381FC2AC}"/>
              </a:ext>
            </a:extLst>
          </p:cNvPr>
          <p:cNvSpPr/>
          <p:nvPr/>
        </p:nvSpPr>
        <p:spPr>
          <a:xfrm>
            <a:off x="324061" y="3491813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A7650-39B2-A841-AAF0-4AA2026FA607}"/>
              </a:ext>
            </a:extLst>
          </p:cNvPr>
          <p:cNvSpPr txBox="1"/>
          <p:nvPr/>
        </p:nvSpPr>
        <p:spPr>
          <a:xfrm>
            <a:off x="3714033" y="1691776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BA5C50D3-36A8-A14F-B1DB-FCC8A57F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2878" y="2186879"/>
            <a:ext cx="914400" cy="914400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2F6E95B-BFA7-5148-BAF0-898154A4CB13}"/>
              </a:ext>
            </a:extLst>
          </p:cNvPr>
          <p:cNvSpPr/>
          <p:nvPr/>
        </p:nvSpPr>
        <p:spPr>
          <a:xfrm>
            <a:off x="5115376" y="2466685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92879-781C-F848-A196-076435F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09" y="4357114"/>
            <a:ext cx="1432525" cy="1309832"/>
          </a:xfrm>
          <a:prstGeom prst="rect">
            <a:avLst/>
          </a:prstGeom>
        </p:spPr>
      </p:pic>
      <p:pic>
        <p:nvPicPr>
          <p:cNvPr id="14" name="Graphic 13" descr="Server">
            <a:extLst>
              <a:ext uri="{FF2B5EF4-FFF2-40B4-BE49-F238E27FC236}">
                <a16:creationId xmlns:a16="http://schemas.microsoft.com/office/drawing/2014/main" id="{719729E2-A7D3-3B45-8A87-B352DA2D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346" y="4362013"/>
            <a:ext cx="914400" cy="914400"/>
          </a:xfrm>
          <a:prstGeom prst="rect">
            <a:avLst/>
          </a:prstGeom>
        </p:spPr>
      </p:pic>
      <p:pic>
        <p:nvPicPr>
          <p:cNvPr id="15" name="Graphic 14" descr="Wireless router">
            <a:extLst>
              <a:ext uri="{FF2B5EF4-FFF2-40B4-BE49-F238E27FC236}">
                <a16:creationId xmlns:a16="http://schemas.microsoft.com/office/drawing/2014/main" id="{571184F9-9E91-F64A-93C9-3F029496F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624" y="3846818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F5773-7BE6-E745-8C20-A1E3CC966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7181" y="4261452"/>
            <a:ext cx="914400" cy="619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C0B57-2926-4A4B-B3B6-9A030DF4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542" y="4996958"/>
            <a:ext cx="914400" cy="6196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DD945-DF40-324A-A2B9-C004FCE73C13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4879851" y="4566929"/>
            <a:ext cx="675865" cy="9615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158219-7439-1A41-B05D-A980A44BF0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161971" y="4481361"/>
            <a:ext cx="545210" cy="89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01E24-8AFC-2144-9B95-AC52F5DB3D98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 flipV="1">
            <a:off x="7621581" y="4571276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CD522-485F-304D-9A20-378A16A9479E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 flipV="1">
            <a:off x="8982942" y="4819213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137E89F-EE25-8546-BD6D-2D10097B1E4D}"/>
              </a:ext>
            </a:extLst>
          </p:cNvPr>
          <p:cNvSpPr txBox="1"/>
          <p:nvPr/>
        </p:nvSpPr>
        <p:spPr>
          <a:xfrm>
            <a:off x="6300921" y="545672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C1574-EB9D-DF45-B3CA-65938201F51D}"/>
              </a:ext>
            </a:extLst>
          </p:cNvPr>
          <p:cNvSpPr txBox="1"/>
          <p:nvPr/>
        </p:nvSpPr>
        <p:spPr>
          <a:xfrm>
            <a:off x="3714032" y="3604051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25" name="Graphic 24" descr="Cell Tower">
            <a:extLst>
              <a:ext uri="{FF2B5EF4-FFF2-40B4-BE49-F238E27FC236}">
                <a16:creationId xmlns:a16="http://schemas.microsoft.com/office/drawing/2014/main" id="{28D7D824-AFB2-1A49-9F61-BA3BB0B6A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3255" y="526243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494474-6441-4446-B88B-B2BAD247259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80181" y="4571276"/>
            <a:ext cx="627000" cy="1070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Smart Phone">
            <a:extLst>
              <a:ext uri="{FF2B5EF4-FFF2-40B4-BE49-F238E27FC236}">
                <a16:creationId xmlns:a16="http://schemas.microsoft.com/office/drawing/2014/main" id="{E2E5FD0C-AB30-B64F-A60D-ED245CE87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7297" y="2266764"/>
            <a:ext cx="914400" cy="914400"/>
          </a:xfrm>
          <a:prstGeom prst="rect">
            <a:avLst/>
          </a:prstGeom>
        </p:spPr>
      </p:pic>
      <p:pic>
        <p:nvPicPr>
          <p:cNvPr id="27" name="Graphic 26" descr="Smart Phone">
            <a:extLst>
              <a:ext uri="{FF2B5EF4-FFF2-40B4-BE49-F238E27FC236}">
                <a16:creationId xmlns:a16="http://schemas.microsoft.com/office/drawing/2014/main" id="{2564C3D6-E78E-044D-91CF-59F2315EB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22651" y="5528525"/>
            <a:ext cx="914400" cy="914400"/>
          </a:xfrm>
          <a:prstGeom prst="rect">
            <a:avLst/>
          </a:prstGeom>
        </p:spPr>
      </p:pic>
      <p:pic>
        <p:nvPicPr>
          <p:cNvPr id="24" name="Graphic 23" descr="Close">
            <a:extLst>
              <a:ext uri="{FF2B5EF4-FFF2-40B4-BE49-F238E27FC236}">
                <a16:creationId xmlns:a16="http://schemas.microsoft.com/office/drawing/2014/main" id="{B6472E3D-7108-124A-9C1C-0FC5B56B76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810663" y="45896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1351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C7A6A-2EA5-ED43-ABA0-B08DA6C15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and application performance</a:t>
            </a: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70BD879E-CE53-9C44-9DC7-AEF31477166E}"/>
              </a:ext>
            </a:extLst>
          </p:cNvPr>
          <p:cNvSpPr/>
          <p:nvPr/>
        </p:nvSpPr>
        <p:spPr>
          <a:xfrm>
            <a:off x="5088844" y="3960141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677CD-8F35-A044-9806-FFE2B6D4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41" y="2181980"/>
            <a:ext cx="1432525" cy="1309832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07C06-4EFC-E049-832B-CFE6C46A4F63}"/>
              </a:ext>
            </a:extLst>
          </p:cNvPr>
          <p:cNvSpPr/>
          <p:nvPr/>
        </p:nvSpPr>
        <p:spPr>
          <a:xfrm>
            <a:off x="324061" y="1622503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9D1ED5F-E853-0A41-B8AD-6F4E381FC2AC}"/>
              </a:ext>
            </a:extLst>
          </p:cNvPr>
          <p:cNvSpPr/>
          <p:nvPr/>
        </p:nvSpPr>
        <p:spPr>
          <a:xfrm>
            <a:off x="324061" y="3491813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A7650-39B2-A841-AAF0-4AA2026FA607}"/>
              </a:ext>
            </a:extLst>
          </p:cNvPr>
          <p:cNvSpPr txBox="1"/>
          <p:nvPr/>
        </p:nvSpPr>
        <p:spPr>
          <a:xfrm>
            <a:off x="3714033" y="1691776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BA5C50D3-36A8-A14F-B1DB-FCC8A57F6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02878" y="2186879"/>
            <a:ext cx="914400" cy="914400"/>
          </a:xfrm>
          <a:prstGeom prst="rect">
            <a:avLst/>
          </a:prstGeom>
        </p:spPr>
      </p:pic>
      <p:sp>
        <p:nvSpPr>
          <p:cNvPr id="11" name="Left-Right Arrow 10">
            <a:extLst>
              <a:ext uri="{FF2B5EF4-FFF2-40B4-BE49-F238E27FC236}">
                <a16:creationId xmlns:a16="http://schemas.microsoft.com/office/drawing/2014/main" id="{E2F6E95B-BFA7-5148-BAF0-898154A4CB13}"/>
              </a:ext>
            </a:extLst>
          </p:cNvPr>
          <p:cNvSpPr/>
          <p:nvPr/>
        </p:nvSpPr>
        <p:spPr>
          <a:xfrm>
            <a:off x="5115376" y="2466685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492879-781C-F848-A196-076435F25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0709" y="4357114"/>
            <a:ext cx="1432525" cy="1309832"/>
          </a:xfrm>
          <a:prstGeom prst="rect">
            <a:avLst/>
          </a:prstGeom>
        </p:spPr>
      </p:pic>
      <p:pic>
        <p:nvPicPr>
          <p:cNvPr id="14" name="Graphic 13" descr="Server">
            <a:extLst>
              <a:ext uri="{FF2B5EF4-FFF2-40B4-BE49-F238E27FC236}">
                <a16:creationId xmlns:a16="http://schemas.microsoft.com/office/drawing/2014/main" id="{719729E2-A7D3-3B45-8A87-B352DA2D5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6346" y="4362013"/>
            <a:ext cx="914400" cy="914400"/>
          </a:xfrm>
          <a:prstGeom prst="rect">
            <a:avLst/>
          </a:prstGeom>
        </p:spPr>
      </p:pic>
      <p:pic>
        <p:nvPicPr>
          <p:cNvPr id="15" name="Graphic 14" descr="Wireless router">
            <a:extLst>
              <a:ext uri="{FF2B5EF4-FFF2-40B4-BE49-F238E27FC236}">
                <a16:creationId xmlns:a16="http://schemas.microsoft.com/office/drawing/2014/main" id="{571184F9-9E91-F64A-93C9-3F029496F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83624" y="3846818"/>
            <a:ext cx="914400" cy="914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2F5773-7BE6-E745-8C20-A1E3CC9668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7181" y="4261452"/>
            <a:ext cx="914400" cy="619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BC0B57-2926-4A4B-B3B6-9A030DF42D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542" y="4996958"/>
            <a:ext cx="914400" cy="61964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6DD945-DF40-324A-A2B9-C004FCE73C13}"/>
              </a:ext>
            </a:extLst>
          </p:cNvPr>
          <p:cNvCxnSpPr>
            <a:cxnSpLocks/>
          </p:cNvCxnSpPr>
          <p:nvPr/>
        </p:nvCxnSpPr>
        <p:spPr>
          <a:xfrm flipV="1">
            <a:off x="5088844" y="5528526"/>
            <a:ext cx="497933" cy="4571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158219-7439-1A41-B05D-A980A44BF0B4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161971" y="4481361"/>
            <a:ext cx="545210" cy="8991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01E24-8AFC-2144-9B95-AC52F5DB3D98}"/>
              </a:ext>
            </a:extLst>
          </p:cNvPr>
          <p:cNvCxnSpPr>
            <a:cxnSpLocks/>
            <a:stCxn id="17" idx="1"/>
            <a:endCxn id="16" idx="3"/>
          </p:cNvCxnSpPr>
          <p:nvPr/>
        </p:nvCxnSpPr>
        <p:spPr>
          <a:xfrm flipH="1" flipV="1">
            <a:off x="7621581" y="4571276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D4CD522-485F-304D-9A20-378A16A9479E}"/>
              </a:ext>
            </a:extLst>
          </p:cNvPr>
          <p:cNvCxnSpPr>
            <a:cxnSpLocks/>
            <a:stCxn id="17" idx="3"/>
            <a:endCxn id="14" idx="1"/>
          </p:cNvCxnSpPr>
          <p:nvPr/>
        </p:nvCxnSpPr>
        <p:spPr>
          <a:xfrm flipV="1">
            <a:off x="8982942" y="4819213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137E89F-EE25-8546-BD6D-2D10097B1E4D}"/>
              </a:ext>
            </a:extLst>
          </p:cNvPr>
          <p:cNvSpPr txBox="1"/>
          <p:nvPr/>
        </p:nvSpPr>
        <p:spPr>
          <a:xfrm>
            <a:off x="6300921" y="545672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8C1574-EB9D-DF45-B3CA-65938201F51D}"/>
              </a:ext>
            </a:extLst>
          </p:cNvPr>
          <p:cNvSpPr txBox="1"/>
          <p:nvPr/>
        </p:nvSpPr>
        <p:spPr>
          <a:xfrm>
            <a:off x="3714032" y="3604051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25" name="Graphic 24" descr="Cell Tower">
            <a:extLst>
              <a:ext uri="{FF2B5EF4-FFF2-40B4-BE49-F238E27FC236}">
                <a16:creationId xmlns:a16="http://schemas.microsoft.com/office/drawing/2014/main" id="{28D7D824-AFB2-1A49-9F61-BA3BB0B6A3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3255" y="5262430"/>
            <a:ext cx="914400" cy="9144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494474-6441-4446-B88B-B2BAD2472593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080181" y="4571276"/>
            <a:ext cx="627000" cy="107011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phic 25" descr="Smart Phone">
            <a:extLst>
              <a:ext uri="{FF2B5EF4-FFF2-40B4-BE49-F238E27FC236}">
                <a16:creationId xmlns:a16="http://schemas.microsoft.com/office/drawing/2014/main" id="{E2E5FD0C-AB30-B64F-A60D-ED245CE87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37297" y="2266764"/>
            <a:ext cx="914400" cy="914400"/>
          </a:xfrm>
          <a:prstGeom prst="rect">
            <a:avLst/>
          </a:prstGeom>
        </p:spPr>
      </p:pic>
      <p:pic>
        <p:nvPicPr>
          <p:cNvPr id="27" name="Graphic 26" descr="Smart Phone">
            <a:extLst>
              <a:ext uri="{FF2B5EF4-FFF2-40B4-BE49-F238E27FC236}">
                <a16:creationId xmlns:a16="http://schemas.microsoft.com/office/drawing/2014/main" id="{2564C3D6-E78E-044D-91CF-59F2315EBE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22651" y="55285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73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0CFE3-5F35-184C-9F5F-05362C92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Supporting mobility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8D7D00-5DB4-4049-9E44-9A295B568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does this mean?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Ideally, the application flow should not break as the mobile is moving from one cell to another.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Important both for cross-technology transitions (e.g. Wi-Fi </a:t>
            </a:r>
            <a:r>
              <a:rPr lang="en-US" dirty="0">
                <a:sym typeface="Wingdings" pitchFamily="2" charset="2"/>
              </a:rPr>
              <a:t>&lt;-&gt; Cellular) and with mobility across base stations from the same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935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05CFF142-9A73-E345-9145-060323A76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00013"/>
            <a:ext cx="10515600" cy="1325563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What is mobility?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48CE7793-4B0E-C74C-962B-9D77E635BA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2163" y="1601789"/>
            <a:ext cx="8197850" cy="574675"/>
          </a:xfrm>
        </p:spPr>
        <p:txBody>
          <a:bodyPr/>
          <a:lstStyle/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spectrum of mobility, from the</a:t>
            </a:r>
            <a:r>
              <a:rPr lang="en-US" altLang="en-US" sz="2400">
                <a:solidFill>
                  <a:srgbClr val="FF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network</a:t>
            </a:r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perspective:</a:t>
            </a:r>
          </a:p>
        </p:txBody>
      </p:sp>
      <p:grpSp>
        <p:nvGrpSpPr>
          <p:cNvPr id="18435" name="Group 4">
            <a:extLst>
              <a:ext uri="{FF2B5EF4-FFF2-40B4-BE49-F238E27FC236}">
                <a16:creationId xmlns:a16="http://schemas.microsoft.com/office/drawing/2014/main" id="{6A90B1E6-7CD5-2941-A518-903FB2111E16}"/>
              </a:ext>
            </a:extLst>
          </p:cNvPr>
          <p:cNvGrpSpPr>
            <a:grpSpLocks/>
          </p:cNvGrpSpPr>
          <p:nvPr/>
        </p:nvGrpSpPr>
        <p:grpSpPr bwMode="auto">
          <a:xfrm>
            <a:off x="2168526" y="2657476"/>
            <a:ext cx="7623175" cy="771525"/>
            <a:chOff x="390" y="890"/>
            <a:chExt cx="4802" cy="486"/>
          </a:xfrm>
        </p:grpSpPr>
        <p:sp>
          <p:nvSpPr>
            <p:cNvPr id="18443" name="Rectangle 5">
              <a:extLst>
                <a:ext uri="{FF2B5EF4-FFF2-40B4-BE49-F238E27FC236}">
                  <a16:creationId xmlns:a16="http://schemas.microsoft.com/office/drawing/2014/main" id="{9F771A47-5C55-2144-BCB0-989330FE8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" y="1120"/>
              <a:ext cx="4800" cy="256"/>
            </a:xfrm>
            <a:prstGeom prst="rect">
              <a:avLst/>
            </a:prstGeom>
            <a:gradFill rotWithShape="1">
              <a:gsLst>
                <a:gs pos="0">
                  <a:srgbClr val="FFFFFF"/>
                </a:gs>
                <a:gs pos="100000">
                  <a:schemeClr val="accent2"/>
                </a:gs>
              </a:gsLst>
              <a:lin ang="0" scaled="1"/>
            </a:gradFill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44" name="Text Box 6">
              <a:extLst>
                <a:ext uri="{FF2B5EF4-FFF2-40B4-BE49-F238E27FC236}">
                  <a16:creationId xmlns:a16="http://schemas.microsoft.com/office/drawing/2014/main" id="{759F529C-6973-D449-AB78-4FC11C0D9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0" y="890"/>
              <a:ext cx="81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no mobility</a:t>
              </a:r>
            </a:p>
          </p:txBody>
        </p:sp>
        <p:sp>
          <p:nvSpPr>
            <p:cNvPr id="18445" name="Text Box 7">
              <a:extLst>
                <a:ext uri="{FF2B5EF4-FFF2-40B4-BE49-F238E27FC236}">
                  <a16:creationId xmlns:a16="http://schemas.microsoft.com/office/drawing/2014/main" id="{F7150465-54B4-3343-92AE-0D9B1E903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6" y="898"/>
              <a:ext cx="92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high mobility</a:t>
              </a:r>
            </a:p>
          </p:txBody>
        </p:sp>
      </p:grpSp>
      <p:sp>
        <p:nvSpPr>
          <p:cNvPr id="18436" name="Text Box 8">
            <a:extLst>
              <a:ext uri="{FF2B5EF4-FFF2-40B4-BE49-F238E27FC236}">
                <a16:creationId xmlns:a16="http://schemas.microsoft.com/office/drawing/2014/main" id="{8E6251D0-FD04-5A4C-83B7-DF0F0ACF2D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2325" y="4081464"/>
            <a:ext cx="272573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mobile wireless user,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using same access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</a:p>
        </p:txBody>
      </p:sp>
      <p:sp>
        <p:nvSpPr>
          <p:cNvPr id="18437" name="Text Box 9">
            <a:extLst>
              <a:ext uri="{FF2B5EF4-FFF2-40B4-BE49-F238E27FC236}">
                <a16:creationId xmlns:a16="http://schemas.microsoft.com/office/drawing/2014/main" id="{5B89B1A7-40E9-9541-9599-A3442F7A2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0626" y="4092576"/>
            <a:ext cx="2690813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mobile user, passing through multiple access point while maintaining ongoing connections (</a:t>
            </a: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like cell phone)</a:t>
            </a:r>
          </a:p>
        </p:txBody>
      </p:sp>
      <p:sp>
        <p:nvSpPr>
          <p:cNvPr id="18438" name="Text Box 10">
            <a:extLst>
              <a:ext uri="{FF2B5EF4-FFF2-40B4-BE49-F238E27FC236}">
                <a16:creationId xmlns:a16="http://schemas.microsoft.com/office/drawing/2014/main" id="{4C54D5E8-DDFB-F749-8CA1-89300A454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2025" y="4094164"/>
            <a:ext cx="24320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mobile user, connecting/ disconnecting from network using DHCP.  </a:t>
            </a:r>
          </a:p>
        </p:txBody>
      </p:sp>
      <p:sp>
        <p:nvSpPr>
          <p:cNvPr id="18439" name="Line 11">
            <a:extLst>
              <a:ext uri="{FF2B5EF4-FFF2-40B4-BE49-F238E27FC236}">
                <a16:creationId xmlns:a16="http://schemas.microsoft.com/office/drawing/2014/main" id="{3DE3366C-1088-AF49-B49D-73961E9950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527300" y="3225800"/>
            <a:ext cx="215900" cy="863600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440" name="Line 11">
            <a:extLst>
              <a:ext uri="{FF2B5EF4-FFF2-40B4-BE49-F238E27FC236}">
                <a16:creationId xmlns:a16="http://schemas.microsoft.com/office/drawing/2014/main" id="{21AB2CCF-7150-3146-A86C-44BD7079995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86400" y="3222625"/>
            <a:ext cx="0" cy="8778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441" name="Line 11">
            <a:extLst>
              <a:ext uri="{FF2B5EF4-FFF2-40B4-BE49-F238E27FC236}">
                <a16:creationId xmlns:a16="http://schemas.microsoft.com/office/drawing/2014/main" id="{6EF8C932-C05F-DA4F-9DEC-9D2BF8ADCE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45500" y="3211514"/>
            <a:ext cx="165100" cy="885825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18442" name="Picture 23" descr="underline_base">
            <a:extLst>
              <a:ext uri="{FF2B5EF4-FFF2-40B4-BE49-F238E27FC236}">
                <a16:creationId xmlns:a16="http://schemas.microsoft.com/office/drawing/2014/main" id="{DE041383-B2AA-4A4A-82B4-9061AB4454D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304" y="1061242"/>
            <a:ext cx="41132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09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1" name="Group 130">
            <a:extLst>
              <a:ext uri="{FF2B5EF4-FFF2-40B4-BE49-F238E27FC236}">
                <a16:creationId xmlns:a16="http://schemas.microsoft.com/office/drawing/2014/main" id="{FE325E14-463A-8F4E-A587-3FA65E66E5EB}"/>
              </a:ext>
            </a:extLst>
          </p:cNvPr>
          <p:cNvGrpSpPr>
            <a:grpSpLocks/>
          </p:cNvGrpSpPr>
          <p:nvPr/>
        </p:nvGrpSpPr>
        <p:grpSpPr bwMode="auto">
          <a:xfrm>
            <a:off x="3121025" y="2486026"/>
            <a:ext cx="6654800" cy="3421063"/>
            <a:chOff x="1597027" y="2486025"/>
            <a:chExt cx="6654798" cy="3421063"/>
          </a:xfrm>
        </p:grpSpPr>
        <p:sp>
          <p:nvSpPr>
            <p:cNvPr id="20490" name="Freeform 2">
              <a:extLst>
                <a:ext uri="{FF2B5EF4-FFF2-40B4-BE49-F238E27FC236}">
                  <a16:creationId xmlns:a16="http://schemas.microsoft.com/office/drawing/2014/main" id="{C037ECE4-8C16-AE40-9225-3C3D262F2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2900" y="2616200"/>
              <a:ext cx="1866900" cy="1589088"/>
            </a:xfrm>
            <a:custGeom>
              <a:avLst/>
              <a:gdLst>
                <a:gd name="T0" fmla="*/ 2147483646 w 1340"/>
                <a:gd name="T1" fmla="*/ 2147483646 h 1191"/>
                <a:gd name="T2" fmla="*/ 2147483646 w 1340"/>
                <a:gd name="T3" fmla="*/ 2147483646 h 1191"/>
                <a:gd name="T4" fmla="*/ 2147483646 w 1340"/>
                <a:gd name="T5" fmla="*/ 2147483646 h 1191"/>
                <a:gd name="T6" fmla="*/ 2147483646 w 1340"/>
                <a:gd name="T7" fmla="*/ 2147483646 h 1191"/>
                <a:gd name="T8" fmla="*/ 2147483646 w 1340"/>
                <a:gd name="T9" fmla="*/ 2147483646 h 1191"/>
                <a:gd name="T10" fmla="*/ 2147483646 w 1340"/>
                <a:gd name="T11" fmla="*/ 2147483646 h 1191"/>
                <a:gd name="T12" fmla="*/ 2147483646 w 1340"/>
                <a:gd name="T13" fmla="*/ 2147483646 h 1191"/>
                <a:gd name="T14" fmla="*/ 2147483646 w 1340"/>
                <a:gd name="T15" fmla="*/ 2147483646 h 1191"/>
                <a:gd name="T16" fmla="*/ 2147483646 w 1340"/>
                <a:gd name="T17" fmla="*/ 2147483646 h 1191"/>
                <a:gd name="T18" fmla="*/ 2147483646 w 1340"/>
                <a:gd name="T19" fmla="*/ 2147483646 h 1191"/>
                <a:gd name="T20" fmla="*/ 2147483646 w 1340"/>
                <a:gd name="T21" fmla="*/ 2147483646 h 1191"/>
                <a:gd name="T22" fmla="*/ 2147483646 w 1340"/>
                <a:gd name="T23" fmla="*/ 2147483646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Freeform 96">
              <a:extLst>
                <a:ext uri="{FF2B5EF4-FFF2-40B4-BE49-F238E27FC236}">
                  <a16:creationId xmlns:a16="http://schemas.microsoft.com/office/drawing/2014/main" id="{D82AECD4-6B63-7949-B746-148D596C0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3500" y="2486025"/>
              <a:ext cx="1838325" cy="1711325"/>
            </a:xfrm>
            <a:custGeom>
              <a:avLst/>
              <a:gdLst>
                <a:gd name="T0" fmla="*/ 2147483646 w 2894"/>
                <a:gd name="T1" fmla="*/ 2147483646 h 2693"/>
                <a:gd name="T2" fmla="*/ 2147483646 w 2894"/>
                <a:gd name="T3" fmla="*/ 2147483646 h 2693"/>
                <a:gd name="T4" fmla="*/ 2147483646 w 2894"/>
                <a:gd name="T5" fmla="*/ 2147483646 h 2693"/>
                <a:gd name="T6" fmla="*/ 2147483646 w 2894"/>
                <a:gd name="T7" fmla="*/ 2147483646 h 2693"/>
                <a:gd name="T8" fmla="*/ 2147483646 w 2894"/>
                <a:gd name="T9" fmla="*/ 2147483646 h 2693"/>
                <a:gd name="T10" fmla="*/ 2147483646 w 2894"/>
                <a:gd name="T11" fmla="*/ 2147483646 h 2693"/>
                <a:gd name="T12" fmla="*/ 2147483646 w 2894"/>
                <a:gd name="T13" fmla="*/ 2147483646 h 2693"/>
                <a:gd name="T14" fmla="*/ 2147483646 w 2894"/>
                <a:gd name="T15" fmla="*/ 2147483646 h 2693"/>
                <a:gd name="T16" fmla="*/ 2147483646 w 2894"/>
                <a:gd name="T17" fmla="*/ 2147483646 h 2693"/>
                <a:gd name="T18" fmla="*/ 2147483646 w 2894"/>
                <a:gd name="T19" fmla="*/ 2147483646 h 2693"/>
                <a:gd name="T20" fmla="*/ 2147483646 w 2894"/>
                <a:gd name="T21" fmla="*/ 2147483646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Freeform 119">
              <a:extLst>
                <a:ext uri="{FF2B5EF4-FFF2-40B4-BE49-F238E27FC236}">
                  <a16:creationId xmlns:a16="http://schemas.microsoft.com/office/drawing/2014/main" id="{A1244138-9E0A-3C44-BFC2-F5B2AA5D13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4463" y="3432175"/>
              <a:ext cx="2109787" cy="1250950"/>
            </a:xfrm>
            <a:custGeom>
              <a:avLst/>
              <a:gdLst>
                <a:gd name="T0" fmla="*/ 2147483646 w 3324"/>
                <a:gd name="T1" fmla="*/ 2147483646 h 1971"/>
                <a:gd name="T2" fmla="*/ 2147483646 w 3324"/>
                <a:gd name="T3" fmla="*/ 2147483646 h 1971"/>
                <a:gd name="T4" fmla="*/ 2147483646 w 3324"/>
                <a:gd name="T5" fmla="*/ 2147483646 h 1971"/>
                <a:gd name="T6" fmla="*/ 2147483646 w 3324"/>
                <a:gd name="T7" fmla="*/ 2147483646 h 1971"/>
                <a:gd name="T8" fmla="*/ 2147483646 w 3324"/>
                <a:gd name="T9" fmla="*/ 2147483646 h 1971"/>
                <a:gd name="T10" fmla="*/ 2147483646 w 3324"/>
                <a:gd name="T11" fmla="*/ 2147483646 h 1971"/>
                <a:gd name="T12" fmla="*/ 2147483646 w 3324"/>
                <a:gd name="T13" fmla="*/ 2147483646 h 1971"/>
                <a:gd name="T14" fmla="*/ 2147483646 w 3324"/>
                <a:gd name="T15" fmla="*/ 2147483646 h 1971"/>
                <a:gd name="T16" fmla="*/ 2147483646 w 3324"/>
                <a:gd name="T17" fmla="*/ 2147483646 h 1971"/>
                <a:gd name="T18" fmla="*/ 2147483646 w 3324"/>
                <a:gd name="T19" fmla="*/ 2147483646 h 1971"/>
                <a:gd name="T20" fmla="*/ 2147483646 w 3324"/>
                <a:gd name="T21" fmla="*/ 2147483646 h 1971"/>
                <a:gd name="T22" fmla="*/ 2147483646 w 3324"/>
                <a:gd name="T23" fmla="*/ 2147483646 h 1971"/>
                <a:gd name="T24" fmla="*/ 2147483646 w 3324"/>
                <a:gd name="T25" fmla="*/ 2147483646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Text Box 120">
              <a:extLst>
                <a:ext uri="{FF2B5EF4-FFF2-40B4-BE49-F238E27FC236}">
                  <a16:creationId xmlns:a16="http://schemas.microsoft.com/office/drawing/2014/main" id="{328EE426-E22B-2145-9178-3EBC5CC18F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9088" y="3729038"/>
              <a:ext cx="1447800" cy="581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chemeClr val="bg1"/>
                  </a:solidFill>
                  <a:latin typeface="Arial" panose="020B0604020202020204" pitchFamily="34" charset="0"/>
                </a:rPr>
                <a:t>wide area network</a:t>
              </a:r>
            </a:p>
          </p:txBody>
        </p:sp>
        <p:sp>
          <p:nvSpPr>
            <p:cNvPr id="20494" name="Freeform 121">
              <a:extLst>
                <a:ext uri="{FF2B5EF4-FFF2-40B4-BE49-F238E27FC236}">
                  <a16:creationId xmlns:a16="http://schemas.microsoft.com/office/drawing/2014/main" id="{45E9D287-DD29-4843-BBA0-9BD8C30C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9138" y="4995863"/>
              <a:ext cx="2944812" cy="911225"/>
            </a:xfrm>
            <a:custGeom>
              <a:avLst/>
              <a:gdLst>
                <a:gd name="T0" fmla="*/ 2147483646 w 4636"/>
                <a:gd name="T1" fmla="*/ 2147483646 h 1435"/>
                <a:gd name="T2" fmla="*/ 2147483646 w 4636"/>
                <a:gd name="T3" fmla="*/ 2147483646 h 1435"/>
                <a:gd name="T4" fmla="*/ 2147483646 w 4636"/>
                <a:gd name="T5" fmla="*/ 2147483646 h 1435"/>
                <a:gd name="T6" fmla="*/ 2147483646 w 4636"/>
                <a:gd name="T7" fmla="*/ 2147483646 h 1435"/>
                <a:gd name="T8" fmla="*/ 2147483646 w 4636"/>
                <a:gd name="T9" fmla="*/ 2147483646 h 1435"/>
                <a:gd name="T10" fmla="*/ 2147483646 w 4636"/>
                <a:gd name="T11" fmla="*/ 2147483646 h 1435"/>
                <a:gd name="T12" fmla="*/ 2147483646 w 4636"/>
                <a:gd name="T13" fmla="*/ 2147483646 h 1435"/>
                <a:gd name="T14" fmla="*/ 2147483646 w 4636"/>
                <a:gd name="T15" fmla="*/ 2147483646 h 1435"/>
                <a:gd name="T16" fmla="*/ 2147483646 w 4636"/>
                <a:gd name="T17" fmla="*/ 2147483646 h 1435"/>
                <a:gd name="T18" fmla="*/ 2147483646 w 4636"/>
                <a:gd name="T19" fmla="*/ 2147483646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0495" name="Group 136">
              <a:extLst>
                <a:ext uri="{FF2B5EF4-FFF2-40B4-BE49-F238E27FC236}">
                  <a16:creationId xmlns:a16="http://schemas.microsoft.com/office/drawing/2014/main" id="{7C38A85B-3A04-1B43-8AF5-06B6D5F644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97027" y="2735489"/>
              <a:ext cx="1091746" cy="791482"/>
              <a:chOff x="4089854" y="1363889"/>
              <a:chExt cx="1091746" cy="791482"/>
            </a:xfrm>
          </p:grpSpPr>
          <p:sp>
            <p:nvSpPr>
              <p:cNvPr id="20501" name="Oval 26">
                <a:extLst>
                  <a:ext uri="{FF2B5EF4-FFF2-40B4-BE49-F238E27FC236}">
                    <a16:creationId xmlns:a16="http://schemas.microsoft.com/office/drawing/2014/main" id="{DBC35AA3-0B2D-474B-B82B-AB2CE3C353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grpSp>
            <p:nvGrpSpPr>
              <p:cNvPr id="20502" name="Group 356">
                <a:extLst>
                  <a:ext uri="{FF2B5EF4-FFF2-40B4-BE49-F238E27FC236}">
                    <a16:creationId xmlns:a16="http://schemas.microsoft.com/office/drawing/2014/main" id="{581A1C70-D4C0-294A-8817-B7826094C6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20503" name="Picture 354" descr="laptop_stylized_small">
                  <a:extLst>
                    <a:ext uri="{FF2B5EF4-FFF2-40B4-BE49-F238E27FC236}">
                      <a16:creationId xmlns:a16="http://schemas.microsoft.com/office/drawing/2014/main" id="{5FCBCB34-AE5B-A043-8DC9-228BE76FCE9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504" name="Picture 355" descr="antenna_stylized">
                  <a:extLst>
                    <a:ext uri="{FF2B5EF4-FFF2-40B4-BE49-F238E27FC236}">
                      <a16:creationId xmlns:a16="http://schemas.microsoft.com/office/drawing/2014/main" id="{3D20BCB5-5216-A147-8C81-7C2B95F7D89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pic>
          <p:nvPicPr>
            <p:cNvPr id="20496" name="Picture 5">
              <a:extLst>
                <a:ext uri="{FF2B5EF4-FFF2-40B4-BE49-F238E27FC236}">
                  <a16:creationId xmlns:a16="http://schemas.microsoft.com/office/drawing/2014/main" id="{25BE4A9D-28EB-FA4B-9391-47059E4EC7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402" y="3570288"/>
              <a:ext cx="68421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7" name="Line 111">
              <a:extLst>
                <a:ext uri="{FF2B5EF4-FFF2-40B4-BE49-F238E27FC236}">
                  <a16:creationId xmlns:a16="http://schemas.microsoft.com/office/drawing/2014/main" id="{6A4A542A-8F57-3843-A2ED-B7BD1C907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8192" y="3269796"/>
              <a:ext cx="503237" cy="3116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Line 111">
              <a:extLst>
                <a:ext uri="{FF2B5EF4-FFF2-40B4-BE49-F238E27FC236}">
                  <a16:creationId xmlns:a16="http://schemas.microsoft.com/office/drawing/2014/main" id="{8AD7CFF8-6CF2-F145-B6DF-060464B51A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42104" y="3690257"/>
              <a:ext cx="948895" cy="15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Line 111">
              <a:extLst>
                <a:ext uri="{FF2B5EF4-FFF2-40B4-BE49-F238E27FC236}">
                  <a16:creationId xmlns:a16="http://schemas.microsoft.com/office/drawing/2014/main" id="{DBD8AAA8-BE6A-7D42-B2A1-024F3C5A52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94073" y="3861937"/>
              <a:ext cx="1383670" cy="249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0500" name="Picture 6">
              <a:extLst>
                <a:ext uri="{FF2B5EF4-FFF2-40B4-BE49-F238E27FC236}">
                  <a16:creationId xmlns:a16="http://schemas.microsoft.com/office/drawing/2014/main" id="{D9B9F9AC-BE9E-7D46-A334-E15A87A27C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739" y="4897438"/>
              <a:ext cx="906462" cy="78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482" name="Rectangle 21">
            <a:extLst>
              <a:ext uri="{FF2B5EF4-FFF2-40B4-BE49-F238E27FC236}">
                <a16:creationId xmlns:a16="http://schemas.microsoft.com/office/drawing/2014/main" id="{27C16E2D-C398-8D44-B4F6-53FB6A7149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15106"/>
            <a:ext cx="10515600" cy="1325563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vocabulary</a:t>
            </a:r>
          </a:p>
        </p:txBody>
      </p:sp>
      <p:sp>
        <p:nvSpPr>
          <p:cNvPr id="20483" name="Text Box 22">
            <a:extLst>
              <a:ext uri="{FF2B5EF4-FFF2-40B4-BE49-F238E27FC236}">
                <a16:creationId xmlns:a16="http://schemas.microsoft.com/office/drawing/2014/main" id="{16322A05-1B0C-6E4E-897D-FF4E6111BA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726" y="1350963"/>
            <a:ext cx="33496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</a:rPr>
              <a:t>home network: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</a:rPr>
              <a:t>permanent </a:t>
            </a:r>
            <a:r>
              <a:rPr lang="ja-JP" altLang="en-US" sz="2000">
                <a:latin typeface="Arial" panose="020B0604020202020204" pitchFamily="34" charset="0"/>
              </a:rPr>
              <a:t>“</a:t>
            </a:r>
            <a:r>
              <a:rPr lang="en-US" altLang="ja-JP" sz="2000">
                <a:latin typeface="Arial" panose="020B0604020202020204" pitchFamily="34" charset="0"/>
              </a:rPr>
              <a:t>home</a:t>
            </a:r>
            <a:r>
              <a:rPr lang="ja-JP" altLang="en-US" sz="2000">
                <a:latin typeface="Arial" panose="020B0604020202020204" pitchFamily="34" charset="0"/>
              </a:rPr>
              <a:t>”</a:t>
            </a:r>
            <a:r>
              <a:rPr lang="en-US" altLang="ja-JP" sz="2000">
                <a:latin typeface="Arial" panose="020B0604020202020204" pitchFamily="34" charset="0"/>
              </a:rPr>
              <a:t> of mobile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</a:rPr>
              <a:t>(e.g., 128.119.40/24)</a:t>
            </a:r>
          </a:p>
        </p:txBody>
      </p:sp>
      <p:sp>
        <p:nvSpPr>
          <p:cNvPr id="20484" name="Text Box 23">
            <a:extLst>
              <a:ext uri="{FF2B5EF4-FFF2-40B4-BE49-F238E27FC236}">
                <a16:creationId xmlns:a16="http://schemas.microsoft.com/office/drawing/2014/main" id="{66573ACD-392D-9A4B-BCE7-7EA90E575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676" y="4257675"/>
            <a:ext cx="29051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address: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address in home network,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can always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be used to reach mobile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e.g., 128.119.40.186</a:t>
            </a:r>
          </a:p>
        </p:txBody>
      </p:sp>
      <p:sp>
        <p:nvSpPr>
          <p:cNvPr id="20485" name="Text Box 24">
            <a:extLst>
              <a:ext uri="{FF2B5EF4-FFF2-40B4-BE49-F238E27FC236}">
                <a16:creationId xmlns:a16="http://schemas.microsoft.com/office/drawing/2014/main" id="{B90BD88B-958D-8D40-BC55-42ED7F200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6276" y="1423989"/>
            <a:ext cx="391477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agent: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entity that will perform mobility functions on behalf of mobile, when mobile is remote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Line 124">
            <a:extLst>
              <a:ext uri="{FF2B5EF4-FFF2-40B4-BE49-F238E27FC236}">
                <a16:creationId xmlns:a16="http://schemas.microsoft.com/office/drawing/2014/main" id="{DEA0F265-E7B5-734D-9255-7ACEC329A24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3989" y="2298700"/>
            <a:ext cx="511175" cy="71278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124">
            <a:extLst>
              <a:ext uri="{FF2B5EF4-FFF2-40B4-BE49-F238E27FC236}">
                <a16:creationId xmlns:a16="http://schemas.microsoft.com/office/drawing/2014/main" id="{3BD44DAE-B403-164F-9E73-7CA52D639E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9688" y="3359150"/>
            <a:ext cx="766762" cy="973138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124">
            <a:extLst>
              <a:ext uri="{FF2B5EF4-FFF2-40B4-BE49-F238E27FC236}">
                <a16:creationId xmlns:a16="http://schemas.microsoft.com/office/drawing/2014/main" id="{8FB9020C-9947-0D42-A3D8-A169ED6B47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18026" y="2003426"/>
            <a:ext cx="1262063" cy="1566863"/>
          </a:xfrm>
          <a:prstGeom prst="lin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0489" name="Picture 21" descr="underline_base">
            <a:extLst>
              <a:ext uri="{FF2B5EF4-FFF2-40B4-BE49-F238E27FC236}">
                <a16:creationId xmlns:a16="http://schemas.microsoft.com/office/drawing/2014/main" id="{DD486287-61B2-3646-AB1D-442AB75BA2C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1039814"/>
            <a:ext cx="50276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96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1">
            <a:extLst>
              <a:ext uri="{FF2B5EF4-FFF2-40B4-BE49-F238E27FC236}">
                <a16:creationId xmlns:a16="http://schemas.microsoft.com/office/drawing/2014/main" id="{0886A9BE-0E56-C645-A109-17D5E9418C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9913" y="90488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more vocabulary</a:t>
            </a:r>
          </a:p>
        </p:txBody>
      </p:sp>
      <p:sp>
        <p:nvSpPr>
          <p:cNvPr id="22530" name="Freeform 2">
            <a:extLst>
              <a:ext uri="{FF2B5EF4-FFF2-40B4-BE49-F238E27FC236}">
                <a16:creationId xmlns:a16="http://schemas.microsoft.com/office/drawing/2014/main" id="{2D228DB8-A7BA-AC43-AA4C-6F9F5061327D}"/>
              </a:ext>
            </a:extLst>
          </p:cNvPr>
          <p:cNvSpPr>
            <a:spLocks/>
          </p:cNvSpPr>
          <p:nvPr/>
        </p:nvSpPr>
        <p:spPr bwMode="auto">
          <a:xfrm>
            <a:off x="2951162" y="2921000"/>
            <a:ext cx="1866900" cy="1589088"/>
          </a:xfrm>
          <a:custGeom>
            <a:avLst/>
            <a:gdLst>
              <a:gd name="T0" fmla="*/ 2147483646 w 1340"/>
              <a:gd name="T1" fmla="*/ 2147483646 h 1191"/>
              <a:gd name="T2" fmla="*/ 2147483646 w 1340"/>
              <a:gd name="T3" fmla="*/ 2147483646 h 1191"/>
              <a:gd name="T4" fmla="*/ 2147483646 w 1340"/>
              <a:gd name="T5" fmla="*/ 2147483646 h 1191"/>
              <a:gd name="T6" fmla="*/ 2147483646 w 1340"/>
              <a:gd name="T7" fmla="*/ 2147483646 h 1191"/>
              <a:gd name="T8" fmla="*/ 2147483646 w 1340"/>
              <a:gd name="T9" fmla="*/ 2147483646 h 1191"/>
              <a:gd name="T10" fmla="*/ 2147483646 w 1340"/>
              <a:gd name="T11" fmla="*/ 2147483646 h 1191"/>
              <a:gd name="T12" fmla="*/ 2147483646 w 1340"/>
              <a:gd name="T13" fmla="*/ 2147483646 h 1191"/>
              <a:gd name="T14" fmla="*/ 2147483646 w 1340"/>
              <a:gd name="T15" fmla="*/ 2147483646 h 1191"/>
              <a:gd name="T16" fmla="*/ 2147483646 w 1340"/>
              <a:gd name="T17" fmla="*/ 2147483646 h 1191"/>
              <a:gd name="T18" fmla="*/ 2147483646 w 1340"/>
              <a:gd name="T19" fmla="*/ 2147483646 h 1191"/>
              <a:gd name="T20" fmla="*/ 2147483646 w 1340"/>
              <a:gd name="T21" fmla="*/ 2147483646 h 1191"/>
              <a:gd name="T22" fmla="*/ 2147483646 w 1340"/>
              <a:gd name="T23" fmla="*/ 2147483646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1" name="Freeform 96">
            <a:extLst>
              <a:ext uri="{FF2B5EF4-FFF2-40B4-BE49-F238E27FC236}">
                <a16:creationId xmlns:a16="http://schemas.microsoft.com/office/drawing/2014/main" id="{82D9E4F8-A49D-A84C-A51E-B5FFBDA3D151}"/>
              </a:ext>
            </a:extLst>
          </p:cNvPr>
          <p:cNvSpPr>
            <a:spLocks/>
          </p:cNvSpPr>
          <p:nvPr/>
        </p:nvSpPr>
        <p:spPr bwMode="auto">
          <a:xfrm>
            <a:off x="7751763" y="2790826"/>
            <a:ext cx="1838325" cy="17113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2" name="Freeform 119">
            <a:extLst>
              <a:ext uri="{FF2B5EF4-FFF2-40B4-BE49-F238E27FC236}">
                <a16:creationId xmlns:a16="http://schemas.microsoft.com/office/drawing/2014/main" id="{96BDB8AA-1695-AD47-89F9-05FD62BB2842}"/>
              </a:ext>
            </a:extLst>
          </p:cNvPr>
          <p:cNvSpPr>
            <a:spLocks/>
          </p:cNvSpPr>
          <p:nvPr/>
        </p:nvSpPr>
        <p:spPr bwMode="auto">
          <a:xfrm>
            <a:off x="5292726" y="3736975"/>
            <a:ext cx="2109787" cy="1250950"/>
          </a:xfrm>
          <a:custGeom>
            <a:avLst/>
            <a:gdLst>
              <a:gd name="T0" fmla="*/ 2147483646 w 3324"/>
              <a:gd name="T1" fmla="*/ 2147483646 h 1971"/>
              <a:gd name="T2" fmla="*/ 2147483646 w 3324"/>
              <a:gd name="T3" fmla="*/ 2147483646 h 1971"/>
              <a:gd name="T4" fmla="*/ 2147483646 w 3324"/>
              <a:gd name="T5" fmla="*/ 2147483646 h 1971"/>
              <a:gd name="T6" fmla="*/ 2147483646 w 3324"/>
              <a:gd name="T7" fmla="*/ 2147483646 h 1971"/>
              <a:gd name="T8" fmla="*/ 2147483646 w 3324"/>
              <a:gd name="T9" fmla="*/ 2147483646 h 1971"/>
              <a:gd name="T10" fmla="*/ 2147483646 w 3324"/>
              <a:gd name="T11" fmla="*/ 2147483646 h 1971"/>
              <a:gd name="T12" fmla="*/ 2147483646 w 3324"/>
              <a:gd name="T13" fmla="*/ 2147483646 h 1971"/>
              <a:gd name="T14" fmla="*/ 2147483646 w 3324"/>
              <a:gd name="T15" fmla="*/ 2147483646 h 1971"/>
              <a:gd name="T16" fmla="*/ 2147483646 w 3324"/>
              <a:gd name="T17" fmla="*/ 2147483646 h 1971"/>
              <a:gd name="T18" fmla="*/ 2147483646 w 3324"/>
              <a:gd name="T19" fmla="*/ 2147483646 h 1971"/>
              <a:gd name="T20" fmla="*/ 2147483646 w 3324"/>
              <a:gd name="T21" fmla="*/ 2147483646 h 1971"/>
              <a:gd name="T22" fmla="*/ 2147483646 w 3324"/>
              <a:gd name="T23" fmla="*/ 2147483646 h 1971"/>
              <a:gd name="T24" fmla="*/ 2147483646 w 3324"/>
              <a:gd name="T25" fmla="*/ 2147483646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533" name="Text Box 120">
            <a:extLst>
              <a:ext uri="{FF2B5EF4-FFF2-40B4-BE49-F238E27FC236}">
                <a16:creationId xmlns:a16="http://schemas.microsoft.com/office/drawing/2014/main" id="{9BBD6ECF-786A-6947-94A6-2D349C04E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7350" y="4033839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wide area network</a:t>
            </a:r>
          </a:p>
        </p:txBody>
      </p:sp>
      <p:sp>
        <p:nvSpPr>
          <p:cNvPr id="22534" name="Freeform 121">
            <a:extLst>
              <a:ext uri="{FF2B5EF4-FFF2-40B4-BE49-F238E27FC236}">
                <a16:creationId xmlns:a16="http://schemas.microsoft.com/office/drawing/2014/main" id="{B91AB9AC-7CE7-624C-9006-ACFD24D56F57}"/>
              </a:ext>
            </a:extLst>
          </p:cNvPr>
          <p:cNvSpPr>
            <a:spLocks/>
          </p:cNvSpPr>
          <p:nvPr/>
        </p:nvSpPr>
        <p:spPr bwMode="auto">
          <a:xfrm>
            <a:off x="4597400" y="5300664"/>
            <a:ext cx="2944812" cy="911225"/>
          </a:xfrm>
          <a:custGeom>
            <a:avLst/>
            <a:gdLst>
              <a:gd name="T0" fmla="*/ 2147483646 w 4636"/>
              <a:gd name="T1" fmla="*/ 2147483646 h 1435"/>
              <a:gd name="T2" fmla="*/ 2147483646 w 4636"/>
              <a:gd name="T3" fmla="*/ 2147483646 h 1435"/>
              <a:gd name="T4" fmla="*/ 2147483646 w 4636"/>
              <a:gd name="T5" fmla="*/ 2147483646 h 1435"/>
              <a:gd name="T6" fmla="*/ 2147483646 w 4636"/>
              <a:gd name="T7" fmla="*/ 2147483646 h 1435"/>
              <a:gd name="T8" fmla="*/ 2147483646 w 4636"/>
              <a:gd name="T9" fmla="*/ 2147483646 h 1435"/>
              <a:gd name="T10" fmla="*/ 2147483646 w 4636"/>
              <a:gd name="T11" fmla="*/ 2147483646 h 1435"/>
              <a:gd name="T12" fmla="*/ 2147483646 w 4636"/>
              <a:gd name="T13" fmla="*/ 2147483646 h 1435"/>
              <a:gd name="T14" fmla="*/ 2147483646 w 4636"/>
              <a:gd name="T15" fmla="*/ 2147483646 h 1435"/>
              <a:gd name="T16" fmla="*/ 2147483646 w 4636"/>
              <a:gd name="T17" fmla="*/ 2147483646 h 1435"/>
              <a:gd name="T18" fmla="*/ 2147483646 w 4636"/>
              <a:gd name="T19" fmla="*/ 2147483646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35" name="Picture 5">
            <a:extLst>
              <a:ext uri="{FF2B5EF4-FFF2-40B4-BE49-F238E27FC236}">
                <a16:creationId xmlns:a16="http://schemas.microsoft.com/office/drawing/2014/main" id="{FDBBA6CF-3710-714A-96B6-DCB27007B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663" y="3875088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Line 111">
            <a:extLst>
              <a:ext uri="{FF2B5EF4-FFF2-40B4-BE49-F238E27FC236}">
                <a16:creationId xmlns:a16="http://schemas.microsoft.com/office/drawing/2014/main" id="{36050A87-1FD1-AB4A-9EBA-7A30CAC6777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9938" y="3995739"/>
            <a:ext cx="949325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7" name="Line 111">
            <a:extLst>
              <a:ext uri="{FF2B5EF4-FFF2-40B4-BE49-F238E27FC236}">
                <a16:creationId xmlns:a16="http://schemas.microsoft.com/office/drawing/2014/main" id="{616B0D85-BBF8-B446-BF86-B2F8A97545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2613" y="4167189"/>
            <a:ext cx="1382713" cy="158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38" name="Picture 5">
            <a:extLst>
              <a:ext uri="{FF2B5EF4-FFF2-40B4-BE49-F238E27FC236}">
                <a16:creationId xmlns:a16="http://schemas.microsoft.com/office/drawing/2014/main" id="{C33A2F95-4712-3B40-A8F6-4F5962909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4016376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9" name="Line 111">
            <a:extLst>
              <a:ext uri="{FF2B5EF4-FFF2-40B4-BE49-F238E27FC236}">
                <a16:creationId xmlns:a16="http://schemas.microsoft.com/office/drawing/2014/main" id="{6F8E877D-CC1B-0F48-9462-AB1D9F7E01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20126" y="3683001"/>
            <a:ext cx="346075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2540" name="Group 167">
            <a:extLst>
              <a:ext uri="{FF2B5EF4-FFF2-40B4-BE49-F238E27FC236}">
                <a16:creationId xmlns:a16="http://schemas.microsoft.com/office/drawing/2014/main" id="{18E7D93C-A4BF-944B-905D-EABB7A8D5EFC}"/>
              </a:ext>
            </a:extLst>
          </p:cNvPr>
          <p:cNvGrpSpPr>
            <a:grpSpLocks/>
          </p:cNvGrpSpPr>
          <p:nvPr/>
        </p:nvGrpSpPr>
        <p:grpSpPr bwMode="auto">
          <a:xfrm>
            <a:off x="8388350" y="3116263"/>
            <a:ext cx="1092200" cy="792162"/>
            <a:chOff x="4089854" y="1363889"/>
            <a:chExt cx="1091746" cy="791482"/>
          </a:xfrm>
        </p:grpSpPr>
        <p:sp>
          <p:nvSpPr>
            <p:cNvPr id="22553" name="Oval 26">
              <a:extLst>
                <a:ext uri="{FF2B5EF4-FFF2-40B4-BE49-F238E27FC236}">
                  <a16:creationId xmlns:a16="http://schemas.microsoft.com/office/drawing/2014/main" id="{3F5EA527-E599-6D4E-80E9-EC6D0E02D2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22554" name="Group 356">
              <a:extLst>
                <a:ext uri="{FF2B5EF4-FFF2-40B4-BE49-F238E27FC236}">
                  <a16:creationId xmlns:a16="http://schemas.microsoft.com/office/drawing/2014/main" id="{AE0ADC9A-7146-BE45-8413-64FF23C306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22555" name="Picture 354" descr="laptop_stylized_small">
                <a:extLst>
                  <a:ext uri="{FF2B5EF4-FFF2-40B4-BE49-F238E27FC236}">
                    <a16:creationId xmlns:a16="http://schemas.microsoft.com/office/drawing/2014/main" id="{310304D7-5961-2940-B2C5-F21D81C0CC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556" name="Picture 355" descr="antenna_stylized">
                <a:extLst>
                  <a:ext uri="{FF2B5EF4-FFF2-40B4-BE49-F238E27FC236}">
                    <a16:creationId xmlns:a16="http://schemas.microsoft.com/office/drawing/2014/main" id="{229F1EAB-6CCA-8945-B1ED-61840C9040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2541" name="Picture 6">
            <a:extLst>
              <a:ext uri="{FF2B5EF4-FFF2-40B4-BE49-F238E27FC236}">
                <a16:creationId xmlns:a16="http://schemas.microsoft.com/office/drawing/2014/main" id="{30FC1AFE-6B66-F646-9817-7D5D0684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202239"/>
            <a:ext cx="906462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2" name="Text Box 22">
            <a:extLst>
              <a:ext uri="{FF2B5EF4-FFF2-40B4-BE49-F238E27FC236}">
                <a16:creationId xmlns:a16="http://schemas.microsoft.com/office/drawing/2014/main" id="{CF633803-1554-DE40-B1E1-0BF8089AC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2912" y="2600325"/>
            <a:ext cx="33353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care-of-address: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address  in visited network.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(e.g., 79,129.13.2) </a:t>
            </a:r>
          </a:p>
        </p:txBody>
      </p:sp>
      <p:sp>
        <p:nvSpPr>
          <p:cNvPr id="22543" name="Text Box 124">
            <a:extLst>
              <a:ext uri="{FF2B5EF4-FFF2-40B4-BE49-F238E27FC236}">
                <a16:creationId xmlns:a16="http://schemas.microsoft.com/office/drawing/2014/main" id="{D486FBB0-9F24-7142-927E-B8DBC2AF59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32638" y="1525589"/>
            <a:ext cx="33496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visited network: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 in which mobile currently resides 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(e.g., 79.129.13/24)</a:t>
            </a:r>
          </a:p>
        </p:txBody>
      </p:sp>
      <p:sp>
        <p:nvSpPr>
          <p:cNvPr id="22544" name="Text Box 125">
            <a:extLst>
              <a:ext uri="{FF2B5EF4-FFF2-40B4-BE49-F238E27FC236}">
                <a16:creationId xmlns:a16="http://schemas.microsoft.com/office/drawing/2014/main" id="{D8DEC4B2-D37F-C240-9DCB-DFDCB2E90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8337" y="1635126"/>
            <a:ext cx="3671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permanent address:</a:t>
            </a:r>
            <a:r>
              <a:rPr lang="en-US" altLang="en-US" sz="2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remains constant (</a:t>
            </a: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e.g., 128.119.40.186)</a:t>
            </a:r>
          </a:p>
        </p:txBody>
      </p:sp>
      <p:sp>
        <p:nvSpPr>
          <p:cNvPr id="22545" name="Text Box 126">
            <a:extLst>
              <a:ext uri="{FF2B5EF4-FFF2-40B4-BE49-F238E27FC236}">
                <a16:creationId xmlns:a16="http://schemas.microsoft.com/office/drawing/2014/main" id="{9FFDCA29-2BC4-4A42-ADFE-6BCCAFB9D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0038" y="4675189"/>
            <a:ext cx="27479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foreign agent</a:t>
            </a:r>
            <a:r>
              <a:rPr lang="en-US" altLang="en-US" sz="2000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entity in visited network that performs mobility functions on behalf of mobile. 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46" name="Text Box 128">
            <a:extLst>
              <a:ext uri="{FF2B5EF4-FFF2-40B4-BE49-F238E27FC236}">
                <a16:creationId xmlns:a16="http://schemas.microsoft.com/office/drawing/2014/main" id="{FE263BA6-64F1-444B-A881-A4F1287046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0888" y="5540376"/>
            <a:ext cx="27479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correspondent: </a:t>
            </a:r>
            <a:r>
              <a:rPr lang="en-US" altLang="en-US" sz="2000" i="1">
                <a:latin typeface="Arial" panose="020B0604020202020204" pitchFamily="34" charset="0"/>
                <a:cs typeface="Arial" panose="020B0604020202020204" pitchFamily="34" charset="0"/>
              </a:rPr>
              <a:t>wants to communicate with mobile</a:t>
            </a:r>
            <a:endParaRPr lang="en-US" alt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47" name="Line 129">
            <a:extLst>
              <a:ext uri="{FF2B5EF4-FFF2-40B4-BE49-F238E27FC236}">
                <a16:creationId xmlns:a16="http://schemas.microsoft.com/office/drawing/2014/main" id="{2D516F16-2777-6844-AAC0-CA53640BEB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83101" y="5708650"/>
            <a:ext cx="1169987" cy="31115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48" name="Line 129">
            <a:extLst>
              <a:ext uri="{FF2B5EF4-FFF2-40B4-BE49-F238E27FC236}">
                <a16:creationId xmlns:a16="http://schemas.microsoft.com/office/drawing/2014/main" id="{DAFF4765-0706-654A-8B24-F68C11A8F60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0326" y="3081338"/>
            <a:ext cx="2047875" cy="457200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49" name="Line 129">
            <a:extLst>
              <a:ext uri="{FF2B5EF4-FFF2-40B4-BE49-F238E27FC236}">
                <a16:creationId xmlns:a16="http://schemas.microsoft.com/office/drawing/2014/main" id="{3F807378-9871-554F-8638-40E316F4AACF}"/>
              </a:ext>
            </a:extLst>
          </p:cNvPr>
          <p:cNvSpPr>
            <a:spLocks noChangeShapeType="1"/>
          </p:cNvSpPr>
          <p:nvPr/>
        </p:nvSpPr>
        <p:spPr bwMode="auto">
          <a:xfrm>
            <a:off x="6464300" y="2085976"/>
            <a:ext cx="2036762" cy="1343025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50" name="Line 129">
            <a:extLst>
              <a:ext uri="{FF2B5EF4-FFF2-40B4-BE49-F238E27FC236}">
                <a16:creationId xmlns:a16="http://schemas.microsoft.com/office/drawing/2014/main" id="{46255F90-4F4A-3347-864A-DF786FC7F2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285287" y="2557463"/>
            <a:ext cx="0" cy="544512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551" name="Line 129">
            <a:extLst>
              <a:ext uri="{FF2B5EF4-FFF2-40B4-BE49-F238E27FC236}">
                <a16:creationId xmlns:a16="http://schemas.microsoft.com/office/drawing/2014/main" id="{A63A0ABC-45F7-514D-9B92-F0B1D118CC3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4576" y="4332289"/>
            <a:ext cx="217487" cy="376237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2552" name="Picture 19" descr="underline_base">
            <a:extLst>
              <a:ext uri="{FF2B5EF4-FFF2-40B4-BE49-F238E27FC236}">
                <a16:creationId xmlns:a16="http://schemas.microsoft.com/office/drawing/2014/main" id="{A01E29EE-D090-7C4D-8735-8DF21311EFFF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879475"/>
            <a:ext cx="5942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293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8BBAB91-090E-CC44-A5C5-79B4E7BEA5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1025" y="195263"/>
            <a:ext cx="7772400" cy="1143000"/>
          </a:xfrm>
        </p:spPr>
        <p:txBody>
          <a:bodyPr/>
          <a:lstStyle/>
          <a:p>
            <a:r>
              <a:rPr lang="en-US" altLang="en-US" sz="4000">
                <a:latin typeface="Gill Sans MT" panose="020B0502020104020203" pitchFamily="34" charset="77"/>
                <a:ea typeface="ＭＳ Ｐゴシック" panose="020B0600070205080204" pitchFamily="34" charset="-128"/>
              </a:rPr>
              <a:t>How do </a:t>
            </a:r>
            <a:r>
              <a:rPr lang="en-US" altLang="en-US" sz="4000" i="1">
                <a:latin typeface="Gill Sans MT" panose="020B0502020104020203" pitchFamily="34" charset="77"/>
                <a:ea typeface="ＭＳ Ｐゴシック" panose="020B0600070205080204" pitchFamily="34" charset="-128"/>
              </a:rPr>
              <a:t>you</a:t>
            </a:r>
            <a:r>
              <a:rPr lang="en-US" altLang="en-US" sz="4000">
                <a:latin typeface="Gill Sans MT" panose="020B0502020104020203" pitchFamily="34" charset="77"/>
                <a:ea typeface="ＭＳ Ｐゴシック" panose="020B0600070205080204" pitchFamily="34" charset="-128"/>
              </a:rPr>
              <a:t> contact a mobile friend: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6ABD314B-60EF-2143-8E56-33D054BE468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93900" y="2546351"/>
            <a:ext cx="3824288" cy="2473325"/>
          </a:xfrm>
        </p:spPr>
        <p:txBody>
          <a:bodyPr/>
          <a:lstStyle/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search all phone books?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call her parents?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expect her to let you know where he/she is?</a:t>
            </a:r>
          </a:p>
        </p:txBody>
      </p:sp>
      <p:pic>
        <p:nvPicPr>
          <p:cNvPr id="24579" name="Picture 4" descr="worldf">
            <a:extLst>
              <a:ext uri="{FF2B5EF4-FFF2-40B4-BE49-F238E27FC236}">
                <a16:creationId xmlns:a16="http://schemas.microsoft.com/office/drawing/2014/main" id="{43A21E34-6188-A34B-9A1A-CE12676E7DF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4825" y="3729038"/>
            <a:ext cx="4813300" cy="24892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5" descr="Alice">
            <a:extLst>
              <a:ext uri="{FF2B5EF4-FFF2-40B4-BE49-F238E27FC236}">
                <a16:creationId xmlns:a16="http://schemas.microsoft.com/office/drawing/2014/main" id="{00D77886-0C07-934D-9E98-91F67ABC9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9" y="5354639"/>
            <a:ext cx="561975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 descr="Bob">
            <a:extLst>
              <a:ext uri="{FF2B5EF4-FFF2-40B4-BE49-F238E27FC236}">
                <a16:creationId xmlns:a16="http://schemas.microsoft.com/office/drawing/2014/main" id="{71345168-727D-CD4C-B548-64BC7ED1B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276" y="3151188"/>
            <a:ext cx="676275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7">
            <a:extLst>
              <a:ext uri="{FF2B5EF4-FFF2-40B4-BE49-F238E27FC236}">
                <a16:creationId xmlns:a16="http://schemas.microsoft.com/office/drawing/2014/main" id="{1D6EE76A-AE3A-D341-B335-AF4DE9BDF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1" y="1616076"/>
            <a:ext cx="26447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I wonder where Alice moved to?</a:t>
            </a:r>
          </a:p>
        </p:txBody>
      </p:sp>
      <p:sp>
        <p:nvSpPr>
          <p:cNvPr id="24583" name="Oval 8">
            <a:extLst>
              <a:ext uri="{FF2B5EF4-FFF2-40B4-BE49-F238E27FC236}">
                <a16:creationId xmlns:a16="http://schemas.microsoft.com/office/drawing/2014/main" id="{0F0175D6-9D8A-354A-B4C9-FEE5A84EA8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9350" y="1528764"/>
            <a:ext cx="3168650" cy="9921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4" name="Oval 9">
            <a:extLst>
              <a:ext uri="{FF2B5EF4-FFF2-40B4-BE49-F238E27FC236}">
                <a16:creationId xmlns:a16="http://schemas.microsoft.com/office/drawing/2014/main" id="{674E2761-A070-464C-97DA-D8955D52A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7826" y="2420939"/>
            <a:ext cx="1387475" cy="2682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5" name="Oval 10">
            <a:extLst>
              <a:ext uri="{FF2B5EF4-FFF2-40B4-BE49-F238E27FC236}">
                <a16:creationId xmlns:a16="http://schemas.microsoft.com/office/drawing/2014/main" id="{9672DC61-8989-7342-A0EE-FE67CAE92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9564" y="2760664"/>
            <a:ext cx="708025" cy="1428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6" name="Oval 11">
            <a:extLst>
              <a:ext uri="{FF2B5EF4-FFF2-40B4-BE49-F238E27FC236}">
                <a16:creationId xmlns:a16="http://schemas.microsoft.com/office/drawing/2014/main" id="{6AA59695-15A5-9445-A0A0-89B6EE1A9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4" y="2960688"/>
            <a:ext cx="280987" cy="9525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4587" name="Rectangle 12">
            <a:extLst>
              <a:ext uri="{FF2B5EF4-FFF2-40B4-BE49-F238E27FC236}">
                <a16:creationId xmlns:a16="http://schemas.microsoft.com/office/drawing/2014/main" id="{1D60AF3F-19E5-4F4A-B083-C92667594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4200" y="1492250"/>
            <a:ext cx="5322888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800">
                <a:solidFill>
                  <a:srgbClr val="000099"/>
                </a:solidFill>
                <a:latin typeface="Gill Sans MT" panose="020B0502020104020203" pitchFamily="34" charset="77"/>
              </a:rPr>
              <a:t>Consider friend frequently changing addresses, how do you find her?</a:t>
            </a:r>
          </a:p>
        </p:txBody>
      </p:sp>
      <p:pic>
        <p:nvPicPr>
          <p:cNvPr id="24588" name="Picture 15" descr="underline_base">
            <a:extLst>
              <a:ext uri="{FF2B5EF4-FFF2-40B4-BE49-F238E27FC236}">
                <a16:creationId xmlns:a16="http://schemas.microsoft.com/office/drawing/2014/main" id="{E2693782-0F45-FE41-8B5E-C98B37493B3D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514" y="977900"/>
            <a:ext cx="7769225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464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DAE9870E-D892-2D43-AF75-031AB5C3E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75" y="87313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B956590A-3131-4A42-B7CD-F4648A4EF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87576" y="1571626"/>
            <a:ext cx="8107363" cy="4487863"/>
          </a:xfrm>
        </p:spPr>
        <p:txBody>
          <a:bodyPr/>
          <a:lstStyle/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routing handle it: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routers advertise permanent address of mobile-nodes-in-residence via usual routing table exchange.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routing tables indicate where each mobile located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no changes to end-systems</a:t>
            </a:r>
          </a:p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end-systems handle it: 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communication from correspondent to mobile goes through home agent, then forwarded to remote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correspondent gets foreign address of mobile, sends directly to mobile</a:t>
            </a:r>
          </a:p>
        </p:txBody>
      </p:sp>
      <p:pic>
        <p:nvPicPr>
          <p:cNvPr id="26627" name="Picture 21" descr="underline_base">
            <a:extLst>
              <a:ext uri="{FF2B5EF4-FFF2-40B4-BE49-F238E27FC236}">
                <a16:creationId xmlns:a16="http://schemas.microsoft.com/office/drawing/2014/main" id="{8157B41F-F13E-A147-B05B-4E0F88B05F6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87414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1606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5">
            <a:extLst>
              <a:ext uri="{FF2B5EF4-FFF2-40B4-BE49-F238E27FC236}">
                <a16:creationId xmlns:a16="http://schemas.microsoft.com/office/drawing/2014/main" id="{ADC0075D-F92B-4941-9517-469B4CA8A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Cellular vs WLAN networks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D82206E-EE1C-2545-A66E-DCF27D047B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33600" y="1589567"/>
            <a:ext cx="3788229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u="sng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Cellular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Frequency spectrum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Licensed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Range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1-35km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 rate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64kbps (2.5G)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 </a:t>
            </a:r>
          </a:p>
          <a:p>
            <a:pPr marL="365760" lvl="1" indent="0">
              <a:buNone/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1-14Mbps (3G)  100Mbps (LTE)</a:t>
            </a:r>
          </a:p>
          <a:p>
            <a:endParaRPr lang="en-US" altLang="en-US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7551DAE-1474-174E-874F-94D1554025E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en-US" b="1" u="sng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WLAN (Wi-Fi)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Frequency spectrum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Unlicensed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Range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10-100m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 rate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16Mbps (802.11b)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 54Mbps (802.11a/g)  300Mbps (802.11n)</a:t>
            </a:r>
          </a:p>
          <a:p>
            <a:endParaRPr lang="en-US" altLang="en-US" dirty="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2854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2FF9E54-CF1B-8149-A1BA-74CF42895B67}"/>
              </a:ext>
            </a:extLst>
          </p:cNvPr>
          <p:cNvSpPr/>
          <p:nvPr/>
        </p:nvSpPr>
        <p:spPr>
          <a:xfrm>
            <a:off x="2111828" y="1401764"/>
            <a:ext cx="7892596" cy="181383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625" name="Rectangle 2">
            <a:extLst>
              <a:ext uri="{FF2B5EF4-FFF2-40B4-BE49-F238E27FC236}">
                <a16:creationId xmlns:a16="http://schemas.microsoft.com/office/drawing/2014/main" id="{DAE9870E-D892-2D43-AF75-031AB5C3E6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75" y="87313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approaches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B956590A-3131-4A42-B7CD-F4648A4EF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87576" y="1571626"/>
            <a:ext cx="8107363" cy="4487863"/>
          </a:xfrm>
        </p:spPr>
        <p:txBody>
          <a:bodyPr/>
          <a:lstStyle/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routing handle it: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routers advertise permanent address of mobile-nodes-in-residence via usual routing table exchange.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routing tables indicate where each mobile located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no changes to end-systems</a:t>
            </a:r>
          </a:p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end-systems handle it: 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communication from correspondent to mobile goes through home agent, then forwarded to remote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correspondent gets foreign address of mobile, sends directly to mobile</a:t>
            </a:r>
          </a:p>
        </p:txBody>
      </p:sp>
      <p:pic>
        <p:nvPicPr>
          <p:cNvPr id="26627" name="Picture 21" descr="underline_base">
            <a:extLst>
              <a:ext uri="{FF2B5EF4-FFF2-40B4-BE49-F238E27FC236}">
                <a16:creationId xmlns:a16="http://schemas.microsoft.com/office/drawing/2014/main" id="{8157B41F-F13E-A147-B05B-4E0F88B05F6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87414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897470-0BEE-624C-BDC9-E96B7FF71E41}"/>
              </a:ext>
            </a:extLst>
          </p:cNvPr>
          <p:cNvSpPr txBox="1"/>
          <p:nvPr/>
        </p:nvSpPr>
        <p:spPr>
          <a:xfrm>
            <a:off x="1834356" y="5957662"/>
            <a:ext cx="8799268" cy="707886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Think about routing for a moment. 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What needs to happen for a new prefix to be advertised to the rest of the world?</a:t>
            </a:r>
          </a:p>
        </p:txBody>
      </p:sp>
    </p:spTree>
    <p:extLst>
      <p:ext uri="{BB962C8B-B14F-4D97-AF65-F5344CB8AC3E}">
        <p14:creationId xmlns:p14="http://schemas.microsoft.com/office/powerpoint/2010/main" val="1529918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3">
            <a:extLst>
              <a:ext uri="{FF2B5EF4-FFF2-40B4-BE49-F238E27FC236}">
                <a16:creationId xmlns:a16="http://schemas.microsoft.com/office/drawing/2014/main" id="{E3C19021-82CE-C645-A50A-DA7A5B090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87576" y="1571626"/>
            <a:ext cx="8107363" cy="4487863"/>
          </a:xfrm>
        </p:spPr>
        <p:txBody>
          <a:bodyPr/>
          <a:lstStyle/>
          <a:p>
            <a:r>
              <a:rPr lang="en-US" altLang="en-US" sz="2400" i="1">
                <a:solidFill>
                  <a:schemeClr val="folHlink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routing handle it: </a:t>
            </a:r>
            <a:r>
              <a:rPr lang="en-US" altLang="en-US" sz="2400">
                <a:solidFill>
                  <a:schemeClr val="folHlink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routers advertise permanent address of mobile-nodes-in-residence via usual routing table exchange.</a:t>
            </a:r>
          </a:p>
          <a:p>
            <a:pPr lvl="1"/>
            <a:r>
              <a:rPr lang="en-US" altLang="en-US">
                <a:solidFill>
                  <a:schemeClr val="folHlink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routing tables indicate where each mobile located</a:t>
            </a:r>
          </a:p>
          <a:p>
            <a:pPr lvl="1"/>
            <a:r>
              <a:rPr lang="en-US" altLang="en-US">
                <a:solidFill>
                  <a:schemeClr val="folHlink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no changes to end-systems</a:t>
            </a:r>
          </a:p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let end-systems handle it: </a:t>
            </a:r>
          </a:p>
          <a:p>
            <a:pPr lvl="1"/>
            <a:r>
              <a:rPr lang="en-US" altLang="en-US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</a:t>
            </a:r>
            <a:r>
              <a:rPr lang="en-US" altLang="en-US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communication from correspondent to mobile goes through home agent, then forwarded to remote</a:t>
            </a:r>
          </a:p>
          <a:p>
            <a:pPr lvl="1"/>
            <a:r>
              <a:rPr lang="en-US" altLang="en-US" i="1">
                <a:solidFill>
                  <a:srgbClr val="FF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direct routing: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 correspondent gets foreign address of mobile, sends directly to mobile</a:t>
            </a:r>
          </a:p>
        </p:txBody>
      </p:sp>
      <p:sp>
        <p:nvSpPr>
          <p:cNvPr id="28674" name="Oval 4">
            <a:extLst>
              <a:ext uri="{FF2B5EF4-FFF2-40B4-BE49-F238E27FC236}">
                <a16:creationId xmlns:a16="http://schemas.microsoft.com/office/drawing/2014/main" id="{0A285E66-9352-5749-BDE1-C4401623F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89" y="1437549"/>
            <a:ext cx="1887537" cy="1743075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28675" name="Line 5">
            <a:extLst>
              <a:ext uri="{FF2B5EF4-FFF2-40B4-BE49-F238E27FC236}">
                <a16:creationId xmlns:a16="http://schemas.microsoft.com/office/drawing/2014/main" id="{7C4F9AED-9E9A-E943-B834-3090D870D4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224464" y="1612173"/>
            <a:ext cx="1133475" cy="13652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676" name="Text Box 6">
            <a:extLst>
              <a:ext uri="{FF2B5EF4-FFF2-40B4-BE49-F238E27FC236}">
                <a16:creationId xmlns:a16="http://schemas.microsoft.com/office/drawing/2014/main" id="{96F272DF-646A-0D42-9B75-59B0E47CE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5976" y="1626461"/>
            <a:ext cx="227171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scalable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to millions of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 mobiles</a:t>
            </a:r>
          </a:p>
        </p:txBody>
      </p:sp>
      <p:sp>
        <p:nvSpPr>
          <p:cNvPr id="28677" name="Rectangle 2">
            <a:extLst>
              <a:ext uri="{FF2B5EF4-FFF2-40B4-BE49-F238E27FC236}">
                <a16:creationId xmlns:a16="http://schemas.microsoft.com/office/drawing/2014/main" id="{1AEACF7F-4F79-594D-8A71-AFA8235049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75" y="87313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approaches</a:t>
            </a:r>
          </a:p>
        </p:txBody>
      </p:sp>
      <p:pic>
        <p:nvPicPr>
          <p:cNvPr id="28678" name="Picture 21" descr="underline_base">
            <a:extLst>
              <a:ext uri="{FF2B5EF4-FFF2-40B4-BE49-F238E27FC236}">
                <a16:creationId xmlns:a16="http://schemas.microsoft.com/office/drawing/2014/main" id="{47460FDE-157E-0147-B91E-3E0D902B9D0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6" y="887414"/>
            <a:ext cx="5027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0089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Freeform 2">
            <a:extLst>
              <a:ext uri="{FF2B5EF4-FFF2-40B4-BE49-F238E27FC236}">
                <a16:creationId xmlns:a16="http://schemas.microsoft.com/office/drawing/2014/main" id="{9E1F5493-3B1B-6046-83DD-5E282BD9C208}"/>
              </a:ext>
            </a:extLst>
          </p:cNvPr>
          <p:cNvSpPr>
            <a:spLocks/>
          </p:cNvSpPr>
          <p:nvPr/>
        </p:nvSpPr>
        <p:spPr bwMode="auto">
          <a:xfrm>
            <a:off x="2874963" y="1690689"/>
            <a:ext cx="1866900" cy="1589087"/>
          </a:xfrm>
          <a:custGeom>
            <a:avLst/>
            <a:gdLst>
              <a:gd name="T0" fmla="*/ 2147483646 w 1340"/>
              <a:gd name="T1" fmla="*/ 2147483646 h 1191"/>
              <a:gd name="T2" fmla="*/ 2147483646 w 1340"/>
              <a:gd name="T3" fmla="*/ 2147483646 h 1191"/>
              <a:gd name="T4" fmla="*/ 2147483646 w 1340"/>
              <a:gd name="T5" fmla="*/ 2147483646 h 1191"/>
              <a:gd name="T6" fmla="*/ 2147483646 w 1340"/>
              <a:gd name="T7" fmla="*/ 2147483646 h 1191"/>
              <a:gd name="T8" fmla="*/ 2147483646 w 1340"/>
              <a:gd name="T9" fmla="*/ 2147483646 h 1191"/>
              <a:gd name="T10" fmla="*/ 2147483646 w 1340"/>
              <a:gd name="T11" fmla="*/ 2147483646 h 1191"/>
              <a:gd name="T12" fmla="*/ 2147483646 w 1340"/>
              <a:gd name="T13" fmla="*/ 2147483646 h 1191"/>
              <a:gd name="T14" fmla="*/ 2147483646 w 1340"/>
              <a:gd name="T15" fmla="*/ 2147483646 h 1191"/>
              <a:gd name="T16" fmla="*/ 2147483646 w 1340"/>
              <a:gd name="T17" fmla="*/ 2147483646 h 1191"/>
              <a:gd name="T18" fmla="*/ 2147483646 w 1340"/>
              <a:gd name="T19" fmla="*/ 2147483646 h 1191"/>
              <a:gd name="T20" fmla="*/ 2147483646 w 1340"/>
              <a:gd name="T21" fmla="*/ 2147483646 h 1191"/>
              <a:gd name="T22" fmla="*/ 2147483646 w 1340"/>
              <a:gd name="T23" fmla="*/ 2147483646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2" name="Freeform 96">
            <a:extLst>
              <a:ext uri="{FF2B5EF4-FFF2-40B4-BE49-F238E27FC236}">
                <a16:creationId xmlns:a16="http://schemas.microsoft.com/office/drawing/2014/main" id="{5C526464-2436-FD4F-9F83-4E07E7E9A444}"/>
              </a:ext>
            </a:extLst>
          </p:cNvPr>
          <p:cNvSpPr>
            <a:spLocks/>
          </p:cNvSpPr>
          <p:nvPr/>
        </p:nvSpPr>
        <p:spPr bwMode="auto">
          <a:xfrm>
            <a:off x="7675564" y="1560514"/>
            <a:ext cx="1838325" cy="17113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Freeform 119">
            <a:extLst>
              <a:ext uri="{FF2B5EF4-FFF2-40B4-BE49-F238E27FC236}">
                <a16:creationId xmlns:a16="http://schemas.microsoft.com/office/drawing/2014/main" id="{A4D31685-E8F0-C04D-9DF0-3791CAADB130}"/>
              </a:ext>
            </a:extLst>
          </p:cNvPr>
          <p:cNvSpPr>
            <a:spLocks/>
          </p:cNvSpPr>
          <p:nvPr/>
        </p:nvSpPr>
        <p:spPr bwMode="auto">
          <a:xfrm>
            <a:off x="5216525" y="2506663"/>
            <a:ext cx="2109788" cy="1250950"/>
          </a:xfrm>
          <a:custGeom>
            <a:avLst/>
            <a:gdLst>
              <a:gd name="T0" fmla="*/ 2147483646 w 3324"/>
              <a:gd name="T1" fmla="*/ 2147483646 h 1971"/>
              <a:gd name="T2" fmla="*/ 2147483646 w 3324"/>
              <a:gd name="T3" fmla="*/ 2147483646 h 1971"/>
              <a:gd name="T4" fmla="*/ 2147483646 w 3324"/>
              <a:gd name="T5" fmla="*/ 2147483646 h 1971"/>
              <a:gd name="T6" fmla="*/ 2147483646 w 3324"/>
              <a:gd name="T7" fmla="*/ 2147483646 h 1971"/>
              <a:gd name="T8" fmla="*/ 2147483646 w 3324"/>
              <a:gd name="T9" fmla="*/ 2147483646 h 1971"/>
              <a:gd name="T10" fmla="*/ 2147483646 w 3324"/>
              <a:gd name="T11" fmla="*/ 2147483646 h 1971"/>
              <a:gd name="T12" fmla="*/ 2147483646 w 3324"/>
              <a:gd name="T13" fmla="*/ 2147483646 h 1971"/>
              <a:gd name="T14" fmla="*/ 2147483646 w 3324"/>
              <a:gd name="T15" fmla="*/ 2147483646 h 1971"/>
              <a:gd name="T16" fmla="*/ 2147483646 w 3324"/>
              <a:gd name="T17" fmla="*/ 2147483646 h 1971"/>
              <a:gd name="T18" fmla="*/ 2147483646 w 3324"/>
              <a:gd name="T19" fmla="*/ 2147483646 h 1971"/>
              <a:gd name="T20" fmla="*/ 2147483646 w 3324"/>
              <a:gd name="T21" fmla="*/ 2147483646 h 1971"/>
              <a:gd name="T22" fmla="*/ 2147483646 w 3324"/>
              <a:gd name="T23" fmla="*/ 2147483646 h 1971"/>
              <a:gd name="T24" fmla="*/ 2147483646 w 3324"/>
              <a:gd name="T25" fmla="*/ 2147483646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Text Box 120">
            <a:extLst>
              <a:ext uri="{FF2B5EF4-FFF2-40B4-BE49-F238E27FC236}">
                <a16:creationId xmlns:a16="http://schemas.microsoft.com/office/drawing/2014/main" id="{81FC24BA-94C4-FD4A-A937-CAAAC1CC4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2803526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wide area network</a:t>
            </a:r>
          </a:p>
        </p:txBody>
      </p:sp>
      <p:grpSp>
        <p:nvGrpSpPr>
          <p:cNvPr id="30725" name="Group 140">
            <a:extLst>
              <a:ext uri="{FF2B5EF4-FFF2-40B4-BE49-F238E27FC236}">
                <a16:creationId xmlns:a16="http://schemas.microsoft.com/office/drawing/2014/main" id="{F25E64E3-C958-9E47-8C32-5AA9A24C9F43}"/>
              </a:ext>
            </a:extLst>
          </p:cNvPr>
          <p:cNvGrpSpPr>
            <a:grpSpLocks/>
          </p:cNvGrpSpPr>
          <p:nvPr/>
        </p:nvGrpSpPr>
        <p:grpSpPr bwMode="auto">
          <a:xfrm>
            <a:off x="2859088" y="1809751"/>
            <a:ext cx="1092200" cy="792163"/>
            <a:chOff x="4089854" y="1363889"/>
            <a:chExt cx="1091746" cy="791482"/>
          </a:xfrm>
        </p:grpSpPr>
        <p:sp>
          <p:nvSpPr>
            <p:cNvPr id="30757" name="Oval 26">
              <a:extLst>
                <a:ext uri="{FF2B5EF4-FFF2-40B4-BE49-F238E27FC236}">
                  <a16:creationId xmlns:a16="http://schemas.microsoft.com/office/drawing/2014/main" id="{3E5ACCE7-69FC-F14F-B1C5-C5DF0E121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pic>
          <p:nvPicPr>
            <p:cNvPr id="30758" name="Picture 354" descr="laptop_stylized_small">
              <a:extLst>
                <a:ext uri="{FF2B5EF4-FFF2-40B4-BE49-F238E27FC236}">
                  <a16:creationId xmlns:a16="http://schemas.microsoft.com/office/drawing/2014/main" id="{7E0D8A6B-1F98-F840-AC0A-71914FFE33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26" name="Picture 5">
            <a:extLst>
              <a:ext uri="{FF2B5EF4-FFF2-40B4-BE49-F238E27FC236}">
                <a16:creationId xmlns:a16="http://schemas.microsoft.com/office/drawing/2014/main" id="{AB622123-5A3C-2845-BC57-2F088B94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3" y="2644776"/>
            <a:ext cx="685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Line 111">
            <a:extLst>
              <a:ext uri="{FF2B5EF4-FFF2-40B4-BE49-F238E27FC236}">
                <a16:creationId xmlns:a16="http://schemas.microsoft.com/office/drawing/2014/main" id="{F716F404-9149-F540-9729-62492804A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1389" y="2344738"/>
            <a:ext cx="503237" cy="3111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Line 111">
            <a:extLst>
              <a:ext uri="{FF2B5EF4-FFF2-40B4-BE49-F238E27FC236}">
                <a16:creationId xmlns:a16="http://schemas.microsoft.com/office/drawing/2014/main" id="{C20AB001-4EF6-8B41-BDE6-F56B247C8F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05325" y="2765425"/>
            <a:ext cx="947738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111">
            <a:extLst>
              <a:ext uri="{FF2B5EF4-FFF2-40B4-BE49-F238E27FC236}">
                <a16:creationId xmlns:a16="http://schemas.microsoft.com/office/drawing/2014/main" id="{1B51BAF0-D671-B040-BE3B-0B3A4D9B849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6413" y="2936875"/>
            <a:ext cx="1384300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30" name="Picture 5">
            <a:extLst>
              <a:ext uri="{FF2B5EF4-FFF2-40B4-BE49-F238E27FC236}">
                <a16:creationId xmlns:a16="http://schemas.microsoft.com/office/drawing/2014/main" id="{F6C5B328-99FD-FD4E-80A4-6F780EBA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976" y="278606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1" name="Line 111">
            <a:extLst>
              <a:ext uri="{FF2B5EF4-FFF2-40B4-BE49-F238E27FC236}">
                <a16:creationId xmlns:a16="http://schemas.microsoft.com/office/drawing/2014/main" id="{7DA84AF2-D822-C84F-BB51-8ED6078414D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45514" y="2452688"/>
            <a:ext cx="346075" cy="32385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32" name="Group 151">
            <a:extLst>
              <a:ext uri="{FF2B5EF4-FFF2-40B4-BE49-F238E27FC236}">
                <a16:creationId xmlns:a16="http://schemas.microsoft.com/office/drawing/2014/main" id="{D4128F1C-0127-7140-ADD1-16AD2B12CA62}"/>
              </a:ext>
            </a:extLst>
          </p:cNvPr>
          <p:cNvGrpSpPr>
            <a:grpSpLocks/>
          </p:cNvGrpSpPr>
          <p:nvPr/>
        </p:nvGrpSpPr>
        <p:grpSpPr bwMode="auto">
          <a:xfrm>
            <a:off x="8313738" y="1885951"/>
            <a:ext cx="1092200" cy="792163"/>
            <a:chOff x="4089854" y="1363889"/>
            <a:chExt cx="1091746" cy="791482"/>
          </a:xfrm>
        </p:grpSpPr>
        <p:sp>
          <p:nvSpPr>
            <p:cNvPr id="30753" name="Oval 26">
              <a:extLst>
                <a:ext uri="{FF2B5EF4-FFF2-40B4-BE49-F238E27FC236}">
                  <a16:creationId xmlns:a16="http://schemas.microsoft.com/office/drawing/2014/main" id="{1188D892-1613-C042-BE57-BC0013A58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30754" name="Group 356">
              <a:extLst>
                <a:ext uri="{FF2B5EF4-FFF2-40B4-BE49-F238E27FC236}">
                  <a16:creationId xmlns:a16="http://schemas.microsoft.com/office/drawing/2014/main" id="{5C992133-8E5D-4C43-867D-064C1FCBD9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30755" name="Picture 354" descr="laptop_stylized_small">
                <a:extLst>
                  <a:ext uri="{FF2B5EF4-FFF2-40B4-BE49-F238E27FC236}">
                    <a16:creationId xmlns:a16="http://schemas.microsoft.com/office/drawing/2014/main" id="{9412BE3A-7DE5-4F4E-A384-1B1DD817510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6" name="Picture 355" descr="antenna_stylized">
                <a:extLst>
                  <a:ext uri="{FF2B5EF4-FFF2-40B4-BE49-F238E27FC236}">
                    <a16:creationId xmlns:a16="http://schemas.microsoft.com/office/drawing/2014/main" id="{2F674B82-CBA2-0C40-8032-65F5FA4AD9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0733" name="Rectangle 21">
            <a:extLst>
              <a:ext uri="{FF2B5EF4-FFF2-40B4-BE49-F238E27FC236}">
                <a16:creationId xmlns:a16="http://schemas.microsoft.com/office/drawing/2014/main" id="{E5D79000-9CD1-CC4D-A86D-321614239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82775" y="119063"/>
            <a:ext cx="7772400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Mobility: registration</a:t>
            </a:r>
          </a:p>
        </p:txBody>
      </p:sp>
      <p:sp>
        <p:nvSpPr>
          <p:cNvPr id="434198" name="Rectangle 22">
            <a:extLst>
              <a:ext uri="{FF2B5EF4-FFF2-40B4-BE49-F238E27FC236}">
                <a16:creationId xmlns:a16="http://schemas.microsoft.com/office/drawing/2014/main" id="{30479122-C534-7D44-A715-353021AA91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8400" y="5029200"/>
            <a:ext cx="7772400" cy="1828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end result: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foreign agent knows about mobile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agent knows location of mobile</a:t>
            </a:r>
          </a:p>
        </p:txBody>
      </p:sp>
      <p:sp>
        <p:nvSpPr>
          <p:cNvPr id="30735" name="Text Box 119">
            <a:extLst>
              <a:ext uri="{FF2B5EF4-FFF2-40B4-BE49-F238E27FC236}">
                <a16:creationId xmlns:a16="http://schemas.microsoft.com/office/drawing/2014/main" id="{49F22A19-9B36-CD43-BDFB-8A3B6CF19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5" y="1535114"/>
            <a:ext cx="18875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home network</a:t>
            </a:r>
          </a:p>
        </p:txBody>
      </p:sp>
      <p:sp>
        <p:nvSpPr>
          <p:cNvPr id="30736" name="Text Box 120">
            <a:extLst>
              <a:ext uri="{FF2B5EF4-FFF2-40B4-BE49-F238E27FC236}">
                <a16:creationId xmlns:a16="http://schemas.microsoft.com/office/drawing/2014/main" id="{D487C6A5-047E-B248-A44A-023955983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051" y="1300164"/>
            <a:ext cx="22653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visited network</a:t>
            </a:r>
          </a:p>
        </p:txBody>
      </p:sp>
      <p:grpSp>
        <p:nvGrpSpPr>
          <p:cNvPr id="434297" name="Group 121">
            <a:extLst>
              <a:ext uri="{FF2B5EF4-FFF2-40B4-BE49-F238E27FC236}">
                <a16:creationId xmlns:a16="http://schemas.microsoft.com/office/drawing/2014/main" id="{D26637F0-1FC1-8A4D-B1D5-8E8126384917}"/>
              </a:ext>
            </a:extLst>
          </p:cNvPr>
          <p:cNvGrpSpPr>
            <a:grpSpLocks/>
          </p:cNvGrpSpPr>
          <p:nvPr/>
        </p:nvGrpSpPr>
        <p:grpSpPr bwMode="auto">
          <a:xfrm>
            <a:off x="8124825" y="2409826"/>
            <a:ext cx="2141538" cy="2341563"/>
            <a:chOff x="4158" y="1518"/>
            <a:chExt cx="1349" cy="1475"/>
          </a:xfrm>
        </p:grpSpPr>
        <p:sp>
          <p:nvSpPr>
            <p:cNvPr id="30747" name="Line 122">
              <a:extLst>
                <a:ext uri="{FF2B5EF4-FFF2-40B4-BE49-F238E27FC236}">
                  <a16:creationId xmlns:a16="http://schemas.microsoft.com/office/drawing/2014/main" id="{673F661F-1762-8A4F-9A16-88E55C08DE6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61" y="1538"/>
              <a:ext cx="310" cy="25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0748" name="Group 123">
              <a:extLst>
                <a:ext uri="{FF2B5EF4-FFF2-40B4-BE49-F238E27FC236}">
                  <a16:creationId xmlns:a16="http://schemas.microsoft.com/office/drawing/2014/main" id="{1039B9B1-E0F2-0E4F-9F09-A7DF0EE16A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518"/>
              <a:ext cx="202" cy="231"/>
              <a:chOff x="618" y="3500"/>
              <a:chExt cx="202" cy="231"/>
            </a:xfrm>
          </p:grpSpPr>
          <p:sp>
            <p:nvSpPr>
              <p:cNvPr id="30751" name="Oval 124">
                <a:extLst>
                  <a:ext uri="{FF2B5EF4-FFF2-40B4-BE49-F238E27FC236}">
                    <a16:creationId xmlns:a16="http://schemas.microsoft.com/office/drawing/2014/main" id="{9A21A0D0-1ABE-2A43-B47D-302737C340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752" name="Text Box 125">
                <a:extLst>
                  <a:ext uri="{FF2B5EF4-FFF2-40B4-BE49-F238E27FC236}">
                    <a16:creationId xmlns:a16="http://schemas.microsoft.com/office/drawing/2014/main" id="{4C19A118-DEB7-6441-9496-25DD875EB6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1</a:t>
                </a:r>
              </a:p>
            </p:txBody>
          </p:sp>
        </p:grpSp>
        <p:sp>
          <p:nvSpPr>
            <p:cNvPr id="30749" name="Text Box 126">
              <a:extLst>
                <a:ext uri="{FF2B5EF4-FFF2-40B4-BE49-F238E27FC236}">
                  <a16:creationId xmlns:a16="http://schemas.microsoft.com/office/drawing/2014/main" id="{B6F6B890-1CA5-E34B-9E3E-4C1319CF5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8" y="2167"/>
              <a:ext cx="1349" cy="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  <a:cs typeface="Arial" panose="020B0604020202020204" pitchFamily="34" charset="0"/>
                </a:rPr>
                <a:t>mobile contacts foreign agent on entering visited network</a:t>
              </a:r>
            </a:p>
          </p:txBody>
        </p:sp>
        <p:sp>
          <p:nvSpPr>
            <p:cNvPr id="30750" name="Line 127">
              <a:extLst>
                <a:ext uri="{FF2B5EF4-FFF2-40B4-BE49-F238E27FC236}">
                  <a16:creationId xmlns:a16="http://schemas.microsoft.com/office/drawing/2014/main" id="{D996B0D7-7F8F-6841-B3B9-7E377126EF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12" y="1760"/>
              <a:ext cx="560" cy="45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34304" name="Group 128">
            <a:extLst>
              <a:ext uri="{FF2B5EF4-FFF2-40B4-BE49-F238E27FC236}">
                <a16:creationId xmlns:a16="http://schemas.microsoft.com/office/drawing/2014/main" id="{CEF0323C-9496-4B46-9F36-0F28313E556E}"/>
              </a:ext>
            </a:extLst>
          </p:cNvPr>
          <p:cNvGrpSpPr>
            <a:grpSpLocks/>
          </p:cNvGrpSpPr>
          <p:nvPr/>
        </p:nvGrpSpPr>
        <p:grpSpPr bwMode="auto">
          <a:xfrm>
            <a:off x="3959225" y="2676526"/>
            <a:ext cx="4046538" cy="2087563"/>
            <a:chOff x="1534" y="1686"/>
            <a:chExt cx="2549" cy="1315"/>
          </a:xfrm>
        </p:grpSpPr>
        <p:sp>
          <p:nvSpPr>
            <p:cNvPr id="30741" name="Line 129">
              <a:extLst>
                <a:ext uri="{FF2B5EF4-FFF2-40B4-BE49-F238E27FC236}">
                  <a16:creationId xmlns:a16="http://schemas.microsoft.com/office/drawing/2014/main" id="{16F6CCD4-661C-D04B-8E9F-A4D69B9480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01" y="1762"/>
              <a:ext cx="2167" cy="1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0742" name="Group 130">
              <a:extLst>
                <a:ext uri="{FF2B5EF4-FFF2-40B4-BE49-F238E27FC236}">
                  <a16:creationId xmlns:a16="http://schemas.microsoft.com/office/drawing/2014/main" id="{BCFCDC61-77F0-414C-A88E-0BC36A206A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4" y="1686"/>
              <a:ext cx="214" cy="231"/>
              <a:chOff x="618" y="3500"/>
              <a:chExt cx="214" cy="231"/>
            </a:xfrm>
          </p:grpSpPr>
          <p:sp>
            <p:nvSpPr>
              <p:cNvPr id="30745" name="Oval 131">
                <a:extLst>
                  <a:ext uri="{FF2B5EF4-FFF2-40B4-BE49-F238E27FC236}">
                    <a16:creationId xmlns:a16="http://schemas.microsoft.com/office/drawing/2014/main" id="{966D737C-CA50-8640-9513-A6C0ACF8C0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30746" name="Text Box 132">
                <a:extLst>
                  <a:ext uri="{FF2B5EF4-FFF2-40B4-BE49-F238E27FC236}">
                    <a16:creationId xmlns:a16="http://schemas.microsoft.com/office/drawing/2014/main" id="{438F8960-809F-F642-B8E0-969ED4F903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2</a:t>
                </a:r>
              </a:p>
            </p:txBody>
          </p:sp>
        </p:grpSp>
        <p:sp>
          <p:nvSpPr>
            <p:cNvPr id="30743" name="Text Box 133">
              <a:extLst>
                <a:ext uri="{FF2B5EF4-FFF2-40B4-BE49-F238E27FC236}">
                  <a16:creationId xmlns:a16="http://schemas.microsoft.com/office/drawing/2014/main" id="{8C92B430-B2EB-4B44-851B-318ACE42C9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4" y="2367"/>
              <a:ext cx="2549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latin typeface="Arial" panose="020B0604020202020204" pitchFamily="34" charset="0"/>
                </a:rPr>
                <a:t>foreign agent contacts home agent home: </a:t>
              </a:r>
              <a:r>
                <a:rPr lang="ja-JP" altLang="en-US" sz="2000">
                  <a:latin typeface="Arial" panose="020B0604020202020204" pitchFamily="34" charset="0"/>
                </a:rPr>
                <a:t>“</a:t>
              </a:r>
              <a:r>
                <a:rPr lang="en-US" altLang="ja-JP" sz="2000">
                  <a:latin typeface="Arial" panose="020B0604020202020204" pitchFamily="34" charset="0"/>
                </a:rPr>
                <a:t>this mobile is resident in my network</a:t>
              </a:r>
              <a:r>
                <a:rPr lang="ja-JP" altLang="en-US" sz="2000">
                  <a:latin typeface="Arial" panose="020B0604020202020204" pitchFamily="34" charset="0"/>
                </a:rPr>
                <a:t>”</a:t>
              </a:r>
              <a:endParaRPr lang="en-US" altLang="en-US" sz="2000">
                <a:latin typeface="Arial" panose="020B0604020202020204" pitchFamily="34" charset="0"/>
              </a:endParaRPr>
            </a:p>
          </p:txBody>
        </p:sp>
        <p:sp>
          <p:nvSpPr>
            <p:cNvPr id="30744" name="Line 134">
              <a:extLst>
                <a:ext uri="{FF2B5EF4-FFF2-40B4-BE49-F238E27FC236}">
                  <a16:creationId xmlns:a16="http://schemas.microsoft.com/office/drawing/2014/main" id="{D25331E2-E322-974C-B246-51DD006C96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24" y="1944"/>
              <a:ext cx="0" cy="4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739" name="Freeform 96">
            <a:extLst>
              <a:ext uri="{FF2B5EF4-FFF2-40B4-BE49-F238E27FC236}">
                <a16:creationId xmlns:a16="http://schemas.microsoft.com/office/drawing/2014/main" id="{A68812D0-A2F6-F548-910E-874D848BD788}"/>
              </a:ext>
            </a:extLst>
          </p:cNvPr>
          <p:cNvSpPr>
            <a:spLocks/>
          </p:cNvSpPr>
          <p:nvPr/>
        </p:nvSpPr>
        <p:spPr bwMode="auto">
          <a:xfrm>
            <a:off x="2986089" y="1857376"/>
            <a:ext cx="998537" cy="823913"/>
          </a:xfrm>
          <a:custGeom>
            <a:avLst/>
            <a:gdLst>
              <a:gd name="T0" fmla="*/ 2147483646 w 10000"/>
              <a:gd name="T1" fmla="*/ 2147483646 h 10305"/>
              <a:gd name="T2" fmla="*/ 2147483646 w 10000"/>
              <a:gd name="T3" fmla="*/ 2147483646 h 10305"/>
              <a:gd name="T4" fmla="*/ 2147483646 w 10000"/>
              <a:gd name="T5" fmla="*/ 2147483646 h 10305"/>
              <a:gd name="T6" fmla="*/ 2147483646 w 10000"/>
              <a:gd name="T7" fmla="*/ 2147483646 h 10305"/>
              <a:gd name="T8" fmla="*/ 2147483646 w 10000"/>
              <a:gd name="T9" fmla="*/ 2147483646 h 10305"/>
              <a:gd name="T10" fmla="*/ 2147483646 w 10000"/>
              <a:gd name="T11" fmla="*/ 2147483646 h 10305"/>
              <a:gd name="T12" fmla="*/ 2147483646 w 10000"/>
              <a:gd name="T13" fmla="*/ 2147483646 h 10305"/>
              <a:gd name="T14" fmla="*/ 2147483646 w 10000"/>
              <a:gd name="T15" fmla="*/ 2147483646 h 10305"/>
              <a:gd name="T16" fmla="*/ 2147483646 w 10000"/>
              <a:gd name="T17" fmla="*/ 2147483646 h 10305"/>
              <a:gd name="T18" fmla="*/ 2147483646 w 10000"/>
              <a:gd name="T19" fmla="*/ 2147483646 h 10305"/>
              <a:gd name="T20" fmla="*/ 2147483646 w 10000"/>
              <a:gd name="T21" fmla="*/ 2147483646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0740" name="Picture 23" descr="underline_base">
            <a:extLst>
              <a:ext uri="{FF2B5EF4-FFF2-40B4-BE49-F238E27FC236}">
                <a16:creationId xmlns:a16="http://schemas.microsoft.com/office/drawing/2014/main" id="{E5ACBE62-A03B-C54B-AE70-582E5D6342B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6" y="865189"/>
            <a:ext cx="41132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0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419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1">
            <a:extLst>
              <a:ext uri="{FF2B5EF4-FFF2-40B4-BE49-F238E27FC236}">
                <a16:creationId xmlns:a16="http://schemas.microsoft.com/office/drawing/2014/main" id="{39DC1A47-FD6A-6B4A-922A-F4E5EA9591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1975" y="157163"/>
            <a:ext cx="7772400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 via indirect routing</a:t>
            </a:r>
          </a:p>
        </p:txBody>
      </p:sp>
      <p:sp>
        <p:nvSpPr>
          <p:cNvPr id="32770" name="Freeform 2">
            <a:extLst>
              <a:ext uri="{FF2B5EF4-FFF2-40B4-BE49-F238E27FC236}">
                <a16:creationId xmlns:a16="http://schemas.microsoft.com/office/drawing/2014/main" id="{AACEA3E4-E35B-EF4D-BAF7-06CA85359F89}"/>
              </a:ext>
            </a:extLst>
          </p:cNvPr>
          <p:cNvSpPr>
            <a:spLocks/>
          </p:cNvSpPr>
          <p:nvPr/>
        </p:nvSpPr>
        <p:spPr bwMode="auto">
          <a:xfrm>
            <a:off x="3089275" y="2689225"/>
            <a:ext cx="1866900" cy="1589088"/>
          </a:xfrm>
          <a:custGeom>
            <a:avLst/>
            <a:gdLst>
              <a:gd name="T0" fmla="*/ 2147483646 w 1340"/>
              <a:gd name="T1" fmla="*/ 2147483646 h 1191"/>
              <a:gd name="T2" fmla="*/ 2147483646 w 1340"/>
              <a:gd name="T3" fmla="*/ 2147483646 h 1191"/>
              <a:gd name="T4" fmla="*/ 2147483646 w 1340"/>
              <a:gd name="T5" fmla="*/ 2147483646 h 1191"/>
              <a:gd name="T6" fmla="*/ 2147483646 w 1340"/>
              <a:gd name="T7" fmla="*/ 2147483646 h 1191"/>
              <a:gd name="T8" fmla="*/ 2147483646 w 1340"/>
              <a:gd name="T9" fmla="*/ 2147483646 h 1191"/>
              <a:gd name="T10" fmla="*/ 2147483646 w 1340"/>
              <a:gd name="T11" fmla="*/ 2147483646 h 1191"/>
              <a:gd name="T12" fmla="*/ 2147483646 w 1340"/>
              <a:gd name="T13" fmla="*/ 2147483646 h 1191"/>
              <a:gd name="T14" fmla="*/ 2147483646 w 1340"/>
              <a:gd name="T15" fmla="*/ 2147483646 h 1191"/>
              <a:gd name="T16" fmla="*/ 2147483646 w 1340"/>
              <a:gd name="T17" fmla="*/ 2147483646 h 1191"/>
              <a:gd name="T18" fmla="*/ 2147483646 w 1340"/>
              <a:gd name="T19" fmla="*/ 2147483646 h 1191"/>
              <a:gd name="T20" fmla="*/ 2147483646 w 1340"/>
              <a:gd name="T21" fmla="*/ 2147483646 h 1191"/>
              <a:gd name="T22" fmla="*/ 2147483646 w 1340"/>
              <a:gd name="T23" fmla="*/ 2147483646 h 119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Freeform 96">
            <a:extLst>
              <a:ext uri="{FF2B5EF4-FFF2-40B4-BE49-F238E27FC236}">
                <a16:creationId xmlns:a16="http://schemas.microsoft.com/office/drawing/2014/main" id="{6EDBC2D5-1CAB-CB4C-A029-905E942CD2F8}"/>
              </a:ext>
            </a:extLst>
          </p:cNvPr>
          <p:cNvSpPr>
            <a:spLocks/>
          </p:cNvSpPr>
          <p:nvPr/>
        </p:nvSpPr>
        <p:spPr bwMode="auto">
          <a:xfrm>
            <a:off x="7889876" y="2559051"/>
            <a:ext cx="1838325" cy="17113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Freeform 119">
            <a:extLst>
              <a:ext uri="{FF2B5EF4-FFF2-40B4-BE49-F238E27FC236}">
                <a16:creationId xmlns:a16="http://schemas.microsoft.com/office/drawing/2014/main" id="{67C1DD01-880B-7D4C-B226-E6FBF0973AAC}"/>
              </a:ext>
            </a:extLst>
          </p:cNvPr>
          <p:cNvSpPr>
            <a:spLocks/>
          </p:cNvSpPr>
          <p:nvPr/>
        </p:nvSpPr>
        <p:spPr bwMode="auto">
          <a:xfrm>
            <a:off x="5430839" y="3505200"/>
            <a:ext cx="2109787" cy="1250950"/>
          </a:xfrm>
          <a:custGeom>
            <a:avLst/>
            <a:gdLst>
              <a:gd name="T0" fmla="*/ 2147483646 w 3324"/>
              <a:gd name="T1" fmla="*/ 2147483646 h 1971"/>
              <a:gd name="T2" fmla="*/ 2147483646 w 3324"/>
              <a:gd name="T3" fmla="*/ 2147483646 h 1971"/>
              <a:gd name="T4" fmla="*/ 2147483646 w 3324"/>
              <a:gd name="T5" fmla="*/ 2147483646 h 1971"/>
              <a:gd name="T6" fmla="*/ 2147483646 w 3324"/>
              <a:gd name="T7" fmla="*/ 2147483646 h 1971"/>
              <a:gd name="T8" fmla="*/ 2147483646 w 3324"/>
              <a:gd name="T9" fmla="*/ 2147483646 h 1971"/>
              <a:gd name="T10" fmla="*/ 2147483646 w 3324"/>
              <a:gd name="T11" fmla="*/ 2147483646 h 1971"/>
              <a:gd name="T12" fmla="*/ 2147483646 w 3324"/>
              <a:gd name="T13" fmla="*/ 2147483646 h 1971"/>
              <a:gd name="T14" fmla="*/ 2147483646 w 3324"/>
              <a:gd name="T15" fmla="*/ 2147483646 h 1971"/>
              <a:gd name="T16" fmla="*/ 2147483646 w 3324"/>
              <a:gd name="T17" fmla="*/ 2147483646 h 1971"/>
              <a:gd name="T18" fmla="*/ 2147483646 w 3324"/>
              <a:gd name="T19" fmla="*/ 2147483646 h 1971"/>
              <a:gd name="T20" fmla="*/ 2147483646 w 3324"/>
              <a:gd name="T21" fmla="*/ 2147483646 h 1971"/>
              <a:gd name="T22" fmla="*/ 2147483646 w 3324"/>
              <a:gd name="T23" fmla="*/ 2147483646 h 1971"/>
              <a:gd name="T24" fmla="*/ 2147483646 w 3324"/>
              <a:gd name="T25" fmla="*/ 2147483646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Text Box 120">
            <a:extLst>
              <a:ext uri="{FF2B5EF4-FFF2-40B4-BE49-F238E27FC236}">
                <a16:creationId xmlns:a16="http://schemas.microsoft.com/office/drawing/2014/main" id="{52B11081-C8AD-3B4D-8FD1-6E8E6416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5463" y="3802064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wide area network</a:t>
            </a:r>
          </a:p>
        </p:txBody>
      </p:sp>
      <p:grpSp>
        <p:nvGrpSpPr>
          <p:cNvPr id="32774" name="Group 140">
            <a:extLst>
              <a:ext uri="{FF2B5EF4-FFF2-40B4-BE49-F238E27FC236}">
                <a16:creationId xmlns:a16="http://schemas.microsoft.com/office/drawing/2014/main" id="{318EB33B-6498-5040-8ABA-699A79E6EFFB}"/>
              </a:ext>
            </a:extLst>
          </p:cNvPr>
          <p:cNvGrpSpPr>
            <a:grpSpLocks/>
          </p:cNvGrpSpPr>
          <p:nvPr/>
        </p:nvGrpSpPr>
        <p:grpSpPr bwMode="auto">
          <a:xfrm>
            <a:off x="3073400" y="2808289"/>
            <a:ext cx="1092200" cy="790575"/>
            <a:chOff x="4089854" y="1363889"/>
            <a:chExt cx="1091746" cy="791482"/>
          </a:xfrm>
        </p:grpSpPr>
        <p:sp>
          <p:nvSpPr>
            <p:cNvPr id="32824" name="Oval 26">
              <a:extLst>
                <a:ext uri="{FF2B5EF4-FFF2-40B4-BE49-F238E27FC236}">
                  <a16:creationId xmlns:a16="http://schemas.microsoft.com/office/drawing/2014/main" id="{874DEBFC-F2F9-2F40-91B8-738ED0EB8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pic>
          <p:nvPicPr>
            <p:cNvPr id="32825" name="Picture 354" descr="laptop_stylized_small">
              <a:extLst>
                <a:ext uri="{FF2B5EF4-FFF2-40B4-BE49-F238E27FC236}">
                  <a16:creationId xmlns:a16="http://schemas.microsoft.com/office/drawing/2014/main" id="{F66192F3-4BB0-B446-AF02-EE91A7F12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5429" y="1550204"/>
              <a:ext cx="629104" cy="423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2775" name="Picture 5">
            <a:extLst>
              <a:ext uri="{FF2B5EF4-FFF2-40B4-BE49-F238E27FC236}">
                <a16:creationId xmlns:a16="http://schemas.microsoft.com/office/drawing/2014/main" id="{B9021B73-684E-7844-BA3E-C2CA2DED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76" y="3643313"/>
            <a:ext cx="68421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Line 111">
            <a:extLst>
              <a:ext uri="{FF2B5EF4-FFF2-40B4-BE49-F238E27FC236}">
                <a16:creationId xmlns:a16="http://schemas.microsoft.com/office/drawing/2014/main" id="{BD6BAFBE-839E-EF4A-84DB-C43D2D5DDF9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4114" y="3341689"/>
            <a:ext cx="503237" cy="312737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7" name="Line 111">
            <a:extLst>
              <a:ext uri="{FF2B5EF4-FFF2-40B4-BE49-F238E27FC236}">
                <a16:creationId xmlns:a16="http://schemas.microsoft.com/office/drawing/2014/main" id="{DEDDA829-60A8-194F-833D-A0C40E81AB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051" y="3762375"/>
            <a:ext cx="949325" cy="158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Line 111">
            <a:extLst>
              <a:ext uri="{FF2B5EF4-FFF2-40B4-BE49-F238E27FC236}">
                <a16:creationId xmlns:a16="http://schemas.microsoft.com/office/drawing/2014/main" id="{22115498-A89D-A342-A6D7-630C6DAFAC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70725" y="3933826"/>
            <a:ext cx="1384300" cy="317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79" name="Picture 5">
            <a:extLst>
              <a:ext uri="{FF2B5EF4-FFF2-40B4-BE49-F238E27FC236}">
                <a16:creationId xmlns:a16="http://schemas.microsoft.com/office/drawing/2014/main" id="{DF582C16-BAE1-FF4A-884B-DD13F8F7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3784601"/>
            <a:ext cx="6842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Line 111">
            <a:extLst>
              <a:ext uri="{FF2B5EF4-FFF2-40B4-BE49-F238E27FC236}">
                <a16:creationId xmlns:a16="http://schemas.microsoft.com/office/drawing/2014/main" id="{4BD8F8FF-EDDA-4743-BDF3-E76BD116833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759825" y="3451226"/>
            <a:ext cx="344488" cy="32226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781" name="Group 151">
            <a:extLst>
              <a:ext uri="{FF2B5EF4-FFF2-40B4-BE49-F238E27FC236}">
                <a16:creationId xmlns:a16="http://schemas.microsoft.com/office/drawing/2014/main" id="{38F2E0C9-02AE-8F49-AA67-E4A0A338FBF3}"/>
              </a:ext>
            </a:extLst>
          </p:cNvPr>
          <p:cNvGrpSpPr>
            <a:grpSpLocks/>
          </p:cNvGrpSpPr>
          <p:nvPr/>
        </p:nvGrpSpPr>
        <p:grpSpPr bwMode="auto">
          <a:xfrm>
            <a:off x="8528051" y="2884489"/>
            <a:ext cx="1090613" cy="790575"/>
            <a:chOff x="4089854" y="1363889"/>
            <a:chExt cx="1091746" cy="791482"/>
          </a:xfrm>
        </p:grpSpPr>
        <p:sp>
          <p:nvSpPr>
            <p:cNvPr id="32820" name="Oval 26">
              <a:extLst>
                <a:ext uri="{FF2B5EF4-FFF2-40B4-BE49-F238E27FC236}">
                  <a16:creationId xmlns:a16="http://schemas.microsoft.com/office/drawing/2014/main" id="{248B584C-5076-1342-BBC9-036634E2D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32821" name="Group 356">
              <a:extLst>
                <a:ext uri="{FF2B5EF4-FFF2-40B4-BE49-F238E27FC236}">
                  <a16:creationId xmlns:a16="http://schemas.microsoft.com/office/drawing/2014/main" id="{E2C283B9-C04F-1D46-ADEE-3260B87CCA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32822" name="Picture 354" descr="laptop_stylized_small">
                <a:extLst>
                  <a:ext uri="{FF2B5EF4-FFF2-40B4-BE49-F238E27FC236}">
                    <a16:creationId xmlns:a16="http://schemas.microsoft.com/office/drawing/2014/main" id="{1E89F04D-1275-2240-B4D8-69D79ADF88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823" name="Picture 355" descr="antenna_stylized">
                <a:extLst>
                  <a:ext uri="{FF2B5EF4-FFF2-40B4-BE49-F238E27FC236}">
                    <a16:creationId xmlns:a16="http://schemas.microsoft.com/office/drawing/2014/main" id="{F19CA0F8-8A9A-6846-A07C-B90797D13EC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2782" name="Freeform 96">
            <a:extLst>
              <a:ext uri="{FF2B5EF4-FFF2-40B4-BE49-F238E27FC236}">
                <a16:creationId xmlns:a16="http://schemas.microsoft.com/office/drawing/2014/main" id="{72A5DDF3-C342-9342-809D-75F86DDAB521}"/>
              </a:ext>
            </a:extLst>
          </p:cNvPr>
          <p:cNvSpPr>
            <a:spLocks/>
          </p:cNvSpPr>
          <p:nvPr/>
        </p:nvSpPr>
        <p:spPr bwMode="auto">
          <a:xfrm>
            <a:off x="3198814" y="2854325"/>
            <a:ext cx="1000125" cy="825500"/>
          </a:xfrm>
          <a:custGeom>
            <a:avLst/>
            <a:gdLst>
              <a:gd name="T0" fmla="*/ 2147483646 w 10000"/>
              <a:gd name="T1" fmla="*/ 2147483646 h 10305"/>
              <a:gd name="T2" fmla="*/ 2147483646 w 10000"/>
              <a:gd name="T3" fmla="*/ 2147483646 h 10305"/>
              <a:gd name="T4" fmla="*/ 2147483646 w 10000"/>
              <a:gd name="T5" fmla="*/ 2147483646 h 10305"/>
              <a:gd name="T6" fmla="*/ 2147483646 w 10000"/>
              <a:gd name="T7" fmla="*/ 2147483646 h 10305"/>
              <a:gd name="T8" fmla="*/ 2147483646 w 10000"/>
              <a:gd name="T9" fmla="*/ 2147483646 h 10305"/>
              <a:gd name="T10" fmla="*/ 2147483646 w 10000"/>
              <a:gd name="T11" fmla="*/ 2147483646 h 10305"/>
              <a:gd name="T12" fmla="*/ 2147483646 w 10000"/>
              <a:gd name="T13" fmla="*/ 2147483646 h 10305"/>
              <a:gd name="T14" fmla="*/ 2147483646 w 10000"/>
              <a:gd name="T15" fmla="*/ 2147483646 h 10305"/>
              <a:gd name="T16" fmla="*/ 2147483646 w 10000"/>
              <a:gd name="T17" fmla="*/ 2147483646 h 10305"/>
              <a:gd name="T18" fmla="*/ 2147483646 w 10000"/>
              <a:gd name="T19" fmla="*/ 2147483646 h 10305"/>
              <a:gd name="T20" fmla="*/ 2147483646 w 10000"/>
              <a:gd name="T21" fmla="*/ 2147483646 h 1030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0000" h="10305">
                <a:moveTo>
                  <a:pt x="1" y="4863"/>
                </a:moveTo>
                <a:cubicBezTo>
                  <a:pt x="1" y="3794"/>
                  <a:pt x="5" y="1801"/>
                  <a:pt x="686" y="991"/>
                </a:cubicBezTo>
                <a:cubicBezTo>
                  <a:pt x="1367" y="181"/>
                  <a:pt x="2904" y="-40"/>
                  <a:pt x="4086" y="5"/>
                </a:cubicBezTo>
                <a:cubicBezTo>
                  <a:pt x="5268" y="50"/>
                  <a:pt x="6836" y="553"/>
                  <a:pt x="7779" y="1264"/>
                </a:cubicBezTo>
                <a:cubicBezTo>
                  <a:pt x="8722" y="1975"/>
                  <a:pt x="9397" y="2830"/>
                  <a:pt x="9747" y="4270"/>
                </a:cubicBezTo>
                <a:cubicBezTo>
                  <a:pt x="10096" y="5710"/>
                  <a:pt x="10030" y="8980"/>
                  <a:pt x="9875" y="9905"/>
                </a:cubicBezTo>
                <a:cubicBezTo>
                  <a:pt x="9719" y="10828"/>
                  <a:pt x="9488" y="9873"/>
                  <a:pt x="8815" y="9814"/>
                </a:cubicBezTo>
                <a:cubicBezTo>
                  <a:pt x="8140" y="9757"/>
                  <a:pt x="6708" y="9565"/>
                  <a:pt x="5830" y="9554"/>
                </a:cubicBezTo>
                <a:cubicBezTo>
                  <a:pt x="4953" y="9543"/>
                  <a:pt x="4372" y="9985"/>
                  <a:pt x="3546" y="9748"/>
                </a:cubicBezTo>
                <a:cubicBezTo>
                  <a:pt x="2722" y="9508"/>
                  <a:pt x="1457" y="8935"/>
                  <a:pt x="867" y="8121"/>
                </a:cubicBezTo>
                <a:cubicBezTo>
                  <a:pt x="276" y="7307"/>
                  <a:pt x="-15" y="6195"/>
                  <a:pt x="1" y="4863"/>
                </a:cubicBezTo>
                <a:close/>
              </a:path>
            </a:pathLst>
          </a:custGeom>
          <a:solidFill>
            <a:srgbClr val="33CCCC">
              <a:alpha val="7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Freeform 121">
            <a:extLst>
              <a:ext uri="{FF2B5EF4-FFF2-40B4-BE49-F238E27FC236}">
                <a16:creationId xmlns:a16="http://schemas.microsoft.com/office/drawing/2014/main" id="{F1AA32EE-1B1E-0741-9275-9BF35D1126CD}"/>
              </a:ext>
            </a:extLst>
          </p:cNvPr>
          <p:cNvSpPr>
            <a:spLocks/>
          </p:cNvSpPr>
          <p:nvPr/>
        </p:nvSpPr>
        <p:spPr bwMode="auto">
          <a:xfrm>
            <a:off x="5091113" y="5114926"/>
            <a:ext cx="2944812" cy="911225"/>
          </a:xfrm>
          <a:custGeom>
            <a:avLst/>
            <a:gdLst>
              <a:gd name="T0" fmla="*/ 2147483646 w 4636"/>
              <a:gd name="T1" fmla="*/ 2147483646 h 1435"/>
              <a:gd name="T2" fmla="*/ 2147483646 w 4636"/>
              <a:gd name="T3" fmla="*/ 2147483646 h 1435"/>
              <a:gd name="T4" fmla="*/ 2147483646 w 4636"/>
              <a:gd name="T5" fmla="*/ 2147483646 h 1435"/>
              <a:gd name="T6" fmla="*/ 2147483646 w 4636"/>
              <a:gd name="T7" fmla="*/ 2147483646 h 1435"/>
              <a:gd name="T8" fmla="*/ 2147483646 w 4636"/>
              <a:gd name="T9" fmla="*/ 2147483646 h 1435"/>
              <a:gd name="T10" fmla="*/ 2147483646 w 4636"/>
              <a:gd name="T11" fmla="*/ 2147483646 h 1435"/>
              <a:gd name="T12" fmla="*/ 2147483646 w 4636"/>
              <a:gd name="T13" fmla="*/ 2147483646 h 1435"/>
              <a:gd name="T14" fmla="*/ 2147483646 w 4636"/>
              <a:gd name="T15" fmla="*/ 2147483646 h 1435"/>
              <a:gd name="T16" fmla="*/ 2147483646 w 4636"/>
              <a:gd name="T17" fmla="*/ 2147483646 h 1435"/>
              <a:gd name="T18" fmla="*/ 2147483646 w 4636"/>
              <a:gd name="T19" fmla="*/ 2147483646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2784" name="Picture 6">
            <a:extLst>
              <a:ext uri="{FF2B5EF4-FFF2-40B4-BE49-F238E27FC236}">
                <a16:creationId xmlns:a16="http://schemas.microsoft.com/office/drawing/2014/main" id="{BA786410-885E-294B-8D4D-FFBC1CCD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5126038"/>
            <a:ext cx="781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5" name="Text Box 120">
            <a:extLst>
              <a:ext uri="{FF2B5EF4-FFF2-40B4-BE49-F238E27FC236}">
                <a16:creationId xmlns:a16="http://schemas.microsoft.com/office/drawing/2014/main" id="{583C4EC9-5423-364F-91AE-6A0C14E90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2852739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32786" name="Text Box 121">
            <a:extLst>
              <a:ext uri="{FF2B5EF4-FFF2-40B4-BE49-F238E27FC236}">
                <a16:creationId xmlns:a16="http://schemas.microsoft.com/office/drawing/2014/main" id="{2E036E15-33CC-C14C-882C-6BAA27BE75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0" y="2174876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grpSp>
        <p:nvGrpSpPr>
          <p:cNvPr id="49" name="Group 122">
            <a:extLst>
              <a:ext uri="{FF2B5EF4-FFF2-40B4-BE49-F238E27FC236}">
                <a16:creationId xmlns:a16="http://schemas.microsoft.com/office/drawing/2014/main" id="{16CAA7CA-996D-5542-86DA-107B9EF77D86}"/>
              </a:ext>
            </a:extLst>
          </p:cNvPr>
          <p:cNvGrpSpPr>
            <a:grpSpLocks/>
          </p:cNvGrpSpPr>
          <p:nvPr/>
        </p:nvGrpSpPr>
        <p:grpSpPr bwMode="auto">
          <a:xfrm>
            <a:off x="8643939" y="3325813"/>
            <a:ext cx="492125" cy="366712"/>
            <a:chOff x="4485" y="2095"/>
            <a:chExt cx="310" cy="231"/>
          </a:xfrm>
        </p:grpSpPr>
        <p:sp>
          <p:nvSpPr>
            <p:cNvPr id="32816" name="Line 123">
              <a:extLst>
                <a:ext uri="{FF2B5EF4-FFF2-40B4-BE49-F238E27FC236}">
                  <a16:creationId xmlns:a16="http://schemas.microsoft.com/office/drawing/2014/main" id="{E47318DB-3E3A-4F4A-A9AC-25EF23F7F2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85" y="2106"/>
              <a:ext cx="310" cy="21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2817" name="Group 124">
              <a:extLst>
                <a:ext uri="{FF2B5EF4-FFF2-40B4-BE49-F238E27FC236}">
                  <a16:creationId xmlns:a16="http://schemas.microsoft.com/office/drawing/2014/main" id="{D0868283-D9F4-774A-BFDA-A5A047766F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0" y="2095"/>
              <a:ext cx="214" cy="231"/>
              <a:chOff x="618" y="3500"/>
              <a:chExt cx="214" cy="231"/>
            </a:xfrm>
          </p:grpSpPr>
          <p:sp>
            <p:nvSpPr>
              <p:cNvPr id="32818" name="Oval 125">
                <a:extLst>
                  <a:ext uri="{FF2B5EF4-FFF2-40B4-BE49-F238E27FC236}">
                    <a16:creationId xmlns:a16="http://schemas.microsoft.com/office/drawing/2014/main" id="{2DD8A0AE-692F-AB44-806D-F73D58D20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19" name="Text Box 126">
                <a:extLst>
                  <a:ext uri="{FF2B5EF4-FFF2-40B4-BE49-F238E27FC236}">
                    <a16:creationId xmlns:a16="http://schemas.microsoft.com/office/drawing/2014/main" id="{2A0B3507-030B-5F41-BD42-5349732BB2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54" name="Group 127">
            <a:extLst>
              <a:ext uri="{FF2B5EF4-FFF2-40B4-BE49-F238E27FC236}">
                <a16:creationId xmlns:a16="http://schemas.microsoft.com/office/drawing/2014/main" id="{9E3D397B-B0CD-F64C-9FC4-8ADFDB0FC36A}"/>
              </a:ext>
            </a:extLst>
          </p:cNvPr>
          <p:cNvGrpSpPr>
            <a:grpSpLocks/>
          </p:cNvGrpSpPr>
          <p:nvPr/>
        </p:nvGrpSpPr>
        <p:grpSpPr bwMode="auto">
          <a:xfrm>
            <a:off x="4705350" y="3838576"/>
            <a:ext cx="3486150" cy="638175"/>
            <a:chOff x="2004" y="2418"/>
            <a:chExt cx="2196" cy="402"/>
          </a:xfrm>
        </p:grpSpPr>
        <p:sp>
          <p:nvSpPr>
            <p:cNvPr id="32812" name="Freeform 128">
              <a:extLst>
                <a:ext uri="{FF2B5EF4-FFF2-40B4-BE49-F238E27FC236}">
                  <a16:creationId xmlns:a16="http://schemas.microsoft.com/office/drawing/2014/main" id="{F11FF13D-5219-BD42-82B6-A570B005E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4" y="2418"/>
              <a:ext cx="2196" cy="318"/>
            </a:xfrm>
            <a:custGeom>
              <a:avLst/>
              <a:gdLst>
                <a:gd name="T0" fmla="*/ 0 w 2196"/>
                <a:gd name="T1" fmla="*/ 0 h 318"/>
                <a:gd name="T2" fmla="*/ 1194 w 2196"/>
                <a:gd name="T3" fmla="*/ 306 h 318"/>
                <a:gd name="T4" fmla="*/ 2196 w 2196"/>
                <a:gd name="T5" fmla="*/ 30 h 3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96" h="318">
                  <a:moveTo>
                    <a:pt x="0" y="0"/>
                  </a:moveTo>
                  <a:cubicBezTo>
                    <a:pt x="199" y="51"/>
                    <a:pt x="828" y="301"/>
                    <a:pt x="1194" y="306"/>
                  </a:cubicBezTo>
                  <a:cubicBezTo>
                    <a:pt x="1536" y="318"/>
                    <a:pt x="1987" y="88"/>
                    <a:pt x="2196" y="3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2813" name="Group 129">
              <a:extLst>
                <a:ext uri="{FF2B5EF4-FFF2-40B4-BE49-F238E27FC236}">
                  <a16:creationId xmlns:a16="http://schemas.microsoft.com/office/drawing/2014/main" id="{ACD0BACE-F8F4-EB4E-94BE-C01D44EFA8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3" y="2589"/>
              <a:ext cx="214" cy="231"/>
              <a:chOff x="618" y="3500"/>
              <a:chExt cx="214" cy="231"/>
            </a:xfrm>
          </p:grpSpPr>
          <p:sp>
            <p:nvSpPr>
              <p:cNvPr id="32814" name="Oval 130">
                <a:extLst>
                  <a:ext uri="{FF2B5EF4-FFF2-40B4-BE49-F238E27FC236}">
                    <a16:creationId xmlns:a16="http://schemas.microsoft.com/office/drawing/2014/main" id="{A5FC2CAC-D227-F840-8F26-EC38B02DEB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15" name="Text Box 131">
                <a:extLst>
                  <a:ext uri="{FF2B5EF4-FFF2-40B4-BE49-F238E27FC236}">
                    <a16:creationId xmlns:a16="http://schemas.microsoft.com/office/drawing/2014/main" id="{ECFAFAF6-9DFA-4144-9A11-E849E158D3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59" name="Group 132">
            <a:extLst>
              <a:ext uri="{FF2B5EF4-FFF2-40B4-BE49-F238E27FC236}">
                <a16:creationId xmlns:a16="http://schemas.microsoft.com/office/drawing/2014/main" id="{4ED3107A-DD0B-0A4A-BE7E-B4DEF0B46E09}"/>
              </a:ext>
            </a:extLst>
          </p:cNvPr>
          <p:cNvGrpSpPr>
            <a:grpSpLocks/>
          </p:cNvGrpSpPr>
          <p:nvPr/>
        </p:nvGrpSpPr>
        <p:grpSpPr bwMode="auto">
          <a:xfrm>
            <a:off x="6350001" y="3424239"/>
            <a:ext cx="3103563" cy="2016125"/>
            <a:chOff x="3040" y="2157"/>
            <a:chExt cx="1955" cy="1270"/>
          </a:xfrm>
        </p:grpSpPr>
        <p:sp>
          <p:nvSpPr>
            <p:cNvPr id="32808" name="Freeform 133">
              <a:extLst>
                <a:ext uri="{FF2B5EF4-FFF2-40B4-BE49-F238E27FC236}">
                  <a16:creationId xmlns:a16="http://schemas.microsoft.com/office/drawing/2014/main" id="{6C2C0AA3-BD80-C046-8F50-EA7DE0296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0" y="2157"/>
              <a:ext cx="1955" cy="1270"/>
            </a:xfrm>
            <a:custGeom>
              <a:avLst/>
              <a:gdLst>
                <a:gd name="T0" fmla="*/ 1955 w 1955"/>
                <a:gd name="T1" fmla="*/ 0 h 1270"/>
                <a:gd name="T2" fmla="*/ 1077 w 1955"/>
                <a:gd name="T3" fmla="*/ 765 h 1270"/>
                <a:gd name="T4" fmla="*/ 0 w 1955"/>
                <a:gd name="T5" fmla="*/ 1270 h 12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55" h="1270">
                  <a:moveTo>
                    <a:pt x="1955" y="0"/>
                  </a:moveTo>
                  <a:cubicBezTo>
                    <a:pt x="1809" y="127"/>
                    <a:pt x="1425" y="536"/>
                    <a:pt x="1077" y="765"/>
                  </a:cubicBezTo>
                  <a:cubicBezTo>
                    <a:pt x="729" y="994"/>
                    <a:pt x="224" y="1165"/>
                    <a:pt x="0" y="1270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2809" name="Group 134">
              <a:extLst>
                <a:ext uri="{FF2B5EF4-FFF2-40B4-BE49-F238E27FC236}">
                  <a16:creationId xmlns:a16="http://schemas.microsoft.com/office/drawing/2014/main" id="{A54CEF4A-8FB5-A944-B575-04845339F7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82" y="2835"/>
              <a:ext cx="214" cy="231"/>
              <a:chOff x="618" y="3500"/>
              <a:chExt cx="214" cy="231"/>
            </a:xfrm>
          </p:grpSpPr>
          <p:sp>
            <p:nvSpPr>
              <p:cNvPr id="32810" name="Oval 135">
                <a:extLst>
                  <a:ext uri="{FF2B5EF4-FFF2-40B4-BE49-F238E27FC236}">
                    <a16:creationId xmlns:a16="http://schemas.microsoft.com/office/drawing/2014/main" id="{EBA23F30-373B-504B-B48B-6DC042A5EB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11" name="Text Box 136">
                <a:extLst>
                  <a:ext uri="{FF2B5EF4-FFF2-40B4-BE49-F238E27FC236}">
                    <a16:creationId xmlns:a16="http://schemas.microsoft.com/office/drawing/2014/main" id="{5724ED97-94F6-5E49-9C0C-55C5835952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</p:grpSp>
      <p:grpSp>
        <p:nvGrpSpPr>
          <p:cNvPr id="64" name="Group 137">
            <a:extLst>
              <a:ext uri="{FF2B5EF4-FFF2-40B4-BE49-F238E27FC236}">
                <a16:creationId xmlns:a16="http://schemas.microsoft.com/office/drawing/2014/main" id="{3C2083DB-86D8-4046-81CD-52B8B1B0D141}"/>
              </a:ext>
            </a:extLst>
          </p:cNvPr>
          <p:cNvGrpSpPr>
            <a:grpSpLocks/>
          </p:cNvGrpSpPr>
          <p:nvPr/>
        </p:nvGrpSpPr>
        <p:grpSpPr bwMode="auto">
          <a:xfrm>
            <a:off x="4510088" y="3889376"/>
            <a:ext cx="1357312" cy="1298575"/>
            <a:chOff x="1881" y="2450"/>
            <a:chExt cx="855" cy="818"/>
          </a:xfrm>
        </p:grpSpPr>
        <p:sp>
          <p:nvSpPr>
            <p:cNvPr id="32804" name="Line 138">
              <a:extLst>
                <a:ext uri="{FF2B5EF4-FFF2-40B4-BE49-F238E27FC236}">
                  <a16:creationId xmlns:a16="http://schemas.microsoft.com/office/drawing/2014/main" id="{39E32A5B-0683-F540-B135-430EC8F2F4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81" y="2450"/>
              <a:ext cx="855" cy="81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2805" name="Group 139">
              <a:extLst>
                <a:ext uri="{FF2B5EF4-FFF2-40B4-BE49-F238E27FC236}">
                  <a16:creationId xmlns:a16="http://schemas.microsoft.com/office/drawing/2014/main" id="{CCD5194C-0DFA-F642-B26E-258BE0CD89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2" y="2702"/>
              <a:ext cx="207" cy="233"/>
              <a:chOff x="618" y="3500"/>
              <a:chExt cx="207" cy="233"/>
            </a:xfrm>
          </p:grpSpPr>
          <p:sp>
            <p:nvSpPr>
              <p:cNvPr id="32806" name="Oval 140">
                <a:extLst>
                  <a:ext uri="{FF2B5EF4-FFF2-40B4-BE49-F238E27FC236}">
                    <a16:creationId xmlns:a16="http://schemas.microsoft.com/office/drawing/2014/main" id="{5EEAFF5F-76F6-2F4F-A7DC-E0F2779744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807" name="Text Box 141">
                <a:extLst>
                  <a:ext uri="{FF2B5EF4-FFF2-40B4-BE49-F238E27FC236}">
                    <a16:creationId xmlns:a16="http://schemas.microsoft.com/office/drawing/2014/main" id="{B0479FC4-AAF1-EF4C-B417-DF75EB1EAE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97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</p:grpSp>
      <p:grpSp>
        <p:nvGrpSpPr>
          <p:cNvPr id="69" name="Group 142">
            <a:extLst>
              <a:ext uri="{FF2B5EF4-FFF2-40B4-BE49-F238E27FC236}">
                <a16:creationId xmlns:a16="http://schemas.microsoft.com/office/drawing/2014/main" id="{0736691E-7941-C947-8656-4A2338FA9F1A}"/>
              </a:ext>
            </a:extLst>
          </p:cNvPr>
          <p:cNvGrpSpPr>
            <a:grpSpLocks/>
          </p:cNvGrpSpPr>
          <p:nvPr/>
        </p:nvGrpSpPr>
        <p:grpSpPr bwMode="auto">
          <a:xfrm>
            <a:off x="2432050" y="4598988"/>
            <a:ext cx="2535238" cy="1198562"/>
            <a:chOff x="572" y="2897"/>
            <a:chExt cx="1597" cy="755"/>
          </a:xfrm>
        </p:grpSpPr>
        <p:sp>
          <p:nvSpPr>
            <p:cNvPr id="32802" name="Text Box 143">
              <a:extLst>
                <a:ext uri="{FF2B5EF4-FFF2-40B4-BE49-F238E27FC236}">
                  <a16:creationId xmlns:a16="http://schemas.microsoft.com/office/drawing/2014/main" id="{DD9BBA35-A881-EA4C-B8F4-3E7723BBE4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" y="2902"/>
              <a:ext cx="1597" cy="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correspondent addresses packets using home address of mobile</a:t>
              </a:r>
            </a:p>
          </p:txBody>
        </p:sp>
        <p:sp>
          <p:nvSpPr>
            <p:cNvPr id="32803" name="Line 144">
              <a:extLst>
                <a:ext uri="{FF2B5EF4-FFF2-40B4-BE49-F238E27FC236}">
                  <a16:creationId xmlns:a16="http://schemas.microsoft.com/office/drawing/2014/main" id="{DAACF8C0-CBE0-8940-B8E6-E583A3BC68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3" y="2897"/>
              <a:ext cx="465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2" name="Group 145">
            <a:extLst>
              <a:ext uri="{FF2B5EF4-FFF2-40B4-BE49-F238E27FC236}">
                <a16:creationId xmlns:a16="http://schemas.microsoft.com/office/drawing/2014/main" id="{F81555A3-19F8-A44E-9CA9-0F3951BD8367}"/>
              </a:ext>
            </a:extLst>
          </p:cNvPr>
          <p:cNvGrpSpPr>
            <a:grpSpLocks/>
          </p:cNvGrpSpPr>
          <p:nvPr/>
        </p:nvGrpSpPr>
        <p:grpSpPr bwMode="auto">
          <a:xfrm>
            <a:off x="4030663" y="1882776"/>
            <a:ext cx="2794000" cy="2168525"/>
            <a:chOff x="1579" y="1186"/>
            <a:chExt cx="1760" cy="1366"/>
          </a:xfrm>
        </p:grpSpPr>
        <p:sp>
          <p:nvSpPr>
            <p:cNvPr id="32800" name="Text Box 146">
              <a:extLst>
                <a:ext uri="{FF2B5EF4-FFF2-40B4-BE49-F238E27FC236}">
                  <a16:creationId xmlns:a16="http://schemas.microsoft.com/office/drawing/2014/main" id="{237F131D-9E4B-B149-8F84-96B4DD6030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9" y="1186"/>
              <a:ext cx="1760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home agent intercepts packets, forwards to foreign agent</a:t>
              </a:r>
            </a:p>
          </p:txBody>
        </p:sp>
        <p:sp>
          <p:nvSpPr>
            <p:cNvPr id="32801" name="Line 147">
              <a:extLst>
                <a:ext uri="{FF2B5EF4-FFF2-40B4-BE49-F238E27FC236}">
                  <a16:creationId xmlns:a16="http://schemas.microsoft.com/office/drawing/2014/main" id="{0ABD511F-9E02-0F4E-AF83-003C9C2B2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2" y="1698"/>
              <a:ext cx="466" cy="85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5" name="Group 148">
            <a:extLst>
              <a:ext uri="{FF2B5EF4-FFF2-40B4-BE49-F238E27FC236}">
                <a16:creationId xmlns:a16="http://schemas.microsoft.com/office/drawing/2014/main" id="{E849B5A3-E07B-AC49-8B4E-90765B5018A3}"/>
              </a:ext>
            </a:extLst>
          </p:cNvPr>
          <p:cNvGrpSpPr>
            <a:grpSpLocks/>
          </p:cNvGrpSpPr>
          <p:nvPr/>
        </p:nvGrpSpPr>
        <p:grpSpPr bwMode="auto">
          <a:xfrm>
            <a:off x="6956425" y="1387475"/>
            <a:ext cx="2338388" cy="1924050"/>
            <a:chOff x="3422" y="874"/>
            <a:chExt cx="1473" cy="1212"/>
          </a:xfrm>
        </p:grpSpPr>
        <p:sp>
          <p:nvSpPr>
            <p:cNvPr id="32798" name="Text Box 149">
              <a:extLst>
                <a:ext uri="{FF2B5EF4-FFF2-40B4-BE49-F238E27FC236}">
                  <a16:creationId xmlns:a16="http://schemas.microsoft.com/office/drawing/2014/main" id="{4FBFA4D3-21F9-794E-8C2E-6639C8A6DA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32799" name="Line 150">
              <a:extLst>
                <a:ext uri="{FF2B5EF4-FFF2-40B4-BE49-F238E27FC236}">
                  <a16:creationId xmlns:a16="http://schemas.microsoft.com/office/drawing/2014/main" id="{ED30D0F7-A90D-1440-805F-357497A841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377" cy="66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78" name="Group 151">
            <a:extLst>
              <a:ext uri="{FF2B5EF4-FFF2-40B4-BE49-F238E27FC236}">
                <a16:creationId xmlns:a16="http://schemas.microsoft.com/office/drawing/2014/main" id="{4F021619-F157-DE46-B6BD-6E9E599F0DDC}"/>
              </a:ext>
            </a:extLst>
          </p:cNvPr>
          <p:cNvGrpSpPr>
            <a:grpSpLocks/>
          </p:cNvGrpSpPr>
          <p:nvPr/>
        </p:nvGrpSpPr>
        <p:grpSpPr bwMode="auto">
          <a:xfrm>
            <a:off x="8177213" y="4776789"/>
            <a:ext cx="2247900" cy="1165225"/>
            <a:chOff x="4191" y="3009"/>
            <a:chExt cx="1416" cy="734"/>
          </a:xfrm>
        </p:grpSpPr>
        <p:sp>
          <p:nvSpPr>
            <p:cNvPr id="32796" name="Text Box 152">
              <a:extLst>
                <a:ext uri="{FF2B5EF4-FFF2-40B4-BE49-F238E27FC236}">
                  <a16:creationId xmlns:a16="http://schemas.microsoft.com/office/drawing/2014/main" id="{73AB994E-E3A5-F94A-958D-334883B682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32797" name="Line 153">
              <a:extLst>
                <a:ext uri="{FF2B5EF4-FFF2-40B4-BE49-F238E27FC236}">
                  <a16:creationId xmlns:a16="http://schemas.microsoft.com/office/drawing/2014/main" id="{11513473-A6D3-4D46-A763-8B97DB2DCA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32795" name="Picture 20" descr="underline_base">
            <a:extLst>
              <a:ext uri="{FF2B5EF4-FFF2-40B4-BE49-F238E27FC236}">
                <a16:creationId xmlns:a16="http://schemas.microsoft.com/office/drawing/2014/main" id="{7121DF48-5FB0-C04E-A904-7D2DE1CF6F74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713" y="912814"/>
            <a:ext cx="54848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12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8149EC58-1A7B-D842-9765-86BF73A60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4526" y="109538"/>
            <a:ext cx="8120063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 comments</a:t>
            </a:r>
          </a:p>
        </p:txBody>
      </p:sp>
      <p:sp>
        <p:nvSpPr>
          <p:cNvPr id="51205" name="Rectangle 3">
            <a:extLst>
              <a:ext uri="{FF2B5EF4-FFF2-40B4-BE49-F238E27FC236}">
                <a16:creationId xmlns:a16="http://schemas.microsoft.com/office/drawing/2014/main" id="{707CA888-E466-0C43-9A01-8230AD6367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5025" y="1576388"/>
            <a:ext cx="8089900" cy="4648200"/>
          </a:xfrm>
        </p:spPr>
        <p:txBody>
          <a:bodyPr>
            <a:normAutofit lnSpcReduction="10000"/>
          </a:bodyPr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mobile uses two addresses:</a:t>
            </a: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permanent address: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used by correspondent (hence mobile location is </a:t>
            </a: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transparent</a:t>
            </a:r>
            <a:r>
              <a:rPr lang="en-US" altLang="en-US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to correspondent)</a:t>
            </a:r>
          </a:p>
          <a:p>
            <a:pPr lvl="1"/>
            <a:r>
              <a:rPr lang="en-US" altLang="en-US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care-of-address: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used by home agent to forward datagrams to mobile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foreign agent functions may be done by mobile itself</a:t>
            </a:r>
          </a:p>
          <a:p>
            <a:r>
              <a:rPr lang="en-US" altLang="en-US" dirty="0">
                <a:solidFill>
                  <a:srgbClr val="000099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triangle routing: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correspondent-home-network-mobile. </a:t>
            </a:r>
            <a:r>
              <a:rPr lang="en-US" altLang="en-US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Implications?</a:t>
            </a:r>
          </a:p>
          <a:p>
            <a:pPr lvl="1">
              <a:lnSpc>
                <a:spcPts val="22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inefficient when </a:t>
            </a:r>
          </a:p>
          <a:p>
            <a:pPr lvl="1">
              <a:lnSpc>
                <a:spcPts val="2200"/>
              </a:lnSpc>
              <a:buNone/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correspondent, mobile </a:t>
            </a:r>
          </a:p>
          <a:p>
            <a:pPr lvl="1">
              <a:lnSpc>
                <a:spcPts val="2200"/>
              </a:lnSpc>
              <a:buNone/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are in same network</a:t>
            </a:r>
          </a:p>
          <a:p>
            <a:pPr lvl="1">
              <a:lnSpc>
                <a:spcPts val="22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may cause path asymmetry</a:t>
            </a:r>
          </a:p>
        </p:txBody>
      </p:sp>
      <p:grpSp>
        <p:nvGrpSpPr>
          <p:cNvPr id="34819" name="Group 142">
            <a:extLst>
              <a:ext uri="{FF2B5EF4-FFF2-40B4-BE49-F238E27FC236}">
                <a16:creationId xmlns:a16="http://schemas.microsoft.com/office/drawing/2014/main" id="{E2047E36-F257-7447-84E7-1B98222809BC}"/>
              </a:ext>
            </a:extLst>
          </p:cNvPr>
          <p:cNvGrpSpPr>
            <a:grpSpLocks/>
          </p:cNvGrpSpPr>
          <p:nvPr/>
        </p:nvGrpSpPr>
        <p:grpSpPr bwMode="auto">
          <a:xfrm>
            <a:off x="6369051" y="4741864"/>
            <a:ext cx="2957513" cy="1512887"/>
            <a:chOff x="1549525" y="2558267"/>
            <a:chExt cx="6654798" cy="3467575"/>
          </a:xfrm>
        </p:grpSpPr>
        <p:sp>
          <p:nvSpPr>
            <p:cNvPr id="34821" name="Freeform 2">
              <a:extLst>
                <a:ext uri="{FF2B5EF4-FFF2-40B4-BE49-F238E27FC236}">
                  <a16:creationId xmlns:a16="http://schemas.microsoft.com/office/drawing/2014/main" id="{57B69065-9A8D-FA4C-80FF-75971EC23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5398" y="2688442"/>
              <a:ext cx="1866900" cy="1589088"/>
            </a:xfrm>
            <a:custGeom>
              <a:avLst/>
              <a:gdLst>
                <a:gd name="T0" fmla="*/ 2147483646 w 1340"/>
                <a:gd name="T1" fmla="*/ 2147483646 h 1191"/>
                <a:gd name="T2" fmla="*/ 2147483646 w 1340"/>
                <a:gd name="T3" fmla="*/ 2147483646 h 1191"/>
                <a:gd name="T4" fmla="*/ 2147483646 w 1340"/>
                <a:gd name="T5" fmla="*/ 2147483646 h 1191"/>
                <a:gd name="T6" fmla="*/ 2147483646 w 1340"/>
                <a:gd name="T7" fmla="*/ 2147483646 h 1191"/>
                <a:gd name="T8" fmla="*/ 2147483646 w 1340"/>
                <a:gd name="T9" fmla="*/ 2147483646 h 1191"/>
                <a:gd name="T10" fmla="*/ 2147483646 w 1340"/>
                <a:gd name="T11" fmla="*/ 2147483646 h 1191"/>
                <a:gd name="T12" fmla="*/ 2147483646 w 1340"/>
                <a:gd name="T13" fmla="*/ 2147483646 h 1191"/>
                <a:gd name="T14" fmla="*/ 2147483646 w 1340"/>
                <a:gd name="T15" fmla="*/ 2147483646 h 1191"/>
                <a:gd name="T16" fmla="*/ 2147483646 w 1340"/>
                <a:gd name="T17" fmla="*/ 2147483646 h 1191"/>
                <a:gd name="T18" fmla="*/ 2147483646 w 1340"/>
                <a:gd name="T19" fmla="*/ 2147483646 h 1191"/>
                <a:gd name="T20" fmla="*/ 2147483646 w 1340"/>
                <a:gd name="T21" fmla="*/ 2147483646 h 1191"/>
                <a:gd name="T22" fmla="*/ 2147483646 w 1340"/>
                <a:gd name="T23" fmla="*/ 2147483646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2" name="Freeform 96">
              <a:extLst>
                <a:ext uri="{FF2B5EF4-FFF2-40B4-BE49-F238E27FC236}">
                  <a16:creationId xmlns:a16="http://schemas.microsoft.com/office/drawing/2014/main" id="{4AB5CD90-94AB-5F47-A194-75B3D7DDE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998" y="2558267"/>
              <a:ext cx="1838325" cy="1711325"/>
            </a:xfrm>
            <a:custGeom>
              <a:avLst/>
              <a:gdLst>
                <a:gd name="T0" fmla="*/ 2147483646 w 2894"/>
                <a:gd name="T1" fmla="*/ 2147483646 h 2693"/>
                <a:gd name="T2" fmla="*/ 2147483646 w 2894"/>
                <a:gd name="T3" fmla="*/ 2147483646 h 2693"/>
                <a:gd name="T4" fmla="*/ 2147483646 w 2894"/>
                <a:gd name="T5" fmla="*/ 2147483646 h 2693"/>
                <a:gd name="T6" fmla="*/ 2147483646 w 2894"/>
                <a:gd name="T7" fmla="*/ 2147483646 h 2693"/>
                <a:gd name="T8" fmla="*/ 2147483646 w 2894"/>
                <a:gd name="T9" fmla="*/ 2147483646 h 2693"/>
                <a:gd name="T10" fmla="*/ 2147483646 w 2894"/>
                <a:gd name="T11" fmla="*/ 2147483646 h 2693"/>
                <a:gd name="T12" fmla="*/ 2147483646 w 2894"/>
                <a:gd name="T13" fmla="*/ 2147483646 h 2693"/>
                <a:gd name="T14" fmla="*/ 2147483646 w 2894"/>
                <a:gd name="T15" fmla="*/ 2147483646 h 2693"/>
                <a:gd name="T16" fmla="*/ 2147483646 w 2894"/>
                <a:gd name="T17" fmla="*/ 2147483646 h 2693"/>
                <a:gd name="T18" fmla="*/ 2147483646 w 2894"/>
                <a:gd name="T19" fmla="*/ 2147483646 h 2693"/>
                <a:gd name="T20" fmla="*/ 2147483646 w 2894"/>
                <a:gd name="T21" fmla="*/ 2147483646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3" name="Freeform 119">
              <a:extLst>
                <a:ext uri="{FF2B5EF4-FFF2-40B4-BE49-F238E27FC236}">
                  <a16:creationId xmlns:a16="http://schemas.microsoft.com/office/drawing/2014/main" id="{537BCF95-7326-654A-854C-654D4543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961" y="3504417"/>
              <a:ext cx="2109787" cy="1250950"/>
            </a:xfrm>
            <a:custGeom>
              <a:avLst/>
              <a:gdLst>
                <a:gd name="T0" fmla="*/ 2147483646 w 3324"/>
                <a:gd name="T1" fmla="*/ 2147483646 h 1971"/>
                <a:gd name="T2" fmla="*/ 2147483646 w 3324"/>
                <a:gd name="T3" fmla="*/ 2147483646 h 1971"/>
                <a:gd name="T4" fmla="*/ 2147483646 w 3324"/>
                <a:gd name="T5" fmla="*/ 2147483646 h 1971"/>
                <a:gd name="T6" fmla="*/ 2147483646 w 3324"/>
                <a:gd name="T7" fmla="*/ 2147483646 h 1971"/>
                <a:gd name="T8" fmla="*/ 2147483646 w 3324"/>
                <a:gd name="T9" fmla="*/ 2147483646 h 1971"/>
                <a:gd name="T10" fmla="*/ 2147483646 w 3324"/>
                <a:gd name="T11" fmla="*/ 2147483646 h 1971"/>
                <a:gd name="T12" fmla="*/ 2147483646 w 3324"/>
                <a:gd name="T13" fmla="*/ 2147483646 h 1971"/>
                <a:gd name="T14" fmla="*/ 2147483646 w 3324"/>
                <a:gd name="T15" fmla="*/ 2147483646 h 1971"/>
                <a:gd name="T16" fmla="*/ 2147483646 w 3324"/>
                <a:gd name="T17" fmla="*/ 2147483646 h 1971"/>
                <a:gd name="T18" fmla="*/ 2147483646 w 3324"/>
                <a:gd name="T19" fmla="*/ 2147483646 h 1971"/>
                <a:gd name="T20" fmla="*/ 2147483646 w 3324"/>
                <a:gd name="T21" fmla="*/ 2147483646 h 1971"/>
                <a:gd name="T22" fmla="*/ 2147483646 w 3324"/>
                <a:gd name="T23" fmla="*/ 2147483646 h 1971"/>
                <a:gd name="T24" fmla="*/ 2147483646 w 3324"/>
                <a:gd name="T25" fmla="*/ 2147483646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4824" name="Group 146">
              <a:extLst>
                <a:ext uri="{FF2B5EF4-FFF2-40B4-BE49-F238E27FC236}">
                  <a16:creationId xmlns:a16="http://schemas.microsoft.com/office/drawing/2014/main" id="{84783211-D2B0-884D-9B4C-AFEC7D9268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49525" y="2807731"/>
              <a:ext cx="1091746" cy="791482"/>
              <a:chOff x="4089854" y="1363889"/>
              <a:chExt cx="1091746" cy="791482"/>
            </a:xfrm>
          </p:grpSpPr>
          <p:sp>
            <p:nvSpPr>
              <p:cNvPr id="34857" name="Oval 26">
                <a:extLst>
                  <a:ext uri="{FF2B5EF4-FFF2-40B4-BE49-F238E27FC236}">
                    <a16:creationId xmlns:a16="http://schemas.microsoft.com/office/drawing/2014/main" id="{576AA8A6-EB53-5C4D-9D25-6C648D9D5D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pic>
            <p:nvPicPr>
              <p:cNvPr id="34858" name="Picture 354" descr="laptop_stylized_small">
                <a:extLst>
                  <a:ext uri="{FF2B5EF4-FFF2-40B4-BE49-F238E27FC236}">
                    <a16:creationId xmlns:a16="http://schemas.microsoft.com/office/drawing/2014/main" id="{E38EF620-FE29-254B-9A8A-9DE6B56304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4825" name="Picture 5">
              <a:extLst>
                <a:ext uri="{FF2B5EF4-FFF2-40B4-BE49-F238E27FC236}">
                  <a16:creationId xmlns:a16="http://schemas.microsoft.com/office/drawing/2014/main" id="{07F0EBA5-D484-B841-9B67-95428C870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562" y="3642567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6" name="Line 111">
              <a:extLst>
                <a:ext uri="{FF2B5EF4-FFF2-40B4-BE49-F238E27FC236}">
                  <a16:creationId xmlns:a16="http://schemas.microsoft.com/office/drawing/2014/main" id="{EE5B29C4-CE77-CE45-976B-3C1B56C6BA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0690" y="3342038"/>
              <a:ext cx="503237" cy="31160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4827" name="Picture 5">
              <a:extLst>
                <a:ext uri="{FF2B5EF4-FFF2-40B4-BE49-F238E27FC236}">
                  <a16:creationId xmlns:a16="http://schemas.microsoft.com/office/drawing/2014/main" id="{71E8F7A2-F653-5F48-8A70-42221F5492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1934" y="3784471"/>
              <a:ext cx="685841" cy="247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828" name="Line 111">
              <a:extLst>
                <a:ext uri="{FF2B5EF4-FFF2-40B4-BE49-F238E27FC236}">
                  <a16:creationId xmlns:a16="http://schemas.microsoft.com/office/drawing/2014/main" id="{F6083D91-01F2-B347-887E-480ECFC127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235041" y="3450896"/>
              <a:ext cx="345849" cy="32248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4829" name="Group 151">
              <a:extLst>
                <a:ext uri="{FF2B5EF4-FFF2-40B4-BE49-F238E27FC236}">
                  <a16:creationId xmlns:a16="http://schemas.microsoft.com/office/drawing/2014/main" id="{92D7E10A-CFC5-864D-B37B-B60AB4D875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03268" y="2883931"/>
              <a:ext cx="1091746" cy="791482"/>
              <a:chOff x="4089854" y="1363889"/>
              <a:chExt cx="1091746" cy="791482"/>
            </a:xfrm>
          </p:grpSpPr>
          <p:sp>
            <p:nvSpPr>
              <p:cNvPr id="34853" name="Oval 26">
                <a:extLst>
                  <a:ext uri="{FF2B5EF4-FFF2-40B4-BE49-F238E27FC236}">
                    <a16:creationId xmlns:a16="http://schemas.microsoft.com/office/drawing/2014/main" id="{F0AC3A70-08DF-044A-93FF-65BD9AE704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grpSp>
            <p:nvGrpSpPr>
              <p:cNvPr id="34854" name="Group 356">
                <a:extLst>
                  <a:ext uri="{FF2B5EF4-FFF2-40B4-BE49-F238E27FC236}">
                    <a16:creationId xmlns:a16="http://schemas.microsoft.com/office/drawing/2014/main" id="{835CDBE0-40F7-F04E-9864-F086FA941B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34855" name="Picture 354" descr="laptop_stylized_small">
                  <a:extLst>
                    <a:ext uri="{FF2B5EF4-FFF2-40B4-BE49-F238E27FC236}">
                      <a16:creationId xmlns:a16="http://schemas.microsoft.com/office/drawing/2014/main" id="{2CB778DD-F6BF-FC44-9ED5-7B7AD37825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4856" name="Picture 355" descr="antenna_stylized">
                  <a:extLst>
                    <a:ext uri="{FF2B5EF4-FFF2-40B4-BE49-F238E27FC236}">
                      <a16:creationId xmlns:a16="http://schemas.microsoft.com/office/drawing/2014/main" id="{ED1AB3CF-7256-E443-9441-8132BC99C1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4830" name="Freeform 96">
              <a:extLst>
                <a:ext uri="{FF2B5EF4-FFF2-40B4-BE49-F238E27FC236}">
                  <a16:creationId xmlns:a16="http://schemas.microsoft.com/office/drawing/2014/main" id="{C2E7776C-C731-2E43-A45D-7C4CA4D922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060" y="2854753"/>
              <a:ext cx="999199" cy="824438"/>
            </a:xfrm>
            <a:custGeom>
              <a:avLst/>
              <a:gdLst>
                <a:gd name="T0" fmla="*/ 2147483646 w 10000"/>
                <a:gd name="T1" fmla="*/ 2147483646 h 10305"/>
                <a:gd name="T2" fmla="*/ 2147483646 w 10000"/>
                <a:gd name="T3" fmla="*/ 2147483646 h 10305"/>
                <a:gd name="T4" fmla="*/ 2147483646 w 10000"/>
                <a:gd name="T5" fmla="*/ 2147483646 h 10305"/>
                <a:gd name="T6" fmla="*/ 2147483646 w 10000"/>
                <a:gd name="T7" fmla="*/ 2147483646 h 10305"/>
                <a:gd name="T8" fmla="*/ 2147483646 w 10000"/>
                <a:gd name="T9" fmla="*/ 2147483646 h 10305"/>
                <a:gd name="T10" fmla="*/ 2147483646 w 10000"/>
                <a:gd name="T11" fmla="*/ 2147483646 h 10305"/>
                <a:gd name="T12" fmla="*/ 2147483646 w 10000"/>
                <a:gd name="T13" fmla="*/ 2147483646 h 10305"/>
                <a:gd name="T14" fmla="*/ 2147483646 w 10000"/>
                <a:gd name="T15" fmla="*/ 2147483646 h 10305"/>
                <a:gd name="T16" fmla="*/ 2147483646 w 10000"/>
                <a:gd name="T17" fmla="*/ 2147483646 h 10305"/>
                <a:gd name="T18" fmla="*/ 2147483646 w 10000"/>
                <a:gd name="T19" fmla="*/ 2147483646 h 10305"/>
                <a:gd name="T20" fmla="*/ 2147483646 w 10000"/>
                <a:gd name="T21" fmla="*/ 2147483646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Freeform 121">
              <a:extLst>
                <a:ext uri="{FF2B5EF4-FFF2-40B4-BE49-F238E27FC236}">
                  <a16:creationId xmlns:a16="http://schemas.microsoft.com/office/drawing/2014/main" id="{B877E662-7592-A147-BF23-A3A7F8E53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7896" y="5114617"/>
              <a:ext cx="2944812" cy="911225"/>
            </a:xfrm>
            <a:custGeom>
              <a:avLst/>
              <a:gdLst>
                <a:gd name="T0" fmla="*/ 2147483646 w 4636"/>
                <a:gd name="T1" fmla="*/ 2147483646 h 1435"/>
                <a:gd name="T2" fmla="*/ 2147483646 w 4636"/>
                <a:gd name="T3" fmla="*/ 2147483646 h 1435"/>
                <a:gd name="T4" fmla="*/ 2147483646 w 4636"/>
                <a:gd name="T5" fmla="*/ 2147483646 h 1435"/>
                <a:gd name="T6" fmla="*/ 2147483646 w 4636"/>
                <a:gd name="T7" fmla="*/ 2147483646 h 1435"/>
                <a:gd name="T8" fmla="*/ 2147483646 w 4636"/>
                <a:gd name="T9" fmla="*/ 2147483646 h 1435"/>
                <a:gd name="T10" fmla="*/ 2147483646 w 4636"/>
                <a:gd name="T11" fmla="*/ 2147483646 h 1435"/>
                <a:gd name="T12" fmla="*/ 2147483646 w 4636"/>
                <a:gd name="T13" fmla="*/ 2147483646 h 1435"/>
                <a:gd name="T14" fmla="*/ 2147483646 w 4636"/>
                <a:gd name="T15" fmla="*/ 2147483646 h 1435"/>
                <a:gd name="T16" fmla="*/ 2147483646 w 4636"/>
                <a:gd name="T17" fmla="*/ 2147483646 h 1435"/>
                <a:gd name="T18" fmla="*/ 2147483646 w 4636"/>
                <a:gd name="T19" fmla="*/ 2147483646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4832" name="Picture 6">
              <a:extLst>
                <a:ext uri="{FF2B5EF4-FFF2-40B4-BE49-F238E27FC236}">
                  <a16:creationId xmlns:a16="http://schemas.microsoft.com/office/drawing/2014/main" id="{2C9DA9BC-2B42-4144-9690-099CF65BFE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627" y="5127111"/>
              <a:ext cx="782288" cy="676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4833" name="Group 122">
              <a:extLst>
                <a:ext uri="{FF2B5EF4-FFF2-40B4-BE49-F238E27FC236}">
                  <a16:creationId xmlns:a16="http://schemas.microsoft.com/office/drawing/2014/main" id="{3E4C23B7-95C6-9444-AB32-E47DC4801D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8351" y="3325812"/>
              <a:ext cx="501650" cy="846136"/>
              <a:chOff x="4484" y="2095"/>
              <a:chExt cx="316" cy="533"/>
            </a:xfrm>
          </p:grpSpPr>
          <p:sp>
            <p:nvSpPr>
              <p:cNvPr id="34849" name="Line 123">
                <a:extLst>
                  <a:ext uri="{FF2B5EF4-FFF2-40B4-BE49-F238E27FC236}">
                    <a16:creationId xmlns:a16="http://schemas.microsoft.com/office/drawing/2014/main" id="{76AE7A91-E6C1-1F45-9F26-67934A57E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84" y="2107"/>
                <a:ext cx="311" cy="21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4850" name="Group 124">
                <a:extLst>
                  <a:ext uri="{FF2B5EF4-FFF2-40B4-BE49-F238E27FC236}">
                    <a16:creationId xmlns:a16="http://schemas.microsoft.com/office/drawing/2014/main" id="{076A84D9-BF30-2D4B-804A-799301B1E1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29" y="2095"/>
                <a:ext cx="271" cy="533"/>
                <a:chOff x="617" y="3500"/>
                <a:chExt cx="271" cy="533"/>
              </a:xfrm>
            </p:grpSpPr>
            <p:sp>
              <p:nvSpPr>
                <p:cNvPr id="34851" name="Oval 125">
                  <a:extLst>
                    <a:ext uri="{FF2B5EF4-FFF2-40B4-BE49-F238E27FC236}">
                      <a16:creationId xmlns:a16="http://schemas.microsoft.com/office/drawing/2014/main" id="{21413F6A-2EE8-4243-9A5C-E5B7EDBB10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4852" name="Text Box 126">
                  <a:extLst>
                    <a:ext uri="{FF2B5EF4-FFF2-40B4-BE49-F238E27FC236}">
                      <a16:creationId xmlns:a16="http://schemas.microsoft.com/office/drawing/2014/main" id="{653D8622-8FBF-D142-911A-F3E7E4B9EB9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0"/>
                  <a:ext cx="262" cy="5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34834" name="Group 127">
              <a:extLst>
                <a:ext uri="{FF2B5EF4-FFF2-40B4-BE49-F238E27FC236}">
                  <a16:creationId xmlns:a16="http://schemas.microsoft.com/office/drawing/2014/main" id="{672DE6D4-4ED5-A04C-8009-361EC82D20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3838577"/>
              <a:ext cx="3486150" cy="1116013"/>
              <a:chOff x="2004" y="2418"/>
              <a:chExt cx="2196" cy="703"/>
            </a:xfrm>
          </p:grpSpPr>
          <p:sp>
            <p:nvSpPr>
              <p:cNvPr id="34845" name="Freeform 128">
                <a:extLst>
                  <a:ext uri="{FF2B5EF4-FFF2-40B4-BE49-F238E27FC236}">
                    <a16:creationId xmlns:a16="http://schemas.microsoft.com/office/drawing/2014/main" id="{E50B7A68-18DF-3B4F-98C8-0FDA0F5F9A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4" y="2418"/>
                <a:ext cx="2196" cy="318"/>
              </a:xfrm>
              <a:custGeom>
                <a:avLst/>
                <a:gdLst>
                  <a:gd name="T0" fmla="*/ 0 w 2196"/>
                  <a:gd name="T1" fmla="*/ 0 h 318"/>
                  <a:gd name="T2" fmla="*/ 1194 w 2196"/>
                  <a:gd name="T3" fmla="*/ 306 h 318"/>
                  <a:gd name="T4" fmla="*/ 2196 w 2196"/>
                  <a:gd name="T5" fmla="*/ 30 h 318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96" h="318">
                    <a:moveTo>
                      <a:pt x="0" y="0"/>
                    </a:moveTo>
                    <a:cubicBezTo>
                      <a:pt x="199" y="51"/>
                      <a:pt x="828" y="301"/>
                      <a:pt x="1194" y="306"/>
                    </a:cubicBezTo>
                    <a:cubicBezTo>
                      <a:pt x="1536" y="318"/>
                      <a:pt x="1987" y="88"/>
                      <a:pt x="2196" y="3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4846" name="Group 129">
                <a:extLst>
                  <a:ext uri="{FF2B5EF4-FFF2-40B4-BE49-F238E27FC236}">
                    <a16:creationId xmlns:a16="http://schemas.microsoft.com/office/drawing/2014/main" id="{736E776C-3955-954E-9925-F9E9184139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84" y="2588"/>
                <a:ext cx="271" cy="533"/>
                <a:chOff x="619" y="3499"/>
                <a:chExt cx="271" cy="533"/>
              </a:xfrm>
            </p:grpSpPr>
            <p:sp>
              <p:nvSpPr>
                <p:cNvPr id="34847" name="Oval 130">
                  <a:extLst>
                    <a:ext uri="{FF2B5EF4-FFF2-40B4-BE49-F238E27FC236}">
                      <a16:creationId xmlns:a16="http://schemas.microsoft.com/office/drawing/2014/main" id="{A9F17329-A7F4-7048-9D50-6CB7657B52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9" y="3520"/>
                  <a:ext cx="200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4848" name="Text Box 131">
                  <a:extLst>
                    <a:ext uri="{FF2B5EF4-FFF2-40B4-BE49-F238E27FC236}">
                      <a16:creationId xmlns:a16="http://schemas.microsoft.com/office/drawing/2014/main" id="{37B738A8-A9ED-7240-A7B3-6B1EF030518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499"/>
                  <a:ext cx="262" cy="5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34835" name="Group 132">
              <a:extLst>
                <a:ext uri="{FF2B5EF4-FFF2-40B4-BE49-F238E27FC236}">
                  <a16:creationId xmlns:a16="http://schemas.microsoft.com/office/drawing/2014/main" id="{FF1ADB71-35FE-0846-B12E-0FC70580A7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26000" y="3424238"/>
              <a:ext cx="3103563" cy="2016125"/>
              <a:chOff x="3040" y="2157"/>
              <a:chExt cx="1955" cy="1270"/>
            </a:xfrm>
          </p:grpSpPr>
          <p:sp>
            <p:nvSpPr>
              <p:cNvPr id="34841" name="Freeform 133">
                <a:extLst>
                  <a:ext uri="{FF2B5EF4-FFF2-40B4-BE49-F238E27FC236}">
                    <a16:creationId xmlns:a16="http://schemas.microsoft.com/office/drawing/2014/main" id="{CF5FA07A-13EF-8A41-A37E-70EB3EB756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" y="2157"/>
                <a:ext cx="1955" cy="1270"/>
              </a:xfrm>
              <a:custGeom>
                <a:avLst/>
                <a:gdLst>
                  <a:gd name="T0" fmla="*/ 1955 w 1955"/>
                  <a:gd name="T1" fmla="*/ 0 h 1270"/>
                  <a:gd name="T2" fmla="*/ 1077 w 1955"/>
                  <a:gd name="T3" fmla="*/ 765 h 1270"/>
                  <a:gd name="T4" fmla="*/ 0 w 1955"/>
                  <a:gd name="T5" fmla="*/ 1270 h 12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955" h="1270">
                    <a:moveTo>
                      <a:pt x="1955" y="0"/>
                    </a:moveTo>
                    <a:cubicBezTo>
                      <a:pt x="1809" y="127"/>
                      <a:pt x="1425" y="536"/>
                      <a:pt x="1077" y="765"/>
                    </a:cubicBezTo>
                    <a:cubicBezTo>
                      <a:pt x="729" y="994"/>
                      <a:pt x="224" y="1165"/>
                      <a:pt x="0" y="1270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4842" name="Group 134">
                <a:extLst>
                  <a:ext uri="{FF2B5EF4-FFF2-40B4-BE49-F238E27FC236}">
                    <a16:creationId xmlns:a16="http://schemas.microsoft.com/office/drawing/2014/main" id="{6207F5CC-B49B-B849-AEB6-39B769A731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82" y="2835"/>
                <a:ext cx="271" cy="533"/>
                <a:chOff x="618" y="3500"/>
                <a:chExt cx="271" cy="533"/>
              </a:xfrm>
            </p:grpSpPr>
            <p:sp>
              <p:nvSpPr>
                <p:cNvPr id="34843" name="Oval 135">
                  <a:extLst>
                    <a:ext uri="{FF2B5EF4-FFF2-40B4-BE49-F238E27FC236}">
                      <a16:creationId xmlns:a16="http://schemas.microsoft.com/office/drawing/2014/main" id="{2AAE6298-8E41-2746-B35C-B989C576AA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1"/>
                  <a:ext cx="203" cy="199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4844" name="Text Box 136">
                  <a:extLst>
                    <a:ext uri="{FF2B5EF4-FFF2-40B4-BE49-F238E27FC236}">
                      <a16:creationId xmlns:a16="http://schemas.microsoft.com/office/drawing/2014/main" id="{A579D937-F233-4E45-B186-5CAD6FFE05B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500"/>
                  <a:ext cx="262" cy="5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  <p:grpSp>
          <p:nvGrpSpPr>
            <p:cNvPr id="34836" name="Group 137">
              <a:extLst>
                <a:ext uri="{FF2B5EF4-FFF2-40B4-BE49-F238E27FC236}">
                  <a16:creationId xmlns:a16="http://schemas.microsoft.com/office/drawing/2014/main" id="{871ECECA-0FB0-F34F-8971-F6314F745B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86088" y="3889375"/>
              <a:ext cx="1357312" cy="1298575"/>
              <a:chOff x="1881" y="2450"/>
              <a:chExt cx="855" cy="818"/>
            </a:xfrm>
          </p:grpSpPr>
          <p:sp>
            <p:nvSpPr>
              <p:cNvPr id="34837" name="Line 138">
                <a:extLst>
                  <a:ext uri="{FF2B5EF4-FFF2-40B4-BE49-F238E27FC236}">
                    <a16:creationId xmlns:a16="http://schemas.microsoft.com/office/drawing/2014/main" id="{2B41CC0C-E7D5-2348-8618-99661353B4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4838" name="Group 139">
                <a:extLst>
                  <a:ext uri="{FF2B5EF4-FFF2-40B4-BE49-F238E27FC236}">
                    <a16:creationId xmlns:a16="http://schemas.microsoft.com/office/drawing/2014/main" id="{07744F52-7139-314D-8F88-9AD70A47BF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1" y="2703"/>
                <a:ext cx="271" cy="533"/>
                <a:chOff x="617" y="3501"/>
                <a:chExt cx="271" cy="533"/>
              </a:xfrm>
            </p:grpSpPr>
            <p:sp>
              <p:nvSpPr>
                <p:cNvPr id="34839" name="Oval 140">
                  <a:extLst>
                    <a:ext uri="{FF2B5EF4-FFF2-40B4-BE49-F238E27FC236}">
                      <a16:creationId xmlns:a16="http://schemas.microsoft.com/office/drawing/2014/main" id="{4FDBDD39-6680-D547-9E77-52CDBCC117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21"/>
                  <a:ext cx="203" cy="20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4840" name="Text Box 141">
                  <a:extLst>
                    <a:ext uri="{FF2B5EF4-FFF2-40B4-BE49-F238E27FC236}">
                      <a16:creationId xmlns:a16="http://schemas.microsoft.com/office/drawing/2014/main" id="{E943AC0C-3B9A-FA4D-BBAA-420A4036DE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6" y="3501"/>
                  <a:ext cx="262" cy="5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endParaRPr>
                </a:p>
              </p:txBody>
            </p:sp>
          </p:grpSp>
        </p:grpSp>
      </p:grpSp>
      <p:pic>
        <p:nvPicPr>
          <p:cNvPr id="34820" name="Picture 20" descr="underline_base">
            <a:extLst>
              <a:ext uri="{FF2B5EF4-FFF2-40B4-BE49-F238E27FC236}">
                <a16:creationId xmlns:a16="http://schemas.microsoft.com/office/drawing/2014/main" id="{8ECEB053-A5FF-CD40-9B66-3F0D332E0731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862014"/>
            <a:ext cx="54848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38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1BA724C0-E0B6-C948-982B-CFFE8D9BA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4039" y="123825"/>
            <a:ext cx="8561387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 moving between networks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7D4D752-6955-164E-BC82-B9397ABE5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454" y="1652588"/>
            <a:ext cx="8089900" cy="4648200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suppose mobile user moves to another network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registers with new foreign agent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new foreign agent registers with home agent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agent update care-of-address for mobile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packets continue to be forwarded to mobile (but with new care-of-address)</a:t>
            </a:r>
          </a:p>
          <a:p>
            <a:r>
              <a:rPr lang="en-US" altLang="en-US" sz="31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Question: will an ongoing session be interrupted as the mobile transitions from one network to another?</a:t>
            </a:r>
          </a:p>
        </p:txBody>
      </p:sp>
      <p:pic>
        <p:nvPicPr>
          <p:cNvPr id="36867" name="Picture 6" descr="underline_base">
            <a:extLst>
              <a:ext uri="{FF2B5EF4-FFF2-40B4-BE49-F238E27FC236}">
                <a16:creationId xmlns:a16="http://schemas.microsoft.com/office/drawing/2014/main" id="{C75F9A80-EF43-7040-A3A5-ADDEA82A4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881064"/>
            <a:ext cx="8228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CCC2165-5F8D-EC43-9D10-DE6C72CE97BD}"/>
              </a:ext>
            </a:extLst>
          </p:cNvPr>
          <p:cNvSpPr/>
          <p:nvPr/>
        </p:nvSpPr>
        <p:spPr>
          <a:xfrm>
            <a:off x="13030882" y="3908427"/>
            <a:ext cx="2093912" cy="9239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0FC27FBE-A608-604A-9A16-A7CAB80E0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907" y="4079877"/>
            <a:ext cx="16129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D4656564-8156-454E-8E14-8EFEAE3DB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7982" y="4754563"/>
            <a:ext cx="3398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Time1: both phones same network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9BC46934-1440-7E48-ADCF-576FB2D6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8694" y="4440238"/>
            <a:ext cx="182563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C666DAB2-C1F0-7C42-95DA-D5DD9DAE3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2344" y="4440238"/>
            <a:ext cx="18415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1753EBFA-5D54-444C-8304-E14D5B07D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807" y="4108452"/>
            <a:ext cx="4968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66AFAAA7-ABF5-EE46-B1A5-CCC6694BF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457" y="4110038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C117B52-CF7A-AB45-9DDA-948C387275D7}"/>
              </a:ext>
            </a:extLst>
          </p:cNvPr>
          <p:cNvSpPr/>
          <p:nvPr/>
        </p:nvSpPr>
        <p:spPr>
          <a:xfrm>
            <a:off x="12935632" y="5427664"/>
            <a:ext cx="966787" cy="8731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47EDD3C6-9DF9-BF45-973E-E9A0911AA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32" y="5562602"/>
            <a:ext cx="170021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0">
            <a:extLst>
              <a:ext uri="{FF2B5EF4-FFF2-40B4-BE49-F238E27FC236}">
                <a16:creationId xmlns:a16="http://schemas.microsoft.com/office/drawing/2014/main" id="{AB9B7B6D-DDEA-7C42-9AE8-B69E8BDB8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5457" y="6192839"/>
            <a:ext cx="3689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Time2: phones in different networks</a:t>
            </a: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1056A747-AE00-9644-9B22-CFCECA960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869" y="5902327"/>
            <a:ext cx="192088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C937C4A5-99E2-9040-ABAC-7A6E10421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3782" y="5902327"/>
            <a:ext cx="193675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61323F5-BC39-B443-9B1D-67444176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807" y="5581652"/>
            <a:ext cx="495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CE39B9FF-C6C6-2C42-AE3C-8B334B282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4719" y="5583238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1A0EBB0E-79D9-FD4D-98DE-7B27016DD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494" y="5753101"/>
            <a:ext cx="22701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C46F3C5C-94DB-7640-BA4D-1F3CECDD9C9F}"/>
              </a:ext>
            </a:extLst>
          </p:cNvPr>
          <p:cNvSpPr/>
          <p:nvPr/>
        </p:nvSpPr>
        <p:spPr>
          <a:xfrm>
            <a:off x="14261194" y="5348289"/>
            <a:ext cx="968375" cy="873125"/>
          </a:xfrm>
          <a:prstGeom prst="cloud">
            <a:avLst/>
          </a:prstGeom>
          <a:solidFill>
            <a:srgbClr val="FFC000">
              <a:alpha val="32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37">
            <a:extLst>
              <a:ext uri="{FF2B5EF4-FFF2-40B4-BE49-F238E27FC236}">
                <a16:creationId xmlns:a16="http://schemas.microsoft.com/office/drawing/2014/main" id="{C4381C63-233B-FD4B-9397-729F826CD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619" y="3916363"/>
            <a:ext cx="693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WiFi</a:t>
            </a:r>
            <a:endParaRPr lang="en-US" altLang="en-US" dirty="0"/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2FDFBE16-C42F-DC45-8717-7873BBB35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0582" y="5270501"/>
            <a:ext cx="693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WiFi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A0BDB7C6-E6B2-E940-ACAE-A39485D8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6294" y="5260976"/>
            <a:ext cx="98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Cellular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D48C653-768D-104B-8F57-3C4755E2DE10}"/>
              </a:ext>
            </a:extLst>
          </p:cNvPr>
          <p:cNvSpPr/>
          <p:nvPr/>
        </p:nvSpPr>
        <p:spPr>
          <a:xfrm>
            <a:off x="17252044" y="5281614"/>
            <a:ext cx="1117600" cy="3143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83301E5-A8B0-B74A-B4A6-952DAB4CB523}"/>
              </a:ext>
            </a:extLst>
          </p:cNvPr>
          <p:cNvSpPr/>
          <p:nvPr/>
        </p:nvSpPr>
        <p:spPr>
          <a:xfrm>
            <a:off x="17252044" y="4965701"/>
            <a:ext cx="1117600" cy="315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5BADF02-8BC4-BF4C-B95B-94A0985000DC}"/>
              </a:ext>
            </a:extLst>
          </p:cNvPr>
          <p:cNvSpPr/>
          <p:nvPr/>
        </p:nvSpPr>
        <p:spPr>
          <a:xfrm>
            <a:off x="17252044" y="4651377"/>
            <a:ext cx="1117600" cy="3143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525579A-4C22-9847-9E4F-3328FA0392D3}"/>
              </a:ext>
            </a:extLst>
          </p:cNvPr>
          <p:cNvSpPr/>
          <p:nvPr/>
        </p:nvSpPr>
        <p:spPr>
          <a:xfrm>
            <a:off x="17252044" y="4329114"/>
            <a:ext cx="1117600" cy="3159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2F5F5096-52DB-4747-9829-682B1F07E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3832" y="5256213"/>
            <a:ext cx="5572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DLL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426E384E-DCD5-A144-BA05-2A3B11609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144" y="4932363"/>
            <a:ext cx="9445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AC1234B1-BB7C-C346-9262-6C91064F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9357" y="4630738"/>
            <a:ext cx="10715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Trasnport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2FEBC-03C1-7549-B0A5-325C3752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9344" y="4321176"/>
            <a:ext cx="12303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Application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6711E6C-9F4D-2A44-A7E9-7319BDB9F6AA}"/>
              </a:ext>
            </a:extLst>
          </p:cNvPr>
          <p:cNvSpPr/>
          <p:nvPr/>
        </p:nvSpPr>
        <p:spPr>
          <a:xfrm>
            <a:off x="17252044" y="5595939"/>
            <a:ext cx="1117600" cy="31591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3" name="TextBox 36">
            <a:extLst>
              <a:ext uri="{FF2B5EF4-FFF2-40B4-BE49-F238E27FC236}">
                <a16:creationId xmlns:a16="http://schemas.microsoft.com/office/drawing/2014/main" id="{17DC6499-FE24-5842-8BC1-85CBB4CC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3832" y="5570538"/>
            <a:ext cx="581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PHY</a:t>
            </a:r>
          </a:p>
        </p:txBody>
      </p:sp>
    </p:spTree>
    <p:extLst>
      <p:ext uri="{BB962C8B-B14F-4D97-AF65-F5344CB8AC3E}">
        <p14:creationId xmlns:p14="http://schemas.microsoft.com/office/powerpoint/2010/main" val="3616775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1BA724C0-E0B6-C948-982B-CFFE8D9BA6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4039" y="123825"/>
            <a:ext cx="8561387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Indirect routing: moving between networks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7D4D752-6955-164E-BC82-B9397ABE52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59454" y="1652588"/>
            <a:ext cx="8089900" cy="4648200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suppose mobile user moves to another network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registers with new foreign agent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new foreign agent registers with home agent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agent update care-of-address for mobile</a:t>
            </a:r>
          </a:p>
          <a:p>
            <a:pPr lvl="1"/>
            <a:r>
              <a:rPr lang="en-US" altLang="en-US" sz="28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packets continue to be forwarded to mobile (but with new care-of-address)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mobility, changing foreign networks transparent: </a:t>
            </a: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ongoing connections can be maintained!</a:t>
            </a:r>
          </a:p>
        </p:txBody>
      </p:sp>
      <p:pic>
        <p:nvPicPr>
          <p:cNvPr id="36867" name="Picture 6" descr="underline_base">
            <a:extLst>
              <a:ext uri="{FF2B5EF4-FFF2-40B4-BE49-F238E27FC236}">
                <a16:creationId xmlns:a16="http://schemas.microsoft.com/office/drawing/2014/main" id="{C75F9A80-EF43-7040-A3A5-ADDEA82A4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881064"/>
            <a:ext cx="8228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4CCC2165-5F8D-EC43-9D10-DE6C72CE97BD}"/>
              </a:ext>
            </a:extLst>
          </p:cNvPr>
          <p:cNvSpPr/>
          <p:nvPr/>
        </p:nvSpPr>
        <p:spPr>
          <a:xfrm>
            <a:off x="13030882" y="3908427"/>
            <a:ext cx="2093912" cy="9239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Picture 20">
            <a:extLst>
              <a:ext uri="{FF2B5EF4-FFF2-40B4-BE49-F238E27FC236}">
                <a16:creationId xmlns:a16="http://schemas.microsoft.com/office/drawing/2014/main" id="{0FC27FBE-A608-604A-9A16-A7CAB80E0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0907" y="4079877"/>
            <a:ext cx="16129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D4656564-8156-454E-8E14-8EFEAE3DB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87982" y="4754563"/>
            <a:ext cx="3398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Time1: both phones same network</a:t>
            </a: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9BC46934-1440-7E48-ADCF-576FB2D68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8694" y="4440238"/>
            <a:ext cx="182563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C666DAB2-C1F0-7C42-95DA-D5DD9DAE3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72344" y="4440238"/>
            <a:ext cx="18415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0" name="TextBox 24">
            <a:extLst>
              <a:ext uri="{FF2B5EF4-FFF2-40B4-BE49-F238E27FC236}">
                <a16:creationId xmlns:a16="http://schemas.microsoft.com/office/drawing/2014/main" id="{1753EBFA-5D54-444C-8304-E14D5B07D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807" y="4108452"/>
            <a:ext cx="4968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11" name="TextBox 25">
            <a:extLst>
              <a:ext uri="{FF2B5EF4-FFF2-40B4-BE49-F238E27FC236}">
                <a16:creationId xmlns:a16="http://schemas.microsoft.com/office/drawing/2014/main" id="{66AFAAA7-ABF5-EE46-B1A5-CCC6694BF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56457" y="4110038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4C117B52-CF7A-AB45-9DDA-948C387275D7}"/>
              </a:ext>
            </a:extLst>
          </p:cNvPr>
          <p:cNvSpPr/>
          <p:nvPr/>
        </p:nvSpPr>
        <p:spPr>
          <a:xfrm>
            <a:off x="12935632" y="5427664"/>
            <a:ext cx="966787" cy="8731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29">
            <a:extLst>
              <a:ext uri="{FF2B5EF4-FFF2-40B4-BE49-F238E27FC236}">
                <a16:creationId xmlns:a16="http://schemas.microsoft.com/office/drawing/2014/main" id="{47EDD3C6-9DF9-BF45-973E-E9A0911AA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7732" y="5562602"/>
            <a:ext cx="170021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30">
            <a:extLst>
              <a:ext uri="{FF2B5EF4-FFF2-40B4-BE49-F238E27FC236}">
                <a16:creationId xmlns:a16="http://schemas.microsoft.com/office/drawing/2014/main" id="{AB9B7B6D-DDEA-7C42-9AE8-B69E8BDB8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5457" y="6192839"/>
            <a:ext cx="3689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Time2: phones in different networks</a:t>
            </a:r>
          </a:p>
        </p:txBody>
      </p:sp>
      <p:sp>
        <p:nvSpPr>
          <p:cNvPr id="15" name="TextBox 31">
            <a:extLst>
              <a:ext uri="{FF2B5EF4-FFF2-40B4-BE49-F238E27FC236}">
                <a16:creationId xmlns:a16="http://schemas.microsoft.com/office/drawing/2014/main" id="{1056A747-AE00-9644-9B22-CFCECA960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1869" y="5902327"/>
            <a:ext cx="192088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16" name="TextBox 32">
            <a:extLst>
              <a:ext uri="{FF2B5EF4-FFF2-40B4-BE49-F238E27FC236}">
                <a16:creationId xmlns:a16="http://schemas.microsoft.com/office/drawing/2014/main" id="{C937C4A5-99E2-9040-ABAC-7A6E10421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3782" y="5902327"/>
            <a:ext cx="193675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17" name="TextBox 33">
            <a:extLst>
              <a:ext uri="{FF2B5EF4-FFF2-40B4-BE49-F238E27FC236}">
                <a16:creationId xmlns:a16="http://schemas.microsoft.com/office/drawing/2014/main" id="{161323F5-BC39-B443-9B1D-67444176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92807" y="5581652"/>
            <a:ext cx="495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18" name="TextBox 34">
            <a:extLst>
              <a:ext uri="{FF2B5EF4-FFF2-40B4-BE49-F238E27FC236}">
                <a16:creationId xmlns:a16="http://schemas.microsoft.com/office/drawing/2014/main" id="{CE39B9FF-C6C6-2C42-AE3C-8B334B282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4719" y="5583238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pic>
        <p:nvPicPr>
          <p:cNvPr id="19" name="Picture 36">
            <a:extLst>
              <a:ext uri="{FF2B5EF4-FFF2-40B4-BE49-F238E27FC236}">
                <a16:creationId xmlns:a16="http://schemas.microsoft.com/office/drawing/2014/main" id="{1A0EBB0E-79D9-FD4D-98DE-7B27016DD1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9494" y="5753101"/>
            <a:ext cx="22701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loud 19">
            <a:extLst>
              <a:ext uri="{FF2B5EF4-FFF2-40B4-BE49-F238E27FC236}">
                <a16:creationId xmlns:a16="http://schemas.microsoft.com/office/drawing/2014/main" id="{C46F3C5C-94DB-7640-BA4D-1F3CECDD9C9F}"/>
              </a:ext>
            </a:extLst>
          </p:cNvPr>
          <p:cNvSpPr/>
          <p:nvPr/>
        </p:nvSpPr>
        <p:spPr>
          <a:xfrm>
            <a:off x="14261194" y="5348289"/>
            <a:ext cx="968375" cy="873125"/>
          </a:xfrm>
          <a:prstGeom prst="cloud">
            <a:avLst/>
          </a:prstGeom>
          <a:solidFill>
            <a:srgbClr val="FFC000">
              <a:alpha val="32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37">
            <a:extLst>
              <a:ext uri="{FF2B5EF4-FFF2-40B4-BE49-F238E27FC236}">
                <a16:creationId xmlns:a16="http://schemas.microsoft.com/office/drawing/2014/main" id="{C4381C63-233B-FD4B-9397-729F826CD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1619" y="3916363"/>
            <a:ext cx="693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WiFi</a:t>
            </a:r>
            <a:endParaRPr lang="en-US" altLang="en-US" dirty="0"/>
          </a:p>
        </p:txBody>
      </p:sp>
      <p:sp>
        <p:nvSpPr>
          <p:cNvPr id="22" name="TextBox 38">
            <a:extLst>
              <a:ext uri="{FF2B5EF4-FFF2-40B4-BE49-F238E27FC236}">
                <a16:creationId xmlns:a16="http://schemas.microsoft.com/office/drawing/2014/main" id="{2FDFBE16-C42F-DC45-8717-7873BBB35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0582" y="5270501"/>
            <a:ext cx="693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WiFi</a:t>
            </a:r>
          </a:p>
        </p:txBody>
      </p:sp>
      <p:sp>
        <p:nvSpPr>
          <p:cNvPr id="23" name="TextBox 39">
            <a:extLst>
              <a:ext uri="{FF2B5EF4-FFF2-40B4-BE49-F238E27FC236}">
                <a16:creationId xmlns:a16="http://schemas.microsoft.com/office/drawing/2014/main" id="{A0BDB7C6-E6B2-E940-ACAE-A39485D8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6294" y="5260976"/>
            <a:ext cx="98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Cellular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3D48C653-768D-104B-8F57-3C4755E2DE10}"/>
              </a:ext>
            </a:extLst>
          </p:cNvPr>
          <p:cNvSpPr/>
          <p:nvPr/>
        </p:nvSpPr>
        <p:spPr>
          <a:xfrm>
            <a:off x="17252044" y="5281614"/>
            <a:ext cx="1117600" cy="3143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83301E5-A8B0-B74A-B4A6-952DAB4CB523}"/>
              </a:ext>
            </a:extLst>
          </p:cNvPr>
          <p:cNvSpPr/>
          <p:nvPr/>
        </p:nvSpPr>
        <p:spPr>
          <a:xfrm>
            <a:off x="17252044" y="4965701"/>
            <a:ext cx="1117600" cy="315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5BADF02-8BC4-BF4C-B95B-94A0985000DC}"/>
              </a:ext>
            </a:extLst>
          </p:cNvPr>
          <p:cNvSpPr/>
          <p:nvPr/>
        </p:nvSpPr>
        <p:spPr>
          <a:xfrm>
            <a:off x="17252044" y="4651377"/>
            <a:ext cx="1117600" cy="3143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525579A-4C22-9847-9E4F-3328FA0392D3}"/>
              </a:ext>
            </a:extLst>
          </p:cNvPr>
          <p:cNvSpPr/>
          <p:nvPr/>
        </p:nvSpPr>
        <p:spPr>
          <a:xfrm>
            <a:off x="17252044" y="4329114"/>
            <a:ext cx="1117600" cy="3159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2F5F5096-52DB-4747-9829-682B1F07E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3832" y="5256213"/>
            <a:ext cx="5572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DLL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426E384E-DCD5-A144-BA05-2A3B11609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17144" y="4932363"/>
            <a:ext cx="9445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30" name="TextBox 28">
            <a:extLst>
              <a:ext uri="{FF2B5EF4-FFF2-40B4-BE49-F238E27FC236}">
                <a16:creationId xmlns:a16="http://schemas.microsoft.com/office/drawing/2014/main" id="{AC1234B1-BB7C-C346-9262-6C91064F5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9357" y="4630738"/>
            <a:ext cx="10715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Trasnport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252FEBC-03C1-7549-B0A5-325C3752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9344" y="4321176"/>
            <a:ext cx="12303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Application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6711E6C-9F4D-2A44-A7E9-7319BDB9F6AA}"/>
              </a:ext>
            </a:extLst>
          </p:cNvPr>
          <p:cNvSpPr/>
          <p:nvPr/>
        </p:nvSpPr>
        <p:spPr>
          <a:xfrm>
            <a:off x="17252044" y="5595939"/>
            <a:ext cx="1117600" cy="31591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3" name="TextBox 36">
            <a:extLst>
              <a:ext uri="{FF2B5EF4-FFF2-40B4-BE49-F238E27FC236}">
                <a16:creationId xmlns:a16="http://schemas.microsoft.com/office/drawing/2014/main" id="{17DC6499-FE24-5842-8BC1-85CBB4CC9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3832" y="5570538"/>
            <a:ext cx="581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PHY</a:t>
            </a:r>
          </a:p>
        </p:txBody>
      </p:sp>
    </p:spTree>
    <p:extLst>
      <p:ext uri="{BB962C8B-B14F-4D97-AF65-F5344CB8AC3E}">
        <p14:creationId xmlns:p14="http://schemas.microsoft.com/office/powerpoint/2010/main" val="3540230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54">
            <a:extLst>
              <a:ext uri="{FF2B5EF4-FFF2-40B4-BE49-F238E27FC236}">
                <a16:creationId xmlns:a16="http://schemas.microsoft.com/office/drawing/2014/main" id="{4C7B0ADF-4893-044C-9CFF-123AE66D5F35}"/>
              </a:ext>
            </a:extLst>
          </p:cNvPr>
          <p:cNvGrpSpPr>
            <a:grpSpLocks/>
          </p:cNvGrpSpPr>
          <p:nvPr/>
        </p:nvGrpSpPr>
        <p:grpSpPr bwMode="auto">
          <a:xfrm>
            <a:off x="2652714" y="2232026"/>
            <a:ext cx="7159625" cy="3402013"/>
            <a:chOff x="641269" y="2624447"/>
            <a:chExt cx="7160820" cy="3401396"/>
          </a:xfrm>
        </p:grpSpPr>
        <p:sp>
          <p:nvSpPr>
            <p:cNvPr id="38929" name="Freeform 2">
              <a:extLst>
                <a:ext uri="{FF2B5EF4-FFF2-40B4-BE49-F238E27FC236}">
                  <a16:creationId xmlns:a16="http://schemas.microsoft.com/office/drawing/2014/main" id="{3C181EFA-1579-4B4A-AD4E-A584F9B3B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49" y="2752138"/>
              <a:ext cx="2008857" cy="1558760"/>
            </a:xfrm>
            <a:custGeom>
              <a:avLst/>
              <a:gdLst>
                <a:gd name="T0" fmla="*/ 2147483646 w 1340"/>
                <a:gd name="T1" fmla="*/ 2147483646 h 1191"/>
                <a:gd name="T2" fmla="*/ 2147483646 w 1340"/>
                <a:gd name="T3" fmla="*/ 2147483646 h 1191"/>
                <a:gd name="T4" fmla="*/ 2147483646 w 1340"/>
                <a:gd name="T5" fmla="*/ 2147483646 h 1191"/>
                <a:gd name="T6" fmla="*/ 2147483646 w 1340"/>
                <a:gd name="T7" fmla="*/ 2147483646 h 1191"/>
                <a:gd name="T8" fmla="*/ 2147483646 w 1340"/>
                <a:gd name="T9" fmla="*/ 2147483646 h 1191"/>
                <a:gd name="T10" fmla="*/ 2147483646 w 1340"/>
                <a:gd name="T11" fmla="*/ 2147483646 h 1191"/>
                <a:gd name="T12" fmla="*/ 2147483646 w 1340"/>
                <a:gd name="T13" fmla="*/ 2147483646 h 1191"/>
                <a:gd name="T14" fmla="*/ 2147483646 w 1340"/>
                <a:gd name="T15" fmla="*/ 2147483646 h 1191"/>
                <a:gd name="T16" fmla="*/ 2147483646 w 1340"/>
                <a:gd name="T17" fmla="*/ 2147483646 h 1191"/>
                <a:gd name="T18" fmla="*/ 2147483646 w 1340"/>
                <a:gd name="T19" fmla="*/ 2147483646 h 1191"/>
                <a:gd name="T20" fmla="*/ 2147483646 w 1340"/>
                <a:gd name="T21" fmla="*/ 2147483646 h 1191"/>
                <a:gd name="T22" fmla="*/ 2147483646 w 1340"/>
                <a:gd name="T23" fmla="*/ 2147483646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0" name="Freeform 96">
              <a:extLst>
                <a:ext uri="{FF2B5EF4-FFF2-40B4-BE49-F238E27FC236}">
                  <a16:creationId xmlns:a16="http://schemas.microsoft.com/office/drawing/2014/main" id="{5AA4E3FE-8ED2-8046-84D8-7B35FC618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980" y="2624447"/>
              <a:ext cx="1978109" cy="1678664"/>
            </a:xfrm>
            <a:custGeom>
              <a:avLst/>
              <a:gdLst>
                <a:gd name="T0" fmla="*/ 2147483646 w 2894"/>
                <a:gd name="T1" fmla="*/ 2147483646 h 2693"/>
                <a:gd name="T2" fmla="*/ 2147483646 w 2894"/>
                <a:gd name="T3" fmla="*/ 2147483646 h 2693"/>
                <a:gd name="T4" fmla="*/ 2147483646 w 2894"/>
                <a:gd name="T5" fmla="*/ 2147483646 h 2693"/>
                <a:gd name="T6" fmla="*/ 2147483646 w 2894"/>
                <a:gd name="T7" fmla="*/ 2147483646 h 2693"/>
                <a:gd name="T8" fmla="*/ 2147483646 w 2894"/>
                <a:gd name="T9" fmla="*/ 2147483646 h 2693"/>
                <a:gd name="T10" fmla="*/ 2147483646 w 2894"/>
                <a:gd name="T11" fmla="*/ 2147483646 h 2693"/>
                <a:gd name="T12" fmla="*/ 2147483646 w 2894"/>
                <a:gd name="T13" fmla="*/ 2147483646 h 2693"/>
                <a:gd name="T14" fmla="*/ 2147483646 w 2894"/>
                <a:gd name="T15" fmla="*/ 2147483646 h 2693"/>
                <a:gd name="T16" fmla="*/ 2147483646 w 2894"/>
                <a:gd name="T17" fmla="*/ 2147483646 h 2693"/>
                <a:gd name="T18" fmla="*/ 2147483646 w 2894"/>
                <a:gd name="T19" fmla="*/ 2147483646 h 2693"/>
                <a:gd name="T20" fmla="*/ 2147483646 w 2894"/>
                <a:gd name="T21" fmla="*/ 2147483646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1" name="Freeform 119">
              <a:extLst>
                <a:ext uri="{FF2B5EF4-FFF2-40B4-BE49-F238E27FC236}">
                  <a16:creationId xmlns:a16="http://schemas.microsoft.com/office/drawing/2014/main" id="{2A2C3EF5-172B-BF46-AAD8-C872A1C26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961" y="3552540"/>
              <a:ext cx="2270212" cy="1227075"/>
            </a:xfrm>
            <a:custGeom>
              <a:avLst/>
              <a:gdLst>
                <a:gd name="T0" fmla="*/ 2147483646 w 3324"/>
                <a:gd name="T1" fmla="*/ 2147483646 h 1971"/>
                <a:gd name="T2" fmla="*/ 2147483646 w 3324"/>
                <a:gd name="T3" fmla="*/ 2147483646 h 1971"/>
                <a:gd name="T4" fmla="*/ 2147483646 w 3324"/>
                <a:gd name="T5" fmla="*/ 2147483646 h 1971"/>
                <a:gd name="T6" fmla="*/ 2147483646 w 3324"/>
                <a:gd name="T7" fmla="*/ 2147483646 h 1971"/>
                <a:gd name="T8" fmla="*/ 2147483646 w 3324"/>
                <a:gd name="T9" fmla="*/ 2147483646 h 1971"/>
                <a:gd name="T10" fmla="*/ 2147483646 w 3324"/>
                <a:gd name="T11" fmla="*/ 2147483646 h 1971"/>
                <a:gd name="T12" fmla="*/ 2147483646 w 3324"/>
                <a:gd name="T13" fmla="*/ 2147483646 h 1971"/>
                <a:gd name="T14" fmla="*/ 2147483646 w 3324"/>
                <a:gd name="T15" fmla="*/ 2147483646 h 1971"/>
                <a:gd name="T16" fmla="*/ 2147483646 w 3324"/>
                <a:gd name="T17" fmla="*/ 2147483646 h 1971"/>
                <a:gd name="T18" fmla="*/ 2147483646 w 3324"/>
                <a:gd name="T19" fmla="*/ 2147483646 h 1971"/>
                <a:gd name="T20" fmla="*/ 2147483646 w 3324"/>
                <a:gd name="T21" fmla="*/ 2147483646 h 1971"/>
                <a:gd name="T22" fmla="*/ 2147483646 w 3324"/>
                <a:gd name="T23" fmla="*/ 2147483646 h 1971"/>
                <a:gd name="T24" fmla="*/ 2147483646 w 3324"/>
                <a:gd name="T25" fmla="*/ 2147483646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8932" name="Group 158">
              <a:extLst>
                <a:ext uri="{FF2B5EF4-FFF2-40B4-BE49-F238E27FC236}">
                  <a16:creationId xmlns:a16="http://schemas.microsoft.com/office/drawing/2014/main" id="{E0CE5E5F-08CC-B64F-93C1-E44E07DF26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38959" name="Oval 26">
                <a:extLst>
                  <a:ext uri="{FF2B5EF4-FFF2-40B4-BE49-F238E27FC236}">
                    <a16:creationId xmlns:a16="http://schemas.microsoft.com/office/drawing/2014/main" id="{989E4934-2E58-3042-9F8B-6B9B1D2016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pic>
            <p:nvPicPr>
              <p:cNvPr id="38960" name="Picture 354" descr="laptop_stylized_small">
                <a:extLst>
                  <a:ext uri="{FF2B5EF4-FFF2-40B4-BE49-F238E27FC236}">
                    <a16:creationId xmlns:a16="http://schemas.microsoft.com/office/drawing/2014/main" id="{CC8F367E-E3E2-9345-BBFC-D0A9A859C85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8933" name="Picture 5">
              <a:extLst>
                <a:ext uri="{FF2B5EF4-FFF2-40B4-BE49-F238E27FC236}">
                  <a16:creationId xmlns:a16="http://schemas.microsoft.com/office/drawing/2014/main" id="{7E70EBA1-8CDC-F846-975A-A78F9C62F5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843" y="3687879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4" name="Line 111">
              <a:extLst>
                <a:ext uri="{FF2B5EF4-FFF2-40B4-BE49-F238E27FC236}">
                  <a16:creationId xmlns:a16="http://schemas.microsoft.com/office/drawing/2014/main" id="{5B562380-670C-0D40-A06E-435B4D13B3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667" y="3393260"/>
              <a:ext cx="541502" cy="3056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38935" name="Picture 5">
              <a:extLst>
                <a:ext uri="{FF2B5EF4-FFF2-40B4-BE49-F238E27FC236}">
                  <a16:creationId xmlns:a16="http://schemas.microsoft.com/office/drawing/2014/main" id="{01ACFB04-6E20-3A46-99BB-614FBAB716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337" y="3827554"/>
              <a:ext cx="736723" cy="241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36" name="Line 111">
              <a:extLst>
                <a:ext uri="{FF2B5EF4-FFF2-40B4-BE49-F238E27FC236}">
                  <a16:creationId xmlns:a16="http://schemas.microsoft.com/office/drawing/2014/main" id="{0DED8AE2-D82F-BB4F-81E4-0FA0FF4695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9104" y="3500040"/>
              <a:ext cx="372147" cy="3163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8937" name="Group 163">
              <a:extLst>
                <a:ext uri="{FF2B5EF4-FFF2-40B4-BE49-F238E27FC236}">
                  <a16:creationId xmlns:a16="http://schemas.microsoft.com/office/drawing/2014/main" id="{8BF77097-5C5F-6A48-A4CA-E95E5B1FB9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38955" name="Oval 26">
                <a:extLst>
                  <a:ext uri="{FF2B5EF4-FFF2-40B4-BE49-F238E27FC236}">
                    <a16:creationId xmlns:a16="http://schemas.microsoft.com/office/drawing/2014/main" id="{6BE2012F-6CDF-DD47-868D-BE314ADCF1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  <p:grpSp>
            <p:nvGrpSpPr>
              <p:cNvPr id="38956" name="Group 356">
                <a:extLst>
                  <a:ext uri="{FF2B5EF4-FFF2-40B4-BE49-F238E27FC236}">
                    <a16:creationId xmlns:a16="http://schemas.microsoft.com/office/drawing/2014/main" id="{C2B42594-F29B-C548-BEDC-EBD95EDE8E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38957" name="Picture 354" descr="laptop_stylized_small">
                  <a:extLst>
                    <a:ext uri="{FF2B5EF4-FFF2-40B4-BE49-F238E27FC236}">
                      <a16:creationId xmlns:a16="http://schemas.microsoft.com/office/drawing/2014/main" id="{9DCDDA7E-D2FD-D34E-96B4-B0A6A6C02BD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958" name="Picture 355" descr="antenna_stylized">
                  <a:extLst>
                    <a:ext uri="{FF2B5EF4-FFF2-40B4-BE49-F238E27FC236}">
                      <a16:creationId xmlns:a16="http://schemas.microsoft.com/office/drawing/2014/main" id="{1BABEAA5-4AE8-3E4A-A1D5-96D78AC64D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38938" name="Freeform 96">
              <a:extLst>
                <a:ext uri="{FF2B5EF4-FFF2-40B4-BE49-F238E27FC236}">
                  <a16:creationId xmlns:a16="http://schemas.microsoft.com/office/drawing/2014/main" id="{BA25344E-F14F-964B-A096-710F3110F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50" y="2915275"/>
              <a:ext cx="1075177" cy="808704"/>
            </a:xfrm>
            <a:custGeom>
              <a:avLst/>
              <a:gdLst>
                <a:gd name="T0" fmla="*/ 2147483646 w 10000"/>
                <a:gd name="T1" fmla="*/ 2147483646 h 10305"/>
                <a:gd name="T2" fmla="*/ 2147483646 w 10000"/>
                <a:gd name="T3" fmla="*/ 2147483646 h 10305"/>
                <a:gd name="T4" fmla="*/ 2147483646 w 10000"/>
                <a:gd name="T5" fmla="*/ 2147483646 h 10305"/>
                <a:gd name="T6" fmla="*/ 2147483646 w 10000"/>
                <a:gd name="T7" fmla="*/ 2147483646 h 10305"/>
                <a:gd name="T8" fmla="*/ 2147483646 w 10000"/>
                <a:gd name="T9" fmla="*/ 2147483646 h 10305"/>
                <a:gd name="T10" fmla="*/ 2147483646 w 10000"/>
                <a:gd name="T11" fmla="*/ 2147483646 h 10305"/>
                <a:gd name="T12" fmla="*/ 2147483646 w 10000"/>
                <a:gd name="T13" fmla="*/ 2147483646 h 10305"/>
                <a:gd name="T14" fmla="*/ 2147483646 w 10000"/>
                <a:gd name="T15" fmla="*/ 2147483646 h 10305"/>
                <a:gd name="T16" fmla="*/ 2147483646 w 10000"/>
                <a:gd name="T17" fmla="*/ 2147483646 h 10305"/>
                <a:gd name="T18" fmla="*/ 2147483646 w 10000"/>
                <a:gd name="T19" fmla="*/ 2147483646 h 10305"/>
                <a:gd name="T20" fmla="*/ 2147483646 w 10000"/>
                <a:gd name="T21" fmla="*/ 2147483646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121">
              <a:extLst>
                <a:ext uri="{FF2B5EF4-FFF2-40B4-BE49-F238E27FC236}">
                  <a16:creationId xmlns:a16="http://schemas.microsoft.com/office/drawing/2014/main" id="{EFD5EB63-D09B-794F-B7AC-AD75CF56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114" y="5132009"/>
              <a:ext cx="3168732" cy="893834"/>
            </a:xfrm>
            <a:custGeom>
              <a:avLst/>
              <a:gdLst>
                <a:gd name="T0" fmla="*/ 2147483646 w 4636"/>
                <a:gd name="T1" fmla="*/ 2147483646 h 1435"/>
                <a:gd name="T2" fmla="*/ 2147483646 w 4636"/>
                <a:gd name="T3" fmla="*/ 2147483646 h 1435"/>
                <a:gd name="T4" fmla="*/ 2147483646 w 4636"/>
                <a:gd name="T5" fmla="*/ 2147483646 h 1435"/>
                <a:gd name="T6" fmla="*/ 2147483646 w 4636"/>
                <a:gd name="T7" fmla="*/ 2147483646 h 1435"/>
                <a:gd name="T8" fmla="*/ 2147483646 w 4636"/>
                <a:gd name="T9" fmla="*/ 2147483646 h 1435"/>
                <a:gd name="T10" fmla="*/ 2147483646 w 4636"/>
                <a:gd name="T11" fmla="*/ 2147483646 h 1435"/>
                <a:gd name="T12" fmla="*/ 2147483646 w 4636"/>
                <a:gd name="T13" fmla="*/ 2147483646 h 1435"/>
                <a:gd name="T14" fmla="*/ 2147483646 w 4636"/>
                <a:gd name="T15" fmla="*/ 2147483646 h 1435"/>
                <a:gd name="T16" fmla="*/ 2147483646 w 4636"/>
                <a:gd name="T17" fmla="*/ 2147483646 h 1435"/>
                <a:gd name="T18" fmla="*/ 2147483646 w 4636"/>
                <a:gd name="T19" fmla="*/ 2147483646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8940" name="Picture 6">
              <a:extLst>
                <a:ext uri="{FF2B5EF4-FFF2-40B4-BE49-F238E27FC236}">
                  <a16:creationId xmlns:a16="http://schemas.microsoft.com/office/drawing/2014/main" id="{080392B9-95C2-8A4C-BFDD-4FEB436DAB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586" y="5143353"/>
              <a:ext cx="839927" cy="66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941" name="Group 137">
              <a:extLst>
                <a:ext uri="{FF2B5EF4-FFF2-40B4-BE49-F238E27FC236}">
                  <a16:creationId xmlns:a16="http://schemas.microsoft.com/office/drawing/2014/main" id="{69310ACE-3B45-4E49-A189-26F7C3138F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38951" name="Line 138">
                <a:extLst>
                  <a:ext uri="{FF2B5EF4-FFF2-40B4-BE49-F238E27FC236}">
                    <a16:creationId xmlns:a16="http://schemas.microsoft.com/office/drawing/2014/main" id="{024FFCEC-1183-AD4C-B4F4-6D06330E01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1" y="2450"/>
                <a:ext cx="855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38952" name="Group 139">
                <a:extLst>
                  <a:ext uri="{FF2B5EF4-FFF2-40B4-BE49-F238E27FC236}">
                    <a16:creationId xmlns:a16="http://schemas.microsoft.com/office/drawing/2014/main" id="{52AAEE07-293D-E94F-97B4-B413335457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02" cy="237"/>
                <a:chOff x="618" y="3500"/>
                <a:chExt cx="202" cy="237"/>
              </a:xfrm>
            </p:grpSpPr>
            <p:sp>
              <p:nvSpPr>
                <p:cNvPr id="38953" name="Oval 140">
                  <a:extLst>
                    <a:ext uri="{FF2B5EF4-FFF2-40B4-BE49-F238E27FC236}">
                      <a16:creationId xmlns:a16="http://schemas.microsoft.com/office/drawing/2014/main" id="{5CBADED6-B6DF-9F45-A2DD-08DDBBF78F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38954" name="Text Box 141">
                  <a:extLst>
                    <a:ext uri="{FF2B5EF4-FFF2-40B4-BE49-F238E27FC236}">
                      <a16:creationId xmlns:a16="http://schemas.microsoft.com/office/drawing/2014/main" id="{47225B04-7DB0-E549-884F-CE3C9691AB0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182" cy="2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8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38942" name="Line 138">
              <a:extLst>
                <a:ext uri="{FF2B5EF4-FFF2-40B4-BE49-F238E27FC236}">
                  <a16:creationId xmlns:a16="http://schemas.microsoft.com/office/drawing/2014/main" id="{0894EC9B-2DD2-2F4B-B6CF-061A025F208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3993" y="3951356"/>
              <a:ext cx="1459157" cy="127453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3" name="Oval 140">
              <a:extLst>
                <a:ext uri="{FF2B5EF4-FFF2-40B4-BE49-F238E27FC236}">
                  <a16:creationId xmlns:a16="http://schemas.microsoft.com/office/drawing/2014/main" id="{97CB722B-D13D-714E-B3E7-AD4CD03AECB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4780" y="4360857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4" name="Text Box 141">
              <a:extLst>
                <a:ext uri="{FF2B5EF4-FFF2-40B4-BE49-F238E27FC236}">
                  <a16:creationId xmlns:a16="http://schemas.microsoft.com/office/drawing/2014/main" id="{0015B688-B8D1-7F46-B9BE-95CB3E7CD1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2720" y="4310066"/>
              <a:ext cx="312789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8945" name="Line 138">
              <a:extLst>
                <a:ext uri="{FF2B5EF4-FFF2-40B4-BE49-F238E27FC236}">
                  <a16:creationId xmlns:a16="http://schemas.microsoft.com/office/drawing/2014/main" id="{C9CB52FD-C0FA-5C4E-B0F1-C8C20EDA4EC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6391" y="3491065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6" name="Oval 140">
              <a:extLst>
                <a:ext uri="{FF2B5EF4-FFF2-40B4-BE49-F238E27FC236}">
                  <a16:creationId xmlns:a16="http://schemas.microsoft.com/office/drawing/2014/main" id="{A7E1E3B8-93BE-634F-BC98-DCE2428BFD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516" y="4097380"/>
              <a:ext cx="344544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7" name="Text Box 141">
              <a:extLst>
                <a:ext uri="{FF2B5EF4-FFF2-40B4-BE49-F238E27FC236}">
                  <a16:creationId xmlns:a16="http://schemas.microsoft.com/office/drawing/2014/main" id="{4979F51D-6D3B-C14C-9B95-81BC786BC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454" y="4046589"/>
              <a:ext cx="314377" cy="369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8948" name="Line 138">
              <a:extLst>
                <a:ext uri="{FF2B5EF4-FFF2-40B4-BE49-F238E27FC236}">
                  <a16:creationId xmlns:a16="http://schemas.microsoft.com/office/drawing/2014/main" id="{AAFAEF5D-7516-B74B-9A30-51DCDFD1C7C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8816" y="3643437"/>
              <a:ext cx="2184765" cy="167450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8949" name="Oval 140">
              <a:extLst>
                <a:ext uri="{FF2B5EF4-FFF2-40B4-BE49-F238E27FC236}">
                  <a16:creationId xmlns:a16="http://schemas.microsoft.com/office/drawing/2014/main" id="{BF7C198C-5642-0549-A3DD-D69D02A7FF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6763" y="4630683"/>
              <a:ext cx="344545" cy="31268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50" name="Text Box 141">
              <a:extLst>
                <a:ext uri="{FF2B5EF4-FFF2-40B4-BE49-F238E27FC236}">
                  <a16:creationId xmlns:a16="http://schemas.microsoft.com/office/drawing/2014/main" id="{0ABC08E9-BFDB-3F41-815C-698FD3AC9B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6290" y="4579892"/>
              <a:ext cx="312790" cy="368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8914" name="Rectangle 21">
            <a:extLst>
              <a:ext uri="{FF2B5EF4-FFF2-40B4-BE49-F238E27FC236}">
                <a16:creationId xmlns:a16="http://schemas.microsoft.com/office/drawing/2014/main" id="{8A3CA27E-5C6B-DD46-A18D-193DE951EF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14525" y="0"/>
            <a:ext cx="7772400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 via direct routing</a:t>
            </a:r>
          </a:p>
        </p:txBody>
      </p:sp>
      <p:sp>
        <p:nvSpPr>
          <p:cNvPr id="38915" name="Text Box 120">
            <a:extLst>
              <a:ext uri="{FF2B5EF4-FFF2-40B4-BE49-F238E27FC236}">
                <a16:creationId xmlns:a16="http://schemas.microsoft.com/office/drawing/2014/main" id="{D54591A2-DE5F-5D47-B955-CC4305BBA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7075" y="2852739"/>
            <a:ext cx="18875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38916" name="Text Box 121">
            <a:extLst>
              <a:ext uri="{FF2B5EF4-FFF2-40B4-BE49-F238E27FC236}">
                <a16:creationId xmlns:a16="http://schemas.microsoft.com/office/drawing/2014/main" id="{5C4ABB2E-9943-BB4D-B251-0BF4AE2A5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8000" y="2174876"/>
            <a:ext cx="127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38917" name="Text Box 138">
            <a:extLst>
              <a:ext uri="{FF2B5EF4-FFF2-40B4-BE49-F238E27FC236}">
                <a16:creationId xmlns:a16="http://schemas.microsoft.com/office/drawing/2014/main" id="{9E16FFAD-41D2-5840-8BDC-F6CFD7D893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050" y="4606926"/>
            <a:ext cx="25352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correspondent requests, receives foreign address of mobile</a:t>
            </a:r>
          </a:p>
        </p:txBody>
      </p:sp>
      <p:sp>
        <p:nvSpPr>
          <p:cNvPr id="38918" name="Line 139">
            <a:extLst>
              <a:ext uri="{FF2B5EF4-FFF2-40B4-BE49-F238E27FC236}">
                <a16:creationId xmlns:a16="http://schemas.microsoft.com/office/drawing/2014/main" id="{8280BD75-FEBA-2143-9919-E22E40122F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27514" y="4598988"/>
            <a:ext cx="738187" cy="228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919" name="Text Box 140">
            <a:extLst>
              <a:ext uri="{FF2B5EF4-FFF2-40B4-BE49-F238E27FC236}">
                <a16:creationId xmlns:a16="http://schemas.microsoft.com/office/drawing/2014/main" id="{C0561ACB-37FA-F342-8B96-41ACA4FAA5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0663" y="1882775"/>
            <a:ext cx="2794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correspondent forwards to foreign agent</a:t>
            </a:r>
          </a:p>
        </p:txBody>
      </p:sp>
      <p:sp>
        <p:nvSpPr>
          <p:cNvPr id="38920" name="Line 141">
            <a:extLst>
              <a:ext uri="{FF2B5EF4-FFF2-40B4-BE49-F238E27FC236}">
                <a16:creationId xmlns:a16="http://schemas.microsoft.com/office/drawing/2014/main" id="{A77A27F8-7358-3641-A9D6-A892A6A6D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65838" y="2232025"/>
            <a:ext cx="1408112" cy="1460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8921" name="Group 142">
            <a:extLst>
              <a:ext uri="{FF2B5EF4-FFF2-40B4-BE49-F238E27FC236}">
                <a16:creationId xmlns:a16="http://schemas.microsoft.com/office/drawing/2014/main" id="{5B17D031-F958-3145-999C-7AD6D2421DB1}"/>
              </a:ext>
            </a:extLst>
          </p:cNvPr>
          <p:cNvGrpSpPr>
            <a:grpSpLocks/>
          </p:cNvGrpSpPr>
          <p:nvPr/>
        </p:nvGrpSpPr>
        <p:grpSpPr bwMode="auto">
          <a:xfrm>
            <a:off x="6956425" y="1387475"/>
            <a:ext cx="2338388" cy="2020888"/>
            <a:chOff x="3422" y="874"/>
            <a:chExt cx="1473" cy="1273"/>
          </a:xfrm>
        </p:grpSpPr>
        <p:sp>
          <p:nvSpPr>
            <p:cNvPr id="38927" name="Text Box 143">
              <a:extLst>
                <a:ext uri="{FF2B5EF4-FFF2-40B4-BE49-F238E27FC236}">
                  <a16:creationId xmlns:a16="http://schemas.microsoft.com/office/drawing/2014/main" id="{FE95DE82-A416-AC44-84EB-8EB11EBB24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874"/>
              <a:ext cx="1473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foreign agent receives packets, forwards to mobile</a:t>
              </a:r>
            </a:p>
          </p:txBody>
        </p:sp>
        <p:sp>
          <p:nvSpPr>
            <p:cNvPr id="38928" name="Line 144">
              <a:extLst>
                <a:ext uri="{FF2B5EF4-FFF2-40B4-BE49-F238E27FC236}">
                  <a16:creationId xmlns:a16="http://schemas.microsoft.com/office/drawing/2014/main" id="{F34AAC74-91CD-B543-985B-561BCDF83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11" y="1420"/>
              <a:ext cx="240" cy="7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8922" name="Group 145">
            <a:extLst>
              <a:ext uri="{FF2B5EF4-FFF2-40B4-BE49-F238E27FC236}">
                <a16:creationId xmlns:a16="http://schemas.microsoft.com/office/drawing/2014/main" id="{147733DA-DDFA-3C4C-B000-11129976B392}"/>
              </a:ext>
            </a:extLst>
          </p:cNvPr>
          <p:cNvGrpSpPr>
            <a:grpSpLocks/>
          </p:cNvGrpSpPr>
          <p:nvPr/>
        </p:nvGrpSpPr>
        <p:grpSpPr bwMode="auto">
          <a:xfrm>
            <a:off x="7832725" y="4230689"/>
            <a:ext cx="2247900" cy="1165225"/>
            <a:chOff x="4191" y="3009"/>
            <a:chExt cx="1416" cy="734"/>
          </a:xfrm>
        </p:grpSpPr>
        <p:sp>
          <p:nvSpPr>
            <p:cNvPr id="38925" name="Text Box 146">
              <a:extLst>
                <a:ext uri="{FF2B5EF4-FFF2-40B4-BE49-F238E27FC236}">
                  <a16:creationId xmlns:a16="http://schemas.microsoft.com/office/drawing/2014/main" id="{32E78913-CD10-7544-8B19-77223F4C6F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32" y="3166"/>
              <a:ext cx="1275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mobile replies directly to correspondent</a:t>
              </a:r>
            </a:p>
          </p:txBody>
        </p:sp>
        <p:sp>
          <p:nvSpPr>
            <p:cNvPr id="38926" name="Line 147">
              <a:extLst>
                <a:ext uri="{FF2B5EF4-FFF2-40B4-BE49-F238E27FC236}">
                  <a16:creationId xmlns:a16="http://schemas.microsoft.com/office/drawing/2014/main" id="{E3EB6202-2217-E745-8582-E49DC36A52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91" y="3009"/>
              <a:ext cx="248" cy="17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8923" name="Line 148">
            <a:extLst>
              <a:ext uri="{FF2B5EF4-FFF2-40B4-BE49-F238E27FC236}">
                <a16:creationId xmlns:a16="http://schemas.microsoft.com/office/drawing/2014/main" id="{656F5BC1-1150-ED4F-9137-D9FD5326CB8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54500" y="4262438"/>
            <a:ext cx="769938" cy="5762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38924" name="Picture 21" descr="underline_base">
            <a:extLst>
              <a:ext uri="{FF2B5EF4-FFF2-40B4-BE49-F238E27FC236}">
                <a16:creationId xmlns:a16="http://schemas.microsoft.com/office/drawing/2014/main" id="{51599DCB-98F0-0442-9E6D-4DC1366B7B9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765175"/>
            <a:ext cx="50276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436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  <p:bldP spid="38918" grpId="0" animBg="1"/>
      <p:bldP spid="38919" grpId="0"/>
      <p:bldP spid="38920" grpId="0" animBg="1"/>
      <p:bldP spid="389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>
            <a:extLst>
              <a:ext uri="{FF2B5EF4-FFF2-40B4-BE49-F238E27FC236}">
                <a16:creationId xmlns:a16="http://schemas.microsoft.com/office/drawing/2014/main" id="{0ACF9E0B-FAF2-B846-8B5D-AC8A85FF0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49425" y="109538"/>
            <a:ext cx="8383588" cy="1143000"/>
          </a:xfrm>
        </p:spPr>
        <p:txBody>
          <a:bodyPr/>
          <a:lstStyle/>
          <a:p>
            <a:r>
              <a:rPr lang="en-US" altLang="en-US" sz="4000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 via direct routing: comments</a:t>
            </a:r>
          </a:p>
        </p:txBody>
      </p:sp>
      <p:sp>
        <p:nvSpPr>
          <p:cNvPr id="43010" name="Rectangle 3">
            <a:extLst>
              <a:ext uri="{FF2B5EF4-FFF2-40B4-BE49-F238E27FC236}">
                <a16:creationId xmlns:a16="http://schemas.microsoft.com/office/drawing/2014/main" id="{5B7FF7BB-572D-BE4A-9087-65DA7E2080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5025" y="1347788"/>
            <a:ext cx="8465004" cy="4648200"/>
          </a:xfrm>
        </p:spPr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overcome triangle routing problem</a:t>
            </a:r>
          </a:p>
          <a:p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non-transparent to correspondent (i.e. correspondent has to do extra work):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correspondent must get care-of-address from home agent</a:t>
            </a:r>
          </a:p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foreign address received once upon session initiation</a:t>
            </a:r>
          </a:p>
          <a:p>
            <a:pPr lvl="1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what if mobile changes visited network?</a:t>
            </a:r>
          </a:p>
          <a:p>
            <a:pPr lvl="2"/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Session interrupt</a:t>
            </a:r>
          </a:p>
        </p:txBody>
      </p:sp>
      <p:grpSp>
        <p:nvGrpSpPr>
          <p:cNvPr id="43011" name="Group 128">
            <a:extLst>
              <a:ext uri="{FF2B5EF4-FFF2-40B4-BE49-F238E27FC236}">
                <a16:creationId xmlns:a16="http://schemas.microsoft.com/office/drawing/2014/main" id="{601DF5D8-DAA6-C44C-ABB9-6B116E429B4D}"/>
              </a:ext>
            </a:extLst>
          </p:cNvPr>
          <p:cNvGrpSpPr>
            <a:grpSpLocks/>
          </p:cNvGrpSpPr>
          <p:nvPr/>
        </p:nvGrpSpPr>
        <p:grpSpPr bwMode="auto">
          <a:xfrm>
            <a:off x="3632201" y="4270148"/>
            <a:ext cx="4618037" cy="1987550"/>
            <a:chOff x="641269" y="2624447"/>
            <a:chExt cx="7160820" cy="3401396"/>
          </a:xfrm>
        </p:grpSpPr>
        <p:sp>
          <p:nvSpPr>
            <p:cNvPr id="43013" name="Freeform 2">
              <a:extLst>
                <a:ext uri="{FF2B5EF4-FFF2-40B4-BE49-F238E27FC236}">
                  <a16:creationId xmlns:a16="http://schemas.microsoft.com/office/drawing/2014/main" id="{D23D5D28-DDE7-BE4F-AF4C-3E289E316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349" y="2752138"/>
              <a:ext cx="2008857" cy="1558760"/>
            </a:xfrm>
            <a:custGeom>
              <a:avLst/>
              <a:gdLst>
                <a:gd name="T0" fmla="*/ 2147483646 w 1340"/>
                <a:gd name="T1" fmla="*/ 2147483646 h 1191"/>
                <a:gd name="T2" fmla="*/ 2147483646 w 1340"/>
                <a:gd name="T3" fmla="*/ 2147483646 h 1191"/>
                <a:gd name="T4" fmla="*/ 2147483646 w 1340"/>
                <a:gd name="T5" fmla="*/ 2147483646 h 1191"/>
                <a:gd name="T6" fmla="*/ 2147483646 w 1340"/>
                <a:gd name="T7" fmla="*/ 2147483646 h 1191"/>
                <a:gd name="T8" fmla="*/ 2147483646 w 1340"/>
                <a:gd name="T9" fmla="*/ 2147483646 h 1191"/>
                <a:gd name="T10" fmla="*/ 2147483646 w 1340"/>
                <a:gd name="T11" fmla="*/ 2147483646 h 1191"/>
                <a:gd name="T12" fmla="*/ 2147483646 w 1340"/>
                <a:gd name="T13" fmla="*/ 2147483646 h 1191"/>
                <a:gd name="T14" fmla="*/ 2147483646 w 1340"/>
                <a:gd name="T15" fmla="*/ 2147483646 h 1191"/>
                <a:gd name="T16" fmla="*/ 2147483646 w 1340"/>
                <a:gd name="T17" fmla="*/ 2147483646 h 1191"/>
                <a:gd name="T18" fmla="*/ 2147483646 w 1340"/>
                <a:gd name="T19" fmla="*/ 2147483646 h 1191"/>
                <a:gd name="T20" fmla="*/ 2147483646 w 1340"/>
                <a:gd name="T21" fmla="*/ 2147483646 h 1191"/>
                <a:gd name="T22" fmla="*/ 2147483646 w 1340"/>
                <a:gd name="T23" fmla="*/ 2147483646 h 11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4" name="Freeform 96">
              <a:extLst>
                <a:ext uri="{FF2B5EF4-FFF2-40B4-BE49-F238E27FC236}">
                  <a16:creationId xmlns:a16="http://schemas.microsoft.com/office/drawing/2014/main" id="{C35530DD-A59E-094C-9EE5-3E241E67C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3980" y="2624447"/>
              <a:ext cx="1978109" cy="1678664"/>
            </a:xfrm>
            <a:custGeom>
              <a:avLst/>
              <a:gdLst>
                <a:gd name="T0" fmla="*/ 2147483646 w 2894"/>
                <a:gd name="T1" fmla="*/ 2147483646 h 2693"/>
                <a:gd name="T2" fmla="*/ 2147483646 w 2894"/>
                <a:gd name="T3" fmla="*/ 2147483646 h 2693"/>
                <a:gd name="T4" fmla="*/ 2147483646 w 2894"/>
                <a:gd name="T5" fmla="*/ 2147483646 h 2693"/>
                <a:gd name="T6" fmla="*/ 2147483646 w 2894"/>
                <a:gd name="T7" fmla="*/ 2147483646 h 2693"/>
                <a:gd name="T8" fmla="*/ 2147483646 w 2894"/>
                <a:gd name="T9" fmla="*/ 2147483646 h 2693"/>
                <a:gd name="T10" fmla="*/ 2147483646 w 2894"/>
                <a:gd name="T11" fmla="*/ 2147483646 h 2693"/>
                <a:gd name="T12" fmla="*/ 2147483646 w 2894"/>
                <a:gd name="T13" fmla="*/ 2147483646 h 2693"/>
                <a:gd name="T14" fmla="*/ 2147483646 w 2894"/>
                <a:gd name="T15" fmla="*/ 2147483646 h 2693"/>
                <a:gd name="T16" fmla="*/ 2147483646 w 2894"/>
                <a:gd name="T17" fmla="*/ 2147483646 h 2693"/>
                <a:gd name="T18" fmla="*/ 2147483646 w 2894"/>
                <a:gd name="T19" fmla="*/ 2147483646 h 2693"/>
                <a:gd name="T20" fmla="*/ 2147483646 w 2894"/>
                <a:gd name="T21" fmla="*/ 2147483646 h 269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94" h="2693">
                  <a:moveTo>
                    <a:pt x="4" y="1331"/>
                  </a:moveTo>
                  <a:cubicBezTo>
                    <a:pt x="4" y="1049"/>
                    <a:pt x="119" y="673"/>
                    <a:pt x="349" y="509"/>
                  </a:cubicBezTo>
                  <a:cubicBezTo>
                    <a:pt x="579" y="345"/>
                    <a:pt x="1010" y="400"/>
                    <a:pt x="1384" y="344"/>
                  </a:cubicBezTo>
                  <a:cubicBezTo>
                    <a:pt x="1758" y="288"/>
                    <a:pt x="2346" y="0"/>
                    <a:pt x="2596" y="170"/>
                  </a:cubicBezTo>
                  <a:cubicBezTo>
                    <a:pt x="2846" y="340"/>
                    <a:pt x="2874" y="1035"/>
                    <a:pt x="2884" y="1364"/>
                  </a:cubicBezTo>
                  <a:cubicBezTo>
                    <a:pt x="2894" y="1693"/>
                    <a:pt x="2789" y="1954"/>
                    <a:pt x="2659" y="2144"/>
                  </a:cubicBezTo>
                  <a:cubicBezTo>
                    <a:pt x="2529" y="2334"/>
                    <a:pt x="2274" y="2432"/>
                    <a:pt x="2104" y="2504"/>
                  </a:cubicBezTo>
                  <a:cubicBezTo>
                    <a:pt x="1934" y="2576"/>
                    <a:pt x="1816" y="2558"/>
                    <a:pt x="1639" y="2579"/>
                  </a:cubicBezTo>
                  <a:cubicBezTo>
                    <a:pt x="1462" y="2600"/>
                    <a:pt x="1259" y="2693"/>
                    <a:pt x="1044" y="2630"/>
                  </a:cubicBezTo>
                  <a:cubicBezTo>
                    <a:pt x="829" y="2567"/>
                    <a:pt x="520" y="2418"/>
                    <a:pt x="346" y="2201"/>
                  </a:cubicBezTo>
                  <a:cubicBezTo>
                    <a:pt x="173" y="1985"/>
                    <a:pt x="0" y="1682"/>
                    <a:pt x="4" y="1331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15" name="Freeform 119">
              <a:extLst>
                <a:ext uri="{FF2B5EF4-FFF2-40B4-BE49-F238E27FC236}">
                  <a16:creationId xmlns:a16="http://schemas.microsoft.com/office/drawing/2014/main" id="{C884F6EC-4125-9945-9EDA-507940365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7961" y="3552540"/>
              <a:ext cx="2270212" cy="1227075"/>
            </a:xfrm>
            <a:custGeom>
              <a:avLst/>
              <a:gdLst>
                <a:gd name="T0" fmla="*/ 2147483646 w 3324"/>
                <a:gd name="T1" fmla="*/ 2147483646 h 1971"/>
                <a:gd name="T2" fmla="*/ 2147483646 w 3324"/>
                <a:gd name="T3" fmla="*/ 2147483646 h 1971"/>
                <a:gd name="T4" fmla="*/ 2147483646 w 3324"/>
                <a:gd name="T5" fmla="*/ 2147483646 h 1971"/>
                <a:gd name="T6" fmla="*/ 2147483646 w 3324"/>
                <a:gd name="T7" fmla="*/ 2147483646 h 1971"/>
                <a:gd name="T8" fmla="*/ 2147483646 w 3324"/>
                <a:gd name="T9" fmla="*/ 2147483646 h 1971"/>
                <a:gd name="T10" fmla="*/ 2147483646 w 3324"/>
                <a:gd name="T11" fmla="*/ 2147483646 h 1971"/>
                <a:gd name="T12" fmla="*/ 2147483646 w 3324"/>
                <a:gd name="T13" fmla="*/ 2147483646 h 1971"/>
                <a:gd name="T14" fmla="*/ 2147483646 w 3324"/>
                <a:gd name="T15" fmla="*/ 2147483646 h 1971"/>
                <a:gd name="T16" fmla="*/ 2147483646 w 3324"/>
                <a:gd name="T17" fmla="*/ 2147483646 h 1971"/>
                <a:gd name="T18" fmla="*/ 2147483646 w 3324"/>
                <a:gd name="T19" fmla="*/ 2147483646 h 1971"/>
                <a:gd name="T20" fmla="*/ 2147483646 w 3324"/>
                <a:gd name="T21" fmla="*/ 2147483646 h 1971"/>
                <a:gd name="T22" fmla="*/ 2147483646 w 3324"/>
                <a:gd name="T23" fmla="*/ 2147483646 h 1971"/>
                <a:gd name="T24" fmla="*/ 2147483646 w 3324"/>
                <a:gd name="T25" fmla="*/ 2147483646 h 19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24" h="1971">
                  <a:moveTo>
                    <a:pt x="596" y="15"/>
                  </a:moveTo>
                  <a:cubicBezTo>
                    <a:pt x="335" y="29"/>
                    <a:pt x="248" y="155"/>
                    <a:pt x="149" y="330"/>
                  </a:cubicBezTo>
                  <a:cubicBezTo>
                    <a:pt x="50" y="505"/>
                    <a:pt x="0" y="853"/>
                    <a:pt x="3" y="1066"/>
                  </a:cubicBezTo>
                  <a:cubicBezTo>
                    <a:pt x="6" y="1279"/>
                    <a:pt x="67" y="1478"/>
                    <a:pt x="168" y="1606"/>
                  </a:cubicBezTo>
                  <a:cubicBezTo>
                    <a:pt x="269" y="1734"/>
                    <a:pt x="457" y="1811"/>
                    <a:pt x="609" y="1831"/>
                  </a:cubicBezTo>
                  <a:cubicBezTo>
                    <a:pt x="761" y="1851"/>
                    <a:pt x="927" y="1719"/>
                    <a:pt x="1083" y="1726"/>
                  </a:cubicBezTo>
                  <a:cubicBezTo>
                    <a:pt x="1239" y="1733"/>
                    <a:pt x="1333" y="1844"/>
                    <a:pt x="1548" y="1876"/>
                  </a:cubicBezTo>
                  <a:cubicBezTo>
                    <a:pt x="1763" y="1908"/>
                    <a:pt x="2091" y="1971"/>
                    <a:pt x="2373" y="1921"/>
                  </a:cubicBezTo>
                  <a:cubicBezTo>
                    <a:pt x="2655" y="1871"/>
                    <a:pt x="3162" y="1740"/>
                    <a:pt x="3243" y="1576"/>
                  </a:cubicBezTo>
                  <a:cubicBezTo>
                    <a:pt x="3324" y="1412"/>
                    <a:pt x="2947" y="1124"/>
                    <a:pt x="2859" y="935"/>
                  </a:cubicBezTo>
                  <a:cubicBezTo>
                    <a:pt x="2771" y="746"/>
                    <a:pt x="2905" y="559"/>
                    <a:pt x="2714" y="444"/>
                  </a:cubicBezTo>
                  <a:cubicBezTo>
                    <a:pt x="2523" y="328"/>
                    <a:pt x="2063" y="315"/>
                    <a:pt x="1714" y="242"/>
                  </a:cubicBezTo>
                  <a:cubicBezTo>
                    <a:pt x="1366" y="168"/>
                    <a:pt x="857" y="0"/>
                    <a:pt x="596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3016" name="Group 132">
              <a:extLst>
                <a:ext uri="{FF2B5EF4-FFF2-40B4-BE49-F238E27FC236}">
                  <a16:creationId xmlns:a16="http://schemas.microsoft.com/office/drawing/2014/main" id="{289C3C4C-7A1F-C645-A786-FFE95A16EA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1269" y="2869150"/>
              <a:ext cx="1174761" cy="776376"/>
              <a:chOff x="4089854" y="1363889"/>
              <a:chExt cx="1091746" cy="791482"/>
            </a:xfrm>
          </p:grpSpPr>
          <p:sp>
            <p:nvSpPr>
              <p:cNvPr id="43043" name="Oval 26">
                <a:extLst>
                  <a:ext uri="{FF2B5EF4-FFF2-40B4-BE49-F238E27FC236}">
                    <a16:creationId xmlns:a16="http://schemas.microsoft.com/office/drawing/2014/main" id="{E828820B-01A0-F34B-B4AE-F81B372E3A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100">
                  <a:latin typeface="Arial" panose="020B0604020202020204" pitchFamily="34" charset="0"/>
                </a:endParaRPr>
              </a:p>
            </p:txBody>
          </p:sp>
          <p:pic>
            <p:nvPicPr>
              <p:cNvPr id="43044" name="Picture 354" descr="laptop_stylized_small">
                <a:extLst>
                  <a:ext uri="{FF2B5EF4-FFF2-40B4-BE49-F238E27FC236}">
                    <a16:creationId xmlns:a16="http://schemas.microsoft.com/office/drawing/2014/main" id="{DCF85F5C-FB87-FE4A-8501-B9925D60C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429" y="1550204"/>
                <a:ext cx="629104" cy="42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43017" name="Picture 5">
              <a:extLst>
                <a:ext uri="{FF2B5EF4-FFF2-40B4-BE49-F238E27FC236}">
                  <a16:creationId xmlns:a16="http://schemas.microsoft.com/office/drawing/2014/main" id="{412064B4-E514-EC4C-8272-76239EEE4D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2529" y="3689421"/>
              <a:ext cx="736022" cy="239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8" name="Line 111">
              <a:extLst>
                <a:ext uri="{FF2B5EF4-FFF2-40B4-BE49-F238E27FC236}">
                  <a16:creationId xmlns:a16="http://schemas.microsoft.com/office/drawing/2014/main" id="{C069C078-276B-A048-ADFD-EA0D77A0D4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09667" y="3393260"/>
              <a:ext cx="541502" cy="30565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3019" name="Picture 5">
              <a:extLst>
                <a:ext uri="{FF2B5EF4-FFF2-40B4-BE49-F238E27FC236}">
                  <a16:creationId xmlns:a16="http://schemas.microsoft.com/office/drawing/2014/main" id="{C7A39E5A-2623-C949-904F-0EA77B4D42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9433" y="3827975"/>
              <a:ext cx="736022" cy="239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0" name="Line 111">
              <a:extLst>
                <a:ext uri="{FF2B5EF4-FFF2-40B4-BE49-F238E27FC236}">
                  <a16:creationId xmlns:a16="http://schemas.microsoft.com/office/drawing/2014/main" id="{EAC374DC-55D5-524D-B4C4-5E0F9BE5F6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759104" y="3500040"/>
              <a:ext cx="372147" cy="3163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3021" name="Group 137">
              <a:extLst>
                <a:ext uri="{FF2B5EF4-FFF2-40B4-BE49-F238E27FC236}">
                  <a16:creationId xmlns:a16="http://schemas.microsoft.com/office/drawing/2014/main" id="{15105F03-80A2-4845-BA45-DB59E3166B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509707" y="2943896"/>
              <a:ext cx="1174761" cy="776376"/>
              <a:chOff x="4089854" y="1363889"/>
              <a:chExt cx="1091746" cy="791482"/>
            </a:xfrm>
          </p:grpSpPr>
          <p:sp>
            <p:nvSpPr>
              <p:cNvPr id="43039" name="Oval 26">
                <a:extLst>
                  <a:ext uri="{FF2B5EF4-FFF2-40B4-BE49-F238E27FC236}">
                    <a16:creationId xmlns:a16="http://schemas.microsoft.com/office/drawing/2014/main" id="{3FF7E717-FF2E-DA4F-9648-CFDA3B47F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9854" y="1363889"/>
                <a:ext cx="1091746" cy="791482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100">
                  <a:latin typeface="Arial" panose="020B0604020202020204" pitchFamily="34" charset="0"/>
                </a:endParaRPr>
              </a:p>
            </p:txBody>
          </p:sp>
          <p:grpSp>
            <p:nvGrpSpPr>
              <p:cNvPr id="43040" name="Group 356">
                <a:extLst>
                  <a:ext uri="{FF2B5EF4-FFF2-40B4-BE49-F238E27FC236}">
                    <a16:creationId xmlns:a16="http://schemas.microsoft.com/office/drawing/2014/main" id="{5B6175FD-8F5A-2845-93BF-3FB4811C5F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45429" y="1426027"/>
                <a:ext cx="629104" cy="547461"/>
                <a:chOff x="313" y="1497"/>
                <a:chExt cx="1152" cy="1014"/>
              </a:xfrm>
            </p:grpSpPr>
            <p:pic>
              <p:nvPicPr>
                <p:cNvPr id="43041" name="Picture 354" descr="laptop_stylized_small">
                  <a:extLst>
                    <a:ext uri="{FF2B5EF4-FFF2-40B4-BE49-F238E27FC236}">
                      <a16:creationId xmlns:a16="http://schemas.microsoft.com/office/drawing/2014/main" id="{D1BF0C3C-C62A-CF46-9BEA-B14142B0B8A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3" y="1727"/>
                  <a:ext cx="1152" cy="7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3042" name="Picture 355" descr="antenna_stylized">
                  <a:extLst>
                    <a:ext uri="{FF2B5EF4-FFF2-40B4-BE49-F238E27FC236}">
                      <a16:creationId xmlns:a16="http://schemas.microsoft.com/office/drawing/2014/main" id="{A3D4287E-E7CF-D24E-8722-B1978064974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4" y="1497"/>
                  <a:ext cx="1113" cy="6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43022" name="Freeform 96">
              <a:extLst>
                <a:ext uri="{FF2B5EF4-FFF2-40B4-BE49-F238E27FC236}">
                  <a16:creationId xmlns:a16="http://schemas.microsoft.com/office/drawing/2014/main" id="{0991E684-1B50-1742-88B9-771567E4F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50" y="2915275"/>
              <a:ext cx="1075177" cy="808704"/>
            </a:xfrm>
            <a:custGeom>
              <a:avLst/>
              <a:gdLst>
                <a:gd name="T0" fmla="*/ 2147483646 w 10000"/>
                <a:gd name="T1" fmla="*/ 2147483646 h 10305"/>
                <a:gd name="T2" fmla="*/ 2147483646 w 10000"/>
                <a:gd name="T3" fmla="*/ 2147483646 h 10305"/>
                <a:gd name="T4" fmla="*/ 2147483646 w 10000"/>
                <a:gd name="T5" fmla="*/ 2147483646 h 10305"/>
                <a:gd name="T6" fmla="*/ 2147483646 w 10000"/>
                <a:gd name="T7" fmla="*/ 2147483646 h 10305"/>
                <a:gd name="T8" fmla="*/ 2147483646 w 10000"/>
                <a:gd name="T9" fmla="*/ 2147483646 h 10305"/>
                <a:gd name="T10" fmla="*/ 2147483646 w 10000"/>
                <a:gd name="T11" fmla="*/ 2147483646 h 10305"/>
                <a:gd name="T12" fmla="*/ 2147483646 w 10000"/>
                <a:gd name="T13" fmla="*/ 2147483646 h 10305"/>
                <a:gd name="T14" fmla="*/ 2147483646 w 10000"/>
                <a:gd name="T15" fmla="*/ 2147483646 h 10305"/>
                <a:gd name="T16" fmla="*/ 2147483646 w 10000"/>
                <a:gd name="T17" fmla="*/ 2147483646 h 10305"/>
                <a:gd name="T18" fmla="*/ 2147483646 w 10000"/>
                <a:gd name="T19" fmla="*/ 2147483646 h 10305"/>
                <a:gd name="T20" fmla="*/ 2147483646 w 10000"/>
                <a:gd name="T21" fmla="*/ 2147483646 h 1030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0000" h="10305">
                  <a:moveTo>
                    <a:pt x="1" y="4863"/>
                  </a:moveTo>
                  <a:cubicBezTo>
                    <a:pt x="1" y="3794"/>
                    <a:pt x="5" y="1801"/>
                    <a:pt x="686" y="991"/>
                  </a:cubicBezTo>
                  <a:cubicBezTo>
                    <a:pt x="1367" y="181"/>
                    <a:pt x="2904" y="-40"/>
                    <a:pt x="4086" y="5"/>
                  </a:cubicBezTo>
                  <a:cubicBezTo>
                    <a:pt x="5268" y="50"/>
                    <a:pt x="6836" y="553"/>
                    <a:pt x="7779" y="1264"/>
                  </a:cubicBezTo>
                  <a:cubicBezTo>
                    <a:pt x="8722" y="1975"/>
                    <a:pt x="9397" y="2830"/>
                    <a:pt x="9747" y="4270"/>
                  </a:cubicBezTo>
                  <a:cubicBezTo>
                    <a:pt x="10096" y="5710"/>
                    <a:pt x="10030" y="8980"/>
                    <a:pt x="9875" y="9905"/>
                  </a:cubicBezTo>
                  <a:cubicBezTo>
                    <a:pt x="9719" y="10828"/>
                    <a:pt x="9488" y="9873"/>
                    <a:pt x="8815" y="9814"/>
                  </a:cubicBezTo>
                  <a:cubicBezTo>
                    <a:pt x="8140" y="9757"/>
                    <a:pt x="6708" y="9565"/>
                    <a:pt x="5830" y="9554"/>
                  </a:cubicBezTo>
                  <a:cubicBezTo>
                    <a:pt x="4953" y="9543"/>
                    <a:pt x="4372" y="9985"/>
                    <a:pt x="3546" y="9748"/>
                  </a:cubicBezTo>
                  <a:cubicBezTo>
                    <a:pt x="2722" y="9508"/>
                    <a:pt x="1457" y="8935"/>
                    <a:pt x="867" y="8121"/>
                  </a:cubicBezTo>
                  <a:cubicBezTo>
                    <a:pt x="276" y="7307"/>
                    <a:pt x="-15" y="6195"/>
                    <a:pt x="1" y="4863"/>
                  </a:cubicBezTo>
                  <a:close/>
                </a:path>
              </a:pathLst>
            </a:custGeom>
            <a:solidFill>
              <a:srgbClr val="33CCCC">
                <a:alpha val="7803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3" name="Freeform 121">
              <a:extLst>
                <a:ext uri="{FF2B5EF4-FFF2-40B4-BE49-F238E27FC236}">
                  <a16:creationId xmlns:a16="http://schemas.microsoft.com/office/drawing/2014/main" id="{0FA44606-5EA7-864B-9560-1B56DF0E58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3114" y="5132009"/>
              <a:ext cx="3168732" cy="893834"/>
            </a:xfrm>
            <a:custGeom>
              <a:avLst/>
              <a:gdLst>
                <a:gd name="T0" fmla="*/ 2147483646 w 4636"/>
                <a:gd name="T1" fmla="*/ 2147483646 h 1435"/>
                <a:gd name="T2" fmla="*/ 2147483646 w 4636"/>
                <a:gd name="T3" fmla="*/ 2147483646 h 1435"/>
                <a:gd name="T4" fmla="*/ 2147483646 w 4636"/>
                <a:gd name="T5" fmla="*/ 2147483646 h 1435"/>
                <a:gd name="T6" fmla="*/ 2147483646 w 4636"/>
                <a:gd name="T7" fmla="*/ 2147483646 h 1435"/>
                <a:gd name="T8" fmla="*/ 2147483646 w 4636"/>
                <a:gd name="T9" fmla="*/ 2147483646 h 1435"/>
                <a:gd name="T10" fmla="*/ 2147483646 w 4636"/>
                <a:gd name="T11" fmla="*/ 2147483646 h 1435"/>
                <a:gd name="T12" fmla="*/ 2147483646 w 4636"/>
                <a:gd name="T13" fmla="*/ 2147483646 h 1435"/>
                <a:gd name="T14" fmla="*/ 2147483646 w 4636"/>
                <a:gd name="T15" fmla="*/ 2147483646 h 1435"/>
                <a:gd name="T16" fmla="*/ 2147483646 w 4636"/>
                <a:gd name="T17" fmla="*/ 2147483646 h 1435"/>
                <a:gd name="T18" fmla="*/ 2147483646 w 4636"/>
                <a:gd name="T19" fmla="*/ 2147483646 h 14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36" h="1435">
                  <a:moveTo>
                    <a:pt x="339" y="15"/>
                  </a:moveTo>
                  <a:cubicBezTo>
                    <a:pt x="0" y="110"/>
                    <a:pt x="112" y="438"/>
                    <a:pt x="189" y="645"/>
                  </a:cubicBezTo>
                  <a:cubicBezTo>
                    <a:pt x="266" y="852"/>
                    <a:pt x="509" y="1130"/>
                    <a:pt x="804" y="1260"/>
                  </a:cubicBezTo>
                  <a:cubicBezTo>
                    <a:pt x="1099" y="1390"/>
                    <a:pt x="1507" y="1415"/>
                    <a:pt x="1959" y="1425"/>
                  </a:cubicBezTo>
                  <a:cubicBezTo>
                    <a:pt x="2411" y="1435"/>
                    <a:pt x="3192" y="1395"/>
                    <a:pt x="3519" y="1320"/>
                  </a:cubicBezTo>
                  <a:cubicBezTo>
                    <a:pt x="3846" y="1245"/>
                    <a:pt x="3753" y="1067"/>
                    <a:pt x="3924" y="975"/>
                  </a:cubicBezTo>
                  <a:cubicBezTo>
                    <a:pt x="4095" y="883"/>
                    <a:pt x="4489" y="885"/>
                    <a:pt x="4543" y="769"/>
                  </a:cubicBezTo>
                  <a:cubicBezTo>
                    <a:pt x="4597" y="653"/>
                    <a:pt x="4636" y="393"/>
                    <a:pt x="4249" y="278"/>
                  </a:cubicBezTo>
                  <a:cubicBezTo>
                    <a:pt x="3863" y="162"/>
                    <a:pt x="2874" y="120"/>
                    <a:pt x="2222" y="76"/>
                  </a:cubicBezTo>
                  <a:cubicBezTo>
                    <a:pt x="1570" y="32"/>
                    <a:pt x="868" y="0"/>
                    <a:pt x="339" y="15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3024" name="Picture 6">
              <a:extLst>
                <a:ext uri="{FF2B5EF4-FFF2-40B4-BE49-F238E27FC236}">
                  <a16:creationId xmlns:a16="http://schemas.microsoft.com/office/drawing/2014/main" id="{CB354B78-3D73-914B-821B-E8C8D528C0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0434" y="5142892"/>
              <a:ext cx="839409" cy="665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3025" name="Group 137">
              <a:extLst>
                <a:ext uri="{FF2B5EF4-FFF2-40B4-BE49-F238E27FC236}">
                  <a16:creationId xmlns:a16="http://schemas.microsoft.com/office/drawing/2014/main" id="{1E24E3C3-E90E-D141-BBBA-D3E26990BB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49560" y="3989527"/>
              <a:ext cx="1460520" cy="1273792"/>
              <a:chOff x="1881" y="2450"/>
              <a:chExt cx="855" cy="818"/>
            </a:xfrm>
          </p:grpSpPr>
          <p:sp>
            <p:nvSpPr>
              <p:cNvPr id="43035" name="Line 138">
                <a:extLst>
                  <a:ext uri="{FF2B5EF4-FFF2-40B4-BE49-F238E27FC236}">
                    <a16:creationId xmlns:a16="http://schemas.microsoft.com/office/drawing/2014/main" id="{DD8C4DC8-68EF-8245-BCC2-504E40617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880" y="2449"/>
                <a:ext cx="856" cy="81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43036" name="Group 139">
                <a:extLst>
                  <a:ext uri="{FF2B5EF4-FFF2-40B4-BE49-F238E27FC236}">
                    <a16:creationId xmlns:a16="http://schemas.microsoft.com/office/drawing/2014/main" id="{FDFC5B9D-FF75-A847-8969-AA02D13020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72" y="2702"/>
                <a:ext cx="249" cy="288"/>
                <a:chOff x="618" y="3500"/>
                <a:chExt cx="249" cy="288"/>
              </a:xfrm>
            </p:grpSpPr>
            <p:sp>
              <p:nvSpPr>
                <p:cNvPr id="43037" name="Oval 140">
                  <a:extLst>
                    <a:ext uri="{FF2B5EF4-FFF2-40B4-BE49-F238E27FC236}">
                      <a16:creationId xmlns:a16="http://schemas.microsoft.com/office/drawing/2014/main" id="{B8489411-4D48-3C4D-9F21-1370D7E3A2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7" y="3519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3038" name="Text Box 141">
                  <a:extLst>
                    <a:ext uri="{FF2B5EF4-FFF2-40B4-BE49-F238E27FC236}">
                      <a16:creationId xmlns:a16="http://schemas.microsoft.com/office/drawing/2014/main" id="{717898DC-2999-7B43-A377-AE83BF6037C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7" y="3498"/>
                  <a:ext cx="239" cy="2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1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43026" name="Line 138">
              <a:extLst>
                <a:ext uri="{FF2B5EF4-FFF2-40B4-BE49-F238E27FC236}">
                  <a16:creationId xmlns:a16="http://schemas.microsoft.com/office/drawing/2014/main" id="{06C7288E-CF83-8B4D-B0A8-34E25DF7621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2364395" y="3952947"/>
              <a:ext cx="1459733" cy="12714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027" name="Oval 140">
              <a:extLst>
                <a:ext uri="{FF2B5EF4-FFF2-40B4-BE49-F238E27FC236}">
                  <a16:creationId xmlns:a16="http://schemas.microsoft.com/office/drawing/2014/main" id="{F67185E0-CB62-3D4B-9CAD-942323C9BCE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2883794" y="4360462"/>
              <a:ext cx="347088" cy="31242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100"/>
            </a:p>
          </p:txBody>
        </p:sp>
        <p:sp>
          <p:nvSpPr>
            <p:cNvPr id="43028" name="Text Box 141">
              <a:extLst>
                <a:ext uri="{FF2B5EF4-FFF2-40B4-BE49-F238E27FC236}">
                  <a16:creationId xmlns:a16="http://schemas.microsoft.com/office/drawing/2014/main" id="{C976A4BA-901E-2742-B4F8-9A42000DFE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93641" y="4311560"/>
              <a:ext cx="408627" cy="445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029" name="Line 138">
              <a:extLst>
                <a:ext uri="{FF2B5EF4-FFF2-40B4-BE49-F238E27FC236}">
                  <a16:creationId xmlns:a16="http://schemas.microsoft.com/office/drawing/2014/main" id="{26B32CA5-A08E-4045-9C8A-C98A5433004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594613" y="3491096"/>
              <a:ext cx="2185909" cy="167353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030" name="Oval 140">
              <a:extLst>
                <a:ext uri="{FF2B5EF4-FFF2-40B4-BE49-F238E27FC236}">
                  <a16:creationId xmlns:a16="http://schemas.microsoft.com/office/drawing/2014/main" id="{7D1B3C0B-5225-4249-9A2E-0FAE418860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566948" y="4096936"/>
              <a:ext cx="344625" cy="31242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100"/>
            </a:p>
          </p:txBody>
        </p:sp>
        <p:sp>
          <p:nvSpPr>
            <p:cNvPr id="43031" name="Text Box 141">
              <a:extLst>
                <a:ext uri="{FF2B5EF4-FFF2-40B4-BE49-F238E27FC236}">
                  <a16:creationId xmlns:a16="http://schemas.microsoft.com/office/drawing/2014/main" id="{602F42D7-1F82-6445-8A00-5C73B634B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74334" y="4048034"/>
              <a:ext cx="408627" cy="44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3032" name="Line 138">
              <a:extLst>
                <a:ext uri="{FF2B5EF4-FFF2-40B4-BE49-F238E27FC236}">
                  <a16:creationId xmlns:a16="http://schemas.microsoft.com/office/drawing/2014/main" id="{E73812B3-574D-434C-B52D-1C592ABD8B3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747233" y="3643235"/>
              <a:ext cx="2185909" cy="16762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033" name="Oval 140">
              <a:extLst>
                <a:ext uri="{FF2B5EF4-FFF2-40B4-BE49-F238E27FC236}">
                  <a16:creationId xmlns:a16="http://schemas.microsoft.com/office/drawing/2014/main" id="{BCED0350-7B23-C241-AA74-496E54C76C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078">
              <a:off x="5328173" y="4629423"/>
              <a:ext cx="344625" cy="312428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1100"/>
            </a:p>
          </p:txBody>
        </p:sp>
        <p:sp>
          <p:nvSpPr>
            <p:cNvPr id="43034" name="Text Box 141">
              <a:extLst>
                <a:ext uri="{FF2B5EF4-FFF2-40B4-BE49-F238E27FC236}">
                  <a16:creationId xmlns:a16="http://schemas.microsoft.com/office/drawing/2014/main" id="{C4E903DF-D40C-714B-A6D0-9C16462C9B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5557" y="4580521"/>
              <a:ext cx="408627" cy="4482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10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43012" name="Picture 15" descr="underline_base">
            <a:extLst>
              <a:ext uri="{FF2B5EF4-FFF2-40B4-BE49-F238E27FC236}">
                <a16:creationId xmlns:a16="http://schemas.microsoft.com/office/drawing/2014/main" id="{B156D589-E433-9F4F-891A-7F43BADE2A92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4" y="896939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241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Freeform 92">
            <a:extLst>
              <a:ext uri="{FF2B5EF4-FFF2-40B4-BE49-F238E27FC236}">
                <a16:creationId xmlns:a16="http://schemas.microsoft.com/office/drawing/2014/main" id="{58BD9124-52F2-2B41-9E1B-BD9E4613DE76}"/>
              </a:ext>
            </a:extLst>
          </p:cNvPr>
          <p:cNvSpPr>
            <a:spLocks/>
          </p:cNvSpPr>
          <p:nvPr/>
        </p:nvSpPr>
        <p:spPr bwMode="auto">
          <a:xfrm>
            <a:off x="5743576" y="3071814"/>
            <a:ext cx="1838325" cy="14065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8" name="Freeform 110">
            <a:extLst>
              <a:ext uri="{FF2B5EF4-FFF2-40B4-BE49-F238E27FC236}">
                <a16:creationId xmlns:a16="http://schemas.microsoft.com/office/drawing/2014/main" id="{B7446778-9A8B-9A47-8323-F47999B7A19D}"/>
              </a:ext>
            </a:extLst>
          </p:cNvPr>
          <p:cNvSpPr>
            <a:spLocks/>
          </p:cNvSpPr>
          <p:nvPr/>
        </p:nvSpPr>
        <p:spPr bwMode="auto">
          <a:xfrm>
            <a:off x="3284539" y="3802063"/>
            <a:ext cx="2109787" cy="1250950"/>
          </a:xfrm>
          <a:custGeom>
            <a:avLst/>
            <a:gdLst>
              <a:gd name="T0" fmla="*/ 2147483646 w 3324"/>
              <a:gd name="T1" fmla="*/ 2147483646 h 1971"/>
              <a:gd name="T2" fmla="*/ 2147483646 w 3324"/>
              <a:gd name="T3" fmla="*/ 2147483646 h 1971"/>
              <a:gd name="T4" fmla="*/ 2147483646 w 3324"/>
              <a:gd name="T5" fmla="*/ 2147483646 h 1971"/>
              <a:gd name="T6" fmla="*/ 2147483646 w 3324"/>
              <a:gd name="T7" fmla="*/ 2147483646 h 1971"/>
              <a:gd name="T8" fmla="*/ 2147483646 w 3324"/>
              <a:gd name="T9" fmla="*/ 2147483646 h 1971"/>
              <a:gd name="T10" fmla="*/ 2147483646 w 3324"/>
              <a:gd name="T11" fmla="*/ 2147483646 h 1971"/>
              <a:gd name="T12" fmla="*/ 2147483646 w 3324"/>
              <a:gd name="T13" fmla="*/ 2147483646 h 1971"/>
              <a:gd name="T14" fmla="*/ 2147483646 w 3324"/>
              <a:gd name="T15" fmla="*/ 2147483646 h 1971"/>
              <a:gd name="T16" fmla="*/ 2147483646 w 3324"/>
              <a:gd name="T17" fmla="*/ 2147483646 h 1971"/>
              <a:gd name="T18" fmla="*/ 2147483646 w 3324"/>
              <a:gd name="T19" fmla="*/ 2147483646 h 1971"/>
              <a:gd name="T20" fmla="*/ 2147483646 w 3324"/>
              <a:gd name="T21" fmla="*/ 2147483646 h 1971"/>
              <a:gd name="T22" fmla="*/ 2147483646 w 3324"/>
              <a:gd name="T23" fmla="*/ 2147483646 h 1971"/>
              <a:gd name="T24" fmla="*/ 2147483646 w 3324"/>
              <a:gd name="T25" fmla="*/ 2147483646 h 197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324" h="1971">
                <a:moveTo>
                  <a:pt x="596" y="15"/>
                </a:moveTo>
                <a:cubicBezTo>
                  <a:pt x="335" y="29"/>
                  <a:pt x="248" y="155"/>
                  <a:pt x="149" y="330"/>
                </a:cubicBezTo>
                <a:cubicBezTo>
                  <a:pt x="50" y="505"/>
                  <a:pt x="0" y="853"/>
                  <a:pt x="3" y="1066"/>
                </a:cubicBezTo>
                <a:cubicBezTo>
                  <a:pt x="6" y="1279"/>
                  <a:pt x="67" y="1478"/>
                  <a:pt x="168" y="1606"/>
                </a:cubicBezTo>
                <a:cubicBezTo>
                  <a:pt x="269" y="1734"/>
                  <a:pt x="457" y="1811"/>
                  <a:pt x="609" y="1831"/>
                </a:cubicBezTo>
                <a:cubicBezTo>
                  <a:pt x="761" y="1851"/>
                  <a:pt x="927" y="1719"/>
                  <a:pt x="1083" y="1726"/>
                </a:cubicBezTo>
                <a:cubicBezTo>
                  <a:pt x="1239" y="1733"/>
                  <a:pt x="1333" y="1844"/>
                  <a:pt x="1548" y="1876"/>
                </a:cubicBezTo>
                <a:cubicBezTo>
                  <a:pt x="1763" y="1908"/>
                  <a:pt x="2091" y="1971"/>
                  <a:pt x="2373" y="1921"/>
                </a:cubicBezTo>
                <a:cubicBezTo>
                  <a:pt x="2655" y="1871"/>
                  <a:pt x="3162" y="1740"/>
                  <a:pt x="3243" y="1576"/>
                </a:cubicBezTo>
                <a:cubicBezTo>
                  <a:pt x="3324" y="1412"/>
                  <a:pt x="2947" y="1124"/>
                  <a:pt x="2859" y="935"/>
                </a:cubicBezTo>
                <a:cubicBezTo>
                  <a:pt x="2771" y="746"/>
                  <a:pt x="2905" y="559"/>
                  <a:pt x="2714" y="444"/>
                </a:cubicBezTo>
                <a:cubicBezTo>
                  <a:pt x="2523" y="328"/>
                  <a:pt x="2063" y="315"/>
                  <a:pt x="1714" y="242"/>
                </a:cubicBezTo>
                <a:cubicBezTo>
                  <a:pt x="1366" y="168"/>
                  <a:pt x="857" y="0"/>
                  <a:pt x="596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Text Box 111">
            <a:extLst>
              <a:ext uri="{FF2B5EF4-FFF2-40B4-BE49-F238E27FC236}">
                <a16:creationId xmlns:a16="http://schemas.microsoft.com/office/drawing/2014/main" id="{BFD76748-B542-194D-AB26-D8E1C157F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4098926"/>
            <a:ext cx="1447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>
                <a:solidFill>
                  <a:schemeClr val="bg1"/>
                </a:solidFill>
                <a:latin typeface="Arial" panose="020B0604020202020204" pitchFamily="34" charset="0"/>
              </a:rPr>
              <a:t>wide area network</a:t>
            </a:r>
          </a:p>
        </p:txBody>
      </p:sp>
      <p:sp>
        <p:nvSpPr>
          <p:cNvPr id="45060" name="Freeform 112">
            <a:extLst>
              <a:ext uri="{FF2B5EF4-FFF2-40B4-BE49-F238E27FC236}">
                <a16:creationId xmlns:a16="http://schemas.microsoft.com/office/drawing/2014/main" id="{A7CC5DF3-9C11-684E-B349-BCA593875EC8}"/>
              </a:ext>
            </a:extLst>
          </p:cNvPr>
          <p:cNvSpPr>
            <a:spLocks/>
          </p:cNvSpPr>
          <p:nvPr/>
        </p:nvSpPr>
        <p:spPr bwMode="auto">
          <a:xfrm>
            <a:off x="2589213" y="5365751"/>
            <a:ext cx="2944812" cy="911225"/>
          </a:xfrm>
          <a:custGeom>
            <a:avLst/>
            <a:gdLst>
              <a:gd name="T0" fmla="*/ 2147483646 w 4636"/>
              <a:gd name="T1" fmla="*/ 2147483646 h 1435"/>
              <a:gd name="T2" fmla="*/ 2147483646 w 4636"/>
              <a:gd name="T3" fmla="*/ 2147483646 h 1435"/>
              <a:gd name="T4" fmla="*/ 2147483646 w 4636"/>
              <a:gd name="T5" fmla="*/ 2147483646 h 1435"/>
              <a:gd name="T6" fmla="*/ 2147483646 w 4636"/>
              <a:gd name="T7" fmla="*/ 2147483646 h 1435"/>
              <a:gd name="T8" fmla="*/ 2147483646 w 4636"/>
              <a:gd name="T9" fmla="*/ 2147483646 h 1435"/>
              <a:gd name="T10" fmla="*/ 2147483646 w 4636"/>
              <a:gd name="T11" fmla="*/ 2147483646 h 1435"/>
              <a:gd name="T12" fmla="*/ 2147483646 w 4636"/>
              <a:gd name="T13" fmla="*/ 2147483646 h 1435"/>
              <a:gd name="T14" fmla="*/ 2147483646 w 4636"/>
              <a:gd name="T15" fmla="*/ 2147483646 h 1435"/>
              <a:gd name="T16" fmla="*/ 2147483646 w 4636"/>
              <a:gd name="T17" fmla="*/ 2147483646 h 1435"/>
              <a:gd name="T18" fmla="*/ 2147483646 w 4636"/>
              <a:gd name="T19" fmla="*/ 2147483646 h 143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636" h="1435">
                <a:moveTo>
                  <a:pt x="339" y="15"/>
                </a:moveTo>
                <a:cubicBezTo>
                  <a:pt x="0" y="110"/>
                  <a:pt x="112" y="438"/>
                  <a:pt x="189" y="645"/>
                </a:cubicBezTo>
                <a:cubicBezTo>
                  <a:pt x="266" y="852"/>
                  <a:pt x="509" y="1130"/>
                  <a:pt x="804" y="1260"/>
                </a:cubicBezTo>
                <a:cubicBezTo>
                  <a:pt x="1099" y="1390"/>
                  <a:pt x="1507" y="1415"/>
                  <a:pt x="1959" y="1425"/>
                </a:cubicBezTo>
                <a:cubicBezTo>
                  <a:pt x="2411" y="1435"/>
                  <a:pt x="3192" y="1395"/>
                  <a:pt x="3519" y="1320"/>
                </a:cubicBezTo>
                <a:cubicBezTo>
                  <a:pt x="3846" y="1245"/>
                  <a:pt x="3753" y="1067"/>
                  <a:pt x="3924" y="975"/>
                </a:cubicBezTo>
                <a:cubicBezTo>
                  <a:pt x="4095" y="883"/>
                  <a:pt x="4489" y="885"/>
                  <a:pt x="4543" y="769"/>
                </a:cubicBezTo>
                <a:cubicBezTo>
                  <a:pt x="4597" y="653"/>
                  <a:pt x="4636" y="393"/>
                  <a:pt x="4249" y="278"/>
                </a:cubicBezTo>
                <a:cubicBezTo>
                  <a:pt x="3863" y="162"/>
                  <a:pt x="2874" y="120"/>
                  <a:pt x="2222" y="76"/>
                </a:cubicBezTo>
                <a:cubicBezTo>
                  <a:pt x="1570" y="32"/>
                  <a:pt x="868" y="0"/>
                  <a:pt x="339" y="15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Freeform 115">
            <a:extLst>
              <a:ext uri="{FF2B5EF4-FFF2-40B4-BE49-F238E27FC236}">
                <a16:creationId xmlns:a16="http://schemas.microsoft.com/office/drawing/2014/main" id="{F714AE4F-4BA3-694C-82A9-40CCA155B48B}"/>
              </a:ext>
            </a:extLst>
          </p:cNvPr>
          <p:cNvSpPr>
            <a:spLocks/>
          </p:cNvSpPr>
          <p:nvPr/>
        </p:nvSpPr>
        <p:spPr bwMode="auto">
          <a:xfrm>
            <a:off x="6569076" y="3789364"/>
            <a:ext cx="512763" cy="301625"/>
          </a:xfrm>
          <a:custGeom>
            <a:avLst/>
            <a:gdLst>
              <a:gd name="T0" fmla="*/ 0 w 235"/>
              <a:gd name="T1" fmla="*/ 2147483646 h 238"/>
              <a:gd name="T2" fmla="*/ 2147483646 w 235"/>
              <a:gd name="T3" fmla="*/ 0 h 238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35" h="238">
                <a:moveTo>
                  <a:pt x="0" y="238"/>
                </a:moveTo>
                <a:lnTo>
                  <a:pt x="23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5062" name="Freeform 116">
            <a:extLst>
              <a:ext uri="{FF2B5EF4-FFF2-40B4-BE49-F238E27FC236}">
                <a16:creationId xmlns:a16="http://schemas.microsoft.com/office/drawing/2014/main" id="{D451A8C4-E316-E64A-9327-D768C251F72C}"/>
              </a:ext>
            </a:extLst>
          </p:cNvPr>
          <p:cNvSpPr>
            <a:spLocks/>
          </p:cNvSpPr>
          <p:nvPr/>
        </p:nvSpPr>
        <p:spPr bwMode="auto">
          <a:xfrm>
            <a:off x="4025901" y="4319589"/>
            <a:ext cx="2047875" cy="1296987"/>
          </a:xfrm>
          <a:custGeom>
            <a:avLst/>
            <a:gdLst>
              <a:gd name="T0" fmla="*/ 0 w 1290"/>
              <a:gd name="T1" fmla="*/ 2147483646 h 817"/>
              <a:gd name="T2" fmla="*/ 2147483646 w 1290"/>
              <a:gd name="T3" fmla="*/ 2147483646 h 817"/>
              <a:gd name="T4" fmla="*/ 2147483646 w 1290"/>
              <a:gd name="T5" fmla="*/ 0 h 81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290" h="817">
                <a:moveTo>
                  <a:pt x="0" y="817"/>
                </a:moveTo>
                <a:cubicBezTo>
                  <a:pt x="91" y="728"/>
                  <a:pt x="333" y="419"/>
                  <a:pt x="548" y="283"/>
                </a:cubicBezTo>
                <a:cubicBezTo>
                  <a:pt x="816" y="127"/>
                  <a:pt x="1136" y="59"/>
                  <a:pt x="1290" y="0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5063" name="Group 117">
            <a:extLst>
              <a:ext uri="{FF2B5EF4-FFF2-40B4-BE49-F238E27FC236}">
                <a16:creationId xmlns:a16="http://schemas.microsoft.com/office/drawing/2014/main" id="{8187B6EA-736F-2D44-AC16-34172269DA77}"/>
              </a:ext>
            </a:extLst>
          </p:cNvPr>
          <p:cNvGrpSpPr>
            <a:grpSpLocks/>
          </p:cNvGrpSpPr>
          <p:nvPr/>
        </p:nvGrpSpPr>
        <p:grpSpPr bwMode="auto">
          <a:xfrm>
            <a:off x="4686301" y="4557713"/>
            <a:ext cx="320675" cy="366712"/>
            <a:chOff x="618" y="3500"/>
            <a:chExt cx="202" cy="231"/>
          </a:xfrm>
        </p:grpSpPr>
        <p:sp>
          <p:nvSpPr>
            <p:cNvPr id="45188" name="Oval 118">
              <a:extLst>
                <a:ext uri="{FF2B5EF4-FFF2-40B4-BE49-F238E27FC236}">
                  <a16:creationId xmlns:a16="http://schemas.microsoft.com/office/drawing/2014/main" id="{76208D38-8F52-FC4C-A64C-861D7E213C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89" name="Text Box 119">
              <a:extLst>
                <a:ext uri="{FF2B5EF4-FFF2-40B4-BE49-F238E27FC236}">
                  <a16:creationId xmlns:a16="http://schemas.microsoft.com/office/drawing/2014/main" id="{ECF79D97-1E54-2443-907F-0DDF978A3C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1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1</a:t>
              </a:r>
            </a:p>
          </p:txBody>
        </p:sp>
      </p:grpSp>
      <p:sp>
        <p:nvSpPr>
          <p:cNvPr id="45064" name="Text Box 121">
            <a:extLst>
              <a:ext uri="{FF2B5EF4-FFF2-40B4-BE49-F238E27FC236}">
                <a16:creationId xmlns:a16="http://schemas.microsoft.com/office/drawing/2014/main" id="{DAB0FE20-0A08-6C4B-9BA0-DBF2B15F4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0314" y="3221038"/>
            <a:ext cx="1647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foreign net  visited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at session start</a:t>
            </a:r>
          </a:p>
        </p:txBody>
      </p:sp>
      <p:sp>
        <p:nvSpPr>
          <p:cNvPr id="45065" name="Text Box 122">
            <a:extLst>
              <a:ext uri="{FF2B5EF4-FFF2-40B4-BE49-F238E27FC236}">
                <a16:creationId xmlns:a16="http://schemas.microsoft.com/office/drawing/2014/main" id="{76DE61F1-E3CA-FA46-99C0-55032D8EF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3641725"/>
            <a:ext cx="9858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anchor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foreign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agent</a:t>
            </a:r>
          </a:p>
        </p:txBody>
      </p:sp>
      <p:sp>
        <p:nvSpPr>
          <p:cNvPr id="45066" name="Freeform 123">
            <a:extLst>
              <a:ext uri="{FF2B5EF4-FFF2-40B4-BE49-F238E27FC236}">
                <a16:creationId xmlns:a16="http://schemas.microsoft.com/office/drawing/2014/main" id="{2F80EE34-D01E-034F-BFBE-C31CCAFF50EE}"/>
              </a:ext>
            </a:extLst>
          </p:cNvPr>
          <p:cNvSpPr>
            <a:spLocks/>
          </p:cNvSpPr>
          <p:nvPr/>
        </p:nvSpPr>
        <p:spPr bwMode="auto">
          <a:xfrm>
            <a:off x="6670676" y="4430714"/>
            <a:ext cx="1838325" cy="1406525"/>
          </a:xfrm>
          <a:custGeom>
            <a:avLst/>
            <a:gdLst>
              <a:gd name="T0" fmla="*/ 2147483646 w 2894"/>
              <a:gd name="T1" fmla="*/ 2147483646 h 2693"/>
              <a:gd name="T2" fmla="*/ 2147483646 w 2894"/>
              <a:gd name="T3" fmla="*/ 2147483646 h 2693"/>
              <a:gd name="T4" fmla="*/ 2147483646 w 2894"/>
              <a:gd name="T5" fmla="*/ 2147483646 h 2693"/>
              <a:gd name="T6" fmla="*/ 2147483646 w 2894"/>
              <a:gd name="T7" fmla="*/ 2147483646 h 2693"/>
              <a:gd name="T8" fmla="*/ 2147483646 w 2894"/>
              <a:gd name="T9" fmla="*/ 2147483646 h 2693"/>
              <a:gd name="T10" fmla="*/ 2147483646 w 2894"/>
              <a:gd name="T11" fmla="*/ 2147483646 h 2693"/>
              <a:gd name="T12" fmla="*/ 2147483646 w 2894"/>
              <a:gd name="T13" fmla="*/ 2147483646 h 2693"/>
              <a:gd name="T14" fmla="*/ 2147483646 w 2894"/>
              <a:gd name="T15" fmla="*/ 2147483646 h 2693"/>
              <a:gd name="T16" fmla="*/ 2147483646 w 2894"/>
              <a:gd name="T17" fmla="*/ 2147483646 h 2693"/>
              <a:gd name="T18" fmla="*/ 2147483646 w 2894"/>
              <a:gd name="T19" fmla="*/ 2147483646 h 2693"/>
              <a:gd name="T20" fmla="*/ 2147483646 w 2894"/>
              <a:gd name="T21" fmla="*/ 2147483646 h 269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894" h="2693">
                <a:moveTo>
                  <a:pt x="4" y="1331"/>
                </a:moveTo>
                <a:cubicBezTo>
                  <a:pt x="4" y="1049"/>
                  <a:pt x="119" y="673"/>
                  <a:pt x="349" y="509"/>
                </a:cubicBezTo>
                <a:cubicBezTo>
                  <a:pt x="579" y="345"/>
                  <a:pt x="1010" y="400"/>
                  <a:pt x="1384" y="344"/>
                </a:cubicBezTo>
                <a:cubicBezTo>
                  <a:pt x="1758" y="288"/>
                  <a:pt x="2346" y="0"/>
                  <a:pt x="2596" y="170"/>
                </a:cubicBezTo>
                <a:cubicBezTo>
                  <a:pt x="2846" y="340"/>
                  <a:pt x="2874" y="1035"/>
                  <a:pt x="2884" y="1364"/>
                </a:cubicBezTo>
                <a:cubicBezTo>
                  <a:pt x="2894" y="1693"/>
                  <a:pt x="2789" y="1954"/>
                  <a:pt x="2659" y="2144"/>
                </a:cubicBezTo>
                <a:cubicBezTo>
                  <a:pt x="2529" y="2334"/>
                  <a:pt x="2274" y="2432"/>
                  <a:pt x="2104" y="2504"/>
                </a:cubicBezTo>
                <a:cubicBezTo>
                  <a:pt x="1934" y="2576"/>
                  <a:pt x="1816" y="2558"/>
                  <a:pt x="1639" y="2579"/>
                </a:cubicBezTo>
                <a:cubicBezTo>
                  <a:pt x="1462" y="2600"/>
                  <a:pt x="1259" y="2693"/>
                  <a:pt x="1044" y="2630"/>
                </a:cubicBezTo>
                <a:cubicBezTo>
                  <a:pt x="829" y="2567"/>
                  <a:pt x="520" y="2418"/>
                  <a:pt x="346" y="2201"/>
                </a:cubicBezTo>
                <a:cubicBezTo>
                  <a:pt x="173" y="1985"/>
                  <a:pt x="0" y="1682"/>
                  <a:pt x="4" y="1331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Line 138">
            <a:extLst>
              <a:ext uri="{FF2B5EF4-FFF2-40B4-BE49-F238E27FC236}">
                <a16:creationId xmlns:a16="http://schemas.microsoft.com/office/drawing/2014/main" id="{6219784D-C683-2A4F-80F3-691C022244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13625" y="5070476"/>
            <a:ext cx="603250" cy="354013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Freeform 146">
            <a:extLst>
              <a:ext uri="{FF2B5EF4-FFF2-40B4-BE49-F238E27FC236}">
                <a16:creationId xmlns:a16="http://schemas.microsoft.com/office/drawing/2014/main" id="{8A0A77BD-06FB-0F46-B977-1A3999499500}"/>
              </a:ext>
            </a:extLst>
          </p:cNvPr>
          <p:cNvSpPr>
            <a:spLocks/>
          </p:cNvSpPr>
          <p:nvPr/>
        </p:nvSpPr>
        <p:spPr bwMode="auto">
          <a:xfrm>
            <a:off x="6416675" y="4332288"/>
            <a:ext cx="596900" cy="1054100"/>
          </a:xfrm>
          <a:custGeom>
            <a:avLst/>
            <a:gdLst>
              <a:gd name="T0" fmla="*/ 2147483646 w 376"/>
              <a:gd name="T1" fmla="*/ 2147483646 h 664"/>
              <a:gd name="T2" fmla="*/ 0 w 376"/>
              <a:gd name="T3" fmla="*/ 0 h 6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6" h="664">
                <a:moveTo>
                  <a:pt x="376" y="664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5069" name="Group 147">
            <a:extLst>
              <a:ext uri="{FF2B5EF4-FFF2-40B4-BE49-F238E27FC236}">
                <a16:creationId xmlns:a16="http://schemas.microsoft.com/office/drawing/2014/main" id="{070C8AC5-A119-464D-AE74-01C5CE2E64CB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3649663"/>
            <a:ext cx="914400" cy="590550"/>
            <a:chOff x="10665" y="3225"/>
            <a:chExt cx="1440" cy="930"/>
          </a:xfrm>
        </p:grpSpPr>
        <p:sp>
          <p:nvSpPr>
            <p:cNvPr id="45118" name="Oval 148">
              <a:extLst>
                <a:ext uri="{FF2B5EF4-FFF2-40B4-BE49-F238E27FC236}">
                  <a16:creationId xmlns:a16="http://schemas.microsoft.com/office/drawing/2014/main" id="{F690998C-6D2F-5D43-8BFE-076CFB27C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5" y="3225"/>
              <a:ext cx="1440" cy="930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grpSp>
          <p:nvGrpSpPr>
            <p:cNvPr id="45119" name="Group 149">
              <a:extLst>
                <a:ext uri="{FF2B5EF4-FFF2-40B4-BE49-F238E27FC236}">
                  <a16:creationId xmlns:a16="http://schemas.microsoft.com/office/drawing/2014/main" id="{F82DA5BE-B728-5343-ADA0-B68659CC9C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38" y="3281"/>
              <a:ext cx="618" cy="667"/>
              <a:chOff x="8023" y="4451"/>
              <a:chExt cx="618" cy="667"/>
            </a:xfrm>
          </p:grpSpPr>
          <p:sp>
            <p:nvSpPr>
              <p:cNvPr id="45120" name="Freeform 150">
                <a:extLst>
                  <a:ext uri="{FF2B5EF4-FFF2-40B4-BE49-F238E27FC236}">
                    <a16:creationId xmlns:a16="http://schemas.microsoft.com/office/drawing/2014/main" id="{1BBC2696-0822-7C4E-B77B-86F2F1ED9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9" y="4653"/>
                <a:ext cx="263" cy="380"/>
              </a:xfrm>
              <a:custGeom>
                <a:avLst/>
                <a:gdLst>
                  <a:gd name="T0" fmla="*/ 0 w 788"/>
                  <a:gd name="T1" fmla="*/ 0 h 1138"/>
                  <a:gd name="T2" fmla="*/ 0 w 788"/>
                  <a:gd name="T3" fmla="*/ 0 h 1138"/>
                  <a:gd name="T4" fmla="*/ 0 w 788"/>
                  <a:gd name="T5" fmla="*/ 0 h 1138"/>
                  <a:gd name="T6" fmla="*/ 0 w 788"/>
                  <a:gd name="T7" fmla="*/ 0 h 1138"/>
                  <a:gd name="T8" fmla="*/ 0 w 788"/>
                  <a:gd name="T9" fmla="*/ 0 h 1138"/>
                  <a:gd name="T10" fmla="*/ 0 w 788"/>
                  <a:gd name="T11" fmla="*/ 0 h 1138"/>
                  <a:gd name="T12" fmla="*/ 0 w 788"/>
                  <a:gd name="T13" fmla="*/ 0 h 1138"/>
                  <a:gd name="T14" fmla="*/ 0 w 788"/>
                  <a:gd name="T15" fmla="*/ 0 h 1138"/>
                  <a:gd name="T16" fmla="*/ 0 w 788"/>
                  <a:gd name="T17" fmla="*/ 0 h 1138"/>
                  <a:gd name="T18" fmla="*/ 0 w 788"/>
                  <a:gd name="T19" fmla="*/ 0 h 1138"/>
                  <a:gd name="T20" fmla="*/ 0 w 788"/>
                  <a:gd name="T21" fmla="*/ 0 h 1138"/>
                  <a:gd name="T22" fmla="*/ 0 w 788"/>
                  <a:gd name="T23" fmla="*/ 0 h 1138"/>
                  <a:gd name="T24" fmla="*/ 0 w 788"/>
                  <a:gd name="T25" fmla="*/ 0 h 1138"/>
                  <a:gd name="T26" fmla="*/ 0 w 788"/>
                  <a:gd name="T27" fmla="*/ 0 h 1138"/>
                  <a:gd name="T28" fmla="*/ 0 w 788"/>
                  <a:gd name="T29" fmla="*/ 0 h 1138"/>
                  <a:gd name="T30" fmla="*/ 0 w 788"/>
                  <a:gd name="T31" fmla="*/ 0 h 1138"/>
                  <a:gd name="T32" fmla="*/ 0 w 788"/>
                  <a:gd name="T33" fmla="*/ 0 h 1138"/>
                  <a:gd name="T34" fmla="*/ 0 w 788"/>
                  <a:gd name="T35" fmla="*/ 0 h 1138"/>
                  <a:gd name="T36" fmla="*/ 0 w 788"/>
                  <a:gd name="T37" fmla="*/ 1 h 1138"/>
                  <a:gd name="T38" fmla="*/ 0 w 788"/>
                  <a:gd name="T39" fmla="*/ 1 h 1138"/>
                  <a:gd name="T40" fmla="*/ 0 w 788"/>
                  <a:gd name="T41" fmla="*/ 1 h 1138"/>
                  <a:gd name="T42" fmla="*/ 0 w 788"/>
                  <a:gd name="T43" fmla="*/ 1 h 1138"/>
                  <a:gd name="T44" fmla="*/ 0 w 788"/>
                  <a:gd name="T45" fmla="*/ 0 h 1138"/>
                  <a:gd name="T46" fmla="*/ 0 w 788"/>
                  <a:gd name="T47" fmla="*/ 0 h 1138"/>
                  <a:gd name="T48" fmla="*/ 0 w 788"/>
                  <a:gd name="T49" fmla="*/ 0 h 1138"/>
                  <a:gd name="T50" fmla="*/ 0 w 788"/>
                  <a:gd name="T51" fmla="*/ 0 h 1138"/>
                  <a:gd name="T52" fmla="*/ 0 w 788"/>
                  <a:gd name="T53" fmla="*/ 0 h 1138"/>
                  <a:gd name="T54" fmla="*/ 0 w 788"/>
                  <a:gd name="T55" fmla="*/ 0 h 1138"/>
                  <a:gd name="T56" fmla="*/ 0 w 788"/>
                  <a:gd name="T57" fmla="*/ 0 h 1138"/>
                  <a:gd name="T58" fmla="*/ 0 w 788"/>
                  <a:gd name="T59" fmla="*/ 0 h 1138"/>
                  <a:gd name="T60" fmla="*/ 0 w 788"/>
                  <a:gd name="T61" fmla="*/ 0 h 1138"/>
                  <a:gd name="T62" fmla="*/ 0 w 788"/>
                  <a:gd name="T63" fmla="*/ 0 h 1138"/>
                  <a:gd name="T64" fmla="*/ 0 w 788"/>
                  <a:gd name="T65" fmla="*/ 0 h 1138"/>
                  <a:gd name="T66" fmla="*/ 0 w 788"/>
                  <a:gd name="T67" fmla="*/ 0 h 1138"/>
                  <a:gd name="T68" fmla="*/ 0 w 788"/>
                  <a:gd name="T69" fmla="*/ 0 h 1138"/>
                  <a:gd name="T70" fmla="*/ 0 w 788"/>
                  <a:gd name="T71" fmla="*/ 0 h 113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788" h="1138">
                    <a:moveTo>
                      <a:pt x="310" y="2"/>
                    </a:moveTo>
                    <a:lnTo>
                      <a:pt x="298" y="0"/>
                    </a:lnTo>
                    <a:lnTo>
                      <a:pt x="282" y="0"/>
                    </a:lnTo>
                    <a:lnTo>
                      <a:pt x="263" y="0"/>
                    </a:lnTo>
                    <a:lnTo>
                      <a:pt x="242" y="2"/>
                    </a:lnTo>
                    <a:lnTo>
                      <a:pt x="219" y="4"/>
                    </a:lnTo>
                    <a:lnTo>
                      <a:pt x="192" y="7"/>
                    </a:lnTo>
                    <a:lnTo>
                      <a:pt x="167" y="12"/>
                    </a:lnTo>
                    <a:lnTo>
                      <a:pt x="141" y="17"/>
                    </a:lnTo>
                    <a:lnTo>
                      <a:pt x="116" y="25"/>
                    </a:lnTo>
                    <a:lnTo>
                      <a:pt x="91" y="35"/>
                    </a:lnTo>
                    <a:lnTo>
                      <a:pt x="67" y="45"/>
                    </a:lnTo>
                    <a:lnTo>
                      <a:pt x="47" y="58"/>
                    </a:lnTo>
                    <a:lnTo>
                      <a:pt x="29" y="73"/>
                    </a:lnTo>
                    <a:lnTo>
                      <a:pt x="16" y="91"/>
                    </a:lnTo>
                    <a:lnTo>
                      <a:pt x="6" y="109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1" y="144"/>
                    </a:lnTo>
                    <a:lnTo>
                      <a:pt x="3" y="152"/>
                    </a:lnTo>
                    <a:lnTo>
                      <a:pt x="4" y="162"/>
                    </a:lnTo>
                    <a:lnTo>
                      <a:pt x="13" y="197"/>
                    </a:lnTo>
                    <a:lnTo>
                      <a:pt x="25" y="240"/>
                    </a:lnTo>
                    <a:lnTo>
                      <a:pt x="39" y="290"/>
                    </a:lnTo>
                    <a:lnTo>
                      <a:pt x="57" y="348"/>
                    </a:lnTo>
                    <a:lnTo>
                      <a:pt x="76" y="410"/>
                    </a:lnTo>
                    <a:lnTo>
                      <a:pt x="100" y="474"/>
                    </a:lnTo>
                    <a:lnTo>
                      <a:pt x="123" y="543"/>
                    </a:lnTo>
                    <a:lnTo>
                      <a:pt x="150" y="612"/>
                    </a:lnTo>
                    <a:lnTo>
                      <a:pt x="176" y="684"/>
                    </a:lnTo>
                    <a:lnTo>
                      <a:pt x="205" y="753"/>
                    </a:lnTo>
                    <a:lnTo>
                      <a:pt x="235" y="822"/>
                    </a:lnTo>
                    <a:lnTo>
                      <a:pt x="264" y="887"/>
                    </a:lnTo>
                    <a:lnTo>
                      <a:pt x="293" y="949"/>
                    </a:lnTo>
                    <a:lnTo>
                      <a:pt x="323" y="1005"/>
                    </a:lnTo>
                    <a:lnTo>
                      <a:pt x="352" y="1055"/>
                    </a:lnTo>
                    <a:lnTo>
                      <a:pt x="381" y="1098"/>
                    </a:lnTo>
                    <a:lnTo>
                      <a:pt x="389" y="1109"/>
                    </a:lnTo>
                    <a:lnTo>
                      <a:pt x="398" y="1120"/>
                    </a:lnTo>
                    <a:lnTo>
                      <a:pt x="406" y="1130"/>
                    </a:lnTo>
                    <a:lnTo>
                      <a:pt x="414" y="1138"/>
                    </a:lnTo>
                    <a:lnTo>
                      <a:pt x="436" y="1130"/>
                    </a:lnTo>
                    <a:lnTo>
                      <a:pt x="461" y="1121"/>
                    </a:lnTo>
                    <a:lnTo>
                      <a:pt x="487" y="1111"/>
                    </a:lnTo>
                    <a:lnTo>
                      <a:pt x="517" y="1099"/>
                    </a:lnTo>
                    <a:lnTo>
                      <a:pt x="547" y="1088"/>
                    </a:lnTo>
                    <a:lnTo>
                      <a:pt x="578" y="1075"/>
                    </a:lnTo>
                    <a:lnTo>
                      <a:pt x="609" y="1062"/>
                    </a:lnTo>
                    <a:lnTo>
                      <a:pt x="640" y="1049"/>
                    </a:lnTo>
                    <a:lnTo>
                      <a:pt x="669" y="1036"/>
                    </a:lnTo>
                    <a:lnTo>
                      <a:pt x="697" y="1023"/>
                    </a:lnTo>
                    <a:lnTo>
                      <a:pt x="722" y="1012"/>
                    </a:lnTo>
                    <a:lnTo>
                      <a:pt x="744" y="999"/>
                    </a:lnTo>
                    <a:lnTo>
                      <a:pt x="762" y="987"/>
                    </a:lnTo>
                    <a:lnTo>
                      <a:pt x="775" y="977"/>
                    </a:lnTo>
                    <a:lnTo>
                      <a:pt x="785" y="967"/>
                    </a:lnTo>
                    <a:lnTo>
                      <a:pt x="788" y="959"/>
                    </a:lnTo>
                    <a:lnTo>
                      <a:pt x="756" y="915"/>
                    </a:lnTo>
                    <a:lnTo>
                      <a:pt x="722" y="868"/>
                    </a:lnTo>
                    <a:lnTo>
                      <a:pt x="687" y="813"/>
                    </a:lnTo>
                    <a:lnTo>
                      <a:pt x="650" y="755"/>
                    </a:lnTo>
                    <a:lnTo>
                      <a:pt x="612" y="693"/>
                    </a:lnTo>
                    <a:lnTo>
                      <a:pt x="575" y="627"/>
                    </a:lnTo>
                    <a:lnTo>
                      <a:pt x="537" y="561"/>
                    </a:lnTo>
                    <a:lnTo>
                      <a:pt x="500" y="492"/>
                    </a:lnTo>
                    <a:lnTo>
                      <a:pt x="467" y="423"/>
                    </a:lnTo>
                    <a:lnTo>
                      <a:pt x="433" y="354"/>
                    </a:lnTo>
                    <a:lnTo>
                      <a:pt x="404" y="287"/>
                    </a:lnTo>
                    <a:lnTo>
                      <a:pt x="376" y="223"/>
                    </a:lnTo>
                    <a:lnTo>
                      <a:pt x="352" y="161"/>
                    </a:lnTo>
                    <a:lnTo>
                      <a:pt x="333" y="102"/>
                    </a:lnTo>
                    <a:lnTo>
                      <a:pt x="318" y="49"/>
                    </a:lnTo>
                    <a:lnTo>
                      <a:pt x="310" y="2"/>
                    </a:lnTo>
                    <a:close/>
                  </a:path>
                </a:pathLst>
              </a:custGeom>
              <a:solidFill>
                <a:srgbClr val="F4FCEA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1" name="Freeform 151">
                <a:extLst>
                  <a:ext uri="{FF2B5EF4-FFF2-40B4-BE49-F238E27FC236}">
                    <a16:creationId xmlns:a16="http://schemas.microsoft.com/office/drawing/2014/main" id="{7582F911-97A5-5348-B35B-B27EEF643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4" y="4707"/>
                <a:ext cx="142" cy="312"/>
              </a:xfrm>
              <a:custGeom>
                <a:avLst/>
                <a:gdLst>
                  <a:gd name="T0" fmla="*/ 0 w 425"/>
                  <a:gd name="T1" fmla="*/ 0 h 936"/>
                  <a:gd name="T2" fmla="*/ 0 w 425"/>
                  <a:gd name="T3" fmla="*/ 0 h 936"/>
                  <a:gd name="T4" fmla="*/ 0 w 425"/>
                  <a:gd name="T5" fmla="*/ 0 h 936"/>
                  <a:gd name="T6" fmla="*/ 0 w 425"/>
                  <a:gd name="T7" fmla="*/ 0 h 936"/>
                  <a:gd name="T8" fmla="*/ 0 w 425"/>
                  <a:gd name="T9" fmla="*/ 0 h 936"/>
                  <a:gd name="T10" fmla="*/ 0 w 425"/>
                  <a:gd name="T11" fmla="*/ 0 h 936"/>
                  <a:gd name="T12" fmla="*/ 0 w 425"/>
                  <a:gd name="T13" fmla="*/ 0 h 936"/>
                  <a:gd name="T14" fmla="*/ 0 w 425"/>
                  <a:gd name="T15" fmla="*/ 0 h 936"/>
                  <a:gd name="T16" fmla="*/ 0 w 425"/>
                  <a:gd name="T17" fmla="*/ 0 h 936"/>
                  <a:gd name="T18" fmla="*/ 0 w 425"/>
                  <a:gd name="T19" fmla="*/ 0 h 936"/>
                  <a:gd name="T20" fmla="*/ 0 w 425"/>
                  <a:gd name="T21" fmla="*/ 0 h 936"/>
                  <a:gd name="T22" fmla="*/ 0 w 425"/>
                  <a:gd name="T23" fmla="*/ 0 h 936"/>
                  <a:gd name="T24" fmla="*/ 0 w 425"/>
                  <a:gd name="T25" fmla="*/ 0 h 936"/>
                  <a:gd name="T26" fmla="*/ 0 w 425"/>
                  <a:gd name="T27" fmla="*/ 0 h 936"/>
                  <a:gd name="T28" fmla="*/ 0 w 425"/>
                  <a:gd name="T29" fmla="*/ 0 h 936"/>
                  <a:gd name="T30" fmla="*/ 0 w 425"/>
                  <a:gd name="T31" fmla="*/ 0 h 936"/>
                  <a:gd name="T32" fmla="*/ 0 w 425"/>
                  <a:gd name="T33" fmla="*/ 0 h 936"/>
                  <a:gd name="T34" fmla="*/ 0 w 425"/>
                  <a:gd name="T35" fmla="*/ 0 h 936"/>
                  <a:gd name="T36" fmla="*/ 0 w 425"/>
                  <a:gd name="T37" fmla="*/ 0 h 936"/>
                  <a:gd name="T38" fmla="*/ 0 w 425"/>
                  <a:gd name="T39" fmla="*/ 0 h 936"/>
                  <a:gd name="T40" fmla="*/ 0 w 425"/>
                  <a:gd name="T41" fmla="*/ 0 h 936"/>
                  <a:gd name="T42" fmla="*/ 0 w 425"/>
                  <a:gd name="T43" fmla="*/ 0 h 936"/>
                  <a:gd name="T44" fmla="*/ 0 w 425"/>
                  <a:gd name="T45" fmla="*/ 0 h 936"/>
                  <a:gd name="T46" fmla="*/ 0 w 425"/>
                  <a:gd name="T47" fmla="*/ 0 h 936"/>
                  <a:gd name="T48" fmla="*/ 0 w 425"/>
                  <a:gd name="T49" fmla="*/ 0 h 936"/>
                  <a:gd name="T50" fmla="*/ 0 w 425"/>
                  <a:gd name="T51" fmla="*/ 0 h 936"/>
                  <a:gd name="T52" fmla="*/ 0 w 425"/>
                  <a:gd name="T53" fmla="*/ 0 h 936"/>
                  <a:gd name="T54" fmla="*/ 0 w 425"/>
                  <a:gd name="T55" fmla="*/ 0 h 936"/>
                  <a:gd name="T56" fmla="*/ 0 w 425"/>
                  <a:gd name="T57" fmla="*/ 0 h 936"/>
                  <a:gd name="T58" fmla="*/ 0 w 425"/>
                  <a:gd name="T59" fmla="*/ 0 h 936"/>
                  <a:gd name="T60" fmla="*/ 0 w 425"/>
                  <a:gd name="T61" fmla="*/ 0 h 936"/>
                  <a:gd name="T62" fmla="*/ 0 w 425"/>
                  <a:gd name="T63" fmla="*/ 0 h 936"/>
                  <a:gd name="T64" fmla="*/ 0 w 425"/>
                  <a:gd name="T65" fmla="*/ 0 h 936"/>
                  <a:gd name="T66" fmla="*/ 0 w 425"/>
                  <a:gd name="T67" fmla="*/ 0 h 936"/>
                  <a:gd name="T68" fmla="*/ 0 w 425"/>
                  <a:gd name="T69" fmla="*/ 0 h 936"/>
                  <a:gd name="T70" fmla="*/ 0 w 425"/>
                  <a:gd name="T71" fmla="*/ 0 h 936"/>
                  <a:gd name="T72" fmla="*/ 0 w 425"/>
                  <a:gd name="T73" fmla="*/ 0 h 936"/>
                  <a:gd name="T74" fmla="*/ 0 w 425"/>
                  <a:gd name="T75" fmla="*/ 0 h 936"/>
                  <a:gd name="T76" fmla="*/ 0 w 425"/>
                  <a:gd name="T77" fmla="*/ 0 h 936"/>
                  <a:gd name="T78" fmla="*/ 0 w 425"/>
                  <a:gd name="T79" fmla="*/ 0 h 936"/>
                  <a:gd name="T80" fmla="*/ 0 w 425"/>
                  <a:gd name="T81" fmla="*/ 0 h 936"/>
                  <a:gd name="T82" fmla="*/ 0 w 425"/>
                  <a:gd name="T83" fmla="*/ 0 h 936"/>
                  <a:gd name="T84" fmla="*/ 0 w 425"/>
                  <a:gd name="T85" fmla="*/ 0 h 936"/>
                  <a:gd name="T86" fmla="*/ 0 w 425"/>
                  <a:gd name="T87" fmla="*/ 0 h 936"/>
                  <a:gd name="T88" fmla="*/ 0 w 425"/>
                  <a:gd name="T89" fmla="*/ 0 h 936"/>
                  <a:gd name="T90" fmla="*/ 0 w 425"/>
                  <a:gd name="T91" fmla="*/ 0 h 936"/>
                  <a:gd name="T92" fmla="*/ 0 w 425"/>
                  <a:gd name="T93" fmla="*/ 0 h 936"/>
                  <a:gd name="T94" fmla="*/ 0 w 425"/>
                  <a:gd name="T95" fmla="*/ 0 h 936"/>
                  <a:gd name="T96" fmla="*/ 0 w 425"/>
                  <a:gd name="T97" fmla="*/ 0 h 9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425" h="936">
                    <a:moveTo>
                      <a:pt x="48" y="0"/>
                    </a:moveTo>
                    <a:lnTo>
                      <a:pt x="48" y="2"/>
                    </a:lnTo>
                    <a:lnTo>
                      <a:pt x="48" y="5"/>
                    </a:lnTo>
                    <a:lnTo>
                      <a:pt x="47" y="11"/>
                    </a:lnTo>
                    <a:lnTo>
                      <a:pt x="44" y="19"/>
                    </a:lnTo>
                    <a:lnTo>
                      <a:pt x="39" y="35"/>
                    </a:lnTo>
                    <a:lnTo>
                      <a:pt x="32" y="55"/>
                    </a:lnTo>
                    <a:lnTo>
                      <a:pt x="20" y="82"/>
                    </a:lnTo>
                    <a:lnTo>
                      <a:pt x="6" y="117"/>
                    </a:lnTo>
                    <a:lnTo>
                      <a:pt x="0" y="141"/>
                    </a:lnTo>
                    <a:lnTo>
                      <a:pt x="0" y="177"/>
                    </a:lnTo>
                    <a:lnTo>
                      <a:pt x="4" y="220"/>
                    </a:lnTo>
                    <a:lnTo>
                      <a:pt x="13" y="271"/>
                    </a:lnTo>
                    <a:lnTo>
                      <a:pt x="26" y="325"/>
                    </a:lnTo>
                    <a:lnTo>
                      <a:pt x="41" y="386"/>
                    </a:lnTo>
                    <a:lnTo>
                      <a:pt x="58" y="446"/>
                    </a:lnTo>
                    <a:lnTo>
                      <a:pt x="78" y="509"/>
                    </a:lnTo>
                    <a:lnTo>
                      <a:pt x="98" y="570"/>
                    </a:lnTo>
                    <a:lnTo>
                      <a:pt x="119" y="628"/>
                    </a:lnTo>
                    <a:lnTo>
                      <a:pt x="138" y="683"/>
                    </a:lnTo>
                    <a:lnTo>
                      <a:pt x="157" y="733"/>
                    </a:lnTo>
                    <a:lnTo>
                      <a:pt x="174" y="775"/>
                    </a:lnTo>
                    <a:lnTo>
                      <a:pt x="189" y="808"/>
                    </a:lnTo>
                    <a:lnTo>
                      <a:pt x="201" y="831"/>
                    </a:lnTo>
                    <a:lnTo>
                      <a:pt x="210" y="843"/>
                    </a:lnTo>
                    <a:lnTo>
                      <a:pt x="223" y="853"/>
                    </a:lnTo>
                    <a:lnTo>
                      <a:pt x="239" y="861"/>
                    </a:lnTo>
                    <a:lnTo>
                      <a:pt x="258" y="873"/>
                    </a:lnTo>
                    <a:lnTo>
                      <a:pt x="282" y="883"/>
                    </a:lnTo>
                    <a:lnTo>
                      <a:pt x="310" y="896"/>
                    </a:lnTo>
                    <a:lnTo>
                      <a:pt x="342" y="907"/>
                    </a:lnTo>
                    <a:lnTo>
                      <a:pt x="380" y="922"/>
                    </a:lnTo>
                    <a:lnTo>
                      <a:pt x="425" y="936"/>
                    </a:lnTo>
                    <a:lnTo>
                      <a:pt x="396" y="893"/>
                    </a:lnTo>
                    <a:lnTo>
                      <a:pt x="367" y="843"/>
                    </a:lnTo>
                    <a:lnTo>
                      <a:pt x="337" y="787"/>
                    </a:lnTo>
                    <a:lnTo>
                      <a:pt x="308" y="725"/>
                    </a:lnTo>
                    <a:lnTo>
                      <a:pt x="279" y="660"/>
                    </a:lnTo>
                    <a:lnTo>
                      <a:pt x="249" y="591"/>
                    </a:lnTo>
                    <a:lnTo>
                      <a:pt x="220" y="522"/>
                    </a:lnTo>
                    <a:lnTo>
                      <a:pt x="194" y="450"/>
                    </a:lnTo>
                    <a:lnTo>
                      <a:pt x="167" y="381"/>
                    </a:lnTo>
                    <a:lnTo>
                      <a:pt x="144" y="312"/>
                    </a:lnTo>
                    <a:lnTo>
                      <a:pt x="120" y="248"/>
                    </a:lnTo>
                    <a:lnTo>
                      <a:pt x="101" y="186"/>
                    </a:lnTo>
                    <a:lnTo>
                      <a:pt x="83" y="128"/>
                    </a:lnTo>
                    <a:lnTo>
                      <a:pt x="69" y="78"/>
                    </a:lnTo>
                    <a:lnTo>
                      <a:pt x="57" y="35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CCEF72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2" name="Freeform 152">
                <a:extLst>
                  <a:ext uri="{FF2B5EF4-FFF2-40B4-BE49-F238E27FC236}">
                    <a16:creationId xmlns:a16="http://schemas.microsoft.com/office/drawing/2014/main" id="{B8F52FC9-3699-A740-85B1-1FBC2FA57A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0" y="4696"/>
                <a:ext cx="64" cy="69"/>
              </a:xfrm>
              <a:custGeom>
                <a:avLst/>
                <a:gdLst>
                  <a:gd name="T0" fmla="*/ 0 w 192"/>
                  <a:gd name="T1" fmla="*/ 0 h 208"/>
                  <a:gd name="T2" fmla="*/ 0 w 192"/>
                  <a:gd name="T3" fmla="*/ 0 h 208"/>
                  <a:gd name="T4" fmla="*/ 0 w 192"/>
                  <a:gd name="T5" fmla="*/ 0 h 208"/>
                  <a:gd name="T6" fmla="*/ 0 w 192"/>
                  <a:gd name="T7" fmla="*/ 0 h 208"/>
                  <a:gd name="T8" fmla="*/ 0 w 192"/>
                  <a:gd name="T9" fmla="*/ 0 h 208"/>
                  <a:gd name="T10" fmla="*/ 0 w 192"/>
                  <a:gd name="T11" fmla="*/ 0 h 208"/>
                  <a:gd name="T12" fmla="*/ 0 w 192"/>
                  <a:gd name="T13" fmla="*/ 0 h 208"/>
                  <a:gd name="T14" fmla="*/ 0 w 192"/>
                  <a:gd name="T15" fmla="*/ 0 h 208"/>
                  <a:gd name="T16" fmla="*/ 0 w 192"/>
                  <a:gd name="T17" fmla="*/ 0 h 208"/>
                  <a:gd name="T18" fmla="*/ 0 w 192"/>
                  <a:gd name="T19" fmla="*/ 0 h 208"/>
                  <a:gd name="T20" fmla="*/ 0 w 192"/>
                  <a:gd name="T21" fmla="*/ 0 h 208"/>
                  <a:gd name="T22" fmla="*/ 0 w 192"/>
                  <a:gd name="T23" fmla="*/ 0 h 208"/>
                  <a:gd name="T24" fmla="*/ 0 w 192"/>
                  <a:gd name="T25" fmla="*/ 0 h 208"/>
                  <a:gd name="T26" fmla="*/ 0 w 192"/>
                  <a:gd name="T27" fmla="*/ 0 h 208"/>
                  <a:gd name="T28" fmla="*/ 0 w 192"/>
                  <a:gd name="T29" fmla="*/ 0 h 208"/>
                  <a:gd name="T30" fmla="*/ 0 w 192"/>
                  <a:gd name="T31" fmla="*/ 0 h 208"/>
                  <a:gd name="T32" fmla="*/ 0 w 192"/>
                  <a:gd name="T33" fmla="*/ 0 h 208"/>
                  <a:gd name="T34" fmla="*/ 0 w 192"/>
                  <a:gd name="T35" fmla="*/ 0 h 208"/>
                  <a:gd name="T36" fmla="*/ 0 w 192"/>
                  <a:gd name="T37" fmla="*/ 0 h 208"/>
                  <a:gd name="T38" fmla="*/ 0 w 192"/>
                  <a:gd name="T39" fmla="*/ 0 h 208"/>
                  <a:gd name="T40" fmla="*/ 0 w 192"/>
                  <a:gd name="T41" fmla="*/ 0 h 208"/>
                  <a:gd name="T42" fmla="*/ 0 w 192"/>
                  <a:gd name="T43" fmla="*/ 0 h 208"/>
                  <a:gd name="T44" fmla="*/ 0 w 192"/>
                  <a:gd name="T45" fmla="*/ 0 h 208"/>
                  <a:gd name="T46" fmla="*/ 0 w 192"/>
                  <a:gd name="T47" fmla="*/ 0 h 208"/>
                  <a:gd name="T48" fmla="*/ 0 w 192"/>
                  <a:gd name="T49" fmla="*/ 0 h 208"/>
                  <a:gd name="T50" fmla="*/ 0 w 192"/>
                  <a:gd name="T51" fmla="*/ 0 h 208"/>
                  <a:gd name="T52" fmla="*/ 0 w 192"/>
                  <a:gd name="T53" fmla="*/ 0 h 208"/>
                  <a:gd name="T54" fmla="*/ 0 w 192"/>
                  <a:gd name="T55" fmla="*/ 0 h 208"/>
                  <a:gd name="T56" fmla="*/ 0 w 192"/>
                  <a:gd name="T57" fmla="*/ 0 h 20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92" h="208">
                    <a:moveTo>
                      <a:pt x="26" y="11"/>
                    </a:moveTo>
                    <a:lnTo>
                      <a:pt x="13" y="24"/>
                    </a:lnTo>
                    <a:lnTo>
                      <a:pt x="4" y="43"/>
                    </a:lnTo>
                    <a:lnTo>
                      <a:pt x="0" y="67"/>
                    </a:lnTo>
                    <a:lnTo>
                      <a:pt x="0" y="93"/>
                    </a:lnTo>
                    <a:lnTo>
                      <a:pt x="3" y="120"/>
                    </a:lnTo>
                    <a:lnTo>
                      <a:pt x="10" y="148"/>
                    </a:lnTo>
                    <a:lnTo>
                      <a:pt x="20" y="171"/>
                    </a:lnTo>
                    <a:lnTo>
                      <a:pt x="35" y="189"/>
                    </a:lnTo>
                    <a:lnTo>
                      <a:pt x="51" y="201"/>
                    </a:lnTo>
                    <a:lnTo>
                      <a:pt x="70" y="206"/>
                    </a:lnTo>
                    <a:lnTo>
                      <a:pt x="91" y="208"/>
                    </a:lnTo>
                    <a:lnTo>
                      <a:pt x="111" y="204"/>
                    </a:lnTo>
                    <a:lnTo>
                      <a:pt x="130" y="196"/>
                    </a:lnTo>
                    <a:lnTo>
                      <a:pt x="148" y="186"/>
                    </a:lnTo>
                    <a:lnTo>
                      <a:pt x="163" y="176"/>
                    </a:lnTo>
                    <a:lnTo>
                      <a:pt x="174" y="163"/>
                    </a:lnTo>
                    <a:lnTo>
                      <a:pt x="189" y="130"/>
                    </a:lnTo>
                    <a:lnTo>
                      <a:pt x="192" y="89"/>
                    </a:lnTo>
                    <a:lnTo>
                      <a:pt x="185" y="50"/>
                    </a:lnTo>
                    <a:lnTo>
                      <a:pt x="166" y="27"/>
                    </a:lnTo>
                    <a:lnTo>
                      <a:pt x="152" y="21"/>
                    </a:lnTo>
                    <a:lnTo>
                      <a:pt x="138" y="14"/>
                    </a:lnTo>
                    <a:lnTo>
                      <a:pt x="122" y="8"/>
                    </a:lnTo>
                    <a:lnTo>
                      <a:pt x="104" y="2"/>
                    </a:lnTo>
                    <a:lnTo>
                      <a:pt x="85" y="0"/>
                    </a:lnTo>
                    <a:lnTo>
                      <a:pt x="66" y="0"/>
                    </a:lnTo>
                    <a:lnTo>
                      <a:pt x="47" y="2"/>
                    </a:lnTo>
                    <a:lnTo>
                      <a:pt x="26" y="11"/>
                    </a:lnTo>
                    <a:close/>
                  </a:path>
                </a:pathLst>
              </a:custGeom>
              <a:solidFill>
                <a:srgbClr val="CCEF72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3" name="Freeform 153">
                <a:extLst>
                  <a:ext uri="{FF2B5EF4-FFF2-40B4-BE49-F238E27FC236}">
                    <a16:creationId xmlns:a16="http://schemas.microsoft.com/office/drawing/2014/main" id="{A30292D8-D93F-084D-9BF8-0FB5D18145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6" y="4895"/>
                <a:ext cx="82" cy="84"/>
              </a:xfrm>
              <a:custGeom>
                <a:avLst/>
                <a:gdLst>
                  <a:gd name="T0" fmla="*/ 0 w 247"/>
                  <a:gd name="T1" fmla="*/ 0 h 251"/>
                  <a:gd name="T2" fmla="*/ 0 w 247"/>
                  <a:gd name="T3" fmla="*/ 0 h 251"/>
                  <a:gd name="T4" fmla="*/ 0 w 247"/>
                  <a:gd name="T5" fmla="*/ 0 h 251"/>
                  <a:gd name="T6" fmla="*/ 0 w 247"/>
                  <a:gd name="T7" fmla="*/ 0 h 251"/>
                  <a:gd name="T8" fmla="*/ 0 w 247"/>
                  <a:gd name="T9" fmla="*/ 0 h 251"/>
                  <a:gd name="T10" fmla="*/ 0 w 247"/>
                  <a:gd name="T11" fmla="*/ 0 h 251"/>
                  <a:gd name="T12" fmla="*/ 0 w 247"/>
                  <a:gd name="T13" fmla="*/ 0 h 251"/>
                  <a:gd name="T14" fmla="*/ 0 w 247"/>
                  <a:gd name="T15" fmla="*/ 0 h 251"/>
                  <a:gd name="T16" fmla="*/ 0 w 247"/>
                  <a:gd name="T17" fmla="*/ 0 h 251"/>
                  <a:gd name="T18" fmla="*/ 0 w 247"/>
                  <a:gd name="T19" fmla="*/ 0 h 251"/>
                  <a:gd name="T20" fmla="*/ 0 w 247"/>
                  <a:gd name="T21" fmla="*/ 0 h 251"/>
                  <a:gd name="T22" fmla="*/ 0 w 247"/>
                  <a:gd name="T23" fmla="*/ 0 h 251"/>
                  <a:gd name="T24" fmla="*/ 0 w 247"/>
                  <a:gd name="T25" fmla="*/ 0 h 251"/>
                  <a:gd name="T26" fmla="*/ 0 w 247"/>
                  <a:gd name="T27" fmla="*/ 0 h 251"/>
                  <a:gd name="T28" fmla="*/ 0 w 247"/>
                  <a:gd name="T29" fmla="*/ 0 h 251"/>
                  <a:gd name="T30" fmla="*/ 0 w 247"/>
                  <a:gd name="T31" fmla="*/ 0 h 251"/>
                  <a:gd name="T32" fmla="*/ 0 w 247"/>
                  <a:gd name="T33" fmla="*/ 0 h 251"/>
                  <a:gd name="T34" fmla="*/ 0 w 247"/>
                  <a:gd name="T35" fmla="*/ 0 h 251"/>
                  <a:gd name="T36" fmla="*/ 0 w 247"/>
                  <a:gd name="T37" fmla="*/ 0 h 251"/>
                  <a:gd name="T38" fmla="*/ 0 w 247"/>
                  <a:gd name="T39" fmla="*/ 0 h 251"/>
                  <a:gd name="T40" fmla="*/ 0 w 247"/>
                  <a:gd name="T41" fmla="*/ 0 h 251"/>
                  <a:gd name="T42" fmla="*/ 0 w 247"/>
                  <a:gd name="T43" fmla="*/ 0 h 251"/>
                  <a:gd name="T44" fmla="*/ 0 w 247"/>
                  <a:gd name="T45" fmla="*/ 0 h 251"/>
                  <a:gd name="T46" fmla="*/ 0 w 247"/>
                  <a:gd name="T47" fmla="*/ 0 h 251"/>
                  <a:gd name="T48" fmla="*/ 0 w 247"/>
                  <a:gd name="T49" fmla="*/ 0 h 251"/>
                  <a:gd name="T50" fmla="*/ 0 w 247"/>
                  <a:gd name="T51" fmla="*/ 0 h 251"/>
                  <a:gd name="T52" fmla="*/ 0 w 247"/>
                  <a:gd name="T53" fmla="*/ 0 h 251"/>
                  <a:gd name="T54" fmla="*/ 0 w 247"/>
                  <a:gd name="T55" fmla="*/ 0 h 251"/>
                  <a:gd name="T56" fmla="*/ 0 w 247"/>
                  <a:gd name="T57" fmla="*/ 0 h 251"/>
                  <a:gd name="T58" fmla="*/ 0 w 247"/>
                  <a:gd name="T59" fmla="*/ 0 h 251"/>
                  <a:gd name="T60" fmla="*/ 0 w 247"/>
                  <a:gd name="T61" fmla="*/ 0 h 251"/>
                  <a:gd name="T62" fmla="*/ 0 w 247"/>
                  <a:gd name="T63" fmla="*/ 0 h 251"/>
                  <a:gd name="T64" fmla="*/ 0 w 247"/>
                  <a:gd name="T65" fmla="*/ 0 h 251"/>
                  <a:gd name="T66" fmla="*/ 0 w 247"/>
                  <a:gd name="T67" fmla="*/ 0 h 251"/>
                  <a:gd name="T68" fmla="*/ 0 w 247"/>
                  <a:gd name="T69" fmla="*/ 0 h 251"/>
                  <a:gd name="T70" fmla="*/ 0 w 247"/>
                  <a:gd name="T71" fmla="*/ 0 h 251"/>
                  <a:gd name="T72" fmla="*/ 0 w 247"/>
                  <a:gd name="T73" fmla="*/ 0 h 251"/>
                  <a:gd name="T74" fmla="*/ 0 w 247"/>
                  <a:gd name="T75" fmla="*/ 0 h 251"/>
                  <a:gd name="T76" fmla="*/ 0 w 247"/>
                  <a:gd name="T77" fmla="*/ 0 h 251"/>
                  <a:gd name="T78" fmla="*/ 0 w 247"/>
                  <a:gd name="T79" fmla="*/ 0 h 251"/>
                  <a:gd name="T80" fmla="*/ 0 w 247"/>
                  <a:gd name="T81" fmla="*/ 0 h 2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7" h="251">
                    <a:moveTo>
                      <a:pt x="33" y="29"/>
                    </a:moveTo>
                    <a:lnTo>
                      <a:pt x="21" y="44"/>
                    </a:lnTo>
                    <a:lnTo>
                      <a:pt x="12" y="60"/>
                    </a:lnTo>
                    <a:lnTo>
                      <a:pt x="5" y="79"/>
                    </a:lnTo>
                    <a:lnTo>
                      <a:pt x="0" y="97"/>
                    </a:lnTo>
                    <a:lnTo>
                      <a:pt x="0" y="116"/>
                    </a:lnTo>
                    <a:lnTo>
                      <a:pt x="5" y="135"/>
                    </a:lnTo>
                    <a:lnTo>
                      <a:pt x="12" y="152"/>
                    </a:lnTo>
                    <a:lnTo>
                      <a:pt x="25" y="169"/>
                    </a:lnTo>
                    <a:lnTo>
                      <a:pt x="42" y="187"/>
                    </a:lnTo>
                    <a:lnTo>
                      <a:pt x="58" y="202"/>
                    </a:lnTo>
                    <a:lnTo>
                      <a:pt x="77" y="220"/>
                    </a:lnTo>
                    <a:lnTo>
                      <a:pt x="96" y="233"/>
                    </a:lnTo>
                    <a:lnTo>
                      <a:pt x="114" y="244"/>
                    </a:lnTo>
                    <a:lnTo>
                      <a:pt x="133" y="251"/>
                    </a:lnTo>
                    <a:lnTo>
                      <a:pt x="149" y="251"/>
                    </a:lnTo>
                    <a:lnTo>
                      <a:pt x="165" y="246"/>
                    </a:lnTo>
                    <a:lnTo>
                      <a:pt x="180" y="237"/>
                    </a:lnTo>
                    <a:lnTo>
                      <a:pt x="196" y="228"/>
                    </a:lnTo>
                    <a:lnTo>
                      <a:pt x="209" y="220"/>
                    </a:lnTo>
                    <a:lnTo>
                      <a:pt x="222" y="212"/>
                    </a:lnTo>
                    <a:lnTo>
                      <a:pt x="232" y="202"/>
                    </a:lnTo>
                    <a:lnTo>
                      <a:pt x="240" y="191"/>
                    </a:lnTo>
                    <a:lnTo>
                      <a:pt x="246" y="178"/>
                    </a:lnTo>
                    <a:lnTo>
                      <a:pt x="247" y="162"/>
                    </a:lnTo>
                    <a:lnTo>
                      <a:pt x="244" y="142"/>
                    </a:lnTo>
                    <a:lnTo>
                      <a:pt x="238" y="120"/>
                    </a:lnTo>
                    <a:lnTo>
                      <a:pt x="228" y="96"/>
                    </a:lnTo>
                    <a:lnTo>
                      <a:pt x="215" y="72"/>
                    </a:lnTo>
                    <a:lnTo>
                      <a:pt x="200" y="50"/>
                    </a:lnTo>
                    <a:lnTo>
                      <a:pt x="184" y="30"/>
                    </a:lnTo>
                    <a:lnTo>
                      <a:pt x="165" y="16"/>
                    </a:lnTo>
                    <a:lnTo>
                      <a:pt x="147" y="7"/>
                    </a:lnTo>
                    <a:lnTo>
                      <a:pt x="130" y="3"/>
                    </a:lnTo>
                    <a:lnTo>
                      <a:pt x="112" y="0"/>
                    </a:lnTo>
                    <a:lnTo>
                      <a:pt x="94" y="1"/>
                    </a:lnTo>
                    <a:lnTo>
                      <a:pt x="80" y="3"/>
                    </a:lnTo>
                    <a:lnTo>
                      <a:pt x="65" y="7"/>
                    </a:lnTo>
                    <a:lnTo>
                      <a:pt x="52" y="13"/>
                    </a:lnTo>
                    <a:lnTo>
                      <a:pt x="42" y="20"/>
                    </a:lnTo>
                    <a:lnTo>
                      <a:pt x="33" y="29"/>
                    </a:lnTo>
                    <a:close/>
                  </a:path>
                </a:pathLst>
              </a:custGeom>
              <a:solidFill>
                <a:srgbClr val="CCEF72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4" name="Freeform 154">
                <a:extLst>
                  <a:ext uri="{FF2B5EF4-FFF2-40B4-BE49-F238E27FC236}">
                    <a16:creationId xmlns:a16="http://schemas.microsoft.com/office/drawing/2014/main" id="{62842B55-BFA9-3B4A-80BE-7F7E84E19B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3" y="4687"/>
                <a:ext cx="75" cy="80"/>
              </a:xfrm>
              <a:custGeom>
                <a:avLst/>
                <a:gdLst>
                  <a:gd name="T0" fmla="*/ 0 w 226"/>
                  <a:gd name="T1" fmla="*/ 0 h 240"/>
                  <a:gd name="T2" fmla="*/ 0 w 226"/>
                  <a:gd name="T3" fmla="*/ 0 h 240"/>
                  <a:gd name="T4" fmla="*/ 0 w 226"/>
                  <a:gd name="T5" fmla="*/ 0 h 240"/>
                  <a:gd name="T6" fmla="*/ 0 w 226"/>
                  <a:gd name="T7" fmla="*/ 0 h 240"/>
                  <a:gd name="T8" fmla="*/ 0 w 226"/>
                  <a:gd name="T9" fmla="*/ 0 h 240"/>
                  <a:gd name="T10" fmla="*/ 0 w 226"/>
                  <a:gd name="T11" fmla="*/ 0 h 240"/>
                  <a:gd name="T12" fmla="*/ 0 w 226"/>
                  <a:gd name="T13" fmla="*/ 0 h 240"/>
                  <a:gd name="T14" fmla="*/ 0 w 226"/>
                  <a:gd name="T15" fmla="*/ 0 h 240"/>
                  <a:gd name="T16" fmla="*/ 0 w 226"/>
                  <a:gd name="T17" fmla="*/ 0 h 240"/>
                  <a:gd name="T18" fmla="*/ 0 w 226"/>
                  <a:gd name="T19" fmla="*/ 0 h 240"/>
                  <a:gd name="T20" fmla="*/ 0 w 226"/>
                  <a:gd name="T21" fmla="*/ 0 h 240"/>
                  <a:gd name="T22" fmla="*/ 0 w 226"/>
                  <a:gd name="T23" fmla="*/ 0 h 240"/>
                  <a:gd name="T24" fmla="*/ 0 w 226"/>
                  <a:gd name="T25" fmla="*/ 0 h 240"/>
                  <a:gd name="T26" fmla="*/ 0 w 226"/>
                  <a:gd name="T27" fmla="*/ 0 h 240"/>
                  <a:gd name="T28" fmla="*/ 0 w 226"/>
                  <a:gd name="T29" fmla="*/ 0 h 240"/>
                  <a:gd name="T30" fmla="*/ 0 w 226"/>
                  <a:gd name="T31" fmla="*/ 0 h 240"/>
                  <a:gd name="T32" fmla="*/ 0 w 226"/>
                  <a:gd name="T33" fmla="*/ 0 h 240"/>
                  <a:gd name="T34" fmla="*/ 0 w 226"/>
                  <a:gd name="T35" fmla="*/ 0 h 240"/>
                  <a:gd name="T36" fmla="*/ 0 w 226"/>
                  <a:gd name="T37" fmla="*/ 0 h 240"/>
                  <a:gd name="T38" fmla="*/ 0 w 226"/>
                  <a:gd name="T39" fmla="*/ 0 h 240"/>
                  <a:gd name="T40" fmla="*/ 0 w 226"/>
                  <a:gd name="T41" fmla="*/ 0 h 240"/>
                  <a:gd name="T42" fmla="*/ 0 w 226"/>
                  <a:gd name="T43" fmla="*/ 0 h 240"/>
                  <a:gd name="T44" fmla="*/ 0 w 226"/>
                  <a:gd name="T45" fmla="*/ 0 h 240"/>
                  <a:gd name="T46" fmla="*/ 0 w 226"/>
                  <a:gd name="T47" fmla="*/ 0 h 240"/>
                  <a:gd name="T48" fmla="*/ 0 w 226"/>
                  <a:gd name="T49" fmla="*/ 0 h 240"/>
                  <a:gd name="T50" fmla="*/ 0 w 226"/>
                  <a:gd name="T51" fmla="*/ 0 h 240"/>
                  <a:gd name="T52" fmla="*/ 0 w 226"/>
                  <a:gd name="T53" fmla="*/ 0 h 240"/>
                  <a:gd name="T54" fmla="*/ 0 w 226"/>
                  <a:gd name="T55" fmla="*/ 0 h 240"/>
                  <a:gd name="T56" fmla="*/ 0 w 226"/>
                  <a:gd name="T57" fmla="*/ 0 h 240"/>
                  <a:gd name="T58" fmla="*/ 0 w 226"/>
                  <a:gd name="T59" fmla="*/ 0 h 240"/>
                  <a:gd name="T60" fmla="*/ 0 w 226"/>
                  <a:gd name="T61" fmla="*/ 0 h 240"/>
                  <a:gd name="T62" fmla="*/ 0 w 226"/>
                  <a:gd name="T63" fmla="*/ 0 h 240"/>
                  <a:gd name="T64" fmla="*/ 0 w 226"/>
                  <a:gd name="T65" fmla="*/ 0 h 240"/>
                  <a:gd name="T66" fmla="*/ 0 w 226"/>
                  <a:gd name="T67" fmla="*/ 0 h 240"/>
                  <a:gd name="T68" fmla="*/ 0 w 226"/>
                  <a:gd name="T69" fmla="*/ 0 h 240"/>
                  <a:gd name="T70" fmla="*/ 0 w 226"/>
                  <a:gd name="T71" fmla="*/ 0 h 24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6" h="240">
                    <a:moveTo>
                      <a:pt x="125" y="6"/>
                    </a:moveTo>
                    <a:lnTo>
                      <a:pt x="115" y="3"/>
                    </a:lnTo>
                    <a:lnTo>
                      <a:pt x="104" y="0"/>
                    </a:lnTo>
                    <a:lnTo>
                      <a:pt x="93" y="0"/>
                    </a:lnTo>
                    <a:lnTo>
                      <a:pt x="79" y="0"/>
                    </a:lnTo>
                    <a:lnTo>
                      <a:pt x="66" y="2"/>
                    </a:lnTo>
                    <a:lnTo>
                      <a:pt x="54" y="6"/>
                    </a:lnTo>
                    <a:lnTo>
                      <a:pt x="43" y="12"/>
                    </a:lnTo>
                    <a:lnTo>
                      <a:pt x="32" y="19"/>
                    </a:lnTo>
                    <a:lnTo>
                      <a:pt x="16" y="37"/>
                    </a:lnTo>
                    <a:lnTo>
                      <a:pt x="6" y="58"/>
                    </a:lnTo>
                    <a:lnTo>
                      <a:pt x="0" y="79"/>
                    </a:lnTo>
                    <a:lnTo>
                      <a:pt x="0" y="101"/>
                    </a:lnTo>
                    <a:lnTo>
                      <a:pt x="2" y="124"/>
                    </a:lnTo>
                    <a:lnTo>
                      <a:pt x="7" y="145"/>
                    </a:lnTo>
                    <a:lnTo>
                      <a:pt x="15" y="168"/>
                    </a:lnTo>
                    <a:lnTo>
                      <a:pt x="24" y="188"/>
                    </a:lnTo>
                    <a:lnTo>
                      <a:pt x="32" y="201"/>
                    </a:lnTo>
                    <a:lnTo>
                      <a:pt x="43" y="213"/>
                    </a:lnTo>
                    <a:lnTo>
                      <a:pt x="56" y="223"/>
                    </a:lnTo>
                    <a:lnTo>
                      <a:pt x="69" y="231"/>
                    </a:lnTo>
                    <a:lnTo>
                      <a:pt x="84" y="237"/>
                    </a:lnTo>
                    <a:lnTo>
                      <a:pt x="98" y="240"/>
                    </a:lnTo>
                    <a:lnTo>
                      <a:pt x="113" y="240"/>
                    </a:lnTo>
                    <a:lnTo>
                      <a:pt x="129" y="237"/>
                    </a:lnTo>
                    <a:lnTo>
                      <a:pt x="151" y="229"/>
                    </a:lnTo>
                    <a:lnTo>
                      <a:pt x="172" y="219"/>
                    </a:lnTo>
                    <a:lnTo>
                      <a:pt x="189" y="204"/>
                    </a:lnTo>
                    <a:lnTo>
                      <a:pt x="206" y="188"/>
                    </a:lnTo>
                    <a:lnTo>
                      <a:pt x="216" y="171"/>
                    </a:lnTo>
                    <a:lnTo>
                      <a:pt x="223" y="152"/>
                    </a:lnTo>
                    <a:lnTo>
                      <a:pt x="226" y="131"/>
                    </a:lnTo>
                    <a:lnTo>
                      <a:pt x="223" y="109"/>
                    </a:lnTo>
                    <a:lnTo>
                      <a:pt x="222" y="104"/>
                    </a:lnTo>
                    <a:lnTo>
                      <a:pt x="219" y="98"/>
                    </a:lnTo>
                    <a:lnTo>
                      <a:pt x="213" y="95"/>
                    </a:lnTo>
                    <a:lnTo>
                      <a:pt x="207" y="95"/>
                    </a:lnTo>
                    <a:lnTo>
                      <a:pt x="201" y="96"/>
                    </a:lnTo>
                    <a:lnTo>
                      <a:pt x="197" y="99"/>
                    </a:lnTo>
                    <a:lnTo>
                      <a:pt x="194" y="105"/>
                    </a:lnTo>
                    <a:lnTo>
                      <a:pt x="192" y="111"/>
                    </a:lnTo>
                    <a:lnTo>
                      <a:pt x="191" y="127"/>
                    </a:lnTo>
                    <a:lnTo>
                      <a:pt x="188" y="142"/>
                    </a:lnTo>
                    <a:lnTo>
                      <a:pt x="182" y="158"/>
                    </a:lnTo>
                    <a:lnTo>
                      <a:pt x="173" y="171"/>
                    </a:lnTo>
                    <a:lnTo>
                      <a:pt x="162" y="183"/>
                    </a:lnTo>
                    <a:lnTo>
                      <a:pt x="147" y="191"/>
                    </a:lnTo>
                    <a:lnTo>
                      <a:pt x="131" y="197"/>
                    </a:lnTo>
                    <a:lnTo>
                      <a:pt x="110" y="200"/>
                    </a:lnTo>
                    <a:lnTo>
                      <a:pt x="90" y="197"/>
                    </a:lnTo>
                    <a:lnTo>
                      <a:pt x="74" y="190"/>
                    </a:lnTo>
                    <a:lnTo>
                      <a:pt x="60" y="177"/>
                    </a:lnTo>
                    <a:lnTo>
                      <a:pt x="51" y="161"/>
                    </a:lnTo>
                    <a:lnTo>
                      <a:pt x="44" y="144"/>
                    </a:lnTo>
                    <a:lnTo>
                      <a:pt x="38" y="124"/>
                    </a:lnTo>
                    <a:lnTo>
                      <a:pt x="34" y="105"/>
                    </a:lnTo>
                    <a:lnTo>
                      <a:pt x="32" y="86"/>
                    </a:lnTo>
                    <a:lnTo>
                      <a:pt x="32" y="76"/>
                    </a:lnTo>
                    <a:lnTo>
                      <a:pt x="35" y="66"/>
                    </a:lnTo>
                    <a:lnTo>
                      <a:pt x="41" y="56"/>
                    </a:lnTo>
                    <a:lnTo>
                      <a:pt x="47" y="46"/>
                    </a:lnTo>
                    <a:lnTo>
                      <a:pt x="54" y="39"/>
                    </a:lnTo>
                    <a:lnTo>
                      <a:pt x="63" y="32"/>
                    </a:lnTo>
                    <a:lnTo>
                      <a:pt x="74" y="26"/>
                    </a:lnTo>
                    <a:lnTo>
                      <a:pt x="84" y="25"/>
                    </a:lnTo>
                    <a:lnTo>
                      <a:pt x="87" y="25"/>
                    </a:lnTo>
                    <a:lnTo>
                      <a:pt x="94" y="23"/>
                    </a:lnTo>
                    <a:lnTo>
                      <a:pt x="106" y="25"/>
                    </a:lnTo>
                    <a:lnTo>
                      <a:pt x="119" y="26"/>
                    </a:lnTo>
                    <a:lnTo>
                      <a:pt x="126" y="25"/>
                    </a:lnTo>
                    <a:lnTo>
                      <a:pt x="131" y="19"/>
                    </a:lnTo>
                    <a:lnTo>
                      <a:pt x="129" y="12"/>
                    </a:lnTo>
                    <a:lnTo>
                      <a:pt x="125" y="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5" name="Freeform 155">
                <a:extLst>
                  <a:ext uri="{FF2B5EF4-FFF2-40B4-BE49-F238E27FC236}">
                    <a16:creationId xmlns:a16="http://schemas.microsoft.com/office/drawing/2014/main" id="{9763684D-D470-F14D-BE5D-AF0657CAFE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2" y="4892"/>
                <a:ext cx="93" cy="90"/>
              </a:xfrm>
              <a:custGeom>
                <a:avLst/>
                <a:gdLst>
                  <a:gd name="T0" fmla="*/ 0 w 279"/>
                  <a:gd name="T1" fmla="*/ 0 h 270"/>
                  <a:gd name="T2" fmla="*/ 0 w 279"/>
                  <a:gd name="T3" fmla="*/ 0 h 270"/>
                  <a:gd name="T4" fmla="*/ 0 w 279"/>
                  <a:gd name="T5" fmla="*/ 0 h 270"/>
                  <a:gd name="T6" fmla="*/ 0 w 279"/>
                  <a:gd name="T7" fmla="*/ 0 h 270"/>
                  <a:gd name="T8" fmla="*/ 0 w 279"/>
                  <a:gd name="T9" fmla="*/ 0 h 270"/>
                  <a:gd name="T10" fmla="*/ 0 w 279"/>
                  <a:gd name="T11" fmla="*/ 0 h 270"/>
                  <a:gd name="T12" fmla="*/ 0 w 279"/>
                  <a:gd name="T13" fmla="*/ 0 h 270"/>
                  <a:gd name="T14" fmla="*/ 0 w 279"/>
                  <a:gd name="T15" fmla="*/ 0 h 270"/>
                  <a:gd name="T16" fmla="*/ 0 w 279"/>
                  <a:gd name="T17" fmla="*/ 0 h 270"/>
                  <a:gd name="T18" fmla="*/ 0 w 279"/>
                  <a:gd name="T19" fmla="*/ 0 h 270"/>
                  <a:gd name="T20" fmla="*/ 0 w 279"/>
                  <a:gd name="T21" fmla="*/ 0 h 270"/>
                  <a:gd name="T22" fmla="*/ 0 w 279"/>
                  <a:gd name="T23" fmla="*/ 0 h 270"/>
                  <a:gd name="T24" fmla="*/ 0 w 279"/>
                  <a:gd name="T25" fmla="*/ 0 h 270"/>
                  <a:gd name="T26" fmla="*/ 0 w 279"/>
                  <a:gd name="T27" fmla="*/ 0 h 270"/>
                  <a:gd name="T28" fmla="*/ 0 w 279"/>
                  <a:gd name="T29" fmla="*/ 0 h 270"/>
                  <a:gd name="T30" fmla="*/ 0 w 279"/>
                  <a:gd name="T31" fmla="*/ 0 h 270"/>
                  <a:gd name="T32" fmla="*/ 0 w 279"/>
                  <a:gd name="T33" fmla="*/ 0 h 270"/>
                  <a:gd name="T34" fmla="*/ 0 w 279"/>
                  <a:gd name="T35" fmla="*/ 0 h 270"/>
                  <a:gd name="T36" fmla="*/ 0 w 279"/>
                  <a:gd name="T37" fmla="*/ 0 h 270"/>
                  <a:gd name="T38" fmla="*/ 0 w 279"/>
                  <a:gd name="T39" fmla="*/ 0 h 270"/>
                  <a:gd name="T40" fmla="*/ 0 w 279"/>
                  <a:gd name="T41" fmla="*/ 0 h 270"/>
                  <a:gd name="T42" fmla="*/ 0 w 279"/>
                  <a:gd name="T43" fmla="*/ 0 h 270"/>
                  <a:gd name="T44" fmla="*/ 0 w 279"/>
                  <a:gd name="T45" fmla="*/ 0 h 270"/>
                  <a:gd name="T46" fmla="*/ 0 w 279"/>
                  <a:gd name="T47" fmla="*/ 0 h 270"/>
                  <a:gd name="T48" fmla="*/ 0 w 279"/>
                  <a:gd name="T49" fmla="*/ 0 h 270"/>
                  <a:gd name="T50" fmla="*/ 0 w 279"/>
                  <a:gd name="T51" fmla="*/ 0 h 270"/>
                  <a:gd name="T52" fmla="*/ 0 w 279"/>
                  <a:gd name="T53" fmla="*/ 0 h 270"/>
                  <a:gd name="T54" fmla="*/ 0 w 279"/>
                  <a:gd name="T55" fmla="*/ 0 h 270"/>
                  <a:gd name="T56" fmla="*/ 0 w 279"/>
                  <a:gd name="T57" fmla="*/ 0 h 270"/>
                  <a:gd name="T58" fmla="*/ 0 w 279"/>
                  <a:gd name="T59" fmla="*/ 0 h 270"/>
                  <a:gd name="T60" fmla="*/ 0 w 279"/>
                  <a:gd name="T61" fmla="*/ 0 h 270"/>
                  <a:gd name="T62" fmla="*/ 0 w 279"/>
                  <a:gd name="T63" fmla="*/ 0 h 270"/>
                  <a:gd name="T64" fmla="*/ 0 w 279"/>
                  <a:gd name="T65" fmla="*/ 0 h 270"/>
                  <a:gd name="T66" fmla="*/ 0 w 279"/>
                  <a:gd name="T67" fmla="*/ 0 h 2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79" h="270">
                    <a:moveTo>
                      <a:pt x="75" y="3"/>
                    </a:moveTo>
                    <a:lnTo>
                      <a:pt x="60" y="8"/>
                    </a:lnTo>
                    <a:lnTo>
                      <a:pt x="47" y="17"/>
                    </a:lnTo>
                    <a:lnTo>
                      <a:pt x="34" y="27"/>
                    </a:lnTo>
                    <a:lnTo>
                      <a:pt x="24" y="39"/>
                    </a:lnTo>
                    <a:lnTo>
                      <a:pt x="15" y="50"/>
                    </a:lnTo>
                    <a:lnTo>
                      <a:pt x="7" y="64"/>
                    </a:lnTo>
                    <a:lnTo>
                      <a:pt x="3" y="80"/>
                    </a:lnTo>
                    <a:lnTo>
                      <a:pt x="0" y="96"/>
                    </a:lnTo>
                    <a:lnTo>
                      <a:pt x="0" y="112"/>
                    </a:lnTo>
                    <a:lnTo>
                      <a:pt x="2" y="129"/>
                    </a:lnTo>
                    <a:lnTo>
                      <a:pt x="6" y="145"/>
                    </a:lnTo>
                    <a:lnTo>
                      <a:pt x="12" y="161"/>
                    </a:lnTo>
                    <a:lnTo>
                      <a:pt x="18" y="175"/>
                    </a:lnTo>
                    <a:lnTo>
                      <a:pt x="27" y="189"/>
                    </a:lnTo>
                    <a:lnTo>
                      <a:pt x="37" y="204"/>
                    </a:lnTo>
                    <a:lnTo>
                      <a:pt x="49" y="217"/>
                    </a:lnTo>
                    <a:lnTo>
                      <a:pt x="65" y="231"/>
                    </a:lnTo>
                    <a:lnTo>
                      <a:pt x="82" y="244"/>
                    </a:lnTo>
                    <a:lnTo>
                      <a:pt x="101" y="257"/>
                    </a:lnTo>
                    <a:lnTo>
                      <a:pt x="122" y="266"/>
                    </a:lnTo>
                    <a:lnTo>
                      <a:pt x="142" y="270"/>
                    </a:lnTo>
                    <a:lnTo>
                      <a:pt x="165" y="270"/>
                    </a:lnTo>
                    <a:lnTo>
                      <a:pt x="185" y="263"/>
                    </a:lnTo>
                    <a:lnTo>
                      <a:pt x="206" y="250"/>
                    </a:lnTo>
                    <a:lnTo>
                      <a:pt x="219" y="240"/>
                    </a:lnTo>
                    <a:lnTo>
                      <a:pt x="232" y="228"/>
                    </a:lnTo>
                    <a:lnTo>
                      <a:pt x="244" y="215"/>
                    </a:lnTo>
                    <a:lnTo>
                      <a:pt x="254" y="202"/>
                    </a:lnTo>
                    <a:lnTo>
                      <a:pt x="263" y="188"/>
                    </a:lnTo>
                    <a:lnTo>
                      <a:pt x="270" y="174"/>
                    </a:lnTo>
                    <a:lnTo>
                      <a:pt x="276" y="158"/>
                    </a:lnTo>
                    <a:lnTo>
                      <a:pt x="279" y="141"/>
                    </a:lnTo>
                    <a:lnTo>
                      <a:pt x="279" y="133"/>
                    </a:lnTo>
                    <a:lnTo>
                      <a:pt x="278" y="126"/>
                    </a:lnTo>
                    <a:lnTo>
                      <a:pt x="273" y="120"/>
                    </a:lnTo>
                    <a:lnTo>
                      <a:pt x="266" y="116"/>
                    </a:lnTo>
                    <a:lnTo>
                      <a:pt x="258" y="116"/>
                    </a:lnTo>
                    <a:lnTo>
                      <a:pt x="251" y="118"/>
                    </a:lnTo>
                    <a:lnTo>
                      <a:pt x="245" y="122"/>
                    </a:lnTo>
                    <a:lnTo>
                      <a:pt x="241" y="129"/>
                    </a:lnTo>
                    <a:lnTo>
                      <a:pt x="241" y="132"/>
                    </a:lnTo>
                    <a:lnTo>
                      <a:pt x="238" y="139"/>
                    </a:lnTo>
                    <a:lnTo>
                      <a:pt x="235" y="151"/>
                    </a:lnTo>
                    <a:lnTo>
                      <a:pt x="229" y="164"/>
                    </a:lnTo>
                    <a:lnTo>
                      <a:pt x="220" y="176"/>
                    </a:lnTo>
                    <a:lnTo>
                      <a:pt x="210" y="191"/>
                    </a:lnTo>
                    <a:lnTo>
                      <a:pt x="198" y="201"/>
                    </a:lnTo>
                    <a:lnTo>
                      <a:pt x="182" y="210"/>
                    </a:lnTo>
                    <a:lnTo>
                      <a:pt x="154" y="211"/>
                    </a:lnTo>
                    <a:lnTo>
                      <a:pt x="126" y="207"/>
                    </a:lnTo>
                    <a:lnTo>
                      <a:pt x="100" y="197"/>
                    </a:lnTo>
                    <a:lnTo>
                      <a:pt x="78" y="181"/>
                    </a:lnTo>
                    <a:lnTo>
                      <a:pt x="59" y="162"/>
                    </a:lnTo>
                    <a:lnTo>
                      <a:pt x="46" y="139"/>
                    </a:lnTo>
                    <a:lnTo>
                      <a:pt x="40" y="113"/>
                    </a:lnTo>
                    <a:lnTo>
                      <a:pt x="40" y="86"/>
                    </a:lnTo>
                    <a:lnTo>
                      <a:pt x="44" y="73"/>
                    </a:lnTo>
                    <a:lnTo>
                      <a:pt x="50" y="62"/>
                    </a:lnTo>
                    <a:lnTo>
                      <a:pt x="60" y="50"/>
                    </a:lnTo>
                    <a:lnTo>
                      <a:pt x="71" y="39"/>
                    </a:lnTo>
                    <a:lnTo>
                      <a:pt x="81" y="30"/>
                    </a:lnTo>
                    <a:lnTo>
                      <a:pt x="93" y="21"/>
                    </a:lnTo>
                    <a:lnTo>
                      <a:pt x="103" y="16"/>
                    </a:lnTo>
                    <a:lnTo>
                      <a:pt x="112" y="11"/>
                    </a:lnTo>
                    <a:lnTo>
                      <a:pt x="109" y="4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6" name="Freeform 156">
                <a:extLst>
                  <a:ext uri="{FF2B5EF4-FFF2-40B4-BE49-F238E27FC236}">
                    <a16:creationId xmlns:a16="http://schemas.microsoft.com/office/drawing/2014/main" id="{9F201A8B-73A4-D142-A4E0-58681EA5B4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7" y="4786"/>
                <a:ext cx="24" cy="25"/>
              </a:xfrm>
              <a:custGeom>
                <a:avLst/>
                <a:gdLst>
                  <a:gd name="T0" fmla="*/ 0 w 72"/>
                  <a:gd name="T1" fmla="*/ 0 h 75"/>
                  <a:gd name="T2" fmla="*/ 0 w 72"/>
                  <a:gd name="T3" fmla="*/ 0 h 75"/>
                  <a:gd name="T4" fmla="*/ 0 w 72"/>
                  <a:gd name="T5" fmla="*/ 0 h 75"/>
                  <a:gd name="T6" fmla="*/ 0 w 72"/>
                  <a:gd name="T7" fmla="*/ 0 h 75"/>
                  <a:gd name="T8" fmla="*/ 0 w 72"/>
                  <a:gd name="T9" fmla="*/ 0 h 75"/>
                  <a:gd name="T10" fmla="*/ 0 w 72"/>
                  <a:gd name="T11" fmla="*/ 0 h 75"/>
                  <a:gd name="T12" fmla="*/ 0 w 72"/>
                  <a:gd name="T13" fmla="*/ 0 h 75"/>
                  <a:gd name="T14" fmla="*/ 0 w 72"/>
                  <a:gd name="T15" fmla="*/ 0 h 75"/>
                  <a:gd name="T16" fmla="*/ 0 w 72"/>
                  <a:gd name="T17" fmla="*/ 0 h 75"/>
                  <a:gd name="T18" fmla="*/ 0 w 72"/>
                  <a:gd name="T19" fmla="*/ 0 h 75"/>
                  <a:gd name="T20" fmla="*/ 0 w 72"/>
                  <a:gd name="T21" fmla="*/ 0 h 75"/>
                  <a:gd name="T22" fmla="*/ 0 w 72"/>
                  <a:gd name="T23" fmla="*/ 0 h 75"/>
                  <a:gd name="T24" fmla="*/ 0 w 72"/>
                  <a:gd name="T25" fmla="*/ 0 h 75"/>
                  <a:gd name="T26" fmla="*/ 0 w 72"/>
                  <a:gd name="T27" fmla="*/ 0 h 75"/>
                  <a:gd name="T28" fmla="*/ 0 w 72"/>
                  <a:gd name="T29" fmla="*/ 0 h 75"/>
                  <a:gd name="T30" fmla="*/ 0 w 72"/>
                  <a:gd name="T31" fmla="*/ 0 h 75"/>
                  <a:gd name="T32" fmla="*/ 0 w 72"/>
                  <a:gd name="T33" fmla="*/ 0 h 75"/>
                  <a:gd name="T34" fmla="*/ 0 w 72"/>
                  <a:gd name="T35" fmla="*/ 0 h 75"/>
                  <a:gd name="T36" fmla="*/ 0 w 72"/>
                  <a:gd name="T37" fmla="*/ 0 h 75"/>
                  <a:gd name="T38" fmla="*/ 0 w 72"/>
                  <a:gd name="T39" fmla="*/ 0 h 75"/>
                  <a:gd name="T40" fmla="*/ 0 w 72"/>
                  <a:gd name="T41" fmla="*/ 0 h 75"/>
                  <a:gd name="T42" fmla="*/ 0 w 72"/>
                  <a:gd name="T43" fmla="*/ 0 h 75"/>
                  <a:gd name="T44" fmla="*/ 0 w 72"/>
                  <a:gd name="T45" fmla="*/ 0 h 75"/>
                  <a:gd name="T46" fmla="*/ 0 w 72"/>
                  <a:gd name="T47" fmla="*/ 0 h 75"/>
                  <a:gd name="T48" fmla="*/ 0 w 72"/>
                  <a:gd name="T49" fmla="*/ 0 h 75"/>
                  <a:gd name="T50" fmla="*/ 0 w 72"/>
                  <a:gd name="T51" fmla="*/ 0 h 75"/>
                  <a:gd name="T52" fmla="*/ 0 w 72"/>
                  <a:gd name="T53" fmla="*/ 0 h 75"/>
                  <a:gd name="T54" fmla="*/ 0 w 72"/>
                  <a:gd name="T55" fmla="*/ 0 h 75"/>
                  <a:gd name="T56" fmla="*/ 0 w 72"/>
                  <a:gd name="T57" fmla="*/ 0 h 7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2" h="75">
                    <a:moveTo>
                      <a:pt x="7" y="65"/>
                    </a:moveTo>
                    <a:lnTo>
                      <a:pt x="15" y="72"/>
                    </a:lnTo>
                    <a:lnTo>
                      <a:pt x="25" y="75"/>
                    </a:lnTo>
                    <a:lnTo>
                      <a:pt x="32" y="75"/>
                    </a:lnTo>
                    <a:lnTo>
                      <a:pt x="37" y="73"/>
                    </a:lnTo>
                    <a:lnTo>
                      <a:pt x="39" y="72"/>
                    </a:lnTo>
                    <a:lnTo>
                      <a:pt x="47" y="71"/>
                    </a:lnTo>
                    <a:lnTo>
                      <a:pt x="56" y="66"/>
                    </a:lnTo>
                    <a:lnTo>
                      <a:pt x="64" y="60"/>
                    </a:lnTo>
                    <a:lnTo>
                      <a:pt x="69" y="56"/>
                    </a:lnTo>
                    <a:lnTo>
                      <a:pt x="72" y="52"/>
                    </a:lnTo>
                    <a:lnTo>
                      <a:pt x="72" y="49"/>
                    </a:lnTo>
                    <a:lnTo>
                      <a:pt x="70" y="45"/>
                    </a:lnTo>
                    <a:lnTo>
                      <a:pt x="67" y="40"/>
                    </a:lnTo>
                    <a:lnTo>
                      <a:pt x="63" y="39"/>
                    </a:lnTo>
                    <a:lnTo>
                      <a:pt x="59" y="38"/>
                    </a:lnTo>
                    <a:lnTo>
                      <a:pt x="54" y="39"/>
                    </a:lnTo>
                    <a:lnTo>
                      <a:pt x="48" y="42"/>
                    </a:lnTo>
                    <a:lnTo>
                      <a:pt x="39" y="46"/>
                    </a:lnTo>
                    <a:lnTo>
                      <a:pt x="32" y="50"/>
                    </a:lnTo>
                    <a:lnTo>
                      <a:pt x="29" y="52"/>
                    </a:lnTo>
                    <a:lnTo>
                      <a:pt x="26" y="43"/>
                    </a:lnTo>
                    <a:lnTo>
                      <a:pt x="20" y="25"/>
                    </a:lnTo>
                    <a:lnTo>
                      <a:pt x="12" y="7"/>
                    </a:lnTo>
                    <a:lnTo>
                      <a:pt x="1" y="0"/>
                    </a:lnTo>
                    <a:lnTo>
                      <a:pt x="0" y="17"/>
                    </a:lnTo>
                    <a:lnTo>
                      <a:pt x="3" y="39"/>
                    </a:lnTo>
                    <a:lnTo>
                      <a:pt x="6" y="58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7" name="Freeform 157">
                <a:extLst>
                  <a:ext uri="{FF2B5EF4-FFF2-40B4-BE49-F238E27FC236}">
                    <a16:creationId xmlns:a16="http://schemas.microsoft.com/office/drawing/2014/main" id="{66D5BE2B-E11C-4B4F-B845-72027D8ED0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0" y="4780"/>
                <a:ext cx="23" cy="20"/>
              </a:xfrm>
              <a:custGeom>
                <a:avLst/>
                <a:gdLst>
                  <a:gd name="T0" fmla="*/ 0 w 70"/>
                  <a:gd name="T1" fmla="*/ 0 h 59"/>
                  <a:gd name="T2" fmla="*/ 0 w 70"/>
                  <a:gd name="T3" fmla="*/ 0 h 59"/>
                  <a:gd name="T4" fmla="*/ 0 w 70"/>
                  <a:gd name="T5" fmla="*/ 0 h 59"/>
                  <a:gd name="T6" fmla="*/ 0 w 70"/>
                  <a:gd name="T7" fmla="*/ 0 h 59"/>
                  <a:gd name="T8" fmla="*/ 0 w 70"/>
                  <a:gd name="T9" fmla="*/ 0 h 59"/>
                  <a:gd name="T10" fmla="*/ 0 w 70"/>
                  <a:gd name="T11" fmla="*/ 0 h 59"/>
                  <a:gd name="T12" fmla="*/ 0 w 70"/>
                  <a:gd name="T13" fmla="*/ 0 h 59"/>
                  <a:gd name="T14" fmla="*/ 0 w 70"/>
                  <a:gd name="T15" fmla="*/ 0 h 59"/>
                  <a:gd name="T16" fmla="*/ 0 w 70"/>
                  <a:gd name="T17" fmla="*/ 0 h 59"/>
                  <a:gd name="T18" fmla="*/ 0 w 70"/>
                  <a:gd name="T19" fmla="*/ 0 h 59"/>
                  <a:gd name="T20" fmla="*/ 0 w 70"/>
                  <a:gd name="T21" fmla="*/ 0 h 59"/>
                  <a:gd name="T22" fmla="*/ 0 w 70"/>
                  <a:gd name="T23" fmla="*/ 0 h 59"/>
                  <a:gd name="T24" fmla="*/ 0 w 70"/>
                  <a:gd name="T25" fmla="*/ 0 h 59"/>
                  <a:gd name="T26" fmla="*/ 0 w 70"/>
                  <a:gd name="T27" fmla="*/ 0 h 59"/>
                  <a:gd name="T28" fmla="*/ 0 w 70"/>
                  <a:gd name="T29" fmla="*/ 0 h 59"/>
                  <a:gd name="T30" fmla="*/ 0 w 70"/>
                  <a:gd name="T31" fmla="*/ 0 h 59"/>
                  <a:gd name="T32" fmla="*/ 0 w 70"/>
                  <a:gd name="T33" fmla="*/ 0 h 59"/>
                  <a:gd name="T34" fmla="*/ 0 w 70"/>
                  <a:gd name="T35" fmla="*/ 0 h 59"/>
                  <a:gd name="T36" fmla="*/ 0 w 70"/>
                  <a:gd name="T37" fmla="*/ 0 h 59"/>
                  <a:gd name="T38" fmla="*/ 0 w 70"/>
                  <a:gd name="T39" fmla="*/ 0 h 59"/>
                  <a:gd name="T40" fmla="*/ 0 w 70"/>
                  <a:gd name="T41" fmla="*/ 0 h 59"/>
                  <a:gd name="T42" fmla="*/ 0 w 70"/>
                  <a:gd name="T43" fmla="*/ 0 h 59"/>
                  <a:gd name="T44" fmla="*/ 0 w 70"/>
                  <a:gd name="T45" fmla="*/ 0 h 59"/>
                  <a:gd name="T46" fmla="*/ 0 w 70"/>
                  <a:gd name="T47" fmla="*/ 0 h 59"/>
                  <a:gd name="T48" fmla="*/ 0 w 70"/>
                  <a:gd name="T49" fmla="*/ 0 h 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0" h="59">
                    <a:moveTo>
                      <a:pt x="15" y="53"/>
                    </a:moveTo>
                    <a:lnTo>
                      <a:pt x="16" y="55"/>
                    </a:lnTo>
                    <a:lnTo>
                      <a:pt x="20" y="57"/>
                    </a:lnTo>
                    <a:lnTo>
                      <a:pt x="25" y="59"/>
                    </a:lnTo>
                    <a:lnTo>
                      <a:pt x="26" y="59"/>
                    </a:lnTo>
                    <a:lnTo>
                      <a:pt x="35" y="59"/>
                    </a:lnTo>
                    <a:lnTo>
                      <a:pt x="45" y="56"/>
                    </a:lnTo>
                    <a:lnTo>
                      <a:pt x="54" y="55"/>
                    </a:lnTo>
                    <a:lnTo>
                      <a:pt x="63" y="50"/>
                    </a:lnTo>
                    <a:lnTo>
                      <a:pt x="66" y="47"/>
                    </a:lnTo>
                    <a:lnTo>
                      <a:pt x="69" y="44"/>
                    </a:lnTo>
                    <a:lnTo>
                      <a:pt x="70" y="40"/>
                    </a:lnTo>
                    <a:lnTo>
                      <a:pt x="69" y="37"/>
                    </a:lnTo>
                    <a:lnTo>
                      <a:pt x="56" y="32"/>
                    </a:lnTo>
                    <a:lnTo>
                      <a:pt x="42" y="33"/>
                    </a:lnTo>
                    <a:lnTo>
                      <a:pt x="32" y="37"/>
                    </a:lnTo>
                    <a:lnTo>
                      <a:pt x="28" y="40"/>
                    </a:lnTo>
                    <a:lnTo>
                      <a:pt x="20" y="30"/>
                    </a:lnTo>
                    <a:lnTo>
                      <a:pt x="16" y="14"/>
                    </a:lnTo>
                    <a:lnTo>
                      <a:pt x="10" y="3"/>
                    </a:lnTo>
                    <a:lnTo>
                      <a:pt x="3" y="0"/>
                    </a:lnTo>
                    <a:lnTo>
                      <a:pt x="0" y="19"/>
                    </a:lnTo>
                    <a:lnTo>
                      <a:pt x="4" y="36"/>
                    </a:lnTo>
                    <a:lnTo>
                      <a:pt x="12" y="49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8" name="Freeform 158">
                <a:extLst>
                  <a:ext uri="{FF2B5EF4-FFF2-40B4-BE49-F238E27FC236}">
                    <a16:creationId xmlns:a16="http://schemas.microsoft.com/office/drawing/2014/main" id="{B143FA43-23B6-6643-AA11-68D05BAA5C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0" y="4771"/>
                <a:ext cx="22" cy="20"/>
              </a:xfrm>
              <a:custGeom>
                <a:avLst/>
                <a:gdLst>
                  <a:gd name="T0" fmla="*/ 0 w 65"/>
                  <a:gd name="T1" fmla="*/ 0 h 60"/>
                  <a:gd name="T2" fmla="*/ 0 w 65"/>
                  <a:gd name="T3" fmla="*/ 0 h 60"/>
                  <a:gd name="T4" fmla="*/ 0 w 65"/>
                  <a:gd name="T5" fmla="*/ 0 h 60"/>
                  <a:gd name="T6" fmla="*/ 0 w 65"/>
                  <a:gd name="T7" fmla="*/ 0 h 60"/>
                  <a:gd name="T8" fmla="*/ 0 w 65"/>
                  <a:gd name="T9" fmla="*/ 0 h 60"/>
                  <a:gd name="T10" fmla="*/ 0 w 65"/>
                  <a:gd name="T11" fmla="*/ 0 h 60"/>
                  <a:gd name="T12" fmla="*/ 0 w 65"/>
                  <a:gd name="T13" fmla="*/ 0 h 60"/>
                  <a:gd name="T14" fmla="*/ 0 w 65"/>
                  <a:gd name="T15" fmla="*/ 0 h 60"/>
                  <a:gd name="T16" fmla="*/ 0 w 65"/>
                  <a:gd name="T17" fmla="*/ 0 h 60"/>
                  <a:gd name="T18" fmla="*/ 0 w 65"/>
                  <a:gd name="T19" fmla="*/ 0 h 60"/>
                  <a:gd name="T20" fmla="*/ 0 w 65"/>
                  <a:gd name="T21" fmla="*/ 0 h 60"/>
                  <a:gd name="T22" fmla="*/ 0 w 65"/>
                  <a:gd name="T23" fmla="*/ 0 h 60"/>
                  <a:gd name="T24" fmla="*/ 0 w 65"/>
                  <a:gd name="T25" fmla="*/ 0 h 60"/>
                  <a:gd name="T26" fmla="*/ 0 w 65"/>
                  <a:gd name="T27" fmla="*/ 0 h 60"/>
                  <a:gd name="T28" fmla="*/ 0 w 65"/>
                  <a:gd name="T29" fmla="*/ 0 h 60"/>
                  <a:gd name="T30" fmla="*/ 0 w 65"/>
                  <a:gd name="T31" fmla="*/ 0 h 60"/>
                  <a:gd name="T32" fmla="*/ 0 w 65"/>
                  <a:gd name="T33" fmla="*/ 0 h 60"/>
                  <a:gd name="T34" fmla="*/ 0 w 65"/>
                  <a:gd name="T35" fmla="*/ 0 h 60"/>
                  <a:gd name="T36" fmla="*/ 0 w 65"/>
                  <a:gd name="T37" fmla="*/ 0 h 60"/>
                  <a:gd name="T38" fmla="*/ 0 w 65"/>
                  <a:gd name="T39" fmla="*/ 0 h 60"/>
                  <a:gd name="T40" fmla="*/ 0 w 65"/>
                  <a:gd name="T41" fmla="*/ 0 h 60"/>
                  <a:gd name="T42" fmla="*/ 0 w 65"/>
                  <a:gd name="T43" fmla="*/ 0 h 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5" h="60">
                    <a:moveTo>
                      <a:pt x="4" y="46"/>
                    </a:moveTo>
                    <a:lnTo>
                      <a:pt x="9" y="56"/>
                    </a:lnTo>
                    <a:lnTo>
                      <a:pt x="21" y="60"/>
                    </a:lnTo>
                    <a:lnTo>
                      <a:pt x="31" y="60"/>
                    </a:lnTo>
                    <a:lnTo>
                      <a:pt x="35" y="60"/>
                    </a:lnTo>
                    <a:lnTo>
                      <a:pt x="44" y="57"/>
                    </a:lnTo>
                    <a:lnTo>
                      <a:pt x="54" y="51"/>
                    </a:lnTo>
                    <a:lnTo>
                      <a:pt x="62" y="46"/>
                    </a:lnTo>
                    <a:lnTo>
                      <a:pt x="65" y="40"/>
                    </a:lnTo>
                    <a:lnTo>
                      <a:pt x="63" y="36"/>
                    </a:lnTo>
                    <a:lnTo>
                      <a:pt x="60" y="34"/>
                    </a:lnTo>
                    <a:lnTo>
                      <a:pt x="56" y="33"/>
                    </a:lnTo>
                    <a:lnTo>
                      <a:pt x="51" y="33"/>
                    </a:lnTo>
                    <a:lnTo>
                      <a:pt x="26" y="37"/>
                    </a:lnTo>
                    <a:lnTo>
                      <a:pt x="24" y="30"/>
                    </a:lnTo>
                    <a:lnTo>
                      <a:pt x="18" y="15"/>
                    </a:lnTo>
                    <a:lnTo>
                      <a:pt x="9" y="2"/>
                    </a:lnTo>
                    <a:lnTo>
                      <a:pt x="0" y="0"/>
                    </a:lnTo>
                    <a:lnTo>
                      <a:pt x="0" y="14"/>
                    </a:lnTo>
                    <a:lnTo>
                      <a:pt x="2" y="30"/>
                    </a:lnTo>
                    <a:lnTo>
                      <a:pt x="3" y="41"/>
                    </a:lnTo>
                    <a:lnTo>
                      <a:pt x="4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29" name="Freeform 159">
                <a:extLst>
                  <a:ext uri="{FF2B5EF4-FFF2-40B4-BE49-F238E27FC236}">
                    <a16:creationId xmlns:a16="http://schemas.microsoft.com/office/drawing/2014/main" id="{FE98377A-F3C6-9C4A-8C01-0C341B12F4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2" y="4825"/>
                <a:ext cx="23" cy="16"/>
              </a:xfrm>
              <a:custGeom>
                <a:avLst/>
                <a:gdLst>
                  <a:gd name="T0" fmla="*/ 0 w 69"/>
                  <a:gd name="T1" fmla="*/ 0 h 47"/>
                  <a:gd name="T2" fmla="*/ 0 w 69"/>
                  <a:gd name="T3" fmla="*/ 0 h 47"/>
                  <a:gd name="T4" fmla="*/ 0 w 69"/>
                  <a:gd name="T5" fmla="*/ 0 h 47"/>
                  <a:gd name="T6" fmla="*/ 0 w 69"/>
                  <a:gd name="T7" fmla="*/ 0 h 47"/>
                  <a:gd name="T8" fmla="*/ 0 w 69"/>
                  <a:gd name="T9" fmla="*/ 0 h 47"/>
                  <a:gd name="T10" fmla="*/ 0 w 69"/>
                  <a:gd name="T11" fmla="*/ 0 h 47"/>
                  <a:gd name="T12" fmla="*/ 0 w 69"/>
                  <a:gd name="T13" fmla="*/ 0 h 47"/>
                  <a:gd name="T14" fmla="*/ 0 w 69"/>
                  <a:gd name="T15" fmla="*/ 0 h 47"/>
                  <a:gd name="T16" fmla="*/ 0 w 69"/>
                  <a:gd name="T17" fmla="*/ 0 h 47"/>
                  <a:gd name="T18" fmla="*/ 0 w 69"/>
                  <a:gd name="T19" fmla="*/ 0 h 47"/>
                  <a:gd name="T20" fmla="*/ 0 w 69"/>
                  <a:gd name="T21" fmla="*/ 0 h 47"/>
                  <a:gd name="T22" fmla="*/ 0 w 69"/>
                  <a:gd name="T23" fmla="*/ 0 h 47"/>
                  <a:gd name="T24" fmla="*/ 0 w 69"/>
                  <a:gd name="T25" fmla="*/ 0 h 47"/>
                  <a:gd name="T26" fmla="*/ 0 w 69"/>
                  <a:gd name="T27" fmla="*/ 0 h 47"/>
                  <a:gd name="T28" fmla="*/ 0 w 69"/>
                  <a:gd name="T29" fmla="*/ 0 h 47"/>
                  <a:gd name="T30" fmla="*/ 0 w 69"/>
                  <a:gd name="T31" fmla="*/ 0 h 47"/>
                  <a:gd name="T32" fmla="*/ 0 w 69"/>
                  <a:gd name="T33" fmla="*/ 0 h 47"/>
                  <a:gd name="T34" fmla="*/ 0 w 69"/>
                  <a:gd name="T35" fmla="*/ 0 h 47"/>
                  <a:gd name="T36" fmla="*/ 0 w 69"/>
                  <a:gd name="T37" fmla="*/ 0 h 47"/>
                  <a:gd name="T38" fmla="*/ 0 w 69"/>
                  <a:gd name="T39" fmla="*/ 0 h 47"/>
                  <a:gd name="T40" fmla="*/ 0 w 69"/>
                  <a:gd name="T41" fmla="*/ 0 h 47"/>
                  <a:gd name="T42" fmla="*/ 0 w 69"/>
                  <a:gd name="T43" fmla="*/ 0 h 47"/>
                  <a:gd name="T44" fmla="*/ 0 w 69"/>
                  <a:gd name="T45" fmla="*/ 0 h 47"/>
                  <a:gd name="T46" fmla="*/ 0 w 69"/>
                  <a:gd name="T47" fmla="*/ 0 h 47"/>
                  <a:gd name="T48" fmla="*/ 0 w 69"/>
                  <a:gd name="T49" fmla="*/ 0 h 47"/>
                  <a:gd name="T50" fmla="*/ 0 w 69"/>
                  <a:gd name="T51" fmla="*/ 0 h 47"/>
                  <a:gd name="T52" fmla="*/ 0 w 69"/>
                  <a:gd name="T53" fmla="*/ 0 h 47"/>
                  <a:gd name="T54" fmla="*/ 0 w 69"/>
                  <a:gd name="T55" fmla="*/ 0 h 47"/>
                  <a:gd name="T56" fmla="*/ 0 w 69"/>
                  <a:gd name="T57" fmla="*/ 0 h 47"/>
                  <a:gd name="T58" fmla="*/ 0 w 69"/>
                  <a:gd name="T59" fmla="*/ 0 h 47"/>
                  <a:gd name="T60" fmla="*/ 0 w 69"/>
                  <a:gd name="T61" fmla="*/ 0 h 47"/>
                  <a:gd name="T62" fmla="*/ 0 w 69"/>
                  <a:gd name="T63" fmla="*/ 0 h 47"/>
                  <a:gd name="T64" fmla="*/ 0 w 69"/>
                  <a:gd name="T65" fmla="*/ 0 h 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9" h="47">
                    <a:moveTo>
                      <a:pt x="9" y="46"/>
                    </a:moveTo>
                    <a:lnTo>
                      <a:pt x="12" y="47"/>
                    </a:lnTo>
                    <a:lnTo>
                      <a:pt x="16" y="47"/>
                    </a:lnTo>
                    <a:lnTo>
                      <a:pt x="22" y="47"/>
                    </a:lnTo>
                    <a:lnTo>
                      <a:pt x="23" y="47"/>
                    </a:lnTo>
                    <a:lnTo>
                      <a:pt x="31" y="46"/>
                    </a:lnTo>
                    <a:lnTo>
                      <a:pt x="40" y="45"/>
                    </a:lnTo>
                    <a:lnTo>
                      <a:pt x="48" y="42"/>
                    </a:lnTo>
                    <a:lnTo>
                      <a:pt x="56" y="37"/>
                    </a:lnTo>
                    <a:lnTo>
                      <a:pt x="63" y="34"/>
                    </a:lnTo>
                    <a:lnTo>
                      <a:pt x="67" y="30"/>
                    </a:lnTo>
                    <a:lnTo>
                      <a:pt x="69" y="26"/>
                    </a:lnTo>
                    <a:lnTo>
                      <a:pt x="66" y="20"/>
                    </a:lnTo>
                    <a:lnTo>
                      <a:pt x="62" y="17"/>
                    </a:lnTo>
                    <a:lnTo>
                      <a:pt x="56" y="17"/>
                    </a:lnTo>
                    <a:lnTo>
                      <a:pt x="48" y="17"/>
                    </a:lnTo>
                    <a:lnTo>
                      <a:pt x="40" y="19"/>
                    </a:lnTo>
                    <a:lnTo>
                      <a:pt x="32" y="22"/>
                    </a:lnTo>
                    <a:lnTo>
                      <a:pt x="26" y="23"/>
                    </a:lnTo>
                    <a:lnTo>
                      <a:pt x="22" y="26"/>
                    </a:lnTo>
                    <a:lnTo>
                      <a:pt x="20" y="26"/>
                    </a:lnTo>
                    <a:lnTo>
                      <a:pt x="19" y="22"/>
                    </a:lnTo>
                    <a:lnTo>
                      <a:pt x="16" y="14"/>
                    </a:lnTo>
                    <a:lnTo>
                      <a:pt x="12" y="7"/>
                    </a:lnTo>
                    <a:lnTo>
                      <a:pt x="10" y="4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0" y="3"/>
                    </a:lnTo>
                    <a:lnTo>
                      <a:pt x="0" y="11"/>
                    </a:lnTo>
                    <a:lnTo>
                      <a:pt x="3" y="26"/>
                    </a:lnTo>
                    <a:lnTo>
                      <a:pt x="7" y="40"/>
                    </a:lnTo>
                    <a:lnTo>
                      <a:pt x="9" y="46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0" name="Freeform 160">
                <a:extLst>
                  <a:ext uri="{FF2B5EF4-FFF2-40B4-BE49-F238E27FC236}">
                    <a16:creationId xmlns:a16="http://schemas.microsoft.com/office/drawing/2014/main" id="{2D6E6003-5E23-0249-8CCB-B6ECCADC1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0" y="4813"/>
                <a:ext cx="20" cy="20"/>
              </a:xfrm>
              <a:custGeom>
                <a:avLst/>
                <a:gdLst>
                  <a:gd name="T0" fmla="*/ 0 w 60"/>
                  <a:gd name="T1" fmla="*/ 0 h 58"/>
                  <a:gd name="T2" fmla="*/ 0 w 60"/>
                  <a:gd name="T3" fmla="*/ 0 h 58"/>
                  <a:gd name="T4" fmla="*/ 0 w 60"/>
                  <a:gd name="T5" fmla="*/ 0 h 58"/>
                  <a:gd name="T6" fmla="*/ 0 w 60"/>
                  <a:gd name="T7" fmla="*/ 0 h 58"/>
                  <a:gd name="T8" fmla="*/ 0 w 60"/>
                  <a:gd name="T9" fmla="*/ 0 h 58"/>
                  <a:gd name="T10" fmla="*/ 0 w 60"/>
                  <a:gd name="T11" fmla="*/ 0 h 58"/>
                  <a:gd name="T12" fmla="*/ 0 w 60"/>
                  <a:gd name="T13" fmla="*/ 0 h 58"/>
                  <a:gd name="T14" fmla="*/ 0 w 60"/>
                  <a:gd name="T15" fmla="*/ 0 h 58"/>
                  <a:gd name="T16" fmla="*/ 0 w 60"/>
                  <a:gd name="T17" fmla="*/ 0 h 58"/>
                  <a:gd name="T18" fmla="*/ 0 w 60"/>
                  <a:gd name="T19" fmla="*/ 0 h 58"/>
                  <a:gd name="T20" fmla="*/ 0 w 60"/>
                  <a:gd name="T21" fmla="*/ 0 h 58"/>
                  <a:gd name="T22" fmla="*/ 0 w 60"/>
                  <a:gd name="T23" fmla="*/ 0 h 58"/>
                  <a:gd name="T24" fmla="*/ 0 w 60"/>
                  <a:gd name="T25" fmla="*/ 0 h 58"/>
                  <a:gd name="T26" fmla="*/ 0 w 60"/>
                  <a:gd name="T27" fmla="*/ 0 h 58"/>
                  <a:gd name="T28" fmla="*/ 0 w 60"/>
                  <a:gd name="T29" fmla="*/ 0 h 58"/>
                  <a:gd name="T30" fmla="*/ 0 w 60"/>
                  <a:gd name="T31" fmla="*/ 0 h 58"/>
                  <a:gd name="T32" fmla="*/ 0 w 60"/>
                  <a:gd name="T33" fmla="*/ 0 h 58"/>
                  <a:gd name="T34" fmla="*/ 0 w 60"/>
                  <a:gd name="T35" fmla="*/ 0 h 58"/>
                  <a:gd name="T36" fmla="*/ 0 w 60"/>
                  <a:gd name="T37" fmla="*/ 0 h 58"/>
                  <a:gd name="T38" fmla="*/ 0 w 60"/>
                  <a:gd name="T39" fmla="*/ 0 h 58"/>
                  <a:gd name="T40" fmla="*/ 0 w 60"/>
                  <a:gd name="T41" fmla="*/ 0 h 58"/>
                  <a:gd name="T42" fmla="*/ 0 w 60"/>
                  <a:gd name="T43" fmla="*/ 0 h 58"/>
                  <a:gd name="T44" fmla="*/ 0 w 60"/>
                  <a:gd name="T45" fmla="*/ 0 h 58"/>
                  <a:gd name="T46" fmla="*/ 0 w 60"/>
                  <a:gd name="T47" fmla="*/ 0 h 58"/>
                  <a:gd name="T48" fmla="*/ 0 w 60"/>
                  <a:gd name="T49" fmla="*/ 0 h 5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0" h="58">
                    <a:moveTo>
                      <a:pt x="13" y="52"/>
                    </a:moveTo>
                    <a:lnTo>
                      <a:pt x="20" y="55"/>
                    </a:lnTo>
                    <a:lnTo>
                      <a:pt x="32" y="58"/>
                    </a:lnTo>
                    <a:lnTo>
                      <a:pt x="45" y="56"/>
                    </a:lnTo>
                    <a:lnTo>
                      <a:pt x="55" y="50"/>
                    </a:lnTo>
                    <a:lnTo>
                      <a:pt x="58" y="49"/>
                    </a:lnTo>
                    <a:lnTo>
                      <a:pt x="60" y="46"/>
                    </a:lnTo>
                    <a:lnTo>
                      <a:pt x="60" y="42"/>
                    </a:lnTo>
                    <a:lnTo>
                      <a:pt x="60" y="39"/>
                    </a:lnTo>
                    <a:lnTo>
                      <a:pt x="58" y="36"/>
                    </a:lnTo>
                    <a:lnTo>
                      <a:pt x="54" y="33"/>
                    </a:lnTo>
                    <a:lnTo>
                      <a:pt x="49" y="32"/>
                    </a:lnTo>
                    <a:lnTo>
                      <a:pt x="45" y="32"/>
                    </a:lnTo>
                    <a:lnTo>
                      <a:pt x="36" y="35"/>
                    </a:lnTo>
                    <a:lnTo>
                      <a:pt x="27" y="36"/>
                    </a:lnTo>
                    <a:lnTo>
                      <a:pt x="20" y="35"/>
                    </a:lnTo>
                    <a:lnTo>
                      <a:pt x="17" y="35"/>
                    </a:lnTo>
                    <a:lnTo>
                      <a:pt x="17" y="29"/>
                    </a:lnTo>
                    <a:lnTo>
                      <a:pt x="17" y="16"/>
                    </a:lnTo>
                    <a:lnTo>
                      <a:pt x="14" y="3"/>
                    </a:lnTo>
                    <a:lnTo>
                      <a:pt x="5" y="0"/>
                    </a:lnTo>
                    <a:lnTo>
                      <a:pt x="1" y="12"/>
                    </a:lnTo>
                    <a:lnTo>
                      <a:pt x="0" y="26"/>
                    </a:lnTo>
                    <a:lnTo>
                      <a:pt x="3" y="40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1" name="Freeform 161">
                <a:extLst>
                  <a:ext uri="{FF2B5EF4-FFF2-40B4-BE49-F238E27FC236}">
                    <a16:creationId xmlns:a16="http://schemas.microsoft.com/office/drawing/2014/main" id="{5DA67464-72FF-5145-B22A-206DFECA0D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1" y="4806"/>
                <a:ext cx="20" cy="18"/>
              </a:xfrm>
              <a:custGeom>
                <a:avLst/>
                <a:gdLst>
                  <a:gd name="T0" fmla="*/ 0 w 59"/>
                  <a:gd name="T1" fmla="*/ 0 h 55"/>
                  <a:gd name="T2" fmla="*/ 0 w 59"/>
                  <a:gd name="T3" fmla="*/ 0 h 55"/>
                  <a:gd name="T4" fmla="*/ 0 w 59"/>
                  <a:gd name="T5" fmla="*/ 0 h 55"/>
                  <a:gd name="T6" fmla="*/ 0 w 59"/>
                  <a:gd name="T7" fmla="*/ 0 h 55"/>
                  <a:gd name="T8" fmla="*/ 0 w 59"/>
                  <a:gd name="T9" fmla="*/ 0 h 55"/>
                  <a:gd name="T10" fmla="*/ 0 w 59"/>
                  <a:gd name="T11" fmla="*/ 0 h 55"/>
                  <a:gd name="T12" fmla="*/ 0 w 59"/>
                  <a:gd name="T13" fmla="*/ 0 h 55"/>
                  <a:gd name="T14" fmla="*/ 0 w 59"/>
                  <a:gd name="T15" fmla="*/ 0 h 55"/>
                  <a:gd name="T16" fmla="*/ 0 w 59"/>
                  <a:gd name="T17" fmla="*/ 0 h 55"/>
                  <a:gd name="T18" fmla="*/ 0 w 59"/>
                  <a:gd name="T19" fmla="*/ 0 h 55"/>
                  <a:gd name="T20" fmla="*/ 0 w 59"/>
                  <a:gd name="T21" fmla="*/ 0 h 55"/>
                  <a:gd name="T22" fmla="*/ 0 w 59"/>
                  <a:gd name="T23" fmla="*/ 0 h 55"/>
                  <a:gd name="T24" fmla="*/ 0 w 59"/>
                  <a:gd name="T25" fmla="*/ 0 h 55"/>
                  <a:gd name="T26" fmla="*/ 0 w 59"/>
                  <a:gd name="T27" fmla="*/ 0 h 55"/>
                  <a:gd name="T28" fmla="*/ 0 w 59"/>
                  <a:gd name="T29" fmla="*/ 0 h 55"/>
                  <a:gd name="T30" fmla="*/ 0 w 59"/>
                  <a:gd name="T31" fmla="*/ 0 h 55"/>
                  <a:gd name="T32" fmla="*/ 0 w 59"/>
                  <a:gd name="T33" fmla="*/ 0 h 55"/>
                  <a:gd name="T34" fmla="*/ 0 w 59"/>
                  <a:gd name="T35" fmla="*/ 0 h 55"/>
                  <a:gd name="T36" fmla="*/ 0 w 59"/>
                  <a:gd name="T37" fmla="*/ 0 h 55"/>
                  <a:gd name="T38" fmla="*/ 0 w 59"/>
                  <a:gd name="T39" fmla="*/ 0 h 55"/>
                  <a:gd name="T40" fmla="*/ 0 w 59"/>
                  <a:gd name="T41" fmla="*/ 0 h 5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9" h="55">
                    <a:moveTo>
                      <a:pt x="19" y="52"/>
                    </a:moveTo>
                    <a:lnTo>
                      <a:pt x="31" y="55"/>
                    </a:lnTo>
                    <a:lnTo>
                      <a:pt x="43" y="54"/>
                    </a:lnTo>
                    <a:lnTo>
                      <a:pt x="53" y="46"/>
                    </a:lnTo>
                    <a:lnTo>
                      <a:pt x="59" y="35"/>
                    </a:lnTo>
                    <a:lnTo>
                      <a:pt x="57" y="31"/>
                    </a:lnTo>
                    <a:lnTo>
                      <a:pt x="54" y="29"/>
                    </a:lnTo>
                    <a:lnTo>
                      <a:pt x="49" y="28"/>
                    </a:lnTo>
                    <a:lnTo>
                      <a:pt x="44" y="29"/>
                    </a:lnTo>
                    <a:lnTo>
                      <a:pt x="41" y="32"/>
                    </a:lnTo>
                    <a:lnTo>
                      <a:pt x="38" y="35"/>
                    </a:lnTo>
                    <a:lnTo>
                      <a:pt x="34" y="36"/>
                    </a:lnTo>
                    <a:lnTo>
                      <a:pt x="31" y="39"/>
                    </a:lnTo>
                    <a:lnTo>
                      <a:pt x="28" y="32"/>
                    </a:lnTo>
                    <a:lnTo>
                      <a:pt x="21" y="18"/>
                    </a:lnTo>
                    <a:lnTo>
                      <a:pt x="10" y="5"/>
                    </a:lnTo>
                    <a:lnTo>
                      <a:pt x="0" y="0"/>
                    </a:lnTo>
                    <a:lnTo>
                      <a:pt x="2" y="18"/>
                    </a:lnTo>
                    <a:lnTo>
                      <a:pt x="9" y="35"/>
                    </a:lnTo>
                    <a:lnTo>
                      <a:pt x="16" y="46"/>
                    </a:ln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2" name="Freeform 162">
                <a:extLst>
                  <a:ext uri="{FF2B5EF4-FFF2-40B4-BE49-F238E27FC236}">
                    <a16:creationId xmlns:a16="http://schemas.microsoft.com/office/drawing/2014/main" id="{C7391094-3B74-BB44-909E-DCA94BFEF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4" y="4857"/>
                <a:ext cx="27" cy="25"/>
              </a:xfrm>
              <a:custGeom>
                <a:avLst/>
                <a:gdLst>
                  <a:gd name="T0" fmla="*/ 0 w 82"/>
                  <a:gd name="T1" fmla="*/ 0 h 76"/>
                  <a:gd name="T2" fmla="*/ 0 w 82"/>
                  <a:gd name="T3" fmla="*/ 0 h 76"/>
                  <a:gd name="T4" fmla="*/ 0 w 82"/>
                  <a:gd name="T5" fmla="*/ 0 h 76"/>
                  <a:gd name="T6" fmla="*/ 0 w 82"/>
                  <a:gd name="T7" fmla="*/ 0 h 76"/>
                  <a:gd name="T8" fmla="*/ 0 w 82"/>
                  <a:gd name="T9" fmla="*/ 0 h 76"/>
                  <a:gd name="T10" fmla="*/ 0 w 82"/>
                  <a:gd name="T11" fmla="*/ 0 h 76"/>
                  <a:gd name="T12" fmla="*/ 0 w 82"/>
                  <a:gd name="T13" fmla="*/ 0 h 76"/>
                  <a:gd name="T14" fmla="*/ 0 w 82"/>
                  <a:gd name="T15" fmla="*/ 0 h 76"/>
                  <a:gd name="T16" fmla="*/ 0 w 82"/>
                  <a:gd name="T17" fmla="*/ 0 h 76"/>
                  <a:gd name="T18" fmla="*/ 0 w 82"/>
                  <a:gd name="T19" fmla="*/ 0 h 76"/>
                  <a:gd name="T20" fmla="*/ 0 w 82"/>
                  <a:gd name="T21" fmla="*/ 0 h 76"/>
                  <a:gd name="T22" fmla="*/ 0 w 82"/>
                  <a:gd name="T23" fmla="*/ 0 h 76"/>
                  <a:gd name="T24" fmla="*/ 0 w 82"/>
                  <a:gd name="T25" fmla="*/ 0 h 76"/>
                  <a:gd name="T26" fmla="*/ 0 w 82"/>
                  <a:gd name="T27" fmla="*/ 0 h 76"/>
                  <a:gd name="T28" fmla="*/ 0 w 82"/>
                  <a:gd name="T29" fmla="*/ 0 h 76"/>
                  <a:gd name="T30" fmla="*/ 0 w 82"/>
                  <a:gd name="T31" fmla="*/ 0 h 76"/>
                  <a:gd name="T32" fmla="*/ 0 w 82"/>
                  <a:gd name="T33" fmla="*/ 0 h 76"/>
                  <a:gd name="T34" fmla="*/ 0 w 82"/>
                  <a:gd name="T35" fmla="*/ 0 h 76"/>
                  <a:gd name="T36" fmla="*/ 0 w 82"/>
                  <a:gd name="T37" fmla="*/ 0 h 76"/>
                  <a:gd name="T38" fmla="*/ 0 w 82"/>
                  <a:gd name="T39" fmla="*/ 0 h 76"/>
                  <a:gd name="T40" fmla="*/ 0 w 82"/>
                  <a:gd name="T41" fmla="*/ 0 h 76"/>
                  <a:gd name="T42" fmla="*/ 0 w 82"/>
                  <a:gd name="T43" fmla="*/ 0 h 76"/>
                  <a:gd name="T44" fmla="*/ 0 w 82"/>
                  <a:gd name="T45" fmla="*/ 0 h 76"/>
                  <a:gd name="T46" fmla="*/ 0 w 82"/>
                  <a:gd name="T47" fmla="*/ 0 h 76"/>
                  <a:gd name="T48" fmla="*/ 0 w 82"/>
                  <a:gd name="T49" fmla="*/ 0 h 76"/>
                  <a:gd name="T50" fmla="*/ 0 w 82"/>
                  <a:gd name="T51" fmla="*/ 0 h 76"/>
                  <a:gd name="T52" fmla="*/ 0 w 82"/>
                  <a:gd name="T53" fmla="*/ 0 h 76"/>
                  <a:gd name="T54" fmla="*/ 0 w 82"/>
                  <a:gd name="T55" fmla="*/ 0 h 76"/>
                  <a:gd name="T56" fmla="*/ 0 w 82"/>
                  <a:gd name="T57" fmla="*/ 0 h 76"/>
                  <a:gd name="T58" fmla="*/ 0 w 82"/>
                  <a:gd name="T59" fmla="*/ 0 h 76"/>
                  <a:gd name="T60" fmla="*/ 0 w 82"/>
                  <a:gd name="T61" fmla="*/ 0 h 76"/>
                  <a:gd name="T62" fmla="*/ 0 w 82"/>
                  <a:gd name="T63" fmla="*/ 0 h 76"/>
                  <a:gd name="T64" fmla="*/ 0 w 82"/>
                  <a:gd name="T65" fmla="*/ 0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2" h="76">
                    <a:moveTo>
                      <a:pt x="32" y="75"/>
                    </a:moveTo>
                    <a:lnTo>
                      <a:pt x="38" y="76"/>
                    </a:lnTo>
                    <a:lnTo>
                      <a:pt x="44" y="76"/>
                    </a:lnTo>
                    <a:lnTo>
                      <a:pt x="50" y="76"/>
                    </a:lnTo>
                    <a:lnTo>
                      <a:pt x="57" y="75"/>
                    </a:lnTo>
                    <a:lnTo>
                      <a:pt x="61" y="72"/>
                    </a:lnTo>
                    <a:lnTo>
                      <a:pt x="67" y="67"/>
                    </a:lnTo>
                    <a:lnTo>
                      <a:pt x="72" y="64"/>
                    </a:lnTo>
                    <a:lnTo>
                      <a:pt x="76" y="59"/>
                    </a:lnTo>
                    <a:lnTo>
                      <a:pt x="80" y="56"/>
                    </a:lnTo>
                    <a:lnTo>
                      <a:pt x="82" y="52"/>
                    </a:lnTo>
                    <a:lnTo>
                      <a:pt x="82" y="47"/>
                    </a:lnTo>
                    <a:lnTo>
                      <a:pt x="79" y="43"/>
                    </a:lnTo>
                    <a:lnTo>
                      <a:pt x="70" y="39"/>
                    </a:lnTo>
                    <a:lnTo>
                      <a:pt x="63" y="37"/>
                    </a:lnTo>
                    <a:lnTo>
                      <a:pt x="54" y="39"/>
                    </a:lnTo>
                    <a:lnTo>
                      <a:pt x="47" y="41"/>
                    </a:lnTo>
                    <a:lnTo>
                      <a:pt x="39" y="44"/>
                    </a:lnTo>
                    <a:lnTo>
                      <a:pt x="35" y="49"/>
                    </a:lnTo>
                    <a:lnTo>
                      <a:pt x="32" y="50"/>
                    </a:lnTo>
                    <a:lnTo>
                      <a:pt x="30" y="52"/>
                    </a:lnTo>
                    <a:lnTo>
                      <a:pt x="29" y="43"/>
                    </a:lnTo>
                    <a:lnTo>
                      <a:pt x="23" y="23"/>
                    </a:lnTo>
                    <a:lnTo>
                      <a:pt x="14" y="6"/>
                    </a:lnTo>
                    <a:lnTo>
                      <a:pt x="4" y="0"/>
                    </a:lnTo>
                    <a:lnTo>
                      <a:pt x="0" y="17"/>
                    </a:lnTo>
                    <a:lnTo>
                      <a:pt x="0" y="31"/>
                    </a:lnTo>
                    <a:lnTo>
                      <a:pt x="4" y="44"/>
                    </a:lnTo>
                    <a:lnTo>
                      <a:pt x="11" y="54"/>
                    </a:lnTo>
                    <a:lnTo>
                      <a:pt x="19" y="63"/>
                    </a:lnTo>
                    <a:lnTo>
                      <a:pt x="25" y="70"/>
                    </a:lnTo>
                    <a:lnTo>
                      <a:pt x="30" y="73"/>
                    </a:lnTo>
                    <a:lnTo>
                      <a:pt x="32" y="7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3" name="Freeform 163">
                <a:extLst>
                  <a:ext uri="{FF2B5EF4-FFF2-40B4-BE49-F238E27FC236}">
                    <a16:creationId xmlns:a16="http://schemas.microsoft.com/office/drawing/2014/main" id="{5329C7A8-C872-A64D-BEF6-A52F5B36E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4" y="4847"/>
                <a:ext cx="25" cy="22"/>
              </a:xfrm>
              <a:custGeom>
                <a:avLst/>
                <a:gdLst>
                  <a:gd name="T0" fmla="*/ 0 w 75"/>
                  <a:gd name="T1" fmla="*/ 0 h 66"/>
                  <a:gd name="T2" fmla="*/ 0 w 75"/>
                  <a:gd name="T3" fmla="*/ 0 h 66"/>
                  <a:gd name="T4" fmla="*/ 0 w 75"/>
                  <a:gd name="T5" fmla="*/ 0 h 66"/>
                  <a:gd name="T6" fmla="*/ 0 w 75"/>
                  <a:gd name="T7" fmla="*/ 0 h 66"/>
                  <a:gd name="T8" fmla="*/ 0 w 75"/>
                  <a:gd name="T9" fmla="*/ 0 h 66"/>
                  <a:gd name="T10" fmla="*/ 0 w 75"/>
                  <a:gd name="T11" fmla="*/ 0 h 66"/>
                  <a:gd name="T12" fmla="*/ 0 w 75"/>
                  <a:gd name="T13" fmla="*/ 0 h 66"/>
                  <a:gd name="T14" fmla="*/ 0 w 75"/>
                  <a:gd name="T15" fmla="*/ 0 h 66"/>
                  <a:gd name="T16" fmla="*/ 0 w 75"/>
                  <a:gd name="T17" fmla="*/ 0 h 66"/>
                  <a:gd name="T18" fmla="*/ 0 w 75"/>
                  <a:gd name="T19" fmla="*/ 0 h 66"/>
                  <a:gd name="T20" fmla="*/ 0 w 75"/>
                  <a:gd name="T21" fmla="*/ 0 h 66"/>
                  <a:gd name="T22" fmla="*/ 0 w 75"/>
                  <a:gd name="T23" fmla="*/ 0 h 66"/>
                  <a:gd name="T24" fmla="*/ 0 w 75"/>
                  <a:gd name="T25" fmla="*/ 0 h 66"/>
                  <a:gd name="T26" fmla="*/ 0 w 75"/>
                  <a:gd name="T27" fmla="*/ 0 h 66"/>
                  <a:gd name="T28" fmla="*/ 0 w 75"/>
                  <a:gd name="T29" fmla="*/ 0 h 66"/>
                  <a:gd name="T30" fmla="*/ 0 w 75"/>
                  <a:gd name="T31" fmla="*/ 0 h 66"/>
                  <a:gd name="T32" fmla="*/ 0 w 75"/>
                  <a:gd name="T33" fmla="*/ 0 h 66"/>
                  <a:gd name="T34" fmla="*/ 0 w 75"/>
                  <a:gd name="T35" fmla="*/ 0 h 66"/>
                  <a:gd name="T36" fmla="*/ 0 w 75"/>
                  <a:gd name="T37" fmla="*/ 0 h 66"/>
                  <a:gd name="T38" fmla="*/ 0 w 75"/>
                  <a:gd name="T39" fmla="*/ 0 h 66"/>
                  <a:gd name="T40" fmla="*/ 0 w 75"/>
                  <a:gd name="T41" fmla="*/ 0 h 66"/>
                  <a:gd name="T42" fmla="*/ 0 w 75"/>
                  <a:gd name="T43" fmla="*/ 0 h 66"/>
                  <a:gd name="T44" fmla="*/ 0 w 75"/>
                  <a:gd name="T45" fmla="*/ 0 h 66"/>
                  <a:gd name="T46" fmla="*/ 0 w 75"/>
                  <a:gd name="T47" fmla="*/ 0 h 66"/>
                  <a:gd name="T48" fmla="*/ 0 w 75"/>
                  <a:gd name="T49" fmla="*/ 0 h 66"/>
                  <a:gd name="T50" fmla="*/ 0 w 75"/>
                  <a:gd name="T51" fmla="*/ 0 h 66"/>
                  <a:gd name="T52" fmla="*/ 0 w 75"/>
                  <a:gd name="T53" fmla="*/ 0 h 66"/>
                  <a:gd name="T54" fmla="*/ 0 w 75"/>
                  <a:gd name="T55" fmla="*/ 0 h 66"/>
                  <a:gd name="T56" fmla="*/ 0 w 75"/>
                  <a:gd name="T57" fmla="*/ 0 h 6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5" h="66">
                    <a:moveTo>
                      <a:pt x="12" y="53"/>
                    </a:moveTo>
                    <a:lnTo>
                      <a:pt x="15" y="56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27" y="63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9" y="66"/>
                    </a:lnTo>
                    <a:lnTo>
                      <a:pt x="57" y="65"/>
                    </a:lnTo>
                    <a:lnTo>
                      <a:pt x="65" y="63"/>
                    </a:lnTo>
                    <a:lnTo>
                      <a:pt x="71" y="60"/>
                    </a:lnTo>
                    <a:lnTo>
                      <a:pt x="75" y="55"/>
                    </a:lnTo>
                    <a:lnTo>
                      <a:pt x="75" y="46"/>
                    </a:lnTo>
                    <a:lnTo>
                      <a:pt x="72" y="39"/>
                    </a:lnTo>
                    <a:lnTo>
                      <a:pt x="66" y="35"/>
                    </a:lnTo>
                    <a:lnTo>
                      <a:pt x="59" y="33"/>
                    </a:lnTo>
                    <a:lnTo>
                      <a:pt x="50" y="33"/>
                    </a:lnTo>
                    <a:lnTo>
                      <a:pt x="41" y="35"/>
                    </a:lnTo>
                    <a:lnTo>
                      <a:pt x="34" y="36"/>
                    </a:lnTo>
                    <a:lnTo>
                      <a:pt x="28" y="39"/>
                    </a:lnTo>
                    <a:lnTo>
                      <a:pt x="27" y="39"/>
                    </a:lnTo>
                    <a:lnTo>
                      <a:pt x="25" y="32"/>
                    </a:lnTo>
                    <a:lnTo>
                      <a:pt x="19" y="16"/>
                    </a:lnTo>
                    <a:lnTo>
                      <a:pt x="10" y="3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5" y="39"/>
                    </a:lnTo>
                    <a:lnTo>
                      <a:pt x="9" y="49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4" name="Freeform 164">
                <a:extLst>
                  <a:ext uri="{FF2B5EF4-FFF2-40B4-BE49-F238E27FC236}">
                    <a16:creationId xmlns:a16="http://schemas.microsoft.com/office/drawing/2014/main" id="{EAB0448D-4719-424C-8D88-72B50869F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4" y="4844"/>
                <a:ext cx="25" cy="21"/>
              </a:xfrm>
              <a:custGeom>
                <a:avLst/>
                <a:gdLst>
                  <a:gd name="T0" fmla="*/ 0 w 75"/>
                  <a:gd name="T1" fmla="*/ 0 h 63"/>
                  <a:gd name="T2" fmla="*/ 0 w 75"/>
                  <a:gd name="T3" fmla="*/ 0 h 63"/>
                  <a:gd name="T4" fmla="*/ 0 w 75"/>
                  <a:gd name="T5" fmla="*/ 0 h 63"/>
                  <a:gd name="T6" fmla="*/ 0 w 75"/>
                  <a:gd name="T7" fmla="*/ 0 h 63"/>
                  <a:gd name="T8" fmla="*/ 0 w 75"/>
                  <a:gd name="T9" fmla="*/ 0 h 63"/>
                  <a:gd name="T10" fmla="*/ 0 w 75"/>
                  <a:gd name="T11" fmla="*/ 0 h 63"/>
                  <a:gd name="T12" fmla="*/ 0 w 75"/>
                  <a:gd name="T13" fmla="*/ 0 h 63"/>
                  <a:gd name="T14" fmla="*/ 0 w 75"/>
                  <a:gd name="T15" fmla="*/ 0 h 63"/>
                  <a:gd name="T16" fmla="*/ 0 w 75"/>
                  <a:gd name="T17" fmla="*/ 0 h 63"/>
                  <a:gd name="T18" fmla="*/ 0 w 75"/>
                  <a:gd name="T19" fmla="*/ 0 h 63"/>
                  <a:gd name="T20" fmla="*/ 0 w 75"/>
                  <a:gd name="T21" fmla="*/ 0 h 63"/>
                  <a:gd name="T22" fmla="*/ 0 w 75"/>
                  <a:gd name="T23" fmla="*/ 0 h 63"/>
                  <a:gd name="T24" fmla="*/ 0 w 75"/>
                  <a:gd name="T25" fmla="*/ 0 h 63"/>
                  <a:gd name="T26" fmla="*/ 0 w 75"/>
                  <a:gd name="T27" fmla="*/ 0 h 63"/>
                  <a:gd name="T28" fmla="*/ 0 w 75"/>
                  <a:gd name="T29" fmla="*/ 0 h 63"/>
                  <a:gd name="T30" fmla="*/ 0 w 75"/>
                  <a:gd name="T31" fmla="*/ 0 h 63"/>
                  <a:gd name="T32" fmla="*/ 0 w 75"/>
                  <a:gd name="T33" fmla="*/ 0 h 63"/>
                  <a:gd name="T34" fmla="*/ 0 w 75"/>
                  <a:gd name="T35" fmla="*/ 0 h 63"/>
                  <a:gd name="T36" fmla="*/ 0 w 75"/>
                  <a:gd name="T37" fmla="*/ 0 h 63"/>
                  <a:gd name="T38" fmla="*/ 0 w 75"/>
                  <a:gd name="T39" fmla="*/ 0 h 63"/>
                  <a:gd name="T40" fmla="*/ 0 w 75"/>
                  <a:gd name="T41" fmla="*/ 0 h 63"/>
                  <a:gd name="T42" fmla="*/ 0 w 75"/>
                  <a:gd name="T43" fmla="*/ 0 h 63"/>
                  <a:gd name="T44" fmla="*/ 0 w 75"/>
                  <a:gd name="T45" fmla="*/ 0 h 63"/>
                  <a:gd name="T46" fmla="*/ 0 w 75"/>
                  <a:gd name="T47" fmla="*/ 0 h 63"/>
                  <a:gd name="T48" fmla="*/ 0 w 75"/>
                  <a:gd name="T49" fmla="*/ 0 h 63"/>
                  <a:gd name="T50" fmla="*/ 0 w 75"/>
                  <a:gd name="T51" fmla="*/ 0 h 63"/>
                  <a:gd name="T52" fmla="*/ 0 w 75"/>
                  <a:gd name="T53" fmla="*/ 0 h 63"/>
                  <a:gd name="T54" fmla="*/ 0 w 75"/>
                  <a:gd name="T55" fmla="*/ 0 h 63"/>
                  <a:gd name="T56" fmla="*/ 0 w 75"/>
                  <a:gd name="T57" fmla="*/ 0 h 6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5" h="63">
                    <a:moveTo>
                      <a:pt x="3" y="41"/>
                    </a:moveTo>
                    <a:lnTo>
                      <a:pt x="4" y="46"/>
                    </a:lnTo>
                    <a:lnTo>
                      <a:pt x="10" y="50"/>
                    </a:lnTo>
                    <a:lnTo>
                      <a:pt x="14" y="56"/>
                    </a:lnTo>
                    <a:lnTo>
                      <a:pt x="16" y="57"/>
                    </a:lnTo>
                    <a:lnTo>
                      <a:pt x="23" y="60"/>
                    </a:lnTo>
                    <a:lnTo>
                      <a:pt x="32" y="63"/>
                    </a:lnTo>
                    <a:lnTo>
                      <a:pt x="42" y="63"/>
                    </a:lnTo>
                    <a:lnTo>
                      <a:pt x="54" y="61"/>
                    </a:lnTo>
                    <a:lnTo>
                      <a:pt x="64" y="58"/>
                    </a:lnTo>
                    <a:lnTo>
                      <a:pt x="72" y="54"/>
                    </a:lnTo>
                    <a:lnTo>
                      <a:pt x="75" y="47"/>
                    </a:lnTo>
                    <a:lnTo>
                      <a:pt x="73" y="40"/>
                    </a:lnTo>
                    <a:lnTo>
                      <a:pt x="67" y="34"/>
                    </a:lnTo>
                    <a:lnTo>
                      <a:pt x="60" y="30"/>
                    </a:lnTo>
                    <a:lnTo>
                      <a:pt x="53" y="28"/>
                    </a:lnTo>
                    <a:lnTo>
                      <a:pt x="45" y="30"/>
                    </a:lnTo>
                    <a:lnTo>
                      <a:pt x="36" y="31"/>
                    </a:lnTo>
                    <a:lnTo>
                      <a:pt x="31" y="33"/>
                    </a:lnTo>
                    <a:lnTo>
                      <a:pt x="26" y="36"/>
                    </a:lnTo>
                    <a:lnTo>
                      <a:pt x="25" y="36"/>
                    </a:lnTo>
                    <a:lnTo>
                      <a:pt x="23" y="30"/>
                    </a:lnTo>
                    <a:lnTo>
                      <a:pt x="17" y="15"/>
                    </a:lnTo>
                    <a:lnTo>
                      <a:pt x="10" y="2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1" y="28"/>
                    </a:lnTo>
                    <a:lnTo>
                      <a:pt x="3" y="38"/>
                    </a:lnTo>
                    <a:lnTo>
                      <a:pt x="3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5" name="Freeform 165">
                <a:extLst>
                  <a:ext uri="{FF2B5EF4-FFF2-40B4-BE49-F238E27FC236}">
                    <a16:creationId xmlns:a16="http://schemas.microsoft.com/office/drawing/2014/main" id="{171EC4D0-F691-C848-8202-0A44A1287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26" y="4482"/>
                <a:ext cx="83" cy="97"/>
              </a:xfrm>
              <a:custGeom>
                <a:avLst/>
                <a:gdLst>
                  <a:gd name="T0" fmla="*/ 0 w 250"/>
                  <a:gd name="T1" fmla="*/ 0 h 290"/>
                  <a:gd name="T2" fmla="*/ 0 w 250"/>
                  <a:gd name="T3" fmla="*/ 0 h 290"/>
                  <a:gd name="T4" fmla="*/ 0 w 250"/>
                  <a:gd name="T5" fmla="*/ 0 h 290"/>
                  <a:gd name="T6" fmla="*/ 0 w 250"/>
                  <a:gd name="T7" fmla="*/ 0 h 290"/>
                  <a:gd name="T8" fmla="*/ 0 w 250"/>
                  <a:gd name="T9" fmla="*/ 0 h 290"/>
                  <a:gd name="T10" fmla="*/ 0 w 250"/>
                  <a:gd name="T11" fmla="*/ 0 h 290"/>
                  <a:gd name="T12" fmla="*/ 0 w 250"/>
                  <a:gd name="T13" fmla="*/ 0 h 290"/>
                  <a:gd name="T14" fmla="*/ 0 w 250"/>
                  <a:gd name="T15" fmla="*/ 0 h 290"/>
                  <a:gd name="T16" fmla="*/ 0 w 250"/>
                  <a:gd name="T17" fmla="*/ 0 h 290"/>
                  <a:gd name="T18" fmla="*/ 0 w 250"/>
                  <a:gd name="T19" fmla="*/ 0 h 290"/>
                  <a:gd name="T20" fmla="*/ 0 w 250"/>
                  <a:gd name="T21" fmla="*/ 0 h 290"/>
                  <a:gd name="T22" fmla="*/ 0 w 250"/>
                  <a:gd name="T23" fmla="*/ 0 h 290"/>
                  <a:gd name="T24" fmla="*/ 0 w 250"/>
                  <a:gd name="T25" fmla="*/ 0 h 290"/>
                  <a:gd name="T26" fmla="*/ 0 w 250"/>
                  <a:gd name="T27" fmla="*/ 0 h 290"/>
                  <a:gd name="T28" fmla="*/ 0 w 250"/>
                  <a:gd name="T29" fmla="*/ 0 h 290"/>
                  <a:gd name="T30" fmla="*/ 0 w 250"/>
                  <a:gd name="T31" fmla="*/ 0 h 290"/>
                  <a:gd name="T32" fmla="*/ 0 w 250"/>
                  <a:gd name="T33" fmla="*/ 0 h 290"/>
                  <a:gd name="T34" fmla="*/ 0 w 250"/>
                  <a:gd name="T35" fmla="*/ 0 h 290"/>
                  <a:gd name="T36" fmla="*/ 0 w 250"/>
                  <a:gd name="T37" fmla="*/ 0 h 290"/>
                  <a:gd name="T38" fmla="*/ 0 w 250"/>
                  <a:gd name="T39" fmla="*/ 0 h 290"/>
                  <a:gd name="T40" fmla="*/ 0 w 250"/>
                  <a:gd name="T41" fmla="*/ 0 h 290"/>
                  <a:gd name="T42" fmla="*/ 0 w 250"/>
                  <a:gd name="T43" fmla="*/ 0 h 290"/>
                  <a:gd name="T44" fmla="*/ 0 w 250"/>
                  <a:gd name="T45" fmla="*/ 0 h 290"/>
                  <a:gd name="T46" fmla="*/ 0 w 250"/>
                  <a:gd name="T47" fmla="*/ 0 h 290"/>
                  <a:gd name="T48" fmla="*/ 0 w 250"/>
                  <a:gd name="T49" fmla="*/ 0 h 290"/>
                  <a:gd name="T50" fmla="*/ 0 w 250"/>
                  <a:gd name="T51" fmla="*/ 0 h 290"/>
                  <a:gd name="T52" fmla="*/ 0 w 250"/>
                  <a:gd name="T53" fmla="*/ 0 h 290"/>
                  <a:gd name="T54" fmla="*/ 0 w 250"/>
                  <a:gd name="T55" fmla="*/ 0 h 290"/>
                  <a:gd name="T56" fmla="*/ 0 w 250"/>
                  <a:gd name="T57" fmla="*/ 0 h 290"/>
                  <a:gd name="T58" fmla="*/ 0 w 250"/>
                  <a:gd name="T59" fmla="*/ 0 h 290"/>
                  <a:gd name="T60" fmla="*/ 0 w 250"/>
                  <a:gd name="T61" fmla="*/ 0 h 290"/>
                  <a:gd name="T62" fmla="*/ 0 w 250"/>
                  <a:gd name="T63" fmla="*/ 0 h 290"/>
                  <a:gd name="T64" fmla="*/ 0 w 250"/>
                  <a:gd name="T65" fmla="*/ 0 h 290"/>
                  <a:gd name="T66" fmla="*/ 0 w 250"/>
                  <a:gd name="T67" fmla="*/ 0 h 290"/>
                  <a:gd name="T68" fmla="*/ 0 w 250"/>
                  <a:gd name="T69" fmla="*/ 0 h 290"/>
                  <a:gd name="T70" fmla="*/ 0 w 250"/>
                  <a:gd name="T71" fmla="*/ 0 h 290"/>
                  <a:gd name="T72" fmla="*/ 0 w 250"/>
                  <a:gd name="T73" fmla="*/ 0 h 290"/>
                  <a:gd name="T74" fmla="*/ 0 w 250"/>
                  <a:gd name="T75" fmla="*/ 0 h 290"/>
                  <a:gd name="T76" fmla="*/ 0 w 250"/>
                  <a:gd name="T77" fmla="*/ 0 h 290"/>
                  <a:gd name="T78" fmla="*/ 0 w 250"/>
                  <a:gd name="T79" fmla="*/ 0 h 290"/>
                  <a:gd name="T80" fmla="*/ 0 w 250"/>
                  <a:gd name="T81" fmla="*/ 0 h 290"/>
                  <a:gd name="T82" fmla="*/ 0 w 250"/>
                  <a:gd name="T83" fmla="*/ 0 h 290"/>
                  <a:gd name="T84" fmla="*/ 0 w 250"/>
                  <a:gd name="T85" fmla="*/ 0 h 290"/>
                  <a:gd name="T86" fmla="*/ 0 w 250"/>
                  <a:gd name="T87" fmla="*/ 0 h 290"/>
                  <a:gd name="T88" fmla="*/ 0 w 250"/>
                  <a:gd name="T89" fmla="*/ 0 h 290"/>
                  <a:gd name="T90" fmla="*/ 0 w 250"/>
                  <a:gd name="T91" fmla="*/ 0 h 290"/>
                  <a:gd name="T92" fmla="*/ 0 w 250"/>
                  <a:gd name="T93" fmla="*/ 0 h 290"/>
                  <a:gd name="T94" fmla="*/ 0 w 250"/>
                  <a:gd name="T95" fmla="*/ 0 h 290"/>
                  <a:gd name="T96" fmla="*/ 0 w 250"/>
                  <a:gd name="T97" fmla="*/ 0 h 29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50" h="290">
                    <a:moveTo>
                      <a:pt x="88" y="37"/>
                    </a:moveTo>
                    <a:lnTo>
                      <a:pt x="69" y="49"/>
                    </a:lnTo>
                    <a:lnTo>
                      <a:pt x="53" y="63"/>
                    </a:lnTo>
                    <a:lnTo>
                      <a:pt x="39" y="79"/>
                    </a:lnTo>
                    <a:lnTo>
                      <a:pt x="25" y="96"/>
                    </a:lnTo>
                    <a:lnTo>
                      <a:pt x="15" y="115"/>
                    </a:lnTo>
                    <a:lnTo>
                      <a:pt x="8" y="135"/>
                    </a:lnTo>
                    <a:lnTo>
                      <a:pt x="3" y="157"/>
                    </a:lnTo>
                    <a:lnTo>
                      <a:pt x="0" y="178"/>
                    </a:lnTo>
                    <a:lnTo>
                      <a:pt x="3" y="208"/>
                    </a:lnTo>
                    <a:lnTo>
                      <a:pt x="15" y="233"/>
                    </a:lnTo>
                    <a:lnTo>
                      <a:pt x="33" y="254"/>
                    </a:lnTo>
                    <a:lnTo>
                      <a:pt x="56" y="270"/>
                    </a:lnTo>
                    <a:lnTo>
                      <a:pt x="83" y="283"/>
                    </a:lnTo>
                    <a:lnTo>
                      <a:pt x="110" y="289"/>
                    </a:lnTo>
                    <a:lnTo>
                      <a:pt x="140" y="290"/>
                    </a:lnTo>
                    <a:lnTo>
                      <a:pt x="168" y="286"/>
                    </a:lnTo>
                    <a:lnTo>
                      <a:pt x="174" y="286"/>
                    </a:lnTo>
                    <a:lnTo>
                      <a:pt x="179" y="283"/>
                    </a:lnTo>
                    <a:lnTo>
                      <a:pt x="184" y="279"/>
                    </a:lnTo>
                    <a:lnTo>
                      <a:pt x="185" y="273"/>
                    </a:lnTo>
                    <a:lnTo>
                      <a:pt x="182" y="266"/>
                    </a:lnTo>
                    <a:lnTo>
                      <a:pt x="176" y="260"/>
                    </a:lnTo>
                    <a:lnTo>
                      <a:pt x="169" y="254"/>
                    </a:lnTo>
                    <a:lnTo>
                      <a:pt x="162" y="252"/>
                    </a:lnTo>
                    <a:lnTo>
                      <a:pt x="147" y="247"/>
                    </a:lnTo>
                    <a:lnTo>
                      <a:pt x="132" y="244"/>
                    </a:lnTo>
                    <a:lnTo>
                      <a:pt x="118" y="242"/>
                    </a:lnTo>
                    <a:lnTo>
                      <a:pt x="105" y="239"/>
                    </a:lnTo>
                    <a:lnTo>
                      <a:pt x="91" y="234"/>
                    </a:lnTo>
                    <a:lnTo>
                      <a:pt x="78" y="229"/>
                    </a:lnTo>
                    <a:lnTo>
                      <a:pt x="66" y="221"/>
                    </a:lnTo>
                    <a:lnTo>
                      <a:pt x="55" y="210"/>
                    </a:lnTo>
                    <a:lnTo>
                      <a:pt x="50" y="161"/>
                    </a:lnTo>
                    <a:lnTo>
                      <a:pt x="62" y="121"/>
                    </a:lnTo>
                    <a:lnTo>
                      <a:pt x="85" y="89"/>
                    </a:lnTo>
                    <a:lnTo>
                      <a:pt x="118" y="63"/>
                    </a:lnTo>
                    <a:lnTo>
                      <a:pt x="153" y="43"/>
                    </a:lnTo>
                    <a:lnTo>
                      <a:pt x="190" y="27"/>
                    </a:lnTo>
                    <a:lnTo>
                      <a:pt x="223" y="16"/>
                    </a:lnTo>
                    <a:lnTo>
                      <a:pt x="250" y="6"/>
                    </a:lnTo>
                    <a:lnTo>
                      <a:pt x="234" y="2"/>
                    </a:lnTo>
                    <a:lnTo>
                      <a:pt x="216" y="0"/>
                    </a:lnTo>
                    <a:lnTo>
                      <a:pt x="196" y="3"/>
                    </a:lnTo>
                    <a:lnTo>
                      <a:pt x="174" y="6"/>
                    </a:lnTo>
                    <a:lnTo>
                      <a:pt x="152" y="13"/>
                    </a:lnTo>
                    <a:lnTo>
                      <a:pt x="130" y="20"/>
                    </a:lnTo>
                    <a:lnTo>
                      <a:pt x="107" y="29"/>
                    </a:lnTo>
                    <a:lnTo>
                      <a:pt x="88" y="37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6" name="Freeform 166">
                <a:extLst>
                  <a:ext uri="{FF2B5EF4-FFF2-40B4-BE49-F238E27FC236}">
                    <a16:creationId xmlns:a16="http://schemas.microsoft.com/office/drawing/2014/main" id="{FD2B88C3-D419-5644-82FC-D190DEB228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8" y="4481"/>
                <a:ext cx="53" cy="75"/>
              </a:xfrm>
              <a:custGeom>
                <a:avLst/>
                <a:gdLst>
                  <a:gd name="T0" fmla="*/ 0 w 160"/>
                  <a:gd name="T1" fmla="*/ 0 h 225"/>
                  <a:gd name="T2" fmla="*/ 0 w 160"/>
                  <a:gd name="T3" fmla="*/ 0 h 225"/>
                  <a:gd name="T4" fmla="*/ 0 w 160"/>
                  <a:gd name="T5" fmla="*/ 0 h 225"/>
                  <a:gd name="T6" fmla="*/ 0 w 160"/>
                  <a:gd name="T7" fmla="*/ 0 h 225"/>
                  <a:gd name="T8" fmla="*/ 0 w 160"/>
                  <a:gd name="T9" fmla="*/ 0 h 225"/>
                  <a:gd name="T10" fmla="*/ 0 w 160"/>
                  <a:gd name="T11" fmla="*/ 0 h 225"/>
                  <a:gd name="T12" fmla="*/ 0 w 160"/>
                  <a:gd name="T13" fmla="*/ 0 h 225"/>
                  <a:gd name="T14" fmla="*/ 0 w 160"/>
                  <a:gd name="T15" fmla="*/ 0 h 225"/>
                  <a:gd name="T16" fmla="*/ 0 w 160"/>
                  <a:gd name="T17" fmla="*/ 0 h 225"/>
                  <a:gd name="T18" fmla="*/ 0 w 160"/>
                  <a:gd name="T19" fmla="*/ 0 h 225"/>
                  <a:gd name="T20" fmla="*/ 0 w 160"/>
                  <a:gd name="T21" fmla="*/ 0 h 225"/>
                  <a:gd name="T22" fmla="*/ 0 w 160"/>
                  <a:gd name="T23" fmla="*/ 0 h 225"/>
                  <a:gd name="T24" fmla="*/ 0 w 160"/>
                  <a:gd name="T25" fmla="*/ 0 h 225"/>
                  <a:gd name="T26" fmla="*/ 0 w 160"/>
                  <a:gd name="T27" fmla="*/ 0 h 225"/>
                  <a:gd name="T28" fmla="*/ 0 w 160"/>
                  <a:gd name="T29" fmla="*/ 0 h 225"/>
                  <a:gd name="T30" fmla="*/ 0 w 160"/>
                  <a:gd name="T31" fmla="*/ 0 h 225"/>
                  <a:gd name="T32" fmla="*/ 0 w 160"/>
                  <a:gd name="T33" fmla="*/ 0 h 225"/>
                  <a:gd name="T34" fmla="*/ 0 w 160"/>
                  <a:gd name="T35" fmla="*/ 0 h 225"/>
                  <a:gd name="T36" fmla="*/ 0 w 160"/>
                  <a:gd name="T37" fmla="*/ 0 h 225"/>
                  <a:gd name="T38" fmla="*/ 0 w 160"/>
                  <a:gd name="T39" fmla="*/ 0 h 225"/>
                  <a:gd name="T40" fmla="*/ 0 w 160"/>
                  <a:gd name="T41" fmla="*/ 0 h 225"/>
                  <a:gd name="T42" fmla="*/ 0 w 160"/>
                  <a:gd name="T43" fmla="*/ 0 h 225"/>
                  <a:gd name="T44" fmla="*/ 0 w 160"/>
                  <a:gd name="T45" fmla="*/ 0 h 225"/>
                  <a:gd name="T46" fmla="*/ 0 w 160"/>
                  <a:gd name="T47" fmla="*/ 0 h 225"/>
                  <a:gd name="T48" fmla="*/ 0 w 160"/>
                  <a:gd name="T49" fmla="*/ 0 h 225"/>
                  <a:gd name="T50" fmla="*/ 0 w 160"/>
                  <a:gd name="T51" fmla="*/ 0 h 225"/>
                  <a:gd name="T52" fmla="*/ 0 w 160"/>
                  <a:gd name="T53" fmla="*/ 0 h 225"/>
                  <a:gd name="T54" fmla="*/ 0 w 160"/>
                  <a:gd name="T55" fmla="*/ 0 h 225"/>
                  <a:gd name="T56" fmla="*/ 0 w 160"/>
                  <a:gd name="T57" fmla="*/ 0 h 225"/>
                  <a:gd name="T58" fmla="*/ 0 w 160"/>
                  <a:gd name="T59" fmla="*/ 0 h 225"/>
                  <a:gd name="T60" fmla="*/ 0 w 160"/>
                  <a:gd name="T61" fmla="*/ 0 h 225"/>
                  <a:gd name="T62" fmla="*/ 0 w 160"/>
                  <a:gd name="T63" fmla="*/ 0 h 225"/>
                  <a:gd name="T64" fmla="*/ 0 w 160"/>
                  <a:gd name="T65" fmla="*/ 0 h 225"/>
                  <a:gd name="T66" fmla="*/ 0 w 160"/>
                  <a:gd name="T67" fmla="*/ 0 h 225"/>
                  <a:gd name="T68" fmla="*/ 0 w 160"/>
                  <a:gd name="T69" fmla="*/ 0 h 225"/>
                  <a:gd name="T70" fmla="*/ 0 w 160"/>
                  <a:gd name="T71" fmla="*/ 0 h 225"/>
                  <a:gd name="T72" fmla="*/ 0 w 160"/>
                  <a:gd name="T73" fmla="*/ 0 h 225"/>
                  <a:gd name="T74" fmla="*/ 0 w 160"/>
                  <a:gd name="T75" fmla="*/ 0 h 225"/>
                  <a:gd name="T76" fmla="*/ 0 w 160"/>
                  <a:gd name="T77" fmla="*/ 0 h 225"/>
                  <a:gd name="T78" fmla="*/ 0 w 160"/>
                  <a:gd name="T79" fmla="*/ 0 h 225"/>
                  <a:gd name="T80" fmla="*/ 0 w 160"/>
                  <a:gd name="T81" fmla="*/ 0 h 2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60" h="225">
                    <a:moveTo>
                      <a:pt x="135" y="73"/>
                    </a:moveTo>
                    <a:lnTo>
                      <a:pt x="141" y="96"/>
                    </a:lnTo>
                    <a:lnTo>
                      <a:pt x="140" y="118"/>
                    </a:lnTo>
                    <a:lnTo>
                      <a:pt x="129" y="135"/>
                    </a:lnTo>
                    <a:lnTo>
                      <a:pt x="115" y="151"/>
                    </a:lnTo>
                    <a:lnTo>
                      <a:pt x="97" y="165"/>
                    </a:lnTo>
                    <a:lnTo>
                      <a:pt x="76" y="179"/>
                    </a:lnTo>
                    <a:lnTo>
                      <a:pt x="56" y="192"/>
                    </a:lnTo>
                    <a:lnTo>
                      <a:pt x="38" y="205"/>
                    </a:lnTo>
                    <a:lnTo>
                      <a:pt x="35" y="210"/>
                    </a:lnTo>
                    <a:lnTo>
                      <a:pt x="34" y="212"/>
                    </a:lnTo>
                    <a:lnTo>
                      <a:pt x="34" y="217"/>
                    </a:lnTo>
                    <a:lnTo>
                      <a:pt x="35" y="221"/>
                    </a:lnTo>
                    <a:lnTo>
                      <a:pt x="40" y="224"/>
                    </a:lnTo>
                    <a:lnTo>
                      <a:pt x="44" y="225"/>
                    </a:lnTo>
                    <a:lnTo>
                      <a:pt x="47" y="225"/>
                    </a:lnTo>
                    <a:lnTo>
                      <a:pt x="51" y="224"/>
                    </a:lnTo>
                    <a:lnTo>
                      <a:pt x="75" y="211"/>
                    </a:lnTo>
                    <a:lnTo>
                      <a:pt x="97" y="197"/>
                    </a:lnTo>
                    <a:lnTo>
                      <a:pt x="117" y="181"/>
                    </a:lnTo>
                    <a:lnTo>
                      <a:pt x="137" y="162"/>
                    </a:lnTo>
                    <a:lnTo>
                      <a:pt x="150" y="142"/>
                    </a:lnTo>
                    <a:lnTo>
                      <a:pt x="159" y="119"/>
                    </a:lnTo>
                    <a:lnTo>
                      <a:pt x="160" y="95"/>
                    </a:lnTo>
                    <a:lnTo>
                      <a:pt x="154" y="69"/>
                    </a:lnTo>
                    <a:lnTo>
                      <a:pt x="141" y="49"/>
                    </a:lnTo>
                    <a:lnTo>
                      <a:pt x="122" y="31"/>
                    </a:lnTo>
                    <a:lnTo>
                      <a:pt x="98" y="18"/>
                    </a:lnTo>
                    <a:lnTo>
                      <a:pt x="72" y="8"/>
                    </a:lnTo>
                    <a:lnTo>
                      <a:pt x="46" y="3"/>
                    </a:lnTo>
                    <a:lnTo>
                      <a:pt x="24" y="0"/>
                    </a:lnTo>
                    <a:lnTo>
                      <a:pt x="7" y="0"/>
                    </a:lnTo>
                    <a:lnTo>
                      <a:pt x="0" y="4"/>
                    </a:lnTo>
                    <a:lnTo>
                      <a:pt x="18" y="11"/>
                    </a:lnTo>
                    <a:lnTo>
                      <a:pt x="37" y="17"/>
                    </a:lnTo>
                    <a:lnTo>
                      <a:pt x="57" y="23"/>
                    </a:lnTo>
                    <a:lnTo>
                      <a:pt x="76" y="29"/>
                    </a:lnTo>
                    <a:lnTo>
                      <a:pt x="95" y="36"/>
                    </a:lnTo>
                    <a:lnTo>
                      <a:pt x="112" y="46"/>
                    </a:lnTo>
                    <a:lnTo>
                      <a:pt x="125" y="57"/>
                    </a:lnTo>
                    <a:lnTo>
                      <a:pt x="135" y="73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7" name="Freeform 167">
                <a:extLst>
                  <a:ext uri="{FF2B5EF4-FFF2-40B4-BE49-F238E27FC236}">
                    <a16:creationId xmlns:a16="http://schemas.microsoft.com/office/drawing/2014/main" id="{DA1A5283-66DD-6642-A96C-9C24F095B5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3" y="4463"/>
                <a:ext cx="135" cy="158"/>
              </a:xfrm>
              <a:custGeom>
                <a:avLst/>
                <a:gdLst>
                  <a:gd name="T0" fmla="*/ 0 w 404"/>
                  <a:gd name="T1" fmla="*/ 0 h 472"/>
                  <a:gd name="T2" fmla="*/ 0 w 404"/>
                  <a:gd name="T3" fmla="*/ 0 h 472"/>
                  <a:gd name="T4" fmla="*/ 0 w 404"/>
                  <a:gd name="T5" fmla="*/ 0 h 472"/>
                  <a:gd name="T6" fmla="*/ 0 w 404"/>
                  <a:gd name="T7" fmla="*/ 0 h 472"/>
                  <a:gd name="T8" fmla="*/ 0 w 404"/>
                  <a:gd name="T9" fmla="*/ 0 h 472"/>
                  <a:gd name="T10" fmla="*/ 0 w 404"/>
                  <a:gd name="T11" fmla="*/ 0 h 472"/>
                  <a:gd name="T12" fmla="*/ 0 w 404"/>
                  <a:gd name="T13" fmla="*/ 0 h 472"/>
                  <a:gd name="T14" fmla="*/ 0 w 404"/>
                  <a:gd name="T15" fmla="*/ 0 h 472"/>
                  <a:gd name="T16" fmla="*/ 0 w 404"/>
                  <a:gd name="T17" fmla="*/ 0 h 472"/>
                  <a:gd name="T18" fmla="*/ 0 w 404"/>
                  <a:gd name="T19" fmla="*/ 0 h 472"/>
                  <a:gd name="T20" fmla="*/ 0 w 404"/>
                  <a:gd name="T21" fmla="*/ 0 h 472"/>
                  <a:gd name="T22" fmla="*/ 0 w 404"/>
                  <a:gd name="T23" fmla="*/ 0 h 472"/>
                  <a:gd name="T24" fmla="*/ 0 w 404"/>
                  <a:gd name="T25" fmla="*/ 0 h 472"/>
                  <a:gd name="T26" fmla="*/ 0 w 404"/>
                  <a:gd name="T27" fmla="*/ 0 h 472"/>
                  <a:gd name="T28" fmla="*/ 0 w 404"/>
                  <a:gd name="T29" fmla="*/ 0 h 472"/>
                  <a:gd name="T30" fmla="*/ 0 w 404"/>
                  <a:gd name="T31" fmla="*/ 0 h 472"/>
                  <a:gd name="T32" fmla="*/ 0 w 404"/>
                  <a:gd name="T33" fmla="*/ 0 h 472"/>
                  <a:gd name="T34" fmla="*/ 0 w 404"/>
                  <a:gd name="T35" fmla="*/ 0 h 472"/>
                  <a:gd name="T36" fmla="*/ 0 w 404"/>
                  <a:gd name="T37" fmla="*/ 0 h 472"/>
                  <a:gd name="T38" fmla="*/ 0 w 404"/>
                  <a:gd name="T39" fmla="*/ 0 h 472"/>
                  <a:gd name="T40" fmla="*/ 0 w 404"/>
                  <a:gd name="T41" fmla="*/ 0 h 472"/>
                  <a:gd name="T42" fmla="*/ 0 w 404"/>
                  <a:gd name="T43" fmla="*/ 0 h 472"/>
                  <a:gd name="T44" fmla="*/ 0 w 404"/>
                  <a:gd name="T45" fmla="*/ 0 h 472"/>
                  <a:gd name="T46" fmla="*/ 0 w 404"/>
                  <a:gd name="T47" fmla="*/ 0 h 472"/>
                  <a:gd name="T48" fmla="*/ 0 w 404"/>
                  <a:gd name="T49" fmla="*/ 0 h 472"/>
                  <a:gd name="T50" fmla="*/ 0 w 404"/>
                  <a:gd name="T51" fmla="*/ 0 h 472"/>
                  <a:gd name="T52" fmla="*/ 0 w 404"/>
                  <a:gd name="T53" fmla="*/ 0 h 472"/>
                  <a:gd name="T54" fmla="*/ 0 w 404"/>
                  <a:gd name="T55" fmla="*/ 0 h 472"/>
                  <a:gd name="T56" fmla="*/ 0 w 404"/>
                  <a:gd name="T57" fmla="*/ 0 h 472"/>
                  <a:gd name="T58" fmla="*/ 0 w 404"/>
                  <a:gd name="T59" fmla="*/ 0 h 472"/>
                  <a:gd name="T60" fmla="*/ 0 w 404"/>
                  <a:gd name="T61" fmla="*/ 0 h 472"/>
                  <a:gd name="T62" fmla="*/ 0 w 404"/>
                  <a:gd name="T63" fmla="*/ 0 h 472"/>
                  <a:gd name="T64" fmla="*/ 0 w 404"/>
                  <a:gd name="T65" fmla="*/ 0 h 472"/>
                  <a:gd name="T66" fmla="*/ 0 w 404"/>
                  <a:gd name="T67" fmla="*/ 0 h 472"/>
                  <a:gd name="T68" fmla="*/ 0 w 404"/>
                  <a:gd name="T69" fmla="*/ 0 h 472"/>
                  <a:gd name="T70" fmla="*/ 0 w 404"/>
                  <a:gd name="T71" fmla="*/ 0 h 472"/>
                  <a:gd name="T72" fmla="*/ 0 w 404"/>
                  <a:gd name="T73" fmla="*/ 0 h 472"/>
                  <a:gd name="T74" fmla="*/ 0 w 404"/>
                  <a:gd name="T75" fmla="*/ 0 h 472"/>
                  <a:gd name="T76" fmla="*/ 0 w 404"/>
                  <a:gd name="T77" fmla="*/ 0 h 472"/>
                  <a:gd name="T78" fmla="*/ 0 w 404"/>
                  <a:gd name="T79" fmla="*/ 0 h 472"/>
                  <a:gd name="T80" fmla="*/ 0 w 404"/>
                  <a:gd name="T81" fmla="*/ 0 h 472"/>
                  <a:gd name="T82" fmla="*/ 0 w 404"/>
                  <a:gd name="T83" fmla="*/ 0 h 472"/>
                  <a:gd name="T84" fmla="*/ 0 w 404"/>
                  <a:gd name="T85" fmla="*/ 0 h 472"/>
                  <a:gd name="T86" fmla="*/ 0 w 404"/>
                  <a:gd name="T87" fmla="*/ 0 h 47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04" h="472">
                    <a:moveTo>
                      <a:pt x="157" y="61"/>
                    </a:moveTo>
                    <a:lnTo>
                      <a:pt x="127" y="87"/>
                    </a:lnTo>
                    <a:lnTo>
                      <a:pt x="96" y="113"/>
                    </a:lnTo>
                    <a:lnTo>
                      <a:pt x="68" y="143"/>
                    </a:lnTo>
                    <a:lnTo>
                      <a:pt x="43" y="175"/>
                    </a:lnTo>
                    <a:lnTo>
                      <a:pt x="22" y="208"/>
                    </a:lnTo>
                    <a:lnTo>
                      <a:pt x="8" y="244"/>
                    </a:lnTo>
                    <a:lnTo>
                      <a:pt x="0" y="283"/>
                    </a:lnTo>
                    <a:lnTo>
                      <a:pt x="2" y="323"/>
                    </a:lnTo>
                    <a:lnTo>
                      <a:pt x="5" y="333"/>
                    </a:lnTo>
                    <a:lnTo>
                      <a:pt x="8" y="344"/>
                    </a:lnTo>
                    <a:lnTo>
                      <a:pt x="12" y="353"/>
                    </a:lnTo>
                    <a:lnTo>
                      <a:pt x="18" y="363"/>
                    </a:lnTo>
                    <a:lnTo>
                      <a:pt x="25" y="372"/>
                    </a:lnTo>
                    <a:lnTo>
                      <a:pt x="34" y="380"/>
                    </a:lnTo>
                    <a:lnTo>
                      <a:pt x="41" y="388"/>
                    </a:lnTo>
                    <a:lnTo>
                      <a:pt x="52" y="393"/>
                    </a:lnTo>
                    <a:lnTo>
                      <a:pt x="71" y="405"/>
                    </a:lnTo>
                    <a:lnTo>
                      <a:pt x="90" y="415"/>
                    </a:lnTo>
                    <a:lnTo>
                      <a:pt x="109" y="424"/>
                    </a:lnTo>
                    <a:lnTo>
                      <a:pt x="129" y="431"/>
                    </a:lnTo>
                    <a:lnTo>
                      <a:pt x="150" y="438"/>
                    </a:lnTo>
                    <a:lnTo>
                      <a:pt x="171" y="444"/>
                    </a:lnTo>
                    <a:lnTo>
                      <a:pt x="191" y="449"/>
                    </a:lnTo>
                    <a:lnTo>
                      <a:pt x="212" y="454"/>
                    </a:lnTo>
                    <a:lnTo>
                      <a:pt x="234" y="458"/>
                    </a:lnTo>
                    <a:lnTo>
                      <a:pt x="254" y="461"/>
                    </a:lnTo>
                    <a:lnTo>
                      <a:pt x="276" y="464"/>
                    </a:lnTo>
                    <a:lnTo>
                      <a:pt x="298" y="467"/>
                    </a:lnTo>
                    <a:lnTo>
                      <a:pt x="319" y="468"/>
                    </a:lnTo>
                    <a:lnTo>
                      <a:pt x="341" y="470"/>
                    </a:lnTo>
                    <a:lnTo>
                      <a:pt x="363" y="471"/>
                    </a:lnTo>
                    <a:lnTo>
                      <a:pt x="383" y="472"/>
                    </a:lnTo>
                    <a:lnTo>
                      <a:pt x="391" y="472"/>
                    </a:lnTo>
                    <a:lnTo>
                      <a:pt x="397" y="470"/>
                    </a:lnTo>
                    <a:lnTo>
                      <a:pt x="401" y="464"/>
                    </a:lnTo>
                    <a:lnTo>
                      <a:pt x="404" y="458"/>
                    </a:lnTo>
                    <a:lnTo>
                      <a:pt x="404" y="451"/>
                    </a:lnTo>
                    <a:lnTo>
                      <a:pt x="401" y="445"/>
                    </a:lnTo>
                    <a:lnTo>
                      <a:pt x="395" y="441"/>
                    </a:lnTo>
                    <a:lnTo>
                      <a:pt x="388" y="438"/>
                    </a:lnTo>
                    <a:lnTo>
                      <a:pt x="369" y="434"/>
                    </a:lnTo>
                    <a:lnTo>
                      <a:pt x="350" y="431"/>
                    </a:lnTo>
                    <a:lnTo>
                      <a:pt x="331" y="426"/>
                    </a:lnTo>
                    <a:lnTo>
                      <a:pt x="310" y="424"/>
                    </a:lnTo>
                    <a:lnTo>
                      <a:pt x="291" y="421"/>
                    </a:lnTo>
                    <a:lnTo>
                      <a:pt x="272" y="418"/>
                    </a:lnTo>
                    <a:lnTo>
                      <a:pt x="251" y="415"/>
                    </a:lnTo>
                    <a:lnTo>
                      <a:pt x="232" y="411"/>
                    </a:lnTo>
                    <a:lnTo>
                      <a:pt x="213" y="408"/>
                    </a:lnTo>
                    <a:lnTo>
                      <a:pt x="194" y="403"/>
                    </a:lnTo>
                    <a:lnTo>
                      <a:pt x="175" y="398"/>
                    </a:lnTo>
                    <a:lnTo>
                      <a:pt x="156" y="393"/>
                    </a:lnTo>
                    <a:lnTo>
                      <a:pt x="138" y="386"/>
                    </a:lnTo>
                    <a:lnTo>
                      <a:pt x="119" y="379"/>
                    </a:lnTo>
                    <a:lnTo>
                      <a:pt x="102" y="372"/>
                    </a:lnTo>
                    <a:lnTo>
                      <a:pt x="84" y="362"/>
                    </a:lnTo>
                    <a:lnTo>
                      <a:pt x="69" y="352"/>
                    </a:lnTo>
                    <a:lnTo>
                      <a:pt x="58" y="339"/>
                    </a:lnTo>
                    <a:lnTo>
                      <a:pt x="49" y="324"/>
                    </a:lnTo>
                    <a:lnTo>
                      <a:pt x="44" y="307"/>
                    </a:lnTo>
                    <a:lnTo>
                      <a:pt x="43" y="290"/>
                    </a:lnTo>
                    <a:lnTo>
                      <a:pt x="44" y="270"/>
                    </a:lnTo>
                    <a:lnTo>
                      <a:pt x="49" y="250"/>
                    </a:lnTo>
                    <a:lnTo>
                      <a:pt x="55" y="234"/>
                    </a:lnTo>
                    <a:lnTo>
                      <a:pt x="65" y="212"/>
                    </a:lnTo>
                    <a:lnTo>
                      <a:pt x="77" y="191"/>
                    </a:lnTo>
                    <a:lnTo>
                      <a:pt x="90" y="172"/>
                    </a:lnTo>
                    <a:lnTo>
                      <a:pt x="104" y="155"/>
                    </a:lnTo>
                    <a:lnTo>
                      <a:pt x="119" y="138"/>
                    </a:lnTo>
                    <a:lnTo>
                      <a:pt x="135" y="120"/>
                    </a:lnTo>
                    <a:lnTo>
                      <a:pt x="154" y="103"/>
                    </a:lnTo>
                    <a:lnTo>
                      <a:pt x="173" y="86"/>
                    </a:lnTo>
                    <a:lnTo>
                      <a:pt x="193" y="71"/>
                    </a:lnTo>
                    <a:lnTo>
                      <a:pt x="218" y="59"/>
                    </a:lnTo>
                    <a:lnTo>
                      <a:pt x="245" y="47"/>
                    </a:lnTo>
                    <a:lnTo>
                      <a:pt x="273" y="36"/>
                    </a:lnTo>
                    <a:lnTo>
                      <a:pt x="298" y="25"/>
                    </a:lnTo>
                    <a:lnTo>
                      <a:pt x="319" y="17"/>
                    </a:lnTo>
                    <a:lnTo>
                      <a:pt x="332" y="8"/>
                    </a:lnTo>
                    <a:lnTo>
                      <a:pt x="336" y="2"/>
                    </a:lnTo>
                    <a:lnTo>
                      <a:pt x="322" y="0"/>
                    </a:lnTo>
                    <a:lnTo>
                      <a:pt x="301" y="1"/>
                    </a:lnTo>
                    <a:lnTo>
                      <a:pt x="278" y="5"/>
                    </a:lnTo>
                    <a:lnTo>
                      <a:pt x="253" y="13"/>
                    </a:lnTo>
                    <a:lnTo>
                      <a:pt x="226" y="23"/>
                    </a:lnTo>
                    <a:lnTo>
                      <a:pt x="201" y="34"/>
                    </a:lnTo>
                    <a:lnTo>
                      <a:pt x="178" y="47"/>
                    </a:lnTo>
                    <a:lnTo>
                      <a:pt x="157" y="61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8" name="Freeform 168">
                <a:extLst>
                  <a:ext uri="{FF2B5EF4-FFF2-40B4-BE49-F238E27FC236}">
                    <a16:creationId xmlns:a16="http://schemas.microsoft.com/office/drawing/2014/main" id="{25BB0656-D12E-B342-A390-D77D7D139B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63" y="4458"/>
                <a:ext cx="118" cy="105"/>
              </a:xfrm>
              <a:custGeom>
                <a:avLst/>
                <a:gdLst>
                  <a:gd name="T0" fmla="*/ 0 w 354"/>
                  <a:gd name="T1" fmla="*/ 0 h 315"/>
                  <a:gd name="T2" fmla="*/ 0 w 354"/>
                  <a:gd name="T3" fmla="*/ 0 h 315"/>
                  <a:gd name="T4" fmla="*/ 0 w 354"/>
                  <a:gd name="T5" fmla="*/ 0 h 315"/>
                  <a:gd name="T6" fmla="*/ 0 w 354"/>
                  <a:gd name="T7" fmla="*/ 0 h 315"/>
                  <a:gd name="T8" fmla="*/ 0 w 354"/>
                  <a:gd name="T9" fmla="*/ 0 h 315"/>
                  <a:gd name="T10" fmla="*/ 0 w 354"/>
                  <a:gd name="T11" fmla="*/ 0 h 315"/>
                  <a:gd name="T12" fmla="*/ 0 w 354"/>
                  <a:gd name="T13" fmla="*/ 0 h 315"/>
                  <a:gd name="T14" fmla="*/ 0 w 354"/>
                  <a:gd name="T15" fmla="*/ 0 h 315"/>
                  <a:gd name="T16" fmla="*/ 0 w 354"/>
                  <a:gd name="T17" fmla="*/ 0 h 315"/>
                  <a:gd name="T18" fmla="*/ 0 w 354"/>
                  <a:gd name="T19" fmla="*/ 0 h 315"/>
                  <a:gd name="T20" fmla="*/ 0 w 354"/>
                  <a:gd name="T21" fmla="*/ 0 h 315"/>
                  <a:gd name="T22" fmla="*/ 0 w 354"/>
                  <a:gd name="T23" fmla="*/ 0 h 315"/>
                  <a:gd name="T24" fmla="*/ 0 w 354"/>
                  <a:gd name="T25" fmla="*/ 0 h 315"/>
                  <a:gd name="T26" fmla="*/ 0 w 354"/>
                  <a:gd name="T27" fmla="*/ 0 h 315"/>
                  <a:gd name="T28" fmla="*/ 0 w 354"/>
                  <a:gd name="T29" fmla="*/ 0 h 315"/>
                  <a:gd name="T30" fmla="*/ 0 w 354"/>
                  <a:gd name="T31" fmla="*/ 0 h 315"/>
                  <a:gd name="T32" fmla="*/ 0 w 354"/>
                  <a:gd name="T33" fmla="*/ 0 h 315"/>
                  <a:gd name="T34" fmla="*/ 0 w 354"/>
                  <a:gd name="T35" fmla="*/ 0 h 315"/>
                  <a:gd name="T36" fmla="*/ 0 w 354"/>
                  <a:gd name="T37" fmla="*/ 0 h 315"/>
                  <a:gd name="T38" fmla="*/ 0 w 354"/>
                  <a:gd name="T39" fmla="*/ 0 h 315"/>
                  <a:gd name="T40" fmla="*/ 0 w 354"/>
                  <a:gd name="T41" fmla="*/ 0 h 315"/>
                  <a:gd name="T42" fmla="*/ 0 w 354"/>
                  <a:gd name="T43" fmla="*/ 0 h 315"/>
                  <a:gd name="T44" fmla="*/ 0 w 354"/>
                  <a:gd name="T45" fmla="*/ 0 h 315"/>
                  <a:gd name="T46" fmla="*/ 0 w 354"/>
                  <a:gd name="T47" fmla="*/ 0 h 315"/>
                  <a:gd name="T48" fmla="*/ 0 w 354"/>
                  <a:gd name="T49" fmla="*/ 0 h 315"/>
                  <a:gd name="T50" fmla="*/ 0 w 354"/>
                  <a:gd name="T51" fmla="*/ 0 h 315"/>
                  <a:gd name="T52" fmla="*/ 0 w 354"/>
                  <a:gd name="T53" fmla="*/ 0 h 315"/>
                  <a:gd name="T54" fmla="*/ 0 w 354"/>
                  <a:gd name="T55" fmla="*/ 0 h 315"/>
                  <a:gd name="T56" fmla="*/ 0 w 354"/>
                  <a:gd name="T57" fmla="*/ 0 h 315"/>
                  <a:gd name="T58" fmla="*/ 0 w 354"/>
                  <a:gd name="T59" fmla="*/ 0 h 315"/>
                  <a:gd name="T60" fmla="*/ 0 w 354"/>
                  <a:gd name="T61" fmla="*/ 0 h 315"/>
                  <a:gd name="T62" fmla="*/ 0 w 354"/>
                  <a:gd name="T63" fmla="*/ 0 h 315"/>
                  <a:gd name="T64" fmla="*/ 0 w 354"/>
                  <a:gd name="T65" fmla="*/ 0 h 315"/>
                  <a:gd name="T66" fmla="*/ 0 w 354"/>
                  <a:gd name="T67" fmla="*/ 0 h 315"/>
                  <a:gd name="T68" fmla="*/ 0 w 354"/>
                  <a:gd name="T69" fmla="*/ 0 h 315"/>
                  <a:gd name="T70" fmla="*/ 0 w 354"/>
                  <a:gd name="T71" fmla="*/ 0 h 315"/>
                  <a:gd name="T72" fmla="*/ 0 w 354"/>
                  <a:gd name="T73" fmla="*/ 0 h 315"/>
                  <a:gd name="T74" fmla="*/ 0 w 354"/>
                  <a:gd name="T75" fmla="*/ 0 h 315"/>
                  <a:gd name="T76" fmla="*/ 0 w 354"/>
                  <a:gd name="T77" fmla="*/ 0 h 315"/>
                  <a:gd name="T78" fmla="*/ 0 w 354"/>
                  <a:gd name="T79" fmla="*/ 0 h 315"/>
                  <a:gd name="T80" fmla="*/ 0 w 354"/>
                  <a:gd name="T81" fmla="*/ 0 h 315"/>
                  <a:gd name="T82" fmla="*/ 0 w 354"/>
                  <a:gd name="T83" fmla="*/ 0 h 315"/>
                  <a:gd name="T84" fmla="*/ 0 w 354"/>
                  <a:gd name="T85" fmla="*/ 0 h 315"/>
                  <a:gd name="T86" fmla="*/ 0 w 354"/>
                  <a:gd name="T87" fmla="*/ 0 h 315"/>
                  <a:gd name="T88" fmla="*/ 0 w 354"/>
                  <a:gd name="T89" fmla="*/ 0 h 315"/>
                  <a:gd name="T90" fmla="*/ 0 w 354"/>
                  <a:gd name="T91" fmla="*/ 0 h 315"/>
                  <a:gd name="T92" fmla="*/ 0 w 354"/>
                  <a:gd name="T93" fmla="*/ 0 h 315"/>
                  <a:gd name="T94" fmla="*/ 0 w 354"/>
                  <a:gd name="T95" fmla="*/ 0 h 315"/>
                  <a:gd name="T96" fmla="*/ 0 w 354"/>
                  <a:gd name="T97" fmla="*/ 0 h 315"/>
                  <a:gd name="T98" fmla="*/ 0 w 354"/>
                  <a:gd name="T99" fmla="*/ 0 h 315"/>
                  <a:gd name="T100" fmla="*/ 0 w 354"/>
                  <a:gd name="T101" fmla="*/ 0 h 315"/>
                  <a:gd name="T102" fmla="*/ 0 w 354"/>
                  <a:gd name="T103" fmla="*/ 0 h 315"/>
                  <a:gd name="T104" fmla="*/ 0 w 354"/>
                  <a:gd name="T105" fmla="*/ 0 h 315"/>
                  <a:gd name="T106" fmla="*/ 0 w 354"/>
                  <a:gd name="T107" fmla="*/ 0 h 315"/>
                  <a:gd name="T108" fmla="*/ 0 w 354"/>
                  <a:gd name="T109" fmla="*/ 0 h 315"/>
                  <a:gd name="T110" fmla="*/ 0 w 354"/>
                  <a:gd name="T111" fmla="*/ 0 h 315"/>
                  <a:gd name="T112" fmla="*/ 0 w 354"/>
                  <a:gd name="T113" fmla="*/ 0 h 315"/>
                  <a:gd name="T114" fmla="*/ 0 w 354"/>
                  <a:gd name="T115" fmla="*/ 0 h 315"/>
                  <a:gd name="T116" fmla="*/ 0 w 354"/>
                  <a:gd name="T117" fmla="*/ 0 h 315"/>
                  <a:gd name="T118" fmla="*/ 0 w 354"/>
                  <a:gd name="T119" fmla="*/ 0 h 315"/>
                  <a:gd name="T120" fmla="*/ 0 w 354"/>
                  <a:gd name="T121" fmla="*/ 0 h 315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354" h="315">
                    <a:moveTo>
                      <a:pt x="294" y="96"/>
                    </a:moveTo>
                    <a:lnTo>
                      <a:pt x="310" y="113"/>
                    </a:lnTo>
                    <a:lnTo>
                      <a:pt x="320" y="133"/>
                    </a:lnTo>
                    <a:lnTo>
                      <a:pt x="325" y="155"/>
                    </a:lnTo>
                    <a:lnTo>
                      <a:pt x="325" y="178"/>
                    </a:lnTo>
                    <a:lnTo>
                      <a:pt x="322" y="197"/>
                    </a:lnTo>
                    <a:lnTo>
                      <a:pt x="316" y="212"/>
                    </a:lnTo>
                    <a:lnTo>
                      <a:pt x="306" y="228"/>
                    </a:lnTo>
                    <a:lnTo>
                      <a:pt x="295" y="241"/>
                    </a:lnTo>
                    <a:lnTo>
                      <a:pt x="282" y="256"/>
                    </a:lnTo>
                    <a:lnTo>
                      <a:pt x="269" y="267"/>
                    </a:lnTo>
                    <a:lnTo>
                      <a:pt x="256" y="280"/>
                    </a:lnTo>
                    <a:lnTo>
                      <a:pt x="243" y="293"/>
                    </a:lnTo>
                    <a:lnTo>
                      <a:pt x="240" y="297"/>
                    </a:lnTo>
                    <a:lnTo>
                      <a:pt x="240" y="302"/>
                    </a:lnTo>
                    <a:lnTo>
                      <a:pt x="240" y="306"/>
                    </a:lnTo>
                    <a:lnTo>
                      <a:pt x="243" y="310"/>
                    </a:lnTo>
                    <a:lnTo>
                      <a:pt x="247" y="313"/>
                    </a:lnTo>
                    <a:lnTo>
                      <a:pt x="253" y="315"/>
                    </a:lnTo>
                    <a:lnTo>
                      <a:pt x="257" y="313"/>
                    </a:lnTo>
                    <a:lnTo>
                      <a:pt x="262" y="310"/>
                    </a:lnTo>
                    <a:lnTo>
                      <a:pt x="291" y="292"/>
                    </a:lnTo>
                    <a:lnTo>
                      <a:pt x="316" y="267"/>
                    </a:lnTo>
                    <a:lnTo>
                      <a:pt x="335" y="240"/>
                    </a:lnTo>
                    <a:lnTo>
                      <a:pt x="348" y="208"/>
                    </a:lnTo>
                    <a:lnTo>
                      <a:pt x="354" y="177"/>
                    </a:lnTo>
                    <a:lnTo>
                      <a:pt x="351" y="143"/>
                    </a:lnTo>
                    <a:lnTo>
                      <a:pt x="339" y="113"/>
                    </a:lnTo>
                    <a:lnTo>
                      <a:pt x="316" y="86"/>
                    </a:lnTo>
                    <a:lnTo>
                      <a:pt x="298" y="72"/>
                    </a:lnTo>
                    <a:lnTo>
                      <a:pt x="278" y="60"/>
                    </a:lnTo>
                    <a:lnTo>
                      <a:pt x="256" y="49"/>
                    </a:lnTo>
                    <a:lnTo>
                      <a:pt x="231" y="39"/>
                    </a:lnTo>
                    <a:lnTo>
                      <a:pt x="206" y="29"/>
                    </a:lnTo>
                    <a:lnTo>
                      <a:pt x="181" y="21"/>
                    </a:lnTo>
                    <a:lnTo>
                      <a:pt x="155" y="16"/>
                    </a:lnTo>
                    <a:lnTo>
                      <a:pt x="130" y="10"/>
                    </a:lnTo>
                    <a:lnTo>
                      <a:pt x="105" y="6"/>
                    </a:lnTo>
                    <a:lnTo>
                      <a:pt x="83" y="3"/>
                    </a:lnTo>
                    <a:lnTo>
                      <a:pt x="61" y="0"/>
                    </a:lnTo>
                    <a:lnTo>
                      <a:pt x="43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5" y="3"/>
                    </a:lnTo>
                    <a:lnTo>
                      <a:pt x="0" y="6"/>
                    </a:lnTo>
                    <a:lnTo>
                      <a:pt x="15" y="8"/>
                    </a:lnTo>
                    <a:lnTo>
                      <a:pt x="30" y="10"/>
                    </a:lnTo>
                    <a:lnTo>
                      <a:pt x="47" y="13"/>
                    </a:lnTo>
                    <a:lnTo>
                      <a:pt x="65" y="16"/>
                    </a:lnTo>
                    <a:lnTo>
                      <a:pt x="83" y="20"/>
                    </a:lnTo>
                    <a:lnTo>
                      <a:pt x="103" y="23"/>
                    </a:lnTo>
                    <a:lnTo>
                      <a:pt x="122" y="27"/>
                    </a:lnTo>
                    <a:lnTo>
                      <a:pt x="143" y="31"/>
                    </a:lnTo>
                    <a:lnTo>
                      <a:pt x="162" y="37"/>
                    </a:lnTo>
                    <a:lnTo>
                      <a:pt x="182" y="43"/>
                    </a:lnTo>
                    <a:lnTo>
                      <a:pt x="203" y="49"/>
                    </a:lnTo>
                    <a:lnTo>
                      <a:pt x="222" y="56"/>
                    </a:lnTo>
                    <a:lnTo>
                      <a:pt x="241" y="64"/>
                    </a:lnTo>
                    <a:lnTo>
                      <a:pt x="260" y="75"/>
                    </a:lnTo>
                    <a:lnTo>
                      <a:pt x="278" y="85"/>
                    </a:lnTo>
                    <a:lnTo>
                      <a:pt x="294" y="96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cmpd="sng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9" name="Freeform 169">
                <a:extLst>
                  <a:ext uri="{FF2B5EF4-FFF2-40B4-BE49-F238E27FC236}">
                    <a16:creationId xmlns:a16="http://schemas.microsoft.com/office/drawing/2014/main" id="{BFA35AA2-9200-0247-94DA-208B01658D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3" y="4506"/>
                <a:ext cx="47" cy="99"/>
              </a:xfrm>
              <a:custGeom>
                <a:avLst/>
                <a:gdLst>
                  <a:gd name="T0" fmla="*/ 0 w 143"/>
                  <a:gd name="T1" fmla="*/ 0 h 297"/>
                  <a:gd name="T2" fmla="*/ 0 w 143"/>
                  <a:gd name="T3" fmla="*/ 0 h 297"/>
                  <a:gd name="T4" fmla="*/ 0 w 143"/>
                  <a:gd name="T5" fmla="*/ 0 h 297"/>
                  <a:gd name="T6" fmla="*/ 0 w 143"/>
                  <a:gd name="T7" fmla="*/ 0 h 297"/>
                  <a:gd name="T8" fmla="*/ 0 w 143"/>
                  <a:gd name="T9" fmla="*/ 0 h 297"/>
                  <a:gd name="T10" fmla="*/ 0 w 143"/>
                  <a:gd name="T11" fmla="*/ 0 h 297"/>
                  <a:gd name="T12" fmla="*/ 0 w 143"/>
                  <a:gd name="T13" fmla="*/ 0 h 297"/>
                  <a:gd name="T14" fmla="*/ 0 w 143"/>
                  <a:gd name="T15" fmla="*/ 0 h 297"/>
                  <a:gd name="T16" fmla="*/ 0 w 143"/>
                  <a:gd name="T17" fmla="*/ 0 h 297"/>
                  <a:gd name="T18" fmla="*/ 0 w 143"/>
                  <a:gd name="T19" fmla="*/ 0 h 297"/>
                  <a:gd name="T20" fmla="*/ 0 w 143"/>
                  <a:gd name="T21" fmla="*/ 0 h 297"/>
                  <a:gd name="T22" fmla="*/ 0 w 143"/>
                  <a:gd name="T23" fmla="*/ 0 h 297"/>
                  <a:gd name="T24" fmla="*/ 0 w 143"/>
                  <a:gd name="T25" fmla="*/ 0 h 297"/>
                  <a:gd name="T26" fmla="*/ 0 w 143"/>
                  <a:gd name="T27" fmla="*/ 0 h 297"/>
                  <a:gd name="T28" fmla="*/ 0 w 143"/>
                  <a:gd name="T29" fmla="*/ 0 h 297"/>
                  <a:gd name="T30" fmla="*/ 0 w 143"/>
                  <a:gd name="T31" fmla="*/ 0 h 297"/>
                  <a:gd name="T32" fmla="*/ 0 w 143"/>
                  <a:gd name="T33" fmla="*/ 0 h 297"/>
                  <a:gd name="T34" fmla="*/ 0 w 143"/>
                  <a:gd name="T35" fmla="*/ 0 h 297"/>
                  <a:gd name="T36" fmla="*/ 0 w 143"/>
                  <a:gd name="T37" fmla="*/ 0 h 297"/>
                  <a:gd name="T38" fmla="*/ 0 w 143"/>
                  <a:gd name="T39" fmla="*/ 0 h 297"/>
                  <a:gd name="T40" fmla="*/ 0 w 143"/>
                  <a:gd name="T41" fmla="*/ 0 h 297"/>
                  <a:gd name="T42" fmla="*/ 0 w 143"/>
                  <a:gd name="T43" fmla="*/ 0 h 297"/>
                  <a:gd name="T44" fmla="*/ 0 w 143"/>
                  <a:gd name="T45" fmla="*/ 0 h 297"/>
                  <a:gd name="T46" fmla="*/ 0 w 143"/>
                  <a:gd name="T47" fmla="*/ 0 h 297"/>
                  <a:gd name="T48" fmla="*/ 0 w 143"/>
                  <a:gd name="T49" fmla="*/ 0 h 297"/>
                  <a:gd name="T50" fmla="*/ 0 w 143"/>
                  <a:gd name="T51" fmla="*/ 0 h 297"/>
                  <a:gd name="T52" fmla="*/ 0 w 143"/>
                  <a:gd name="T53" fmla="*/ 0 h 297"/>
                  <a:gd name="T54" fmla="*/ 0 w 143"/>
                  <a:gd name="T55" fmla="*/ 0 h 297"/>
                  <a:gd name="T56" fmla="*/ 0 w 143"/>
                  <a:gd name="T57" fmla="*/ 0 h 297"/>
                  <a:gd name="T58" fmla="*/ 0 w 143"/>
                  <a:gd name="T59" fmla="*/ 0 h 297"/>
                  <a:gd name="T60" fmla="*/ 0 w 143"/>
                  <a:gd name="T61" fmla="*/ 0 h 297"/>
                  <a:gd name="T62" fmla="*/ 0 w 143"/>
                  <a:gd name="T63" fmla="*/ 0 h 297"/>
                  <a:gd name="T64" fmla="*/ 0 w 143"/>
                  <a:gd name="T65" fmla="*/ 0 h 297"/>
                  <a:gd name="T66" fmla="*/ 0 w 143"/>
                  <a:gd name="T67" fmla="*/ 0 h 297"/>
                  <a:gd name="T68" fmla="*/ 0 w 143"/>
                  <a:gd name="T69" fmla="*/ 0 h 297"/>
                  <a:gd name="T70" fmla="*/ 0 w 143"/>
                  <a:gd name="T71" fmla="*/ 0 h 297"/>
                  <a:gd name="T72" fmla="*/ 0 w 143"/>
                  <a:gd name="T73" fmla="*/ 0 h 297"/>
                  <a:gd name="T74" fmla="*/ 0 w 143"/>
                  <a:gd name="T75" fmla="*/ 0 h 297"/>
                  <a:gd name="T76" fmla="*/ 0 w 143"/>
                  <a:gd name="T77" fmla="*/ 0 h 297"/>
                  <a:gd name="T78" fmla="*/ 0 w 143"/>
                  <a:gd name="T79" fmla="*/ 0 h 297"/>
                  <a:gd name="T80" fmla="*/ 0 w 143"/>
                  <a:gd name="T81" fmla="*/ 0 h 29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43" h="297">
                    <a:moveTo>
                      <a:pt x="0" y="162"/>
                    </a:moveTo>
                    <a:lnTo>
                      <a:pt x="0" y="187"/>
                    </a:lnTo>
                    <a:lnTo>
                      <a:pt x="5" y="210"/>
                    </a:lnTo>
                    <a:lnTo>
                      <a:pt x="16" y="231"/>
                    </a:lnTo>
                    <a:lnTo>
                      <a:pt x="30" y="250"/>
                    </a:lnTo>
                    <a:lnTo>
                      <a:pt x="48" y="266"/>
                    </a:lnTo>
                    <a:lnTo>
                      <a:pt x="69" y="280"/>
                    </a:lnTo>
                    <a:lnTo>
                      <a:pt x="92" y="290"/>
                    </a:lnTo>
                    <a:lnTo>
                      <a:pt x="116" y="296"/>
                    </a:lnTo>
                    <a:lnTo>
                      <a:pt x="123" y="297"/>
                    </a:lnTo>
                    <a:lnTo>
                      <a:pt x="130" y="295"/>
                    </a:lnTo>
                    <a:lnTo>
                      <a:pt x="136" y="290"/>
                    </a:lnTo>
                    <a:lnTo>
                      <a:pt x="139" y="284"/>
                    </a:lnTo>
                    <a:lnTo>
                      <a:pt x="139" y="277"/>
                    </a:lnTo>
                    <a:lnTo>
                      <a:pt x="138" y="270"/>
                    </a:lnTo>
                    <a:lnTo>
                      <a:pt x="133" y="264"/>
                    </a:lnTo>
                    <a:lnTo>
                      <a:pt x="126" y="261"/>
                    </a:lnTo>
                    <a:lnTo>
                      <a:pt x="102" y="253"/>
                    </a:lnTo>
                    <a:lnTo>
                      <a:pt x="80" y="241"/>
                    </a:lnTo>
                    <a:lnTo>
                      <a:pt x="63" y="226"/>
                    </a:lnTo>
                    <a:lnTo>
                      <a:pt x="50" y="208"/>
                    </a:lnTo>
                    <a:lnTo>
                      <a:pt x="41" y="187"/>
                    </a:lnTo>
                    <a:lnTo>
                      <a:pt x="36" y="164"/>
                    </a:lnTo>
                    <a:lnTo>
                      <a:pt x="36" y="139"/>
                    </a:lnTo>
                    <a:lnTo>
                      <a:pt x="44" y="113"/>
                    </a:lnTo>
                    <a:lnTo>
                      <a:pt x="52" y="95"/>
                    </a:lnTo>
                    <a:lnTo>
                      <a:pt x="64" y="78"/>
                    </a:lnTo>
                    <a:lnTo>
                      <a:pt x="77" y="62"/>
                    </a:lnTo>
                    <a:lnTo>
                      <a:pt x="92" y="47"/>
                    </a:lnTo>
                    <a:lnTo>
                      <a:pt x="105" y="34"/>
                    </a:lnTo>
                    <a:lnTo>
                      <a:pt x="120" y="23"/>
                    </a:lnTo>
                    <a:lnTo>
                      <a:pt x="133" y="11"/>
                    </a:lnTo>
                    <a:lnTo>
                      <a:pt x="143" y="1"/>
                    </a:lnTo>
                    <a:lnTo>
                      <a:pt x="133" y="0"/>
                    </a:lnTo>
                    <a:lnTo>
                      <a:pt x="117" y="7"/>
                    </a:lnTo>
                    <a:lnTo>
                      <a:pt x="95" y="23"/>
                    </a:lnTo>
                    <a:lnTo>
                      <a:pt x="70" y="44"/>
                    </a:lnTo>
                    <a:lnTo>
                      <a:pt x="47" y="72"/>
                    </a:lnTo>
                    <a:lnTo>
                      <a:pt x="25" y="101"/>
                    </a:lnTo>
                    <a:lnTo>
                      <a:pt x="8" y="132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0" name="Freeform 170">
                <a:extLst>
                  <a:ext uri="{FF2B5EF4-FFF2-40B4-BE49-F238E27FC236}">
                    <a16:creationId xmlns:a16="http://schemas.microsoft.com/office/drawing/2014/main" id="{8D1B0BAB-C108-5141-8D84-C8BCB45E9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0" y="4451"/>
                <a:ext cx="103" cy="129"/>
              </a:xfrm>
              <a:custGeom>
                <a:avLst/>
                <a:gdLst>
                  <a:gd name="T0" fmla="*/ 0 w 309"/>
                  <a:gd name="T1" fmla="*/ 0 h 388"/>
                  <a:gd name="T2" fmla="*/ 0 w 309"/>
                  <a:gd name="T3" fmla="*/ 0 h 388"/>
                  <a:gd name="T4" fmla="*/ 0 w 309"/>
                  <a:gd name="T5" fmla="*/ 0 h 388"/>
                  <a:gd name="T6" fmla="*/ 0 w 309"/>
                  <a:gd name="T7" fmla="*/ 0 h 388"/>
                  <a:gd name="T8" fmla="*/ 0 w 309"/>
                  <a:gd name="T9" fmla="*/ 0 h 388"/>
                  <a:gd name="T10" fmla="*/ 0 w 309"/>
                  <a:gd name="T11" fmla="*/ 0 h 388"/>
                  <a:gd name="T12" fmla="*/ 0 w 309"/>
                  <a:gd name="T13" fmla="*/ 0 h 388"/>
                  <a:gd name="T14" fmla="*/ 0 w 309"/>
                  <a:gd name="T15" fmla="*/ 0 h 388"/>
                  <a:gd name="T16" fmla="*/ 0 w 309"/>
                  <a:gd name="T17" fmla="*/ 0 h 388"/>
                  <a:gd name="T18" fmla="*/ 0 w 309"/>
                  <a:gd name="T19" fmla="*/ 0 h 388"/>
                  <a:gd name="T20" fmla="*/ 0 w 309"/>
                  <a:gd name="T21" fmla="*/ 0 h 388"/>
                  <a:gd name="T22" fmla="*/ 0 w 309"/>
                  <a:gd name="T23" fmla="*/ 0 h 388"/>
                  <a:gd name="T24" fmla="*/ 0 w 309"/>
                  <a:gd name="T25" fmla="*/ 0 h 388"/>
                  <a:gd name="T26" fmla="*/ 0 w 309"/>
                  <a:gd name="T27" fmla="*/ 0 h 388"/>
                  <a:gd name="T28" fmla="*/ 0 w 309"/>
                  <a:gd name="T29" fmla="*/ 0 h 388"/>
                  <a:gd name="T30" fmla="*/ 0 w 309"/>
                  <a:gd name="T31" fmla="*/ 0 h 388"/>
                  <a:gd name="T32" fmla="*/ 0 w 309"/>
                  <a:gd name="T33" fmla="*/ 0 h 388"/>
                  <a:gd name="T34" fmla="*/ 0 w 309"/>
                  <a:gd name="T35" fmla="*/ 0 h 388"/>
                  <a:gd name="T36" fmla="*/ 0 w 309"/>
                  <a:gd name="T37" fmla="*/ 0 h 388"/>
                  <a:gd name="T38" fmla="*/ 0 w 309"/>
                  <a:gd name="T39" fmla="*/ 0 h 388"/>
                  <a:gd name="T40" fmla="*/ 0 w 309"/>
                  <a:gd name="T41" fmla="*/ 0 h 388"/>
                  <a:gd name="T42" fmla="*/ 0 w 309"/>
                  <a:gd name="T43" fmla="*/ 0 h 388"/>
                  <a:gd name="T44" fmla="*/ 0 w 309"/>
                  <a:gd name="T45" fmla="*/ 0 h 388"/>
                  <a:gd name="T46" fmla="*/ 0 w 309"/>
                  <a:gd name="T47" fmla="*/ 0 h 388"/>
                  <a:gd name="T48" fmla="*/ 0 w 309"/>
                  <a:gd name="T49" fmla="*/ 0 h 388"/>
                  <a:gd name="T50" fmla="*/ 0 w 309"/>
                  <a:gd name="T51" fmla="*/ 0 h 388"/>
                  <a:gd name="T52" fmla="*/ 0 w 309"/>
                  <a:gd name="T53" fmla="*/ 0 h 388"/>
                  <a:gd name="T54" fmla="*/ 0 w 309"/>
                  <a:gd name="T55" fmla="*/ 0 h 388"/>
                  <a:gd name="T56" fmla="*/ 0 w 309"/>
                  <a:gd name="T57" fmla="*/ 0 h 388"/>
                  <a:gd name="T58" fmla="*/ 0 w 309"/>
                  <a:gd name="T59" fmla="*/ 0 h 388"/>
                  <a:gd name="T60" fmla="*/ 0 w 309"/>
                  <a:gd name="T61" fmla="*/ 0 h 388"/>
                  <a:gd name="T62" fmla="*/ 0 w 309"/>
                  <a:gd name="T63" fmla="*/ 0 h 388"/>
                  <a:gd name="T64" fmla="*/ 0 w 309"/>
                  <a:gd name="T65" fmla="*/ 0 h 388"/>
                  <a:gd name="T66" fmla="*/ 0 w 309"/>
                  <a:gd name="T67" fmla="*/ 0 h 388"/>
                  <a:gd name="T68" fmla="*/ 0 w 309"/>
                  <a:gd name="T69" fmla="*/ 0 h 388"/>
                  <a:gd name="T70" fmla="*/ 0 w 309"/>
                  <a:gd name="T71" fmla="*/ 0 h 388"/>
                  <a:gd name="T72" fmla="*/ 0 w 309"/>
                  <a:gd name="T73" fmla="*/ 0 h 388"/>
                  <a:gd name="T74" fmla="*/ 0 w 309"/>
                  <a:gd name="T75" fmla="*/ 0 h 388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309" h="388">
                    <a:moveTo>
                      <a:pt x="250" y="145"/>
                    </a:moveTo>
                    <a:lnTo>
                      <a:pt x="260" y="155"/>
                    </a:lnTo>
                    <a:lnTo>
                      <a:pt x="269" y="167"/>
                    </a:lnTo>
                    <a:lnTo>
                      <a:pt x="275" y="180"/>
                    </a:lnTo>
                    <a:lnTo>
                      <a:pt x="281" y="193"/>
                    </a:lnTo>
                    <a:lnTo>
                      <a:pt x="282" y="206"/>
                    </a:lnTo>
                    <a:lnTo>
                      <a:pt x="282" y="220"/>
                    </a:lnTo>
                    <a:lnTo>
                      <a:pt x="278" y="234"/>
                    </a:lnTo>
                    <a:lnTo>
                      <a:pt x="272" y="247"/>
                    </a:lnTo>
                    <a:lnTo>
                      <a:pt x="262" y="262"/>
                    </a:lnTo>
                    <a:lnTo>
                      <a:pt x="250" y="275"/>
                    </a:lnTo>
                    <a:lnTo>
                      <a:pt x="237" y="286"/>
                    </a:lnTo>
                    <a:lnTo>
                      <a:pt x="222" y="298"/>
                    </a:lnTo>
                    <a:lnTo>
                      <a:pt x="209" y="308"/>
                    </a:lnTo>
                    <a:lnTo>
                      <a:pt x="194" y="319"/>
                    </a:lnTo>
                    <a:lnTo>
                      <a:pt x="180" y="331"/>
                    </a:lnTo>
                    <a:lnTo>
                      <a:pt x="166" y="344"/>
                    </a:lnTo>
                    <a:lnTo>
                      <a:pt x="162" y="348"/>
                    </a:lnTo>
                    <a:lnTo>
                      <a:pt x="159" y="354"/>
                    </a:lnTo>
                    <a:lnTo>
                      <a:pt x="156" y="359"/>
                    </a:lnTo>
                    <a:lnTo>
                      <a:pt x="153" y="365"/>
                    </a:lnTo>
                    <a:lnTo>
                      <a:pt x="152" y="371"/>
                    </a:lnTo>
                    <a:lnTo>
                      <a:pt x="152" y="377"/>
                    </a:lnTo>
                    <a:lnTo>
                      <a:pt x="153" y="382"/>
                    </a:lnTo>
                    <a:lnTo>
                      <a:pt x="158" y="387"/>
                    </a:lnTo>
                    <a:lnTo>
                      <a:pt x="163" y="388"/>
                    </a:lnTo>
                    <a:lnTo>
                      <a:pt x="169" y="388"/>
                    </a:lnTo>
                    <a:lnTo>
                      <a:pt x="175" y="387"/>
                    </a:lnTo>
                    <a:lnTo>
                      <a:pt x="180" y="382"/>
                    </a:lnTo>
                    <a:lnTo>
                      <a:pt x="194" y="367"/>
                    </a:lnTo>
                    <a:lnTo>
                      <a:pt x="210" y="351"/>
                    </a:lnTo>
                    <a:lnTo>
                      <a:pt x="227" y="337"/>
                    </a:lnTo>
                    <a:lnTo>
                      <a:pt x="244" y="322"/>
                    </a:lnTo>
                    <a:lnTo>
                      <a:pt x="260" y="308"/>
                    </a:lnTo>
                    <a:lnTo>
                      <a:pt x="275" y="292"/>
                    </a:lnTo>
                    <a:lnTo>
                      <a:pt x="290" y="275"/>
                    </a:lnTo>
                    <a:lnTo>
                      <a:pt x="300" y="256"/>
                    </a:lnTo>
                    <a:lnTo>
                      <a:pt x="307" y="234"/>
                    </a:lnTo>
                    <a:lnTo>
                      <a:pt x="309" y="213"/>
                    </a:lnTo>
                    <a:lnTo>
                      <a:pt x="304" y="191"/>
                    </a:lnTo>
                    <a:lnTo>
                      <a:pt x="297" y="171"/>
                    </a:lnTo>
                    <a:lnTo>
                      <a:pt x="285" y="151"/>
                    </a:lnTo>
                    <a:lnTo>
                      <a:pt x="271" y="134"/>
                    </a:lnTo>
                    <a:lnTo>
                      <a:pt x="253" y="118"/>
                    </a:lnTo>
                    <a:lnTo>
                      <a:pt x="235" y="104"/>
                    </a:lnTo>
                    <a:lnTo>
                      <a:pt x="222" y="94"/>
                    </a:lnTo>
                    <a:lnTo>
                      <a:pt x="207" y="85"/>
                    </a:lnTo>
                    <a:lnTo>
                      <a:pt x="191" y="75"/>
                    </a:lnTo>
                    <a:lnTo>
                      <a:pt x="175" y="65"/>
                    </a:lnTo>
                    <a:lnTo>
                      <a:pt x="159" y="55"/>
                    </a:lnTo>
                    <a:lnTo>
                      <a:pt x="141" y="45"/>
                    </a:lnTo>
                    <a:lnTo>
                      <a:pt x="124" y="36"/>
                    </a:lnTo>
                    <a:lnTo>
                      <a:pt x="108" y="28"/>
                    </a:lnTo>
                    <a:lnTo>
                      <a:pt x="92" y="20"/>
                    </a:lnTo>
                    <a:lnTo>
                      <a:pt x="75" y="13"/>
                    </a:lnTo>
                    <a:lnTo>
                      <a:pt x="59" y="9"/>
                    </a:lnTo>
                    <a:lnTo>
                      <a:pt x="45" y="5"/>
                    </a:lnTo>
                    <a:lnTo>
                      <a:pt x="31" y="2"/>
                    </a:lnTo>
                    <a:lnTo>
                      <a:pt x="20" y="0"/>
                    </a:lnTo>
                    <a:lnTo>
                      <a:pt x="9" y="2"/>
                    </a:lnTo>
                    <a:lnTo>
                      <a:pt x="0" y="5"/>
                    </a:lnTo>
                    <a:lnTo>
                      <a:pt x="11" y="7"/>
                    </a:lnTo>
                    <a:lnTo>
                      <a:pt x="23" y="12"/>
                    </a:lnTo>
                    <a:lnTo>
                      <a:pt x="36" y="17"/>
                    </a:lnTo>
                    <a:lnTo>
                      <a:pt x="49" y="23"/>
                    </a:lnTo>
                    <a:lnTo>
                      <a:pt x="65" y="30"/>
                    </a:lnTo>
                    <a:lnTo>
                      <a:pt x="81" y="38"/>
                    </a:lnTo>
                    <a:lnTo>
                      <a:pt x="99" y="46"/>
                    </a:lnTo>
                    <a:lnTo>
                      <a:pt x="116" y="55"/>
                    </a:lnTo>
                    <a:lnTo>
                      <a:pt x="134" y="65"/>
                    </a:lnTo>
                    <a:lnTo>
                      <a:pt x="152" y="75"/>
                    </a:lnTo>
                    <a:lnTo>
                      <a:pt x="169" y="86"/>
                    </a:lnTo>
                    <a:lnTo>
                      <a:pt x="187" y="98"/>
                    </a:lnTo>
                    <a:lnTo>
                      <a:pt x="205" y="109"/>
                    </a:lnTo>
                    <a:lnTo>
                      <a:pt x="221" y="121"/>
                    </a:lnTo>
                    <a:lnTo>
                      <a:pt x="235" y="132"/>
                    </a:lnTo>
                    <a:lnTo>
                      <a:pt x="250" y="145"/>
                    </a:lnTo>
                    <a:close/>
                  </a:path>
                </a:pathLst>
              </a:custGeom>
              <a:solidFill>
                <a:srgbClr val="C9E8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969696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1" name="Freeform 171">
                <a:extLst>
                  <a:ext uri="{FF2B5EF4-FFF2-40B4-BE49-F238E27FC236}">
                    <a16:creationId xmlns:a16="http://schemas.microsoft.com/office/drawing/2014/main" id="{34BD04DE-E575-B540-B76B-552C4FB057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9" y="4648"/>
                <a:ext cx="135" cy="97"/>
              </a:xfrm>
              <a:custGeom>
                <a:avLst/>
                <a:gdLst>
                  <a:gd name="T0" fmla="*/ 0 w 406"/>
                  <a:gd name="T1" fmla="*/ 0 h 292"/>
                  <a:gd name="T2" fmla="*/ 0 w 406"/>
                  <a:gd name="T3" fmla="*/ 0 h 292"/>
                  <a:gd name="T4" fmla="*/ 0 w 406"/>
                  <a:gd name="T5" fmla="*/ 0 h 292"/>
                  <a:gd name="T6" fmla="*/ 0 w 406"/>
                  <a:gd name="T7" fmla="*/ 0 h 292"/>
                  <a:gd name="T8" fmla="*/ 0 w 406"/>
                  <a:gd name="T9" fmla="*/ 0 h 292"/>
                  <a:gd name="T10" fmla="*/ 0 w 406"/>
                  <a:gd name="T11" fmla="*/ 0 h 292"/>
                  <a:gd name="T12" fmla="*/ 0 w 406"/>
                  <a:gd name="T13" fmla="*/ 0 h 292"/>
                  <a:gd name="T14" fmla="*/ 0 w 406"/>
                  <a:gd name="T15" fmla="*/ 0 h 292"/>
                  <a:gd name="T16" fmla="*/ 0 w 406"/>
                  <a:gd name="T17" fmla="*/ 0 h 292"/>
                  <a:gd name="T18" fmla="*/ 0 w 406"/>
                  <a:gd name="T19" fmla="*/ 0 h 292"/>
                  <a:gd name="T20" fmla="*/ 0 w 406"/>
                  <a:gd name="T21" fmla="*/ 0 h 292"/>
                  <a:gd name="T22" fmla="*/ 0 w 406"/>
                  <a:gd name="T23" fmla="*/ 0 h 292"/>
                  <a:gd name="T24" fmla="*/ 0 w 406"/>
                  <a:gd name="T25" fmla="*/ 0 h 292"/>
                  <a:gd name="T26" fmla="*/ 0 w 406"/>
                  <a:gd name="T27" fmla="*/ 0 h 292"/>
                  <a:gd name="T28" fmla="*/ 0 w 406"/>
                  <a:gd name="T29" fmla="*/ 0 h 292"/>
                  <a:gd name="T30" fmla="*/ 0 w 406"/>
                  <a:gd name="T31" fmla="*/ 0 h 292"/>
                  <a:gd name="T32" fmla="*/ 0 w 406"/>
                  <a:gd name="T33" fmla="*/ 0 h 292"/>
                  <a:gd name="T34" fmla="*/ 0 w 406"/>
                  <a:gd name="T35" fmla="*/ 0 h 292"/>
                  <a:gd name="T36" fmla="*/ 0 w 406"/>
                  <a:gd name="T37" fmla="*/ 0 h 292"/>
                  <a:gd name="T38" fmla="*/ 0 w 406"/>
                  <a:gd name="T39" fmla="*/ 0 h 292"/>
                  <a:gd name="T40" fmla="*/ 0 w 406"/>
                  <a:gd name="T41" fmla="*/ 0 h 292"/>
                  <a:gd name="T42" fmla="*/ 0 w 406"/>
                  <a:gd name="T43" fmla="*/ 0 h 292"/>
                  <a:gd name="T44" fmla="*/ 0 w 406"/>
                  <a:gd name="T45" fmla="*/ 0 h 292"/>
                  <a:gd name="T46" fmla="*/ 0 w 406"/>
                  <a:gd name="T47" fmla="*/ 0 h 292"/>
                  <a:gd name="T48" fmla="*/ 0 w 406"/>
                  <a:gd name="T49" fmla="*/ 0 h 292"/>
                  <a:gd name="T50" fmla="*/ 0 w 406"/>
                  <a:gd name="T51" fmla="*/ 0 h 292"/>
                  <a:gd name="T52" fmla="*/ 0 w 406"/>
                  <a:gd name="T53" fmla="*/ 0 h 292"/>
                  <a:gd name="T54" fmla="*/ 0 w 406"/>
                  <a:gd name="T55" fmla="*/ 0 h 292"/>
                  <a:gd name="T56" fmla="*/ 0 w 406"/>
                  <a:gd name="T57" fmla="*/ 0 h 292"/>
                  <a:gd name="T58" fmla="*/ 0 w 406"/>
                  <a:gd name="T59" fmla="*/ 0 h 292"/>
                  <a:gd name="T60" fmla="*/ 0 w 406"/>
                  <a:gd name="T61" fmla="*/ 0 h 292"/>
                  <a:gd name="T62" fmla="*/ 0 w 406"/>
                  <a:gd name="T63" fmla="*/ 0 h 29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406" h="292">
                    <a:moveTo>
                      <a:pt x="326" y="36"/>
                    </a:moveTo>
                    <a:lnTo>
                      <a:pt x="332" y="65"/>
                    </a:lnTo>
                    <a:lnTo>
                      <a:pt x="340" y="93"/>
                    </a:lnTo>
                    <a:lnTo>
                      <a:pt x="351" y="123"/>
                    </a:lnTo>
                    <a:lnTo>
                      <a:pt x="361" y="152"/>
                    </a:lnTo>
                    <a:lnTo>
                      <a:pt x="373" y="181"/>
                    </a:lnTo>
                    <a:lnTo>
                      <a:pt x="384" y="210"/>
                    </a:lnTo>
                    <a:lnTo>
                      <a:pt x="395" y="237"/>
                    </a:lnTo>
                    <a:lnTo>
                      <a:pt x="405" y="266"/>
                    </a:lnTo>
                    <a:lnTo>
                      <a:pt x="406" y="273"/>
                    </a:lnTo>
                    <a:lnTo>
                      <a:pt x="406" y="279"/>
                    </a:lnTo>
                    <a:lnTo>
                      <a:pt x="404" y="284"/>
                    </a:lnTo>
                    <a:lnTo>
                      <a:pt x="399" y="289"/>
                    </a:lnTo>
                    <a:lnTo>
                      <a:pt x="393" y="292"/>
                    </a:lnTo>
                    <a:lnTo>
                      <a:pt x="387" y="292"/>
                    </a:lnTo>
                    <a:lnTo>
                      <a:pt x="381" y="289"/>
                    </a:lnTo>
                    <a:lnTo>
                      <a:pt x="377" y="283"/>
                    </a:lnTo>
                    <a:lnTo>
                      <a:pt x="364" y="251"/>
                    </a:lnTo>
                    <a:lnTo>
                      <a:pt x="352" y="213"/>
                    </a:lnTo>
                    <a:lnTo>
                      <a:pt x="339" y="171"/>
                    </a:lnTo>
                    <a:lnTo>
                      <a:pt x="329" y="131"/>
                    </a:lnTo>
                    <a:lnTo>
                      <a:pt x="318" y="93"/>
                    </a:lnTo>
                    <a:lnTo>
                      <a:pt x="311" y="63"/>
                    </a:lnTo>
                    <a:lnTo>
                      <a:pt x="307" y="42"/>
                    </a:lnTo>
                    <a:lnTo>
                      <a:pt x="305" y="34"/>
                    </a:lnTo>
                    <a:lnTo>
                      <a:pt x="283" y="34"/>
                    </a:lnTo>
                    <a:lnTo>
                      <a:pt x="261" y="36"/>
                    </a:lnTo>
                    <a:lnTo>
                      <a:pt x="239" y="39"/>
                    </a:lnTo>
                    <a:lnTo>
                      <a:pt x="216" y="43"/>
                    </a:lnTo>
                    <a:lnTo>
                      <a:pt x="192" y="50"/>
                    </a:lnTo>
                    <a:lnTo>
                      <a:pt x="170" y="57"/>
                    </a:lnTo>
                    <a:lnTo>
                      <a:pt x="148" y="65"/>
                    </a:lnTo>
                    <a:lnTo>
                      <a:pt x="126" y="73"/>
                    </a:lnTo>
                    <a:lnTo>
                      <a:pt x="106" y="83"/>
                    </a:lnTo>
                    <a:lnTo>
                      <a:pt x="85" y="93"/>
                    </a:lnTo>
                    <a:lnTo>
                      <a:pt x="67" y="103"/>
                    </a:lnTo>
                    <a:lnTo>
                      <a:pt x="50" y="113"/>
                    </a:lnTo>
                    <a:lnTo>
                      <a:pt x="34" y="122"/>
                    </a:lnTo>
                    <a:lnTo>
                      <a:pt x="20" y="132"/>
                    </a:lnTo>
                    <a:lnTo>
                      <a:pt x="9" y="141"/>
                    </a:lnTo>
                    <a:lnTo>
                      <a:pt x="0" y="148"/>
                    </a:lnTo>
                    <a:lnTo>
                      <a:pt x="0" y="133"/>
                    </a:lnTo>
                    <a:lnTo>
                      <a:pt x="7" y="118"/>
                    </a:lnTo>
                    <a:lnTo>
                      <a:pt x="19" y="102"/>
                    </a:lnTo>
                    <a:lnTo>
                      <a:pt x="35" y="86"/>
                    </a:lnTo>
                    <a:lnTo>
                      <a:pt x="53" y="70"/>
                    </a:lnTo>
                    <a:lnTo>
                      <a:pt x="73" y="54"/>
                    </a:lnTo>
                    <a:lnTo>
                      <a:pt x="92" y="43"/>
                    </a:lnTo>
                    <a:lnTo>
                      <a:pt x="111" y="33"/>
                    </a:lnTo>
                    <a:lnTo>
                      <a:pt x="139" y="23"/>
                    </a:lnTo>
                    <a:lnTo>
                      <a:pt x="173" y="14"/>
                    </a:lnTo>
                    <a:lnTo>
                      <a:pt x="210" y="8"/>
                    </a:lnTo>
                    <a:lnTo>
                      <a:pt x="245" y="4"/>
                    </a:lnTo>
                    <a:lnTo>
                      <a:pt x="277" y="1"/>
                    </a:lnTo>
                    <a:lnTo>
                      <a:pt x="304" y="0"/>
                    </a:lnTo>
                    <a:lnTo>
                      <a:pt x="321" y="0"/>
                    </a:lnTo>
                    <a:lnTo>
                      <a:pt x="329" y="0"/>
                    </a:lnTo>
                    <a:lnTo>
                      <a:pt x="336" y="1"/>
                    </a:lnTo>
                    <a:lnTo>
                      <a:pt x="342" y="6"/>
                    </a:lnTo>
                    <a:lnTo>
                      <a:pt x="345" y="11"/>
                    </a:lnTo>
                    <a:lnTo>
                      <a:pt x="346" y="19"/>
                    </a:lnTo>
                    <a:lnTo>
                      <a:pt x="345" y="26"/>
                    </a:lnTo>
                    <a:lnTo>
                      <a:pt x="340" y="31"/>
                    </a:lnTo>
                    <a:lnTo>
                      <a:pt x="335" y="34"/>
                    </a:lnTo>
                    <a:lnTo>
                      <a:pt x="326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2" name="Freeform 172">
                <a:extLst>
                  <a:ext uri="{FF2B5EF4-FFF2-40B4-BE49-F238E27FC236}">
                    <a16:creationId xmlns:a16="http://schemas.microsoft.com/office/drawing/2014/main" id="{F553F5B2-B64D-024D-AAEA-B5A3981D44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2" y="4697"/>
                <a:ext cx="146" cy="320"/>
              </a:xfrm>
              <a:custGeom>
                <a:avLst/>
                <a:gdLst>
                  <a:gd name="T0" fmla="*/ 0 w 439"/>
                  <a:gd name="T1" fmla="*/ 0 h 960"/>
                  <a:gd name="T2" fmla="*/ 0 w 439"/>
                  <a:gd name="T3" fmla="*/ 0 h 960"/>
                  <a:gd name="T4" fmla="*/ 0 w 439"/>
                  <a:gd name="T5" fmla="*/ 0 h 960"/>
                  <a:gd name="T6" fmla="*/ 0 w 439"/>
                  <a:gd name="T7" fmla="*/ 0 h 960"/>
                  <a:gd name="T8" fmla="*/ 0 w 439"/>
                  <a:gd name="T9" fmla="*/ 0 h 960"/>
                  <a:gd name="T10" fmla="*/ 0 w 439"/>
                  <a:gd name="T11" fmla="*/ 0 h 960"/>
                  <a:gd name="T12" fmla="*/ 0 w 439"/>
                  <a:gd name="T13" fmla="*/ 0 h 960"/>
                  <a:gd name="T14" fmla="*/ 0 w 439"/>
                  <a:gd name="T15" fmla="*/ 0 h 960"/>
                  <a:gd name="T16" fmla="*/ 0 w 439"/>
                  <a:gd name="T17" fmla="*/ 0 h 960"/>
                  <a:gd name="T18" fmla="*/ 0 w 439"/>
                  <a:gd name="T19" fmla="*/ 0 h 960"/>
                  <a:gd name="T20" fmla="*/ 0 w 439"/>
                  <a:gd name="T21" fmla="*/ 0 h 960"/>
                  <a:gd name="T22" fmla="*/ 0 w 439"/>
                  <a:gd name="T23" fmla="*/ 0 h 960"/>
                  <a:gd name="T24" fmla="*/ 0 w 439"/>
                  <a:gd name="T25" fmla="*/ 0 h 960"/>
                  <a:gd name="T26" fmla="*/ 0 w 439"/>
                  <a:gd name="T27" fmla="*/ 0 h 960"/>
                  <a:gd name="T28" fmla="*/ 0 w 439"/>
                  <a:gd name="T29" fmla="*/ 0 h 960"/>
                  <a:gd name="T30" fmla="*/ 0 w 439"/>
                  <a:gd name="T31" fmla="*/ 0 h 960"/>
                  <a:gd name="T32" fmla="*/ 0 w 439"/>
                  <a:gd name="T33" fmla="*/ 0 h 960"/>
                  <a:gd name="T34" fmla="*/ 0 w 439"/>
                  <a:gd name="T35" fmla="*/ 0 h 960"/>
                  <a:gd name="T36" fmla="*/ 0 w 439"/>
                  <a:gd name="T37" fmla="*/ 0 h 960"/>
                  <a:gd name="T38" fmla="*/ 0 w 439"/>
                  <a:gd name="T39" fmla="*/ 0 h 960"/>
                  <a:gd name="T40" fmla="*/ 0 w 439"/>
                  <a:gd name="T41" fmla="*/ 0 h 960"/>
                  <a:gd name="T42" fmla="*/ 0 w 439"/>
                  <a:gd name="T43" fmla="*/ 0 h 960"/>
                  <a:gd name="T44" fmla="*/ 0 w 439"/>
                  <a:gd name="T45" fmla="*/ 0 h 960"/>
                  <a:gd name="T46" fmla="*/ 0 w 439"/>
                  <a:gd name="T47" fmla="*/ 0 h 960"/>
                  <a:gd name="T48" fmla="*/ 0 w 439"/>
                  <a:gd name="T49" fmla="*/ 0 h 960"/>
                  <a:gd name="T50" fmla="*/ 0 w 439"/>
                  <a:gd name="T51" fmla="*/ 0 h 960"/>
                  <a:gd name="T52" fmla="*/ 0 w 439"/>
                  <a:gd name="T53" fmla="*/ 0 h 960"/>
                  <a:gd name="T54" fmla="*/ 0 w 439"/>
                  <a:gd name="T55" fmla="*/ 0 h 960"/>
                  <a:gd name="T56" fmla="*/ 0 w 439"/>
                  <a:gd name="T57" fmla="*/ 0 h 960"/>
                  <a:gd name="T58" fmla="*/ 0 w 439"/>
                  <a:gd name="T59" fmla="*/ 0 h 960"/>
                  <a:gd name="T60" fmla="*/ 0 w 439"/>
                  <a:gd name="T61" fmla="*/ 0 h 960"/>
                  <a:gd name="T62" fmla="*/ 0 w 439"/>
                  <a:gd name="T63" fmla="*/ 0 h 960"/>
                  <a:gd name="T64" fmla="*/ 0 w 439"/>
                  <a:gd name="T65" fmla="*/ 0 h 960"/>
                  <a:gd name="T66" fmla="*/ 0 w 439"/>
                  <a:gd name="T67" fmla="*/ 0 h 9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439" h="960">
                    <a:moveTo>
                      <a:pt x="72" y="270"/>
                    </a:moveTo>
                    <a:lnTo>
                      <a:pt x="82" y="289"/>
                    </a:lnTo>
                    <a:lnTo>
                      <a:pt x="85" y="302"/>
                    </a:lnTo>
                    <a:lnTo>
                      <a:pt x="87" y="316"/>
                    </a:lnTo>
                    <a:lnTo>
                      <a:pt x="93" y="336"/>
                    </a:lnTo>
                    <a:lnTo>
                      <a:pt x="107" y="376"/>
                    </a:lnTo>
                    <a:lnTo>
                      <a:pt x="124" y="417"/>
                    </a:lnTo>
                    <a:lnTo>
                      <a:pt x="141" y="455"/>
                    </a:lnTo>
                    <a:lnTo>
                      <a:pt x="157" y="494"/>
                    </a:lnTo>
                    <a:lnTo>
                      <a:pt x="175" y="533"/>
                    </a:lnTo>
                    <a:lnTo>
                      <a:pt x="193" y="572"/>
                    </a:lnTo>
                    <a:lnTo>
                      <a:pt x="210" y="611"/>
                    </a:lnTo>
                    <a:lnTo>
                      <a:pt x="229" y="649"/>
                    </a:lnTo>
                    <a:lnTo>
                      <a:pt x="248" y="687"/>
                    </a:lnTo>
                    <a:lnTo>
                      <a:pt x="267" y="726"/>
                    </a:lnTo>
                    <a:lnTo>
                      <a:pt x="287" y="763"/>
                    </a:lnTo>
                    <a:lnTo>
                      <a:pt x="307" y="802"/>
                    </a:lnTo>
                    <a:lnTo>
                      <a:pt x="326" y="839"/>
                    </a:lnTo>
                    <a:lnTo>
                      <a:pt x="347" y="878"/>
                    </a:lnTo>
                    <a:lnTo>
                      <a:pt x="367" y="915"/>
                    </a:lnTo>
                    <a:lnTo>
                      <a:pt x="388" y="954"/>
                    </a:lnTo>
                    <a:lnTo>
                      <a:pt x="391" y="957"/>
                    </a:lnTo>
                    <a:lnTo>
                      <a:pt x="397" y="958"/>
                    </a:lnTo>
                    <a:lnTo>
                      <a:pt x="404" y="960"/>
                    </a:lnTo>
                    <a:lnTo>
                      <a:pt x="413" y="960"/>
                    </a:lnTo>
                    <a:lnTo>
                      <a:pt x="420" y="960"/>
                    </a:lnTo>
                    <a:lnTo>
                      <a:pt x="427" y="958"/>
                    </a:lnTo>
                    <a:lnTo>
                      <a:pt x="433" y="957"/>
                    </a:lnTo>
                    <a:lnTo>
                      <a:pt x="436" y="954"/>
                    </a:lnTo>
                    <a:lnTo>
                      <a:pt x="439" y="948"/>
                    </a:lnTo>
                    <a:lnTo>
                      <a:pt x="439" y="943"/>
                    </a:lnTo>
                    <a:lnTo>
                      <a:pt x="436" y="937"/>
                    </a:lnTo>
                    <a:lnTo>
                      <a:pt x="432" y="932"/>
                    </a:lnTo>
                    <a:lnTo>
                      <a:pt x="414" y="902"/>
                    </a:lnTo>
                    <a:lnTo>
                      <a:pt x="398" y="874"/>
                    </a:lnTo>
                    <a:lnTo>
                      <a:pt x="380" y="843"/>
                    </a:lnTo>
                    <a:lnTo>
                      <a:pt x="364" y="813"/>
                    </a:lnTo>
                    <a:lnTo>
                      <a:pt x="348" y="784"/>
                    </a:lnTo>
                    <a:lnTo>
                      <a:pt x="332" y="754"/>
                    </a:lnTo>
                    <a:lnTo>
                      <a:pt x="314" y="724"/>
                    </a:lnTo>
                    <a:lnTo>
                      <a:pt x="298" y="694"/>
                    </a:lnTo>
                    <a:lnTo>
                      <a:pt x="269" y="638"/>
                    </a:lnTo>
                    <a:lnTo>
                      <a:pt x="242" y="585"/>
                    </a:lnTo>
                    <a:lnTo>
                      <a:pt x="216" y="532"/>
                    </a:lnTo>
                    <a:lnTo>
                      <a:pt x="193" y="477"/>
                    </a:lnTo>
                    <a:lnTo>
                      <a:pt x="169" y="424"/>
                    </a:lnTo>
                    <a:lnTo>
                      <a:pt x="149" y="369"/>
                    </a:lnTo>
                    <a:lnTo>
                      <a:pt x="128" y="312"/>
                    </a:lnTo>
                    <a:lnTo>
                      <a:pt x="107" y="253"/>
                    </a:lnTo>
                    <a:lnTo>
                      <a:pt x="91" y="220"/>
                    </a:lnTo>
                    <a:lnTo>
                      <a:pt x="75" y="181"/>
                    </a:lnTo>
                    <a:lnTo>
                      <a:pt x="60" y="139"/>
                    </a:lnTo>
                    <a:lnTo>
                      <a:pt x="47" y="99"/>
                    </a:lnTo>
                    <a:lnTo>
                      <a:pt x="35" y="62"/>
                    </a:lnTo>
                    <a:lnTo>
                      <a:pt x="25" y="31"/>
                    </a:lnTo>
                    <a:lnTo>
                      <a:pt x="15" y="1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4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6" y="47"/>
                    </a:lnTo>
                    <a:lnTo>
                      <a:pt x="11" y="82"/>
                    </a:lnTo>
                    <a:lnTo>
                      <a:pt x="16" y="115"/>
                    </a:lnTo>
                    <a:lnTo>
                      <a:pt x="24" y="146"/>
                    </a:lnTo>
                    <a:lnTo>
                      <a:pt x="33" y="179"/>
                    </a:lnTo>
                    <a:lnTo>
                      <a:pt x="43" y="211"/>
                    </a:lnTo>
                    <a:lnTo>
                      <a:pt x="56" y="241"/>
                    </a:lnTo>
                    <a:lnTo>
                      <a:pt x="72" y="27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3" name="Freeform 173">
                <a:extLst>
                  <a:ext uri="{FF2B5EF4-FFF2-40B4-BE49-F238E27FC236}">
                    <a16:creationId xmlns:a16="http://schemas.microsoft.com/office/drawing/2014/main" id="{4C368F3F-B12C-994A-B6C9-4D9741631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6" y="4972"/>
                <a:ext cx="128" cy="66"/>
              </a:xfrm>
              <a:custGeom>
                <a:avLst/>
                <a:gdLst>
                  <a:gd name="T0" fmla="*/ 0 w 382"/>
                  <a:gd name="T1" fmla="*/ 0 h 198"/>
                  <a:gd name="T2" fmla="*/ 0 w 382"/>
                  <a:gd name="T3" fmla="*/ 0 h 198"/>
                  <a:gd name="T4" fmla="*/ 0 w 382"/>
                  <a:gd name="T5" fmla="*/ 0 h 198"/>
                  <a:gd name="T6" fmla="*/ 0 w 382"/>
                  <a:gd name="T7" fmla="*/ 0 h 198"/>
                  <a:gd name="T8" fmla="*/ 0 w 382"/>
                  <a:gd name="T9" fmla="*/ 0 h 198"/>
                  <a:gd name="T10" fmla="*/ 0 w 382"/>
                  <a:gd name="T11" fmla="*/ 0 h 198"/>
                  <a:gd name="T12" fmla="*/ 0 w 382"/>
                  <a:gd name="T13" fmla="*/ 0 h 198"/>
                  <a:gd name="T14" fmla="*/ 0 w 382"/>
                  <a:gd name="T15" fmla="*/ 0 h 198"/>
                  <a:gd name="T16" fmla="*/ 0 w 382"/>
                  <a:gd name="T17" fmla="*/ 0 h 198"/>
                  <a:gd name="T18" fmla="*/ 0 w 382"/>
                  <a:gd name="T19" fmla="*/ 0 h 198"/>
                  <a:gd name="T20" fmla="*/ 0 w 382"/>
                  <a:gd name="T21" fmla="*/ 0 h 198"/>
                  <a:gd name="T22" fmla="*/ 0 w 382"/>
                  <a:gd name="T23" fmla="*/ 0 h 198"/>
                  <a:gd name="T24" fmla="*/ 0 w 382"/>
                  <a:gd name="T25" fmla="*/ 0 h 198"/>
                  <a:gd name="T26" fmla="*/ 0 w 382"/>
                  <a:gd name="T27" fmla="*/ 0 h 198"/>
                  <a:gd name="T28" fmla="*/ 0 w 382"/>
                  <a:gd name="T29" fmla="*/ 0 h 198"/>
                  <a:gd name="T30" fmla="*/ 0 w 382"/>
                  <a:gd name="T31" fmla="*/ 0 h 198"/>
                  <a:gd name="T32" fmla="*/ 0 w 382"/>
                  <a:gd name="T33" fmla="*/ 0 h 198"/>
                  <a:gd name="T34" fmla="*/ 0 w 382"/>
                  <a:gd name="T35" fmla="*/ 0 h 198"/>
                  <a:gd name="T36" fmla="*/ 0 w 382"/>
                  <a:gd name="T37" fmla="*/ 0 h 198"/>
                  <a:gd name="T38" fmla="*/ 0 w 382"/>
                  <a:gd name="T39" fmla="*/ 0 h 198"/>
                  <a:gd name="T40" fmla="*/ 0 w 382"/>
                  <a:gd name="T41" fmla="*/ 0 h 198"/>
                  <a:gd name="T42" fmla="*/ 0 w 382"/>
                  <a:gd name="T43" fmla="*/ 0 h 198"/>
                  <a:gd name="T44" fmla="*/ 0 w 382"/>
                  <a:gd name="T45" fmla="*/ 0 h 198"/>
                  <a:gd name="T46" fmla="*/ 0 w 382"/>
                  <a:gd name="T47" fmla="*/ 0 h 198"/>
                  <a:gd name="T48" fmla="*/ 0 w 382"/>
                  <a:gd name="T49" fmla="*/ 0 h 198"/>
                  <a:gd name="T50" fmla="*/ 0 w 382"/>
                  <a:gd name="T51" fmla="*/ 0 h 198"/>
                  <a:gd name="T52" fmla="*/ 0 w 382"/>
                  <a:gd name="T53" fmla="*/ 0 h 198"/>
                  <a:gd name="T54" fmla="*/ 0 w 382"/>
                  <a:gd name="T55" fmla="*/ 0 h 198"/>
                  <a:gd name="T56" fmla="*/ 0 w 382"/>
                  <a:gd name="T57" fmla="*/ 0 h 198"/>
                  <a:gd name="T58" fmla="*/ 0 w 382"/>
                  <a:gd name="T59" fmla="*/ 0 h 198"/>
                  <a:gd name="T60" fmla="*/ 0 w 382"/>
                  <a:gd name="T61" fmla="*/ 0 h 198"/>
                  <a:gd name="T62" fmla="*/ 0 w 382"/>
                  <a:gd name="T63" fmla="*/ 0 h 198"/>
                  <a:gd name="T64" fmla="*/ 0 w 382"/>
                  <a:gd name="T65" fmla="*/ 0 h 198"/>
                  <a:gd name="T66" fmla="*/ 0 w 382"/>
                  <a:gd name="T67" fmla="*/ 0 h 198"/>
                  <a:gd name="T68" fmla="*/ 0 w 382"/>
                  <a:gd name="T69" fmla="*/ 0 h 198"/>
                  <a:gd name="T70" fmla="*/ 0 w 382"/>
                  <a:gd name="T71" fmla="*/ 0 h 198"/>
                  <a:gd name="T72" fmla="*/ 0 w 382"/>
                  <a:gd name="T73" fmla="*/ 0 h 198"/>
                  <a:gd name="T74" fmla="*/ 0 w 382"/>
                  <a:gd name="T75" fmla="*/ 0 h 198"/>
                  <a:gd name="T76" fmla="*/ 0 w 382"/>
                  <a:gd name="T77" fmla="*/ 0 h 198"/>
                  <a:gd name="T78" fmla="*/ 0 w 382"/>
                  <a:gd name="T79" fmla="*/ 0 h 198"/>
                  <a:gd name="T80" fmla="*/ 0 w 382"/>
                  <a:gd name="T81" fmla="*/ 0 h 198"/>
                  <a:gd name="T82" fmla="*/ 0 w 382"/>
                  <a:gd name="T83" fmla="*/ 0 h 198"/>
                  <a:gd name="T84" fmla="*/ 0 w 382"/>
                  <a:gd name="T85" fmla="*/ 0 h 198"/>
                  <a:gd name="T86" fmla="*/ 0 w 382"/>
                  <a:gd name="T87" fmla="*/ 0 h 198"/>
                  <a:gd name="T88" fmla="*/ 0 w 382"/>
                  <a:gd name="T89" fmla="*/ 0 h 198"/>
                  <a:gd name="T90" fmla="*/ 0 w 382"/>
                  <a:gd name="T91" fmla="*/ 0 h 19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382" h="198">
                    <a:moveTo>
                      <a:pt x="2" y="182"/>
                    </a:moveTo>
                    <a:lnTo>
                      <a:pt x="0" y="187"/>
                    </a:lnTo>
                    <a:lnTo>
                      <a:pt x="0" y="191"/>
                    </a:lnTo>
                    <a:lnTo>
                      <a:pt x="2" y="195"/>
                    </a:lnTo>
                    <a:lnTo>
                      <a:pt x="6" y="198"/>
                    </a:lnTo>
                    <a:lnTo>
                      <a:pt x="30" y="187"/>
                    </a:lnTo>
                    <a:lnTo>
                      <a:pt x="52" y="176"/>
                    </a:lnTo>
                    <a:lnTo>
                      <a:pt x="75" y="166"/>
                    </a:lnTo>
                    <a:lnTo>
                      <a:pt x="99" y="156"/>
                    </a:lnTo>
                    <a:lnTo>
                      <a:pt x="124" y="146"/>
                    </a:lnTo>
                    <a:lnTo>
                      <a:pt x="147" y="138"/>
                    </a:lnTo>
                    <a:lnTo>
                      <a:pt x="171" y="128"/>
                    </a:lnTo>
                    <a:lnTo>
                      <a:pt x="194" y="119"/>
                    </a:lnTo>
                    <a:lnTo>
                      <a:pt x="218" y="109"/>
                    </a:lnTo>
                    <a:lnTo>
                      <a:pt x="241" y="99"/>
                    </a:lnTo>
                    <a:lnTo>
                      <a:pt x="265" y="89"/>
                    </a:lnTo>
                    <a:lnTo>
                      <a:pt x="287" y="77"/>
                    </a:lnTo>
                    <a:lnTo>
                      <a:pt x="310" y="66"/>
                    </a:lnTo>
                    <a:lnTo>
                      <a:pt x="332" y="54"/>
                    </a:lnTo>
                    <a:lnTo>
                      <a:pt x="354" y="41"/>
                    </a:lnTo>
                    <a:lnTo>
                      <a:pt x="376" y="27"/>
                    </a:lnTo>
                    <a:lnTo>
                      <a:pt x="381" y="23"/>
                    </a:lnTo>
                    <a:lnTo>
                      <a:pt x="382" y="17"/>
                    </a:lnTo>
                    <a:lnTo>
                      <a:pt x="382" y="11"/>
                    </a:lnTo>
                    <a:lnTo>
                      <a:pt x="379" y="7"/>
                    </a:lnTo>
                    <a:lnTo>
                      <a:pt x="375" y="3"/>
                    </a:lnTo>
                    <a:lnTo>
                      <a:pt x="369" y="0"/>
                    </a:lnTo>
                    <a:lnTo>
                      <a:pt x="363" y="0"/>
                    </a:lnTo>
                    <a:lnTo>
                      <a:pt x="359" y="3"/>
                    </a:lnTo>
                    <a:lnTo>
                      <a:pt x="335" y="16"/>
                    </a:lnTo>
                    <a:lnTo>
                      <a:pt x="309" y="28"/>
                    </a:lnTo>
                    <a:lnTo>
                      <a:pt x="281" y="41"/>
                    </a:lnTo>
                    <a:lnTo>
                      <a:pt x="253" y="56"/>
                    </a:lnTo>
                    <a:lnTo>
                      <a:pt x="223" y="70"/>
                    </a:lnTo>
                    <a:lnTo>
                      <a:pt x="193" y="84"/>
                    </a:lnTo>
                    <a:lnTo>
                      <a:pt x="163" y="97"/>
                    </a:lnTo>
                    <a:lnTo>
                      <a:pt x="135" y="112"/>
                    </a:lnTo>
                    <a:lnTo>
                      <a:pt x="107" y="125"/>
                    </a:lnTo>
                    <a:lnTo>
                      <a:pt x="83" y="136"/>
                    </a:lnTo>
                    <a:lnTo>
                      <a:pt x="61" y="148"/>
                    </a:lnTo>
                    <a:lnTo>
                      <a:pt x="40" y="158"/>
                    </a:lnTo>
                    <a:lnTo>
                      <a:pt x="24" y="166"/>
                    </a:lnTo>
                    <a:lnTo>
                      <a:pt x="12" y="174"/>
                    </a:lnTo>
                    <a:lnTo>
                      <a:pt x="5" y="179"/>
                    </a:lnTo>
                    <a:lnTo>
                      <a:pt x="2" y="18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4" name="Freeform 174">
                <a:extLst>
                  <a:ext uri="{FF2B5EF4-FFF2-40B4-BE49-F238E27FC236}">
                    <a16:creationId xmlns:a16="http://schemas.microsoft.com/office/drawing/2014/main" id="{E9E2595A-216F-3B4E-B793-130411964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4" y="4693"/>
                <a:ext cx="76" cy="80"/>
              </a:xfrm>
              <a:custGeom>
                <a:avLst/>
                <a:gdLst>
                  <a:gd name="T0" fmla="*/ 0 w 229"/>
                  <a:gd name="T1" fmla="*/ 0 h 240"/>
                  <a:gd name="T2" fmla="*/ 0 w 229"/>
                  <a:gd name="T3" fmla="*/ 0 h 240"/>
                  <a:gd name="T4" fmla="*/ 0 w 229"/>
                  <a:gd name="T5" fmla="*/ 0 h 240"/>
                  <a:gd name="T6" fmla="*/ 0 w 229"/>
                  <a:gd name="T7" fmla="*/ 0 h 240"/>
                  <a:gd name="T8" fmla="*/ 0 w 229"/>
                  <a:gd name="T9" fmla="*/ 0 h 240"/>
                  <a:gd name="T10" fmla="*/ 0 w 229"/>
                  <a:gd name="T11" fmla="*/ 0 h 240"/>
                  <a:gd name="T12" fmla="*/ 0 w 229"/>
                  <a:gd name="T13" fmla="*/ 0 h 240"/>
                  <a:gd name="T14" fmla="*/ 0 w 229"/>
                  <a:gd name="T15" fmla="*/ 0 h 240"/>
                  <a:gd name="T16" fmla="*/ 0 w 229"/>
                  <a:gd name="T17" fmla="*/ 0 h 240"/>
                  <a:gd name="T18" fmla="*/ 0 w 229"/>
                  <a:gd name="T19" fmla="*/ 0 h 240"/>
                  <a:gd name="T20" fmla="*/ 0 w 229"/>
                  <a:gd name="T21" fmla="*/ 0 h 240"/>
                  <a:gd name="T22" fmla="*/ 0 w 229"/>
                  <a:gd name="T23" fmla="*/ 0 h 240"/>
                  <a:gd name="T24" fmla="*/ 0 w 229"/>
                  <a:gd name="T25" fmla="*/ 0 h 240"/>
                  <a:gd name="T26" fmla="*/ 0 w 229"/>
                  <a:gd name="T27" fmla="*/ 0 h 240"/>
                  <a:gd name="T28" fmla="*/ 0 w 229"/>
                  <a:gd name="T29" fmla="*/ 0 h 240"/>
                  <a:gd name="T30" fmla="*/ 0 w 229"/>
                  <a:gd name="T31" fmla="*/ 0 h 240"/>
                  <a:gd name="T32" fmla="*/ 0 w 229"/>
                  <a:gd name="T33" fmla="*/ 0 h 240"/>
                  <a:gd name="T34" fmla="*/ 0 w 229"/>
                  <a:gd name="T35" fmla="*/ 0 h 240"/>
                  <a:gd name="T36" fmla="*/ 0 w 229"/>
                  <a:gd name="T37" fmla="*/ 0 h 240"/>
                  <a:gd name="T38" fmla="*/ 0 w 229"/>
                  <a:gd name="T39" fmla="*/ 0 h 240"/>
                  <a:gd name="T40" fmla="*/ 0 w 229"/>
                  <a:gd name="T41" fmla="*/ 0 h 240"/>
                  <a:gd name="T42" fmla="*/ 0 w 229"/>
                  <a:gd name="T43" fmla="*/ 0 h 240"/>
                  <a:gd name="T44" fmla="*/ 0 w 229"/>
                  <a:gd name="T45" fmla="*/ 0 h 240"/>
                  <a:gd name="T46" fmla="*/ 0 w 229"/>
                  <a:gd name="T47" fmla="*/ 0 h 240"/>
                  <a:gd name="T48" fmla="*/ 0 w 229"/>
                  <a:gd name="T49" fmla="*/ 0 h 240"/>
                  <a:gd name="T50" fmla="*/ 0 w 229"/>
                  <a:gd name="T51" fmla="*/ 0 h 240"/>
                  <a:gd name="T52" fmla="*/ 0 w 229"/>
                  <a:gd name="T53" fmla="*/ 0 h 240"/>
                  <a:gd name="T54" fmla="*/ 0 w 229"/>
                  <a:gd name="T55" fmla="*/ 0 h 240"/>
                  <a:gd name="T56" fmla="*/ 0 w 229"/>
                  <a:gd name="T57" fmla="*/ 0 h 240"/>
                  <a:gd name="T58" fmla="*/ 0 w 229"/>
                  <a:gd name="T59" fmla="*/ 0 h 240"/>
                  <a:gd name="T60" fmla="*/ 0 w 229"/>
                  <a:gd name="T61" fmla="*/ 0 h 240"/>
                  <a:gd name="T62" fmla="*/ 0 w 229"/>
                  <a:gd name="T63" fmla="*/ 0 h 240"/>
                  <a:gd name="T64" fmla="*/ 0 w 229"/>
                  <a:gd name="T65" fmla="*/ 0 h 240"/>
                  <a:gd name="T66" fmla="*/ 0 w 229"/>
                  <a:gd name="T67" fmla="*/ 0 h 240"/>
                  <a:gd name="T68" fmla="*/ 0 w 229"/>
                  <a:gd name="T69" fmla="*/ 0 h 240"/>
                  <a:gd name="T70" fmla="*/ 0 w 229"/>
                  <a:gd name="T71" fmla="*/ 0 h 240"/>
                  <a:gd name="T72" fmla="*/ 0 w 229"/>
                  <a:gd name="T73" fmla="*/ 0 h 240"/>
                  <a:gd name="T74" fmla="*/ 0 w 229"/>
                  <a:gd name="T75" fmla="*/ 0 h 24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29" h="240">
                    <a:moveTo>
                      <a:pt x="126" y="4"/>
                    </a:moveTo>
                    <a:lnTo>
                      <a:pt x="119" y="3"/>
                    </a:lnTo>
                    <a:lnTo>
                      <a:pt x="111" y="3"/>
                    </a:lnTo>
                    <a:lnTo>
                      <a:pt x="105" y="1"/>
                    </a:lnTo>
                    <a:lnTo>
                      <a:pt x="102" y="1"/>
                    </a:lnTo>
                    <a:lnTo>
                      <a:pt x="94" y="0"/>
                    </a:lnTo>
                    <a:lnTo>
                      <a:pt x="83" y="0"/>
                    </a:lnTo>
                    <a:lnTo>
                      <a:pt x="75" y="1"/>
                    </a:lnTo>
                    <a:lnTo>
                      <a:pt x="66" y="3"/>
                    </a:lnTo>
                    <a:lnTo>
                      <a:pt x="57" y="4"/>
                    </a:lnTo>
                    <a:lnTo>
                      <a:pt x="48" y="9"/>
                    </a:lnTo>
                    <a:lnTo>
                      <a:pt x="41" y="13"/>
                    </a:lnTo>
                    <a:lnTo>
                      <a:pt x="33" y="17"/>
                    </a:lnTo>
                    <a:lnTo>
                      <a:pt x="17" y="34"/>
                    </a:lnTo>
                    <a:lnTo>
                      <a:pt x="6" y="55"/>
                    </a:lnTo>
                    <a:lnTo>
                      <a:pt x="1" y="76"/>
                    </a:lnTo>
                    <a:lnTo>
                      <a:pt x="0" y="98"/>
                    </a:lnTo>
                    <a:lnTo>
                      <a:pt x="3" y="121"/>
                    </a:lnTo>
                    <a:lnTo>
                      <a:pt x="8" y="144"/>
                    </a:lnTo>
                    <a:lnTo>
                      <a:pt x="16" y="167"/>
                    </a:lnTo>
                    <a:lnTo>
                      <a:pt x="26" y="187"/>
                    </a:lnTo>
                    <a:lnTo>
                      <a:pt x="35" y="200"/>
                    </a:lnTo>
                    <a:lnTo>
                      <a:pt x="45" y="213"/>
                    </a:lnTo>
                    <a:lnTo>
                      <a:pt x="57" y="223"/>
                    </a:lnTo>
                    <a:lnTo>
                      <a:pt x="70" y="230"/>
                    </a:lnTo>
                    <a:lnTo>
                      <a:pt x="85" y="236"/>
                    </a:lnTo>
                    <a:lnTo>
                      <a:pt x="101" y="240"/>
                    </a:lnTo>
                    <a:lnTo>
                      <a:pt x="116" y="240"/>
                    </a:lnTo>
                    <a:lnTo>
                      <a:pt x="132" y="237"/>
                    </a:lnTo>
                    <a:lnTo>
                      <a:pt x="154" y="228"/>
                    </a:lnTo>
                    <a:lnTo>
                      <a:pt x="174" y="218"/>
                    </a:lnTo>
                    <a:lnTo>
                      <a:pt x="192" y="204"/>
                    </a:lnTo>
                    <a:lnTo>
                      <a:pt x="208" y="188"/>
                    </a:lnTo>
                    <a:lnTo>
                      <a:pt x="218" y="171"/>
                    </a:lnTo>
                    <a:lnTo>
                      <a:pt x="226" y="151"/>
                    </a:lnTo>
                    <a:lnTo>
                      <a:pt x="229" y="131"/>
                    </a:lnTo>
                    <a:lnTo>
                      <a:pt x="226" y="109"/>
                    </a:lnTo>
                    <a:lnTo>
                      <a:pt x="224" y="103"/>
                    </a:lnTo>
                    <a:lnTo>
                      <a:pt x="221" y="98"/>
                    </a:lnTo>
                    <a:lnTo>
                      <a:pt x="215" y="95"/>
                    </a:lnTo>
                    <a:lnTo>
                      <a:pt x="210" y="93"/>
                    </a:lnTo>
                    <a:lnTo>
                      <a:pt x="204" y="95"/>
                    </a:lnTo>
                    <a:lnTo>
                      <a:pt x="198" y="99"/>
                    </a:lnTo>
                    <a:lnTo>
                      <a:pt x="195" y="105"/>
                    </a:lnTo>
                    <a:lnTo>
                      <a:pt x="195" y="111"/>
                    </a:lnTo>
                    <a:lnTo>
                      <a:pt x="193" y="126"/>
                    </a:lnTo>
                    <a:lnTo>
                      <a:pt x="189" y="142"/>
                    </a:lnTo>
                    <a:lnTo>
                      <a:pt x="183" y="158"/>
                    </a:lnTo>
                    <a:lnTo>
                      <a:pt x="174" y="171"/>
                    </a:lnTo>
                    <a:lnTo>
                      <a:pt x="164" y="181"/>
                    </a:lnTo>
                    <a:lnTo>
                      <a:pt x="149" y="190"/>
                    </a:lnTo>
                    <a:lnTo>
                      <a:pt x="133" y="195"/>
                    </a:lnTo>
                    <a:lnTo>
                      <a:pt x="113" y="198"/>
                    </a:lnTo>
                    <a:lnTo>
                      <a:pt x="92" y="197"/>
                    </a:lnTo>
                    <a:lnTo>
                      <a:pt x="76" y="188"/>
                    </a:lnTo>
                    <a:lnTo>
                      <a:pt x="63" y="177"/>
                    </a:lnTo>
                    <a:lnTo>
                      <a:pt x="54" y="161"/>
                    </a:lnTo>
                    <a:lnTo>
                      <a:pt x="47" y="142"/>
                    </a:lnTo>
                    <a:lnTo>
                      <a:pt x="41" y="124"/>
                    </a:lnTo>
                    <a:lnTo>
                      <a:pt x="36" y="103"/>
                    </a:lnTo>
                    <a:lnTo>
                      <a:pt x="35" y="85"/>
                    </a:lnTo>
                    <a:lnTo>
                      <a:pt x="35" y="73"/>
                    </a:lnTo>
                    <a:lnTo>
                      <a:pt x="36" y="62"/>
                    </a:lnTo>
                    <a:lnTo>
                      <a:pt x="41" y="50"/>
                    </a:lnTo>
                    <a:lnTo>
                      <a:pt x="48" y="40"/>
                    </a:lnTo>
                    <a:lnTo>
                      <a:pt x="55" y="33"/>
                    </a:lnTo>
                    <a:lnTo>
                      <a:pt x="66" y="26"/>
                    </a:lnTo>
                    <a:lnTo>
                      <a:pt x="77" y="21"/>
                    </a:lnTo>
                    <a:lnTo>
                      <a:pt x="92" y="19"/>
                    </a:lnTo>
                    <a:lnTo>
                      <a:pt x="97" y="19"/>
                    </a:lnTo>
                    <a:lnTo>
                      <a:pt x="105" y="19"/>
                    </a:lnTo>
                    <a:lnTo>
                      <a:pt x="120" y="19"/>
                    </a:lnTo>
                    <a:lnTo>
                      <a:pt x="135" y="21"/>
                    </a:lnTo>
                    <a:lnTo>
                      <a:pt x="139" y="20"/>
                    </a:lnTo>
                    <a:lnTo>
                      <a:pt x="139" y="14"/>
                    </a:lnTo>
                    <a:lnTo>
                      <a:pt x="133" y="9"/>
                    </a:lnTo>
                    <a:lnTo>
                      <a:pt x="126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5" name="Freeform 175">
                <a:extLst>
                  <a:ext uri="{FF2B5EF4-FFF2-40B4-BE49-F238E27FC236}">
                    <a16:creationId xmlns:a16="http://schemas.microsoft.com/office/drawing/2014/main" id="{9E86A646-EBD1-7D4C-B99A-7FD6C53A8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1" y="4895"/>
                <a:ext cx="93" cy="90"/>
              </a:xfrm>
              <a:custGeom>
                <a:avLst/>
                <a:gdLst>
                  <a:gd name="T0" fmla="*/ 0 w 281"/>
                  <a:gd name="T1" fmla="*/ 0 h 270"/>
                  <a:gd name="T2" fmla="*/ 0 w 281"/>
                  <a:gd name="T3" fmla="*/ 0 h 270"/>
                  <a:gd name="T4" fmla="*/ 0 w 281"/>
                  <a:gd name="T5" fmla="*/ 0 h 270"/>
                  <a:gd name="T6" fmla="*/ 0 w 281"/>
                  <a:gd name="T7" fmla="*/ 0 h 270"/>
                  <a:gd name="T8" fmla="*/ 0 w 281"/>
                  <a:gd name="T9" fmla="*/ 0 h 270"/>
                  <a:gd name="T10" fmla="*/ 0 w 281"/>
                  <a:gd name="T11" fmla="*/ 0 h 270"/>
                  <a:gd name="T12" fmla="*/ 0 w 281"/>
                  <a:gd name="T13" fmla="*/ 0 h 270"/>
                  <a:gd name="T14" fmla="*/ 0 w 281"/>
                  <a:gd name="T15" fmla="*/ 0 h 270"/>
                  <a:gd name="T16" fmla="*/ 0 w 281"/>
                  <a:gd name="T17" fmla="*/ 0 h 270"/>
                  <a:gd name="T18" fmla="*/ 0 w 281"/>
                  <a:gd name="T19" fmla="*/ 0 h 270"/>
                  <a:gd name="T20" fmla="*/ 0 w 281"/>
                  <a:gd name="T21" fmla="*/ 0 h 270"/>
                  <a:gd name="T22" fmla="*/ 0 w 281"/>
                  <a:gd name="T23" fmla="*/ 0 h 270"/>
                  <a:gd name="T24" fmla="*/ 0 w 281"/>
                  <a:gd name="T25" fmla="*/ 0 h 270"/>
                  <a:gd name="T26" fmla="*/ 0 w 281"/>
                  <a:gd name="T27" fmla="*/ 0 h 270"/>
                  <a:gd name="T28" fmla="*/ 0 w 281"/>
                  <a:gd name="T29" fmla="*/ 0 h 270"/>
                  <a:gd name="T30" fmla="*/ 0 w 281"/>
                  <a:gd name="T31" fmla="*/ 0 h 270"/>
                  <a:gd name="T32" fmla="*/ 0 w 281"/>
                  <a:gd name="T33" fmla="*/ 0 h 270"/>
                  <a:gd name="T34" fmla="*/ 0 w 281"/>
                  <a:gd name="T35" fmla="*/ 0 h 270"/>
                  <a:gd name="T36" fmla="*/ 0 w 281"/>
                  <a:gd name="T37" fmla="*/ 0 h 270"/>
                  <a:gd name="T38" fmla="*/ 0 w 281"/>
                  <a:gd name="T39" fmla="*/ 0 h 270"/>
                  <a:gd name="T40" fmla="*/ 0 w 281"/>
                  <a:gd name="T41" fmla="*/ 0 h 270"/>
                  <a:gd name="T42" fmla="*/ 0 w 281"/>
                  <a:gd name="T43" fmla="*/ 0 h 270"/>
                  <a:gd name="T44" fmla="*/ 0 w 281"/>
                  <a:gd name="T45" fmla="*/ 0 h 270"/>
                  <a:gd name="T46" fmla="*/ 0 w 281"/>
                  <a:gd name="T47" fmla="*/ 0 h 270"/>
                  <a:gd name="T48" fmla="*/ 0 w 281"/>
                  <a:gd name="T49" fmla="*/ 0 h 270"/>
                  <a:gd name="T50" fmla="*/ 0 w 281"/>
                  <a:gd name="T51" fmla="*/ 0 h 270"/>
                  <a:gd name="T52" fmla="*/ 0 w 281"/>
                  <a:gd name="T53" fmla="*/ 0 h 270"/>
                  <a:gd name="T54" fmla="*/ 0 w 281"/>
                  <a:gd name="T55" fmla="*/ 0 h 270"/>
                  <a:gd name="T56" fmla="*/ 0 w 281"/>
                  <a:gd name="T57" fmla="*/ 0 h 270"/>
                  <a:gd name="T58" fmla="*/ 0 w 281"/>
                  <a:gd name="T59" fmla="*/ 0 h 270"/>
                  <a:gd name="T60" fmla="*/ 0 w 281"/>
                  <a:gd name="T61" fmla="*/ 0 h 270"/>
                  <a:gd name="T62" fmla="*/ 0 w 281"/>
                  <a:gd name="T63" fmla="*/ 0 h 270"/>
                  <a:gd name="T64" fmla="*/ 0 w 281"/>
                  <a:gd name="T65" fmla="*/ 0 h 270"/>
                  <a:gd name="T66" fmla="*/ 0 w 281"/>
                  <a:gd name="T67" fmla="*/ 0 h 27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281" h="270">
                    <a:moveTo>
                      <a:pt x="75" y="5"/>
                    </a:moveTo>
                    <a:lnTo>
                      <a:pt x="61" y="10"/>
                    </a:lnTo>
                    <a:lnTo>
                      <a:pt x="47" y="19"/>
                    </a:lnTo>
                    <a:lnTo>
                      <a:pt x="34" y="28"/>
                    </a:lnTo>
                    <a:lnTo>
                      <a:pt x="24" y="39"/>
                    </a:lnTo>
                    <a:lnTo>
                      <a:pt x="15" y="52"/>
                    </a:lnTo>
                    <a:lnTo>
                      <a:pt x="8" y="65"/>
                    </a:lnTo>
                    <a:lnTo>
                      <a:pt x="3" y="81"/>
                    </a:lnTo>
                    <a:lnTo>
                      <a:pt x="0" y="97"/>
                    </a:lnTo>
                    <a:lnTo>
                      <a:pt x="0" y="114"/>
                    </a:lnTo>
                    <a:lnTo>
                      <a:pt x="2" y="130"/>
                    </a:lnTo>
                    <a:lnTo>
                      <a:pt x="6" y="145"/>
                    </a:lnTo>
                    <a:lnTo>
                      <a:pt x="12" y="161"/>
                    </a:lnTo>
                    <a:lnTo>
                      <a:pt x="18" y="176"/>
                    </a:lnTo>
                    <a:lnTo>
                      <a:pt x="27" y="191"/>
                    </a:lnTo>
                    <a:lnTo>
                      <a:pt x="37" y="204"/>
                    </a:lnTo>
                    <a:lnTo>
                      <a:pt x="49" y="217"/>
                    </a:lnTo>
                    <a:lnTo>
                      <a:pt x="65" y="232"/>
                    </a:lnTo>
                    <a:lnTo>
                      <a:pt x="83" y="245"/>
                    </a:lnTo>
                    <a:lnTo>
                      <a:pt x="102" y="258"/>
                    </a:lnTo>
                    <a:lnTo>
                      <a:pt x="122" y="266"/>
                    </a:lnTo>
                    <a:lnTo>
                      <a:pt x="143" y="270"/>
                    </a:lnTo>
                    <a:lnTo>
                      <a:pt x="165" y="270"/>
                    </a:lnTo>
                    <a:lnTo>
                      <a:pt x="185" y="265"/>
                    </a:lnTo>
                    <a:lnTo>
                      <a:pt x="206" y="252"/>
                    </a:lnTo>
                    <a:lnTo>
                      <a:pt x="219" y="240"/>
                    </a:lnTo>
                    <a:lnTo>
                      <a:pt x="232" y="229"/>
                    </a:lnTo>
                    <a:lnTo>
                      <a:pt x="244" y="216"/>
                    </a:lnTo>
                    <a:lnTo>
                      <a:pt x="254" y="203"/>
                    </a:lnTo>
                    <a:lnTo>
                      <a:pt x="263" y="189"/>
                    </a:lnTo>
                    <a:lnTo>
                      <a:pt x="270" y="174"/>
                    </a:lnTo>
                    <a:lnTo>
                      <a:pt x="276" y="158"/>
                    </a:lnTo>
                    <a:lnTo>
                      <a:pt x="279" y="141"/>
                    </a:lnTo>
                    <a:lnTo>
                      <a:pt x="281" y="134"/>
                    </a:lnTo>
                    <a:lnTo>
                      <a:pt x="279" y="127"/>
                    </a:lnTo>
                    <a:lnTo>
                      <a:pt x="275" y="121"/>
                    </a:lnTo>
                    <a:lnTo>
                      <a:pt x="268" y="117"/>
                    </a:lnTo>
                    <a:lnTo>
                      <a:pt x="259" y="117"/>
                    </a:lnTo>
                    <a:lnTo>
                      <a:pt x="251" y="118"/>
                    </a:lnTo>
                    <a:lnTo>
                      <a:pt x="245" y="122"/>
                    </a:lnTo>
                    <a:lnTo>
                      <a:pt x="243" y="130"/>
                    </a:lnTo>
                    <a:lnTo>
                      <a:pt x="243" y="133"/>
                    </a:lnTo>
                    <a:lnTo>
                      <a:pt x="240" y="140"/>
                    </a:lnTo>
                    <a:lnTo>
                      <a:pt x="235" y="151"/>
                    </a:lnTo>
                    <a:lnTo>
                      <a:pt x="229" y="164"/>
                    </a:lnTo>
                    <a:lnTo>
                      <a:pt x="222" y="179"/>
                    </a:lnTo>
                    <a:lnTo>
                      <a:pt x="210" y="191"/>
                    </a:lnTo>
                    <a:lnTo>
                      <a:pt x="199" y="203"/>
                    </a:lnTo>
                    <a:lnTo>
                      <a:pt x="182" y="210"/>
                    </a:lnTo>
                    <a:lnTo>
                      <a:pt x="154" y="212"/>
                    </a:lnTo>
                    <a:lnTo>
                      <a:pt x="127" y="207"/>
                    </a:lnTo>
                    <a:lnTo>
                      <a:pt x="100" y="197"/>
                    </a:lnTo>
                    <a:lnTo>
                      <a:pt x="78" y="181"/>
                    </a:lnTo>
                    <a:lnTo>
                      <a:pt x="59" y="163"/>
                    </a:lnTo>
                    <a:lnTo>
                      <a:pt x="46" y="140"/>
                    </a:lnTo>
                    <a:lnTo>
                      <a:pt x="40" y="114"/>
                    </a:lnTo>
                    <a:lnTo>
                      <a:pt x="40" y="87"/>
                    </a:lnTo>
                    <a:lnTo>
                      <a:pt x="44" y="74"/>
                    </a:lnTo>
                    <a:lnTo>
                      <a:pt x="50" y="62"/>
                    </a:lnTo>
                    <a:lnTo>
                      <a:pt x="59" y="51"/>
                    </a:lnTo>
                    <a:lnTo>
                      <a:pt x="69" y="41"/>
                    </a:lnTo>
                    <a:lnTo>
                      <a:pt x="80" y="31"/>
                    </a:lnTo>
                    <a:lnTo>
                      <a:pt x="91" y="23"/>
                    </a:lnTo>
                    <a:lnTo>
                      <a:pt x="102" y="19"/>
                    </a:lnTo>
                    <a:lnTo>
                      <a:pt x="112" y="16"/>
                    </a:lnTo>
                    <a:lnTo>
                      <a:pt x="110" y="5"/>
                    </a:lnTo>
                    <a:lnTo>
                      <a:pt x="102" y="0"/>
                    </a:lnTo>
                    <a:lnTo>
                      <a:pt x="88" y="2"/>
                    </a:lnTo>
                    <a:lnTo>
                      <a:pt x="75" y="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6" name="Freeform 176">
                <a:extLst>
                  <a:ext uri="{FF2B5EF4-FFF2-40B4-BE49-F238E27FC236}">
                    <a16:creationId xmlns:a16="http://schemas.microsoft.com/office/drawing/2014/main" id="{2614D15C-9244-C744-A826-E6331F23E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31" y="4921"/>
                <a:ext cx="5" cy="4"/>
              </a:xfrm>
              <a:custGeom>
                <a:avLst/>
                <a:gdLst>
                  <a:gd name="T0" fmla="*/ 0 w 15"/>
                  <a:gd name="T1" fmla="*/ 0 h 13"/>
                  <a:gd name="T2" fmla="*/ 0 w 15"/>
                  <a:gd name="T3" fmla="*/ 0 h 13"/>
                  <a:gd name="T4" fmla="*/ 0 w 15"/>
                  <a:gd name="T5" fmla="*/ 0 h 13"/>
                  <a:gd name="T6" fmla="*/ 0 w 15"/>
                  <a:gd name="T7" fmla="*/ 0 h 13"/>
                  <a:gd name="T8" fmla="*/ 0 w 15"/>
                  <a:gd name="T9" fmla="*/ 0 h 13"/>
                  <a:gd name="T10" fmla="*/ 0 w 15"/>
                  <a:gd name="T11" fmla="*/ 0 h 13"/>
                  <a:gd name="T12" fmla="*/ 0 w 15"/>
                  <a:gd name="T13" fmla="*/ 0 h 13"/>
                  <a:gd name="T14" fmla="*/ 0 w 15"/>
                  <a:gd name="T15" fmla="*/ 0 h 13"/>
                  <a:gd name="T16" fmla="*/ 0 w 15"/>
                  <a:gd name="T17" fmla="*/ 0 h 13"/>
                  <a:gd name="T18" fmla="*/ 0 w 15"/>
                  <a:gd name="T19" fmla="*/ 0 h 13"/>
                  <a:gd name="T20" fmla="*/ 0 w 15"/>
                  <a:gd name="T21" fmla="*/ 0 h 13"/>
                  <a:gd name="T22" fmla="*/ 0 w 15"/>
                  <a:gd name="T23" fmla="*/ 0 h 13"/>
                  <a:gd name="T24" fmla="*/ 0 w 15"/>
                  <a:gd name="T25" fmla="*/ 0 h 13"/>
                  <a:gd name="T26" fmla="*/ 0 w 15"/>
                  <a:gd name="T27" fmla="*/ 0 h 13"/>
                  <a:gd name="T28" fmla="*/ 0 w 15"/>
                  <a:gd name="T29" fmla="*/ 0 h 13"/>
                  <a:gd name="T30" fmla="*/ 0 w 15"/>
                  <a:gd name="T31" fmla="*/ 0 h 13"/>
                  <a:gd name="T32" fmla="*/ 0 w 15"/>
                  <a:gd name="T33" fmla="*/ 0 h 13"/>
                  <a:gd name="T34" fmla="*/ 0 w 15"/>
                  <a:gd name="T35" fmla="*/ 0 h 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5" h="13">
                    <a:moveTo>
                      <a:pt x="0" y="6"/>
                    </a:moveTo>
                    <a:lnTo>
                      <a:pt x="2" y="9"/>
                    </a:lnTo>
                    <a:lnTo>
                      <a:pt x="3" y="11"/>
                    </a:lnTo>
                    <a:lnTo>
                      <a:pt x="5" y="13"/>
                    </a:lnTo>
                    <a:lnTo>
                      <a:pt x="8" y="13"/>
                    </a:lnTo>
                    <a:lnTo>
                      <a:pt x="11" y="13"/>
                    </a:lnTo>
                    <a:lnTo>
                      <a:pt x="14" y="11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5" y="4"/>
                    </a:lnTo>
                    <a:lnTo>
                      <a:pt x="14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7" name="Freeform 177">
                <a:extLst>
                  <a:ext uri="{FF2B5EF4-FFF2-40B4-BE49-F238E27FC236}">
                    <a16:creationId xmlns:a16="http://schemas.microsoft.com/office/drawing/2014/main" id="{8F453164-8DB9-AB43-B05F-B7F6E0C2C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7" y="4911"/>
                <a:ext cx="6" cy="6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0 h 17"/>
                  <a:gd name="T4" fmla="*/ 0 w 17"/>
                  <a:gd name="T5" fmla="*/ 0 h 17"/>
                  <a:gd name="T6" fmla="*/ 0 w 17"/>
                  <a:gd name="T7" fmla="*/ 0 h 17"/>
                  <a:gd name="T8" fmla="*/ 0 w 17"/>
                  <a:gd name="T9" fmla="*/ 0 h 17"/>
                  <a:gd name="T10" fmla="*/ 0 w 17"/>
                  <a:gd name="T11" fmla="*/ 0 h 17"/>
                  <a:gd name="T12" fmla="*/ 0 w 17"/>
                  <a:gd name="T13" fmla="*/ 0 h 17"/>
                  <a:gd name="T14" fmla="*/ 0 w 17"/>
                  <a:gd name="T15" fmla="*/ 0 h 17"/>
                  <a:gd name="T16" fmla="*/ 0 w 17"/>
                  <a:gd name="T17" fmla="*/ 0 h 17"/>
                  <a:gd name="T18" fmla="*/ 0 w 17"/>
                  <a:gd name="T19" fmla="*/ 0 h 17"/>
                  <a:gd name="T20" fmla="*/ 0 w 17"/>
                  <a:gd name="T21" fmla="*/ 0 h 17"/>
                  <a:gd name="T22" fmla="*/ 0 w 17"/>
                  <a:gd name="T23" fmla="*/ 0 h 17"/>
                  <a:gd name="T24" fmla="*/ 0 w 17"/>
                  <a:gd name="T25" fmla="*/ 0 h 17"/>
                  <a:gd name="T26" fmla="*/ 0 w 17"/>
                  <a:gd name="T27" fmla="*/ 0 h 17"/>
                  <a:gd name="T28" fmla="*/ 0 w 17"/>
                  <a:gd name="T29" fmla="*/ 0 h 17"/>
                  <a:gd name="T30" fmla="*/ 0 w 17"/>
                  <a:gd name="T31" fmla="*/ 0 h 17"/>
                  <a:gd name="T32" fmla="*/ 0 w 17"/>
                  <a:gd name="T33" fmla="*/ 0 h 17"/>
                  <a:gd name="T34" fmla="*/ 0 w 17"/>
                  <a:gd name="T35" fmla="*/ 0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0" y="9"/>
                    </a:moveTo>
                    <a:lnTo>
                      <a:pt x="1" y="13"/>
                    </a:lnTo>
                    <a:lnTo>
                      <a:pt x="3" y="15"/>
                    </a:lnTo>
                    <a:lnTo>
                      <a:pt x="6" y="17"/>
                    </a:lnTo>
                    <a:lnTo>
                      <a:pt x="9" y="17"/>
                    </a:lnTo>
                    <a:lnTo>
                      <a:pt x="13" y="17"/>
                    </a:lnTo>
                    <a:lnTo>
                      <a:pt x="16" y="15"/>
                    </a:lnTo>
                    <a:lnTo>
                      <a:pt x="17" y="13"/>
                    </a:lnTo>
                    <a:lnTo>
                      <a:pt x="17" y="9"/>
                    </a:lnTo>
                    <a:lnTo>
                      <a:pt x="17" y="6"/>
                    </a:lnTo>
                    <a:lnTo>
                      <a:pt x="16" y="3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3" y="3"/>
                    </a:lnTo>
                    <a:lnTo>
                      <a:pt x="1" y="6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8" name="Freeform 178">
                <a:extLst>
                  <a:ext uri="{FF2B5EF4-FFF2-40B4-BE49-F238E27FC236}">
                    <a16:creationId xmlns:a16="http://schemas.microsoft.com/office/drawing/2014/main" id="{339EEFE0-2F46-5E4A-8548-9312A5BD9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68" y="4904"/>
                <a:ext cx="3" cy="3"/>
              </a:xfrm>
              <a:custGeom>
                <a:avLst/>
                <a:gdLst>
                  <a:gd name="T0" fmla="*/ 0 w 9"/>
                  <a:gd name="T1" fmla="*/ 0 h 9"/>
                  <a:gd name="T2" fmla="*/ 0 w 9"/>
                  <a:gd name="T3" fmla="*/ 0 h 9"/>
                  <a:gd name="T4" fmla="*/ 0 w 9"/>
                  <a:gd name="T5" fmla="*/ 0 h 9"/>
                  <a:gd name="T6" fmla="*/ 0 w 9"/>
                  <a:gd name="T7" fmla="*/ 0 h 9"/>
                  <a:gd name="T8" fmla="*/ 0 w 9"/>
                  <a:gd name="T9" fmla="*/ 0 h 9"/>
                  <a:gd name="T10" fmla="*/ 0 w 9"/>
                  <a:gd name="T11" fmla="*/ 0 h 9"/>
                  <a:gd name="T12" fmla="*/ 0 w 9"/>
                  <a:gd name="T13" fmla="*/ 0 h 9"/>
                  <a:gd name="T14" fmla="*/ 0 w 9"/>
                  <a:gd name="T15" fmla="*/ 0 h 9"/>
                  <a:gd name="T16" fmla="*/ 0 w 9"/>
                  <a:gd name="T17" fmla="*/ 0 h 9"/>
                  <a:gd name="T18" fmla="*/ 0 w 9"/>
                  <a:gd name="T19" fmla="*/ 0 h 9"/>
                  <a:gd name="T20" fmla="*/ 0 w 9"/>
                  <a:gd name="T21" fmla="*/ 0 h 9"/>
                  <a:gd name="T22" fmla="*/ 0 w 9"/>
                  <a:gd name="T23" fmla="*/ 0 h 9"/>
                  <a:gd name="T24" fmla="*/ 0 w 9"/>
                  <a:gd name="T25" fmla="*/ 0 h 9"/>
                  <a:gd name="T26" fmla="*/ 0 w 9"/>
                  <a:gd name="T27" fmla="*/ 0 h 9"/>
                  <a:gd name="T28" fmla="*/ 0 w 9"/>
                  <a:gd name="T29" fmla="*/ 0 h 9"/>
                  <a:gd name="T30" fmla="*/ 0 w 9"/>
                  <a:gd name="T31" fmla="*/ 0 h 9"/>
                  <a:gd name="T32" fmla="*/ 0 w 9"/>
                  <a:gd name="T33" fmla="*/ 0 h 9"/>
                  <a:gd name="T34" fmla="*/ 0 w 9"/>
                  <a:gd name="T35" fmla="*/ 0 h 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9" h="9">
                    <a:moveTo>
                      <a:pt x="0" y="4"/>
                    </a:moveTo>
                    <a:lnTo>
                      <a:pt x="0" y="6"/>
                    </a:lnTo>
                    <a:lnTo>
                      <a:pt x="1" y="7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7" y="7"/>
                    </a:lnTo>
                    <a:lnTo>
                      <a:pt x="9" y="6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7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9" name="Freeform 179">
                <a:extLst>
                  <a:ext uri="{FF2B5EF4-FFF2-40B4-BE49-F238E27FC236}">
                    <a16:creationId xmlns:a16="http://schemas.microsoft.com/office/drawing/2014/main" id="{2F374E9F-D856-8E43-A12D-1844CE6B5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59" y="4927"/>
                <a:ext cx="2" cy="3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0 w 7"/>
                  <a:gd name="T5" fmla="*/ 0 h 8"/>
                  <a:gd name="T6" fmla="*/ 0 w 7"/>
                  <a:gd name="T7" fmla="*/ 0 h 8"/>
                  <a:gd name="T8" fmla="*/ 0 w 7"/>
                  <a:gd name="T9" fmla="*/ 0 h 8"/>
                  <a:gd name="T10" fmla="*/ 0 w 7"/>
                  <a:gd name="T11" fmla="*/ 0 h 8"/>
                  <a:gd name="T12" fmla="*/ 0 w 7"/>
                  <a:gd name="T13" fmla="*/ 0 h 8"/>
                  <a:gd name="T14" fmla="*/ 0 w 7"/>
                  <a:gd name="T15" fmla="*/ 0 h 8"/>
                  <a:gd name="T16" fmla="*/ 0 w 7"/>
                  <a:gd name="T17" fmla="*/ 0 h 8"/>
                  <a:gd name="T18" fmla="*/ 0 w 7"/>
                  <a:gd name="T19" fmla="*/ 0 h 8"/>
                  <a:gd name="T20" fmla="*/ 0 w 7"/>
                  <a:gd name="T21" fmla="*/ 0 h 8"/>
                  <a:gd name="T22" fmla="*/ 0 w 7"/>
                  <a:gd name="T23" fmla="*/ 0 h 8"/>
                  <a:gd name="T24" fmla="*/ 0 w 7"/>
                  <a:gd name="T25" fmla="*/ 0 h 8"/>
                  <a:gd name="T26" fmla="*/ 0 w 7"/>
                  <a:gd name="T27" fmla="*/ 0 h 8"/>
                  <a:gd name="T28" fmla="*/ 0 w 7"/>
                  <a:gd name="T29" fmla="*/ 0 h 8"/>
                  <a:gd name="T30" fmla="*/ 0 w 7"/>
                  <a:gd name="T31" fmla="*/ 0 h 8"/>
                  <a:gd name="T32" fmla="*/ 0 w 7"/>
                  <a:gd name="T33" fmla="*/ 0 h 8"/>
                  <a:gd name="T34" fmla="*/ 0 w 7"/>
                  <a:gd name="T35" fmla="*/ 0 h 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" h="8">
                    <a:moveTo>
                      <a:pt x="0" y="4"/>
                    </a:moveTo>
                    <a:lnTo>
                      <a:pt x="0" y="5"/>
                    </a:lnTo>
                    <a:lnTo>
                      <a:pt x="1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0" name="Freeform 180">
                <a:extLst>
                  <a:ext uri="{FF2B5EF4-FFF2-40B4-BE49-F238E27FC236}">
                    <a16:creationId xmlns:a16="http://schemas.microsoft.com/office/drawing/2014/main" id="{C9B19ADC-552C-3641-90DC-DCF8521F8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3" y="4936"/>
                <a:ext cx="2" cy="3"/>
              </a:xfrm>
              <a:custGeom>
                <a:avLst/>
                <a:gdLst>
                  <a:gd name="T0" fmla="*/ 0 w 7"/>
                  <a:gd name="T1" fmla="*/ 0 h 9"/>
                  <a:gd name="T2" fmla="*/ 0 w 7"/>
                  <a:gd name="T3" fmla="*/ 0 h 9"/>
                  <a:gd name="T4" fmla="*/ 0 w 7"/>
                  <a:gd name="T5" fmla="*/ 0 h 9"/>
                  <a:gd name="T6" fmla="*/ 0 w 7"/>
                  <a:gd name="T7" fmla="*/ 0 h 9"/>
                  <a:gd name="T8" fmla="*/ 0 w 7"/>
                  <a:gd name="T9" fmla="*/ 0 h 9"/>
                  <a:gd name="T10" fmla="*/ 0 w 7"/>
                  <a:gd name="T11" fmla="*/ 0 h 9"/>
                  <a:gd name="T12" fmla="*/ 0 w 7"/>
                  <a:gd name="T13" fmla="*/ 0 h 9"/>
                  <a:gd name="T14" fmla="*/ 0 w 7"/>
                  <a:gd name="T15" fmla="*/ 0 h 9"/>
                  <a:gd name="T16" fmla="*/ 0 w 7"/>
                  <a:gd name="T17" fmla="*/ 0 h 9"/>
                  <a:gd name="T18" fmla="*/ 0 w 7"/>
                  <a:gd name="T19" fmla="*/ 0 h 9"/>
                  <a:gd name="T20" fmla="*/ 0 w 7"/>
                  <a:gd name="T21" fmla="*/ 0 h 9"/>
                  <a:gd name="T22" fmla="*/ 0 w 7"/>
                  <a:gd name="T23" fmla="*/ 0 h 9"/>
                  <a:gd name="T24" fmla="*/ 0 w 7"/>
                  <a:gd name="T25" fmla="*/ 0 h 9"/>
                  <a:gd name="T26" fmla="*/ 0 w 7"/>
                  <a:gd name="T27" fmla="*/ 0 h 9"/>
                  <a:gd name="T28" fmla="*/ 0 w 7"/>
                  <a:gd name="T29" fmla="*/ 0 h 9"/>
                  <a:gd name="T30" fmla="*/ 0 w 7"/>
                  <a:gd name="T31" fmla="*/ 0 h 9"/>
                  <a:gd name="T32" fmla="*/ 0 w 7"/>
                  <a:gd name="T33" fmla="*/ 0 h 9"/>
                  <a:gd name="T34" fmla="*/ 0 w 7"/>
                  <a:gd name="T35" fmla="*/ 0 h 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" h="9">
                    <a:moveTo>
                      <a:pt x="0" y="4"/>
                    </a:moveTo>
                    <a:lnTo>
                      <a:pt x="0" y="6"/>
                    </a:lnTo>
                    <a:lnTo>
                      <a:pt x="1" y="7"/>
                    </a:lnTo>
                    <a:lnTo>
                      <a:pt x="3" y="9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5" y="7"/>
                    </a:lnTo>
                    <a:lnTo>
                      <a:pt x="7" y="6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5" y="1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3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1" name="Freeform 181">
                <a:extLst>
                  <a:ext uri="{FF2B5EF4-FFF2-40B4-BE49-F238E27FC236}">
                    <a16:creationId xmlns:a16="http://schemas.microsoft.com/office/drawing/2014/main" id="{D1E2B538-9BED-2243-9F17-836F6C52D0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74" y="4919"/>
                <a:ext cx="7" cy="6"/>
              </a:xfrm>
              <a:custGeom>
                <a:avLst/>
                <a:gdLst>
                  <a:gd name="T0" fmla="*/ 0 w 20"/>
                  <a:gd name="T1" fmla="*/ 0 h 20"/>
                  <a:gd name="T2" fmla="*/ 0 w 20"/>
                  <a:gd name="T3" fmla="*/ 0 h 20"/>
                  <a:gd name="T4" fmla="*/ 0 w 20"/>
                  <a:gd name="T5" fmla="*/ 0 h 20"/>
                  <a:gd name="T6" fmla="*/ 0 w 20"/>
                  <a:gd name="T7" fmla="*/ 0 h 20"/>
                  <a:gd name="T8" fmla="*/ 0 w 20"/>
                  <a:gd name="T9" fmla="*/ 0 h 20"/>
                  <a:gd name="T10" fmla="*/ 0 w 20"/>
                  <a:gd name="T11" fmla="*/ 0 h 20"/>
                  <a:gd name="T12" fmla="*/ 0 w 20"/>
                  <a:gd name="T13" fmla="*/ 0 h 20"/>
                  <a:gd name="T14" fmla="*/ 0 w 20"/>
                  <a:gd name="T15" fmla="*/ 0 h 20"/>
                  <a:gd name="T16" fmla="*/ 0 w 20"/>
                  <a:gd name="T17" fmla="*/ 0 h 20"/>
                  <a:gd name="T18" fmla="*/ 0 w 20"/>
                  <a:gd name="T19" fmla="*/ 0 h 20"/>
                  <a:gd name="T20" fmla="*/ 0 w 20"/>
                  <a:gd name="T21" fmla="*/ 0 h 20"/>
                  <a:gd name="T22" fmla="*/ 0 w 20"/>
                  <a:gd name="T23" fmla="*/ 0 h 20"/>
                  <a:gd name="T24" fmla="*/ 0 w 20"/>
                  <a:gd name="T25" fmla="*/ 0 h 20"/>
                  <a:gd name="T26" fmla="*/ 0 w 20"/>
                  <a:gd name="T27" fmla="*/ 0 h 20"/>
                  <a:gd name="T28" fmla="*/ 0 w 20"/>
                  <a:gd name="T29" fmla="*/ 0 h 20"/>
                  <a:gd name="T30" fmla="*/ 0 w 20"/>
                  <a:gd name="T31" fmla="*/ 0 h 20"/>
                  <a:gd name="T32" fmla="*/ 0 w 20"/>
                  <a:gd name="T33" fmla="*/ 0 h 20"/>
                  <a:gd name="T34" fmla="*/ 0 w 20"/>
                  <a:gd name="T35" fmla="*/ 0 h 2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0" h="20">
                    <a:moveTo>
                      <a:pt x="0" y="10"/>
                    </a:moveTo>
                    <a:lnTo>
                      <a:pt x="0" y="15"/>
                    </a:lnTo>
                    <a:lnTo>
                      <a:pt x="2" y="17"/>
                    </a:lnTo>
                    <a:lnTo>
                      <a:pt x="5" y="20"/>
                    </a:lnTo>
                    <a:lnTo>
                      <a:pt x="10" y="20"/>
                    </a:lnTo>
                    <a:lnTo>
                      <a:pt x="14" y="20"/>
                    </a:lnTo>
                    <a:lnTo>
                      <a:pt x="17" y="17"/>
                    </a:lnTo>
                    <a:lnTo>
                      <a:pt x="20" y="15"/>
                    </a:lnTo>
                    <a:lnTo>
                      <a:pt x="20" y="10"/>
                    </a:lnTo>
                    <a:lnTo>
                      <a:pt x="20" y="6"/>
                    </a:lnTo>
                    <a:lnTo>
                      <a:pt x="17" y="3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2" name="Freeform 182">
                <a:extLst>
                  <a:ext uri="{FF2B5EF4-FFF2-40B4-BE49-F238E27FC236}">
                    <a16:creationId xmlns:a16="http://schemas.microsoft.com/office/drawing/2014/main" id="{4E8B263F-CC8E-BE46-9ACD-7605BF4622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2" y="4713"/>
                <a:ext cx="4" cy="4"/>
              </a:xfrm>
              <a:custGeom>
                <a:avLst/>
                <a:gdLst>
                  <a:gd name="T0" fmla="*/ 0 w 12"/>
                  <a:gd name="T1" fmla="*/ 0 h 13"/>
                  <a:gd name="T2" fmla="*/ 0 w 12"/>
                  <a:gd name="T3" fmla="*/ 0 h 13"/>
                  <a:gd name="T4" fmla="*/ 0 w 12"/>
                  <a:gd name="T5" fmla="*/ 0 h 13"/>
                  <a:gd name="T6" fmla="*/ 0 w 12"/>
                  <a:gd name="T7" fmla="*/ 0 h 13"/>
                  <a:gd name="T8" fmla="*/ 0 w 12"/>
                  <a:gd name="T9" fmla="*/ 0 h 13"/>
                  <a:gd name="T10" fmla="*/ 0 w 12"/>
                  <a:gd name="T11" fmla="*/ 0 h 13"/>
                  <a:gd name="T12" fmla="*/ 0 w 12"/>
                  <a:gd name="T13" fmla="*/ 0 h 13"/>
                  <a:gd name="T14" fmla="*/ 0 w 12"/>
                  <a:gd name="T15" fmla="*/ 0 h 13"/>
                  <a:gd name="T16" fmla="*/ 0 w 12"/>
                  <a:gd name="T17" fmla="*/ 0 h 13"/>
                  <a:gd name="T18" fmla="*/ 0 w 12"/>
                  <a:gd name="T19" fmla="*/ 0 h 13"/>
                  <a:gd name="T20" fmla="*/ 0 w 12"/>
                  <a:gd name="T21" fmla="*/ 0 h 13"/>
                  <a:gd name="T22" fmla="*/ 0 w 12"/>
                  <a:gd name="T23" fmla="*/ 0 h 13"/>
                  <a:gd name="T24" fmla="*/ 0 w 12"/>
                  <a:gd name="T25" fmla="*/ 0 h 13"/>
                  <a:gd name="T26" fmla="*/ 0 w 12"/>
                  <a:gd name="T27" fmla="*/ 0 h 13"/>
                  <a:gd name="T28" fmla="*/ 0 w 12"/>
                  <a:gd name="T29" fmla="*/ 0 h 13"/>
                  <a:gd name="T30" fmla="*/ 0 w 12"/>
                  <a:gd name="T31" fmla="*/ 0 h 13"/>
                  <a:gd name="T32" fmla="*/ 0 w 12"/>
                  <a:gd name="T33" fmla="*/ 0 h 13"/>
                  <a:gd name="T34" fmla="*/ 0 w 12"/>
                  <a:gd name="T35" fmla="*/ 0 h 1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" h="13">
                    <a:moveTo>
                      <a:pt x="0" y="7"/>
                    </a:moveTo>
                    <a:lnTo>
                      <a:pt x="0" y="9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9" y="13"/>
                    </a:lnTo>
                    <a:lnTo>
                      <a:pt x="11" y="12"/>
                    </a:lnTo>
                    <a:lnTo>
                      <a:pt x="12" y="9"/>
                    </a:lnTo>
                    <a:lnTo>
                      <a:pt x="12" y="7"/>
                    </a:lnTo>
                    <a:lnTo>
                      <a:pt x="12" y="5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3" name="Freeform 183">
                <a:extLst>
                  <a:ext uri="{FF2B5EF4-FFF2-40B4-BE49-F238E27FC236}">
                    <a16:creationId xmlns:a16="http://schemas.microsoft.com/office/drawing/2014/main" id="{45566321-2F43-9445-8AC7-DD34720B9E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9" y="4708"/>
                <a:ext cx="5" cy="4"/>
              </a:xfrm>
              <a:custGeom>
                <a:avLst/>
                <a:gdLst>
                  <a:gd name="T0" fmla="*/ 0 w 13"/>
                  <a:gd name="T1" fmla="*/ 0 h 12"/>
                  <a:gd name="T2" fmla="*/ 0 w 13"/>
                  <a:gd name="T3" fmla="*/ 0 h 12"/>
                  <a:gd name="T4" fmla="*/ 0 w 13"/>
                  <a:gd name="T5" fmla="*/ 0 h 12"/>
                  <a:gd name="T6" fmla="*/ 0 w 13"/>
                  <a:gd name="T7" fmla="*/ 0 h 12"/>
                  <a:gd name="T8" fmla="*/ 0 w 13"/>
                  <a:gd name="T9" fmla="*/ 0 h 12"/>
                  <a:gd name="T10" fmla="*/ 0 w 13"/>
                  <a:gd name="T11" fmla="*/ 0 h 12"/>
                  <a:gd name="T12" fmla="*/ 0 w 13"/>
                  <a:gd name="T13" fmla="*/ 0 h 12"/>
                  <a:gd name="T14" fmla="*/ 0 w 13"/>
                  <a:gd name="T15" fmla="*/ 0 h 12"/>
                  <a:gd name="T16" fmla="*/ 0 w 13"/>
                  <a:gd name="T17" fmla="*/ 0 h 12"/>
                  <a:gd name="T18" fmla="*/ 0 w 13"/>
                  <a:gd name="T19" fmla="*/ 0 h 12"/>
                  <a:gd name="T20" fmla="*/ 0 w 13"/>
                  <a:gd name="T21" fmla="*/ 0 h 12"/>
                  <a:gd name="T22" fmla="*/ 0 w 13"/>
                  <a:gd name="T23" fmla="*/ 0 h 12"/>
                  <a:gd name="T24" fmla="*/ 0 w 13"/>
                  <a:gd name="T25" fmla="*/ 0 h 12"/>
                  <a:gd name="T26" fmla="*/ 0 w 13"/>
                  <a:gd name="T27" fmla="*/ 0 h 12"/>
                  <a:gd name="T28" fmla="*/ 0 w 13"/>
                  <a:gd name="T29" fmla="*/ 0 h 12"/>
                  <a:gd name="T30" fmla="*/ 0 w 13"/>
                  <a:gd name="T31" fmla="*/ 0 h 12"/>
                  <a:gd name="T32" fmla="*/ 0 w 13"/>
                  <a:gd name="T33" fmla="*/ 0 h 12"/>
                  <a:gd name="T34" fmla="*/ 0 w 13"/>
                  <a:gd name="T35" fmla="*/ 0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3" h="12">
                    <a:moveTo>
                      <a:pt x="0" y="6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5" y="12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12" y="10"/>
                    </a:lnTo>
                    <a:lnTo>
                      <a:pt x="13" y="8"/>
                    </a:lnTo>
                    <a:lnTo>
                      <a:pt x="13" y="6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3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4" name="Freeform 184">
                <a:extLst>
                  <a:ext uri="{FF2B5EF4-FFF2-40B4-BE49-F238E27FC236}">
                    <a16:creationId xmlns:a16="http://schemas.microsoft.com/office/drawing/2014/main" id="{A142B175-0A1C-F04B-8BB4-093AA712D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6" y="4704"/>
                <a:ext cx="2" cy="2"/>
              </a:xfrm>
              <a:custGeom>
                <a:avLst/>
                <a:gdLst>
                  <a:gd name="T0" fmla="*/ 0 w 8"/>
                  <a:gd name="T1" fmla="*/ 0 h 7"/>
                  <a:gd name="T2" fmla="*/ 0 w 8"/>
                  <a:gd name="T3" fmla="*/ 0 h 7"/>
                  <a:gd name="T4" fmla="*/ 0 w 8"/>
                  <a:gd name="T5" fmla="*/ 0 h 7"/>
                  <a:gd name="T6" fmla="*/ 0 w 8"/>
                  <a:gd name="T7" fmla="*/ 0 h 7"/>
                  <a:gd name="T8" fmla="*/ 0 w 8"/>
                  <a:gd name="T9" fmla="*/ 0 h 7"/>
                  <a:gd name="T10" fmla="*/ 0 w 8"/>
                  <a:gd name="T11" fmla="*/ 0 h 7"/>
                  <a:gd name="T12" fmla="*/ 0 w 8"/>
                  <a:gd name="T13" fmla="*/ 0 h 7"/>
                  <a:gd name="T14" fmla="*/ 0 w 8"/>
                  <a:gd name="T15" fmla="*/ 0 h 7"/>
                  <a:gd name="T16" fmla="*/ 0 w 8"/>
                  <a:gd name="T17" fmla="*/ 0 h 7"/>
                  <a:gd name="T18" fmla="*/ 0 w 8"/>
                  <a:gd name="T19" fmla="*/ 0 h 7"/>
                  <a:gd name="T20" fmla="*/ 0 w 8"/>
                  <a:gd name="T21" fmla="*/ 0 h 7"/>
                  <a:gd name="T22" fmla="*/ 0 w 8"/>
                  <a:gd name="T23" fmla="*/ 0 h 7"/>
                  <a:gd name="T24" fmla="*/ 0 w 8"/>
                  <a:gd name="T25" fmla="*/ 0 h 7"/>
                  <a:gd name="T26" fmla="*/ 0 w 8"/>
                  <a:gd name="T27" fmla="*/ 0 h 7"/>
                  <a:gd name="T28" fmla="*/ 0 w 8"/>
                  <a:gd name="T29" fmla="*/ 0 h 7"/>
                  <a:gd name="T30" fmla="*/ 0 w 8"/>
                  <a:gd name="T31" fmla="*/ 0 h 7"/>
                  <a:gd name="T32" fmla="*/ 0 w 8"/>
                  <a:gd name="T33" fmla="*/ 0 h 7"/>
                  <a:gd name="T34" fmla="*/ 0 w 8"/>
                  <a:gd name="T35" fmla="*/ 0 h 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8" h="7">
                    <a:moveTo>
                      <a:pt x="0" y="3"/>
                    </a:moveTo>
                    <a:lnTo>
                      <a:pt x="0" y="4"/>
                    </a:lnTo>
                    <a:lnTo>
                      <a:pt x="1" y="6"/>
                    </a:lnTo>
                    <a:lnTo>
                      <a:pt x="3" y="7"/>
                    </a:lnTo>
                    <a:lnTo>
                      <a:pt x="4" y="7"/>
                    </a:lnTo>
                    <a:lnTo>
                      <a:pt x="6" y="7"/>
                    </a:lnTo>
                    <a:lnTo>
                      <a:pt x="7" y="6"/>
                    </a:lnTo>
                    <a:lnTo>
                      <a:pt x="8" y="4"/>
                    </a:lnTo>
                    <a:lnTo>
                      <a:pt x="8" y="3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5" name="Freeform 185">
                <a:extLst>
                  <a:ext uri="{FF2B5EF4-FFF2-40B4-BE49-F238E27FC236}">
                    <a16:creationId xmlns:a16="http://schemas.microsoft.com/office/drawing/2014/main" id="{476E3EFB-B0D3-0B4C-8C54-F01F3C405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8" y="4730"/>
                <a:ext cx="2" cy="3"/>
              </a:xfrm>
              <a:custGeom>
                <a:avLst/>
                <a:gdLst>
                  <a:gd name="T0" fmla="*/ 0 w 7"/>
                  <a:gd name="T1" fmla="*/ 0 h 8"/>
                  <a:gd name="T2" fmla="*/ 0 w 7"/>
                  <a:gd name="T3" fmla="*/ 0 h 8"/>
                  <a:gd name="T4" fmla="*/ 0 w 7"/>
                  <a:gd name="T5" fmla="*/ 0 h 8"/>
                  <a:gd name="T6" fmla="*/ 0 w 7"/>
                  <a:gd name="T7" fmla="*/ 0 h 8"/>
                  <a:gd name="T8" fmla="*/ 0 w 7"/>
                  <a:gd name="T9" fmla="*/ 0 h 8"/>
                  <a:gd name="T10" fmla="*/ 0 w 7"/>
                  <a:gd name="T11" fmla="*/ 0 h 8"/>
                  <a:gd name="T12" fmla="*/ 0 w 7"/>
                  <a:gd name="T13" fmla="*/ 0 h 8"/>
                  <a:gd name="T14" fmla="*/ 0 w 7"/>
                  <a:gd name="T15" fmla="*/ 0 h 8"/>
                  <a:gd name="T16" fmla="*/ 0 w 7"/>
                  <a:gd name="T17" fmla="*/ 0 h 8"/>
                  <a:gd name="T18" fmla="*/ 0 w 7"/>
                  <a:gd name="T19" fmla="*/ 0 h 8"/>
                  <a:gd name="T20" fmla="*/ 0 w 7"/>
                  <a:gd name="T21" fmla="*/ 0 h 8"/>
                  <a:gd name="T22" fmla="*/ 0 w 7"/>
                  <a:gd name="T23" fmla="*/ 0 h 8"/>
                  <a:gd name="T24" fmla="*/ 0 w 7"/>
                  <a:gd name="T25" fmla="*/ 0 h 8"/>
                  <a:gd name="T26" fmla="*/ 0 w 7"/>
                  <a:gd name="T27" fmla="*/ 0 h 8"/>
                  <a:gd name="T28" fmla="*/ 0 w 7"/>
                  <a:gd name="T29" fmla="*/ 0 h 8"/>
                  <a:gd name="T30" fmla="*/ 0 w 7"/>
                  <a:gd name="T31" fmla="*/ 0 h 8"/>
                  <a:gd name="T32" fmla="*/ 0 w 7"/>
                  <a:gd name="T33" fmla="*/ 0 h 8"/>
                  <a:gd name="T34" fmla="*/ 0 w 7"/>
                  <a:gd name="T35" fmla="*/ 0 h 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7" h="8">
                    <a:moveTo>
                      <a:pt x="0" y="3"/>
                    </a:moveTo>
                    <a:lnTo>
                      <a:pt x="0" y="5"/>
                    </a:lnTo>
                    <a:lnTo>
                      <a:pt x="1" y="6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6"/>
                    </a:lnTo>
                    <a:lnTo>
                      <a:pt x="7" y="5"/>
                    </a:lnTo>
                    <a:lnTo>
                      <a:pt x="7" y="3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6" name="Freeform 186">
                <a:extLst>
                  <a:ext uri="{FF2B5EF4-FFF2-40B4-BE49-F238E27FC236}">
                    <a16:creationId xmlns:a16="http://schemas.microsoft.com/office/drawing/2014/main" id="{120FC996-70B4-9648-848B-DFD6997A6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0" y="4713"/>
                <a:ext cx="6" cy="6"/>
              </a:xfrm>
              <a:custGeom>
                <a:avLst/>
                <a:gdLst>
                  <a:gd name="T0" fmla="*/ 0 w 16"/>
                  <a:gd name="T1" fmla="*/ 0 h 17"/>
                  <a:gd name="T2" fmla="*/ 0 w 16"/>
                  <a:gd name="T3" fmla="*/ 0 h 17"/>
                  <a:gd name="T4" fmla="*/ 0 w 16"/>
                  <a:gd name="T5" fmla="*/ 0 h 17"/>
                  <a:gd name="T6" fmla="*/ 0 w 16"/>
                  <a:gd name="T7" fmla="*/ 0 h 17"/>
                  <a:gd name="T8" fmla="*/ 0 w 16"/>
                  <a:gd name="T9" fmla="*/ 0 h 17"/>
                  <a:gd name="T10" fmla="*/ 0 w 16"/>
                  <a:gd name="T11" fmla="*/ 0 h 17"/>
                  <a:gd name="T12" fmla="*/ 0 w 16"/>
                  <a:gd name="T13" fmla="*/ 0 h 17"/>
                  <a:gd name="T14" fmla="*/ 0 w 16"/>
                  <a:gd name="T15" fmla="*/ 0 h 17"/>
                  <a:gd name="T16" fmla="*/ 0 w 16"/>
                  <a:gd name="T17" fmla="*/ 0 h 17"/>
                  <a:gd name="T18" fmla="*/ 0 w 16"/>
                  <a:gd name="T19" fmla="*/ 0 h 17"/>
                  <a:gd name="T20" fmla="*/ 0 w 16"/>
                  <a:gd name="T21" fmla="*/ 0 h 17"/>
                  <a:gd name="T22" fmla="*/ 0 w 16"/>
                  <a:gd name="T23" fmla="*/ 0 h 17"/>
                  <a:gd name="T24" fmla="*/ 0 w 16"/>
                  <a:gd name="T25" fmla="*/ 0 h 17"/>
                  <a:gd name="T26" fmla="*/ 0 w 16"/>
                  <a:gd name="T27" fmla="*/ 0 h 17"/>
                  <a:gd name="T28" fmla="*/ 0 w 16"/>
                  <a:gd name="T29" fmla="*/ 0 h 17"/>
                  <a:gd name="T30" fmla="*/ 0 w 16"/>
                  <a:gd name="T31" fmla="*/ 0 h 17"/>
                  <a:gd name="T32" fmla="*/ 0 w 16"/>
                  <a:gd name="T33" fmla="*/ 0 h 17"/>
                  <a:gd name="T34" fmla="*/ 0 w 16"/>
                  <a:gd name="T35" fmla="*/ 0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" h="17">
                    <a:moveTo>
                      <a:pt x="0" y="8"/>
                    </a:moveTo>
                    <a:lnTo>
                      <a:pt x="0" y="11"/>
                    </a:lnTo>
                    <a:lnTo>
                      <a:pt x="3" y="14"/>
                    </a:lnTo>
                    <a:lnTo>
                      <a:pt x="5" y="16"/>
                    </a:lnTo>
                    <a:lnTo>
                      <a:pt x="9" y="17"/>
                    </a:lnTo>
                    <a:lnTo>
                      <a:pt x="12" y="16"/>
                    </a:lnTo>
                    <a:lnTo>
                      <a:pt x="15" y="14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5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0" y="5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7" name="Freeform 187">
                <a:extLst>
                  <a:ext uri="{FF2B5EF4-FFF2-40B4-BE49-F238E27FC236}">
                    <a16:creationId xmlns:a16="http://schemas.microsoft.com/office/drawing/2014/main" id="{28CF0C7C-41C6-1749-ADFB-E21ADE3365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3" y="4721"/>
                <a:ext cx="4" cy="4"/>
              </a:xfrm>
              <a:custGeom>
                <a:avLst/>
                <a:gdLst>
                  <a:gd name="T0" fmla="*/ 0 w 12"/>
                  <a:gd name="T1" fmla="*/ 0 h 12"/>
                  <a:gd name="T2" fmla="*/ 0 w 12"/>
                  <a:gd name="T3" fmla="*/ 0 h 12"/>
                  <a:gd name="T4" fmla="*/ 0 w 12"/>
                  <a:gd name="T5" fmla="*/ 0 h 12"/>
                  <a:gd name="T6" fmla="*/ 0 w 12"/>
                  <a:gd name="T7" fmla="*/ 0 h 12"/>
                  <a:gd name="T8" fmla="*/ 0 w 12"/>
                  <a:gd name="T9" fmla="*/ 0 h 12"/>
                  <a:gd name="T10" fmla="*/ 0 w 12"/>
                  <a:gd name="T11" fmla="*/ 0 h 12"/>
                  <a:gd name="T12" fmla="*/ 0 w 12"/>
                  <a:gd name="T13" fmla="*/ 0 h 12"/>
                  <a:gd name="T14" fmla="*/ 0 w 12"/>
                  <a:gd name="T15" fmla="*/ 0 h 12"/>
                  <a:gd name="T16" fmla="*/ 0 w 12"/>
                  <a:gd name="T17" fmla="*/ 0 h 12"/>
                  <a:gd name="T18" fmla="*/ 0 w 12"/>
                  <a:gd name="T19" fmla="*/ 0 h 12"/>
                  <a:gd name="T20" fmla="*/ 0 w 12"/>
                  <a:gd name="T21" fmla="*/ 0 h 12"/>
                  <a:gd name="T22" fmla="*/ 0 w 12"/>
                  <a:gd name="T23" fmla="*/ 0 h 12"/>
                  <a:gd name="T24" fmla="*/ 0 w 12"/>
                  <a:gd name="T25" fmla="*/ 0 h 12"/>
                  <a:gd name="T26" fmla="*/ 0 w 12"/>
                  <a:gd name="T27" fmla="*/ 0 h 12"/>
                  <a:gd name="T28" fmla="*/ 0 w 12"/>
                  <a:gd name="T29" fmla="*/ 0 h 12"/>
                  <a:gd name="T30" fmla="*/ 0 w 12"/>
                  <a:gd name="T31" fmla="*/ 0 h 12"/>
                  <a:gd name="T32" fmla="*/ 0 w 12"/>
                  <a:gd name="T33" fmla="*/ 0 h 12"/>
                  <a:gd name="T34" fmla="*/ 0 w 12"/>
                  <a:gd name="T35" fmla="*/ 0 h 1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lnTo>
                      <a:pt x="0" y="7"/>
                    </a:lnTo>
                    <a:lnTo>
                      <a:pt x="1" y="10"/>
                    </a:lnTo>
                    <a:lnTo>
                      <a:pt x="4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10" y="10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8" name="Freeform 188">
                <a:extLst>
                  <a:ext uri="{FF2B5EF4-FFF2-40B4-BE49-F238E27FC236}">
                    <a16:creationId xmlns:a16="http://schemas.microsoft.com/office/drawing/2014/main" id="{9F0D7489-220E-5945-B9E2-99D9B9C16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43" y="4794"/>
                <a:ext cx="25" cy="25"/>
              </a:xfrm>
              <a:custGeom>
                <a:avLst/>
                <a:gdLst>
                  <a:gd name="T0" fmla="*/ 0 w 74"/>
                  <a:gd name="T1" fmla="*/ 0 h 75"/>
                  <a:gd name="T2" fmla="*/ 0 w 74"/>
                  <a:gd name="T3" fmla="*/ 0 h 75"/>
                  <a:gd name="T4" fmla="*/ 0 w 74"/>
                  <a:gd name="T5" fmla="*/ 0 h 75"/>
                  <a:gd name="T6" fmla="*/ 0 w 74"/>
                  <a:gd name="T7" fmla="*/ 0 h 75"/>
                  <a:gd name="T8" fmla="*/ 0 w 74"/>
                  <a:gd name="T9" fmla="*/ 0 h 75"/>
                  <a:gd name="T10" fmla="*/ 0 w 74"/>
                  <a:gd name="T11" fmla="*/ 0 h 75"/>
                  <a:gd name="T12" fmla="*/ 0 w 74"/>
                  <a:gd name="T13" fmla="*/ 0 h 75"/>
                  <a:gd name="T14" fmla="*/ 0 w 74"/>
                  <a:gd name="T15" fmla="*/ 0 h 75"/>
                  <a:gd name="T16" fmla="*/ 0 w 74"/>
                  <a:gd name="T17" fmla="*/ 0 h 75"/>
                  <a:gd name="T18" fmla="*/ 0 w 74"/>
                  <a:gd name="T19" fmla="*/ 0 h 75"/>
                  <a:gd name="T20" fmla="*/ 0 w 74"/>
                  <a:gd name="T21" fmla="*/ 0 h 75"/>
                  <a:gd name="T22" fmla="*/ 0 w 74"/>
                  <a:gd name="T23" fmla="*/ 0 h 75"/>
                  <a:gd name="T24" fmla="*/ 0 w 74"/>
                  <a:gd name="T25" fmla="*/ 0 h 75"/>
                  <a:gd name="T26" fmla="*/ 0 w 74"/>
                  <a:gd name="T27" fmla="*/ 0 h 75"/>
                  <a:gd name="T28" fmla="*/ 0 w 74"/>
                  <a:gd name="T29" fmla="*/ 0 h 75"/>
                  <a:gd name="T30" fmla="*/ 0 w 74"/>
                  <a:gd name="T31" fmla="*/ 0 h 75"/>
                  <a:gd name="T32" fmla="*/ 0 w 74"/>
                  <a:gd name="T33" fmla="*/ 0 h 75"/>
                  <a:gd name="T34" fmla="*/ 0 w 74"/>
                  <a:gd name="T35" fmla="*/ 0 h 75"/>
                  <a:gd name="T36" fmla="*/ 0 w 74"/>
                  <a:gd name="T37" fmla="*/ 0 h 75"/>
                  <a:gd name="T38" fmla="*/ 0 w 74"/>
                  <a:gd name="T39" fmla="*/ 0 h 75"/>
                  <a:gd name="T40" fmla="*/ 0 w 74"/>
                  <a:gd name="T41" fmla="*/ 0 h 75"/>
                  <a:gd name="T42" fmla="*/ 0 w 74"/>
                  <a:gd name="T43" fmla="*/ 0 h 75"/>
                  <a:gd name="T44" fmla="*/ 0 w 74"/>
                  <a:gd name="T45" fmla="*/ 0 h 75"/>
                  <a:gd name="T46" fmla="*/ 0 w 74"/>
                  <a:gd name="T47" fmla="*/ 0 h 75"/>
                  <a:gd name="T48" fmla="*/ 0 w 74"/>
                  <a:gd name="T49" fmla="*/ 0 h 7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4" h="75">
                    <a:moveTo>
                      <a:pt x="7" y="65"/>
                    </a:moveTo>
                    <a:lnTo>
                      <a:pt x="15" y="72"/>
                    </a:lnTo>
                    <a:lnTo>
                      <a:pt x="25" y="75"/>
                    </a:lnTo>
                    <a:lnTo>
                      <a:pt x="32" y="75"/>
                    </a:lnTo>
                    <a:lnTo>
                      <a:pt x="37" y="73"/>
                    </a:lnTo>
                    <a:lnTo>
                      <a:pt x="38" y="73"/>
                    </a:lnTo>
                    <a:lnTo>
                      <a:pt x="44" y="71"/>
                    </a:lnTo>
                    <a:lnTo>
                      <a:pt x="50" y="69"/>
                    </a:lnTo>
                    <a:lnTo>
                      <a:pt x="59" y="65"/>
                    </a:lnTo>
                    <a:lnTo>
                      <a:pt x="65" y="60"/>
                    </a:lnTo>
                    <a:lnTo>
                      <a:pt x="71" y="56"/>
                    </a:lnTo>
                    <a:lnTo>
                      <a:pt x="74" y="50"/>
                    </a:lnTo>
                    <a:lnTo>
                      <a:pt x="72" y="45"/>
                    </a:lnTo>
                    <a:lnTo>
                      <a:pt x="59" y="35"/>
                    </a:lnTo>
                    <a:lnTo>
                      <a:pt x="46" y="39"/>
                    </a:lnTo>
                    <a:lnTo>
                      <a:pt x="35" y="48"/>
                    </a:lnTo>
                    <a:lnTo>
                      <a:pt x="31" y="52"/>
                    </a:lnTo>
                    <a:lnTo>
                      <a:pt x="29" y="43"/>
                    </a:lnTo>
                    <a:lnTo>
                      <a:pt x="24" y="26"/>
                    </a:lnTo>
                    <a:lnTo>
                      <a:pt x="13" y="7"/>
                    </a:lnTo>
                    <a:lnTo>
                      <a:pt x="2" y="0"/>
                    </a:lnTo>
                    <a:lnTo>
                      <a:pt x="0" y="19"/>
                    </a:lnTo>
                    <a:lnTo>
                      <a:pt x="3" y="40"/>
                    </a:lnTo>
                    <a:lnTo>
                      <a:pt x="6" y="58"/>
                    </a:lnTo>
                    <a:lnTo>
                      <a:pt x="7" y="6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59" name="Freeform 189">
                <a:extLst>
                  <a:ext uri="{FF2B5EF4-FFF2-40B4-BE49-F238E27FC236}">
                    <a16:creationId xmlns:a16="http://schemas.microsoft.com/office/drawing/2014/main" id="{0EA4DB98-7C83-6840-ABD6-0569CC3BF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67" y="4788"/>
                <a:ext cx="23" cy="20"/>
              </a:xfrm>
              <a:custGeom>
                <a:avLst/>
                <a:gdLst>
                  <a:gd name="T0" fmla="*/ 0 w 69"/>
                  <a:gd name="T1" fmla="*/ 0 h 59"/>
                  <a:gd name="T2" fmla="*/ 0 w 69"/>
                  <a:gd name="T3" fmla="*/ 0 h 59"/>
                  <a:gd name="T4" fmla="*/ 0 w 69"/>
                  <a:gd name="T5" fmla="*/ 0 h 59"/>
                  <a:gd name="T6" fmla="*/ 0 w 69"/>
                  <a:gd name="T7" fmla="*/ 0 h 59"/>
                  <a:gd name="T8" fmla="*/ 0 w 69"/>
                  <a:gd name="T9" fmla="*/ 0 h 59"/>
                  <a:gd name="T10" fmla="*/ 0 w 69"/>
                  <a:gd name="T11" fmla="*/ 0 h 59"/>
                  <a:gd name="T12" fmla="*/ 0 w 69"/>
                  <a:gd name="T13" fmla="*/ 0 h 59"/>
                  <a:gd name="T14" fmla="*/ 0 w 69"/>
                  <a:gd name="T15" fmla="*/ 0 h 59"/>
                  <a:gd name="T16" fmla="*/ 0 w 69"/>
                  <a:gd name="T17" fmla="*/ 0 h 59"/>
                  <a:gd name="T18" fmla="*/ 0 w 69"/>
                  <a:gd name="T19" fmla="*/ 0 h 59"/>
                  <a:gd name="T20" fmla="*/ 0 w 69"/>
                  <a:gd name="T21" fmla="*/ 0 h 59"/>
                  <a:gd name="T22" fmla="*/ 0 w 69"/>
                  <a:gd name="T23" fmla="*/ 0 h 59"/>
                  <a:gd name="T24" fmla="*/ 0 w 69"/>
                  <a:gd name="T25" fmla="*/ 0 h 59"/>
                  <a:gd name="T26" fmla="*/ 0 w 69"/>
                  <a:gd name="T27" fmla="*/ 0 h 59"/>
                  <a:gd name="T28" fmla="*/ 0 w 69"/>
                  <a:gd name="T29" fmla="*/ 0 h 59"/>
                  <a:gd name="T30" fmla="*/ 0 w 69"/>
                  <a:gd name="T31" fmla="*/ 0 h 59"/>
                  <a:gd name="T32" fmla="*/ 0 w 69"/>
                  <a:gd name="T33" fmla="*/ 0 h 59"/>
                  <a:gd name="T34" fmla="*/ 0 w 69"/>
                  <a:gd name="T35" fmla="*/ 0 h 59"/>
                  <a:gd name="T36" fmla="*/ 0 w 69"/>
                  <a:gd name="T37" fmla="*/ 0 h 59"/>
                  <a:gd name="T38" fmla="*/ 0 w 69"/>
                  <a:gd name="T39" fmla="*/ 0 h 59"/>
                  <a:gd name="T40" fmla="*/ 0 w 69"/>
                  <a:gd name="T41" fmla="*/ 0 h 5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9" h="59">
                    <a:moveTo>
                      <a:pt x="24" y="59"/>
                    </a:moveTo>
                    <a:lnTo>
                      <a:pt x="29" y="59"/>
                    </a:lnTo>
                    <a:lnTo>
                      <a:pt x="38" y="57"/>
                    </a:lnTo>
                    <a:lnTo>
                      <a:pt x="47" y="56"/>
                    </a:lnTo>
                    <a:lnTo>
                      <a:pt x="56" y="54"/>
                    </a:lnTo>
                    <a:lnTo>
                      <a:pt x="63" y="52"/>
                    </a:lnTo>
                    <a:lnTo>
                      <a:pt x="68" y="47"/>
                    </a:lnTo>
                    <a:lnTo>
                      <a:pt x="69" y="43"/>
                    </a:lnTo>
                    <a:lnTo>
                      <a:pt x="66" y="37"/>
                    </a:lnTo>
                    <a:lnTo>
                      <a:pt x="54" y="32"/>
                    </a:lnTo>
                    <a:lnTo>
                      <a:pt x="41" y="33"/>
                    </a:lnTo>
                    <a:lnTo>
                      <a:pt x="29" y="37"/>
                    </a:lnTo>
                    <a:lnTo>
                      <a:pt x="25" y="40"/>
                    </a:lnTo>
                    <a:lnTo>
                      <a:pt x="21" y="29"/>
                    </a:lnTo>
                    <a:lnTo>
                      <a:pt x="19" y="13"/>
                    </a:lnTo>
                    <a:lnTo>
                      <a:pt x="15" y="1"/>
                    </a:lnTo>
                    <a:lnTo>
                      <a:pt x="0" y="0"/>
                    </a:lnTo>
                    <a:lnTo>
                      <a:pt x="0" y="27"/>
                    </a:lnTo>
                    <a:lnTo>
                      <a:pt x="9" y="44"/>
                    </a:lnTo>
                    <a:lnTo>
                      <a:pt x="19" y="56"/>
                    </a:lnTo>
                    <a:lnTo>
                      <a:pt x="24" y="5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0" name="Freeform 190">
                <a:extLst>
                  <a:ext uri="{FF2B5EF4-FFF2-40B4-BE49-F238E27FC236}">
                    <a16:creationId xmlns:a16="http://schemas.microsoft.com/office/drawing/2014/main" id="{D102D5D6-20F5-5442-A2C5-D25359AA2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6" y="4779"/>
                <a:ext cx="23" cy="20"/>
              </a:xfrm>
              <a:custGeom>
                <a:avLst/>
                <a:gdLst>
                  <a:gd name="T0" fmla="*/ 0 w 69"/>
                  <a:gd name="T1" fmla="*/ 0 h 60"/>
                  <a:gd name="T2" fmla="*/ 0 w 69"/>
                  <a:gd name="T3" fmla="*/ 0 h 60"/>
                  <a:gd name="T4" fmla="*/ 0 w 69"/>
                  <a:gd name="T5" fmla="*/ 0 h 60"/>
                  <a:gd name="T6" fmla="*/ 0 w 69"/>
                  <a:gd name="T7" fmla="*/ 0 h 60"/>
                  <a:gd name="T8" fmla="*/ 0 w 69"/>
                  <a:gd name="T9" fmla="*/ 0 h 60"/>
                  <a:gd name="T10" fmla="*/ 0 w 69"/>
                  <a:gd name="T11" fmla="*/ 0 h 60"/>
                  <a:gd name="T12" fmla="*/ 0 w 69"/>
                  <a:gd name="T13" fmla="*/ 0 h 60"/>
                  <a:gd name="T14" fmla="*/ 0 w 69"/>
                  <a:gd name="T15" fmla="*/ 0 h 60"/>
                  <a:gd name="T16" fmla="*/ 0 w 69"/>
                  <a:gd name="T17" fmla="*/ 0 h 60"/>
                  <a:gd name="T18" fmla="*/ 0 w 69"/>
                  <a:gd name="T19" fmla="*/ 0 h 60"/>
                  <a:gd name="T20" fmla="*/ 0 w 69"/>
                  <a:gd name="T21" fmla="*/ 0 h 60"/>
                  <a:gd name="T22" fmla="*/ 0 w 69"/>
                  <a:gd name="T23" fmla="*/ 0 h 60"/>
                  <a:gd name="T24" fmla="*/ 0 w 69"/>
                  <a:gd name="T25" fmla="*/ 0 h 60"/>
                  <a:gd name="T26" fmla="*/ 0 w 69"/>
                  <a:gd name="T27" fmla="*/ 0 h 60"/>
                  <a:gd name="T28" fmla="*/ 0 w 69"/>
                  <a:gd name="T29" fmla="*/ 0 h 60"/>
                  <a:gd name="T30" fmla="*/ 0 w 69"/>
                  <a:gd name="T31" fmla="*/ 0 h 60"/>
                  <a:gd name="T32" fmla="*/ 0 w 69"/>
                  <a:gd name="T33" fmla="*/ 0 h 60"/>
                  <a:gd name="T34" fmla="*/ 0 w 69"/>
                  <a:gd name="T35" fmla="*/ 0 h 60"/>
                  <a:gd name="T36" fmla="*/ 0 w 69"/>
                  <a:gd name="T37" fmla="*/ 0 h 60"/>
                  <a:gd name="T38" fmla="*/ 0 w 69"/>
                  <a:gd name="T39" fmla="*/ 0 h 60"/>
                  <a:gd name="T40" fmla="*/ 0 w 69"/>
                  <a:gd name="T41" fmla="*/ 0 h 60"/>
                  <a:gd name="T42" fmla="*/ 0 w 69"/>
                  <a:gd name="T43" fmla="*/ 0 h 60"/>
                  <a:gd name="T44" fmla="*/ 0 w 69"/>
                  <a:gd name="T45" fmla="*/ 0 h 60"/>
                  <a:gd name="T46" fmla="*/ 0 w 69"/>
                  <a:gd name="T47" fmla="*/ 0 h 60"/>
                  <a:gd name="T48" fmla="*/ 0 w 69"/>
                  <a:gd name="T49" fmla="*/ 0 h 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9" h="60">
                    <a:moveTo>
                      <a:pt x="6" y="46"/>
                    </a:moveTo>
                    <a:lnTo>
                      <a:pt x="15" y="54"/>
                    </a:lnTo>
                    <a:lnTo>
                      <a:pt x="22" y="59"/>
                    </a:lnTo>
                    <a:lnTo>
                      <a:pt x="31" y="60"/>
                    </a:lnTo>
                    <a:lnTo>
                      <a:pt x="38" y="60"/>
                    </a:lnTo>
                    <a:lnTo>
                      <a:pt x="45" y="59"/>
                    </a:lnTo>
                    <a:lnTo>
                      <a:pt x="51" y="56"/>
                    </a:lnTo>
                    <a:lnTo>
                      <a:pt x="57" y="53"/>
                    </a:lnTo>
                    <a:lnTo>
                      <a:pt x="60" y="51"/>
                    </a:lnTo>
                    <a:lnTo>
                      <a:pt x="64" y="50"/>
                    </a:lnTo>
                    <a:lnTo>
                      <a:pt x="67" y="47"/>
                    </a:lnTo>
                    <a:lnTo>
                      <a:pt x="69" y="43"/>
                    </a:lnTo>
                    <a:lnTo>
                      <a:pt x="67" y="40"/>
                    </a:lnTo>
                    <a:lnTo>
                      <a:pt x="54" y="31"/>
                    </a:lnTo>
                    <a:lnTo>
                      <a:pt x="41" y="31"/>
                    </a:lnTo>
                    <a:lnTo>
                      <a:pt x="32" y="34"/>
                    </a:lnTo>
                    <a:lnTo>
                      <a:pt x="28" y="37"/>
                    </a:lnTo>
                    <a:lnTo>
                      <a:pt x="26" y="30"/>
                    </a:lnTo>
                    <a:lnTo>
                      <a:pt x="20" y="15"/>
                    </a:lnTo>
                    <a:lnTo>
                      <a:pt x="12" y="2"/>
                    </a:lnTo>
                    <a:lnTo>
                      <a:pt x="1" y="0"/>
                    </a:lnTo>
                    <a:lnTo>
                      <a:pt x="0" y="14"/>
                    </a:lnTo>
                    <a:lnTo>
                      <a:pt x="1" y="30"/>
                    </a:lnTo>
                    <a:lnTo>
                      <a:pt x="4" y="41"/>
                    </a:lnTo>
                    <a:lnTo>
                      <a:pt x="6" y="4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1" name="Freeform 191">
                <a:extLst>
                  <a:ext uri="{FF2B5EF4-FFF2-40B4-BE49-F238E27FC236}">
                    <a16:creationId xmlns:a16="http://schemas.microsoft.com/office/drawing/2014/main" id="{290B3F2A-A34C-C94F-AC4B-0E79A78C0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57" y="4833"/>
                <a:ext cx="25" cy="16"/>
              </a:xfrm>
              <a:custGeom>
                <a:avLst/>
                <a:gdLst>
                  <a:gd name="T0" fmla="*/ 0 w 75"/>
                  <a:gd name="T1" fmla="*/ 0 h 48"/>
                  <a:gd name="T2" fmla="*/ 0 w 75"/>
                  <a:gd name="T3" fmla="*/ 0 h 48"/>
                  <a:gd name="T4" fmla="*/ 0 w 75"/>
                  <a:gd name="T5" fmla="*/ 0 h 48"/>
                  <a:gd name="T6" fmla="*/ 0 w 75"/>
                  <a:gd name="T7" fmla="*/ 0 h 48"/>
                  <a:gd name="T8" fmla="*/ 0 w 75"/>
                  <a:gd name="T9" fmla="*/ 0 h 48"/>
                  <a:gd name="T10" fmla="*/ 0 w 75"/>
                  <a:gd name="T11" fmla="*/ 0 h 48"/>
                  <a:gd name="T12" fmla="*/ 0 w 75"/>
                  <a:gd name="T13" fmla="*/ 0 h 48"/>
                  <a:gd name="T14" fmla="*/ 0 w 75"/>
                  <a:gd name="T15" fmla="*/ 0 h 48"/>
                  <a:gd name="T16" fmla="*/ 0 w 75"/>
                  <a:gd name="T17" fmla="*/ 0 h 48"/>
                  <a:gd name="T18" fmla="*/ 0 w 75"/>
                  <a:gd name="T19" fmla="*/ 0 h 48"/>
                  <a:gd name="T20" fmla="*/ 0 w 75"/>
                  <a:gd name="T21" fmla="*/ 0 h 48"/>
                  <a:gd name="T22" fmla="*/ 0 w 75"/>
                  <a:gd name="T23" fmla="*/ 0 h 48"/>
                  <a:gd name="T24" fmla="*/ 0 w 75"/>
                  <a:gd name="T25" fmla="*/ 0 h 48"/>
                  <a:gd name="T26" fmla="*/ 0 w 75"/>
                  <a:gd name="T27" fmla="*/ 0 h 48"/>
                  <a:gd name="T28" fmla="*/ 0 w 75"/>
                  <a:gd name="T29" fmla="*/ 0 h 48"/>
                  <a:gd name="T30" fmla="*/ 0 w 75"/>
                  <a:gd name="T31" fmla="*/ 0 h 48"/>
                  <a:gd name="T32" fmla="*/ 0 w 75"/>
                  <a:gd name="T33" fmla="*/ 0 h 48"/>
                  <a:gd name="T34" fmla="*/ 0 w 75"/>
                  <a:gd name="T35" fmla="*/ 0 h 48"/>
                  <a:gd name="T36" fmla="*/ 0 w 75"/>
                  <a:gd name="T37" fmla="*/ 0 h 48"/>
                  <a:gd name="T38" fmla="*/ 0 w 75"/>
                  <a:gd name="T39" fmla="*/ 0 h 48"/>
                  <a:gd name="T40" fmla="*/ 0 w 75"/>
                  <a:gd name="T41" fmla="*/ 0 h 48"/>
                  <a:gd name="T42" fmla="*/ 0 w 75"/>
                  <a:gd name="T43" fmla="*/ 0 h 48"/>
                  <a:gd name="T44" fmla="*/ 0 w 75"/>
                  <a:gd name="T45" fmla="*/ 0 h 48"/>
                  <a:gd name="T46" fmla="*/ 0 w 75"/>
                  <a:gd name="T47" fmla="*/ 0 h 48"/>
                  <a:gd name="T48" fmla="*/ 0 w 75"/>
                  <a:gd name="T49" fmla="*/ 0 h 48"/>
                  <a:gd name="T50" fmla="*/ 0 w 75"/>
                  <a:gd name="T51" fmla="*/ 0 h 48"/>
                  <a:gd name="T52" fmla="*/ 0 w 75"/>
                  <a:gd name="T53" fmla="*/ 0 h 48"/>
                  <a:gd name="T54" fmla="*/ 0 w 75"/>
                  <a:gd name="T55" fmla="*/ 0 h 48"/>
                  <a:gd name="T56" fmla="*/ 0 w 75"/>
                  <a:gd name="T57" fmla="*/ 0 h 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5" h="48">
                    <a:moveTo>
                      <a:pt x="12" y="44"/>
                    </a:moveTo>
                    <a:lnTo>
                      <a:pt x="19" y="46"/>
                    </a:lnTo>
                    <a:lnTo>
                      <a:pt x="31" y="48"/>
                    </a:lnTo>
                    <a:lnTo>
                      <a:pt x="43" y="48"/>
                    </a:lnTo>
                    <a:lnTo>
                      <a:pt x="56" y="46"/>
                    </a:lnTo>
                    <a:lnTo>
                      <a:pt x="66" y="42"/>
                    </a:lnTo>
                    <a:lnTo>
                      <a:pt x="74" y="36"/>
                    </a:lnTo>
                    <a:lnTo>
                      <a:pt x="75" y="29"/>
                    </a:lnTo>
                    <a:lnTo>
                      <a:pt x="71" y="19"/>
                    </a:lnTo>
                    <a:lnTo>
                      <a:pt x="66" y="16"/>
                    </a:lnTo>
                    <a:lnTo>
                      <a:pt x="59" y="15"/>
                    </a:lnTo>
                    <a:lnTo>
                      <a:pt x="52" y="15"/>
                    </a:lnTo>
                    <a:lnTo>
                      <a:pt x="43" y="18"/>
                    </a:lnTo>
                    <a:lnTo>
                      <a:pt x="35" y="19"/>
                    </a:lnTo>
                    <a:lnTo>
                      <a:pt x="30" y="22"/>
                    </a:lnTo>
                    <a:lnTo>
                      <a:pt x="25" y="23"/>
                    </a:lnTo>
                    <a:lnTo>
                      <a:pt x="24" y="25"/>
                    </a:lnTo>
                    <a:lnTo>
                      <a:pt x="22" y="21"/>
                    </a:lnTo>
                    <a:lnTo>
                      <a:pt x="19" y="13"/>
                    </a:lnTo>
                    <a:lnTo>
                      <a:pt x="16" y="5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3" y="2"/>
                    </a:lnTo>
                    <a:lnTo>
                      <a:pt x="0" y="5"/>
                    </a:lnTo>
                    <a:lnTo>
                      <a:pt x="0" y="13"/>
                    </a:lnTo>
                    <a:lnTo>
                      <a:pt x="5" y="26"/>
                    </a:lnTo>
                    <a:lnTo>
                      <a:pt x="9" y="38"/>
                    </a:lnTo>
                    <a:lnTo>
                      <a:pt x="12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2" name="Freeform 192">
                <a:extLst>
                  <a:ext uri="{FF2B5EF4-FFF2-40B4-BE49-F238E27FC236}">
                    <a16:creationId xmlns:a16="http://schemas.microsoft.com/office/drawing/2014/main" id="{16AC5562-F152-E847-9CB1-E89A5EA1E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85" y="4821"/>
                <a:ext cx="21" cy="19"/>
              </a:xfrm>
              <a:custGeom>
                <a:avLst/>
                <a:gdLst>
                  <a:gd name="T0" fmla="*/ 0 w 63"/>
                  <a:gd name="T1" fmla="*/ 0 h 57"/>
                  <a:gd name="T2" fmla="*/ 0 w 63"/>
                  <a:gd name="T3" fmla="*/ 0 h 57"/>
                  <a:gd name="T4" fmla="*/ 0 w 63"/>
                  <a:gd name="T5" fmla="*/ 0 h 57"/>
                  <a:gd name="T6" fmla="*/ 0 w 63"/>
                  <a:gd name="T7" fmla="*/ 0 h 57"/>
                  <a:gd name="T8" fmla="*/ 0 w 63"/>
                  <a:gd name="T9" fmla="*/ 0 h 57"/>
                  <a:gd name="T10" fmla="*/ 0 w 63"/>
                  <a:gd name="T11" fmla="*/ 0 h 57"/>
                  <a:gd name="T12" fmla="*/ 0 w 63"/>
                  <a:gd name="T13" fmla="*/ 0 h 57"/>
                  <a:gd name="T14" fmla="*/ 0 w 63"/>
                  <a:gd name="T15" fmla="*/ 0 h 57"/>
                  <a:gd name="T16" fmla="*/ 0 w 63"/>
                  <a:gd name="T17" fmla="*/ 0 h 57"/>
                  <a:gd name="T18" fmla="*/ 0 w 63"/>
                  <a:gd name="T19" fmla="*/ 0 h 57"/>
                  <a:gd name="T20" fmla="*/ 0 w 63"/>
                  <a:gd name="T21" fmla="*/ 0 h 57"/>
                  <a:gd name="T22" fmla="*/ 0 w 63"/>
                  <a:gd name="T23" fmla="*/ 0 h 57"/>
                  <a:gd name="T24" fmla="*/ 0 w 63"/>
                  <a:gd name="T25" fmla="*/ 0 h 57"/>
                  <a:gd name="T26" fmla="*/ 0 w 63"/>
                  <a:gd name="T27" fmla="*/ 0 h 57"/>
                  <a:gd name="T28" fmla="*/ 0 w 63"/>
                  <a:gd name="T29" fmla="*/ 0 h 57"/>
                  <a:gd name="T30" fmla="*/ 0 w 63"/>
                  <a:gd name="T31" fmla="*/ 0 h 57"/>
                  <a:gd name="T32" fmla="*/ 0 w 63"/>
                  <a:gd name="T33" fmla="*/ 0 h 57"/>
                  <a:gd name="T34" fmla="*/ 0 w 63"/>
                  <a:gd name="T35" fmla="*/ 0 h 57"/>
                  <a:gd name="T36" fmla="*/ 0 w 63"/>
                  <a:gd name="T37" fmla="*/ 0 h 57"/>
                  <a:gd name="T38" fmla="*/ 0 w 63"/>
                  <a:gd name="T39" fmla="*/ 0 h 57"/>
                  <a:gd name="T40" fmla="*/ 0 w 63"/>
                  <a:gd name="T41" fmla="*/ 0 h 57"/>
                  <a:gd name="T42" fmla="*/ 0 w 63"/>
                  <a:gd name="T43" fmla="*/ 0 h 57"/>
                  <a:gd name="T44" fmla="*/ 0 w 63"/>
                  <a:gd name="T45" fmla="*/ 0 h 57"/>
                  <a:gd name="T46" fmla="*/ 0 w 63"/>
                  <a:gd name="T47" fmla="*/ 0 h 57"/>
                  <a:gd name="T48" fmla="*/ 0 w 63"/>
                  <a:gd name="T49" fmla="*/ 0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3" h="57">
                    <a:moveTo>
                      <a:pt x="15" y="53"/>
                    </a:moveTo>
                    <a:lnTo>
                      <a:pt x="22" y="54"/>
                    </a:lnTo>
                    <a:lnTo>
                      <a:pt x="34" y="57"/>
                    </a:lnTo>
                    <a:lnTo>
                      <a:pt x="47" y="56"/>
                    </a:lnTo>
                    <a:lnTo>
                      <a:pt x="58" y="50"/>
                    </a:lnTo>
                    <a:lnTo>
                      <a:pt x="61" y="48"/>
                    </a:lnTo>
                    <a:lnTo>
                      <a:pt x="62" y="46"/>
                    </a:lnTo>
                    <a:lnTo>
                      <a:pt x="63" y="43"/>
                    </a:lnTo>
                    <a:lnTo>
                      <a:pt x="62" y="40"/>
                    </a:lnTo>
                    <a:lnTo>
                      <a:pt x="61" y="36"/>
                    </a:lnTo>
                    <a:lnTo>
                      <a:pt x="58" y="33"/>
                    </a:lnTo>
                    <a:lnTo>
                      <a:pt x="53" y="31"/>
                    </a:lnTo>
                    <a:lnTo>
                      <a:pt x="47" y="33"/>
                    </a:lnTo>
                    <a:lnTo>
                      <a:pt x="39" y="36"/>
                    </a:lnTo>
                    <a:lnTo>
                      <a:pt x="30" y="36"/>
                    </a:lnTo>
                    <a:lnTo>
                      <a:pt x="24" y="36"/>
                    </a:lnTo>
                    <a:lnTo>
                      <a:pt x="21" y="36"/>
                    </a:lnTo>
                    <a:lnTo>
                      <a:pt x="21" y="30"/>
                    </a:lnTo>
                    <a:lnTo>
                      <a:pt x="21" y="17"/>
                    </a:lnTo>
                    <a:lnTo>
                      <a:pt x="17" y="4"/>
                    </a:lnTo>
                    <a:lnTo>
                      <a:pt x="8" y="0"/>
                    </a:lnTo>
                    <a:lnTo>
                      <a:pt x="0" y="18"/>
                    </a:lnTo>
                    <a:lnTo>
                      <a:pt x="0" y="34"/>
                    </a:lnTo>
                    <a:lnTo>
                      <a:pt x="6" y="46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3" name="Freeform 193">
                <a:extLst>
                  <a:ext uri="{FF2B5EF4-FFF2-40B4-BE49-F238E27FC236}">
                    <a16:creationId xmlns:a16="http://schemas.microsoft.com/office/drawing/2014/main" id="{A890F577-AEA0-5045-90F9-38656BEC6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06" y="4814"/>
                <a:ext cx="21" cy="19"/>
              </a:xfrm>
              <a:custGeom>
                <a:avLst/>
                <a:gdLst>
                  <a:gd name="T0" fmla="*/ 0 w 65"/>
                  <a:gd name="T1" fmla="*/ 0 h 57"/>
                  <a:gd name="T2" fmla="*/ 0 w 65"/>
                  <a:gd name="T3" fmla="*/ 0 h 57"/>
                  <a:gd name="T4" fmla="*/ 0 w 65"/>
                  <a:gd name="T5" fmla="*/ 0 h 57"/>
                  <a:gd name="T6" fmla="*/ 0 w 65"/>
                  <a:gd name="T7" fmla="*/ 0 h 57"/>
                  <a:gd name="T8" fmla="*/ 0 w 65"/>
                  <a:gd name="T9" fmla="*/ 0 h 57"/>
                  <a:gd name="T10" fmla="*/ 0 w 65"/>
                  <a:gd name="T11" fmla="*/ 0 h 57"/>
                  <a:gd name="T12" fmla="*/ 0 w 65"/>
                  <a:gd name="T13" fmla="*/ 0 h 57"/>
                  <a:gd name="T14" fmla="*/ 0 w 65"/>
                  <a:gd name="T15" fmla="*/ 0 h 57"/>
                  <a:gd name="T16" fmla="*/ 0 w 65"/>
                  <a:gd name="T17" fmla="*/ 0 h 57"/>
                  <a:gd name="T18" fmla="*/ 0 w 65"/>
                  <a:gd name="T19" fmla="*/ 0 h 57"/>
                  <a:gd name="T20" fmla="*/ 0 w 65"/>
                  <a:gd name="T21" fmla="*/ 0 h 57"/>
                  <a:gd name="T22" fmla="*/ 0 w 65"/>
                  <a:gd name="T23" fmla="*/ 0 h 57"/>
                  <a:gd name="T24" fmla="*/ 0 w 65"/>
                  <a:gd name="T25" fmla="*/ 0 h 57"/>
                  <a:gd name="T26" fmla="*/ 0 w 65"/>
                  <a:gd name="T27" fmla="*/ 0 h 57"/>
                  <a:gd name="T28" fmla="*/ 0 w 65"/>
                  <a:gd name="T29" fmla="*/ 0 h 57"/>
                  <a:gd name="T30" fmla="*/ 0 w 65"/>
                  <a:gd name="T31" fmla="*/ 0 h 57"/>
                  <a:gd name="T32" fmla="*/ 0 w 65"/>
                  <a:gd name="T33" fmla="*/ 0 h 57"/>
                  <a:gd name="T34" fmla="*/ 0 w 65"/>
                  <a:gd name="T35" fmla="*/ 0 h 57"/>
                  <a:gd name="T36" fmla="*/ 0 w 65"/>
                  <a:gd name="T37" fmla="*/ 0 h 57"/>
                  <a:gd name="T38" fmla="*/ 0 w 65"/>
                  <a:gd name="T39" fmla="*/ 0 h 57"/>
                  <a:gd name="T40" fmla="*/ 0 w 65"/>
                  <a:gd name="T41" fmla="*/ 0 h 5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65" h="57">
                    <a:moveTo>
                      <a:pt x="24" y="52"/>
                    </a:moveTo>
                    <a:lnTo>
                      <a:pt x="32" y="57"/>
                    </a:lnTo>
                    <a:lnTo>
                      <a:pt x="41" y="55"/>
                    </a:lnTo>
                    <a:lnTo>
                      <a:pt x="50" y="52"/>
                    </a:lnTo>
                    <a:lnTo>
                      <a:pt x="59" y="48"/>
                    </a:lnTo>
                    <a:lnTo>
                      <a:pt x="63" y="45"/>
                    </a:lnTo>
                    <a:lnTo>
                      <a:pt x="65" y="42"/>
                    </a:lnTo>
                    <a:lnTo>
                      <a:pt x="65" y="38"/>
                    </a:lnTo>
                    <a:lnTo>
                      <a:pt x="63" y="34"/>
                    </a:lnTo>
                    <a:lnTo>
                      <a:pt x="53" y="28"/>
                    </a:lnTo>
                    <a:lnTo>
                      <a:pt x="46" y="29"/>
                    </a:lnTo>
                    <a:lnTo>
                      <a:pt x="40" y="35"/>
                    </a:lnTo>
                    <a:lnTo>
                      <a:pt x="35" y="39"/>
                    </a:lnTo>
                    <a:lnTo>
                      <a:pt x="32" y="32"/>
                    </a:lnTo>
                    <a:lnTo>
                      <a:pt x="25" y="18"/>
                    </a:lnTo>
                    <a:lnTo>
                      <a:pt x="16" y="5"/>
                    </a:lnTo>
                    <a:lnTo>
                      <a:pt x="6" y="0"/>
                    </a:lnTo>
                    <a:lnTo>
                      <a:pt x="0" y="21"/>
                    </a:lnTo>
                    <a:lnTo>
                      <a:pt x="7" y="36"/>
                    </a:lnTo>
                    <a:lnTo>
                      <a:pt x="18" y="48"/>
                    </a:lnTo>
                    <a:lnTo>
                      <a:pt x="24" y="5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" name="Freeform 194">
                <a:extLst>
                  <a:ext uri="{FF2B5EF4-FFF2-40B4-BE49-F238E27FC236}">
                    <a16:creationId xmlns:a16="http://schemas.microsoft.com/office/drawing/2014/main" id="{DF79FA1E-8265-E446-8554-8000F766B4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1" y="4865"/>
                <a:ext cx="26" cy="26"/>
              </a:xfrm>
              <a:custGeom>
                <a:avLst/>
                <a:gdLst>
                  <a:gd name="T0" fmla="*/ 0 w 79"/>
                  <a:gd name="T1" fmla="*/ 0 h 80"/>
                  <a:gd name="T2" fmla="*/ 0 w 79"/>
                  <a:gd name="T3" fmla="*/ 0 h 80"/>
                  <a:gd name="T4" fmla="*/ 0 w 79"/>
                  <a:gd name="T5" fmla="*/ 0 h 80"/>
                  <a:gd name="T6" fmla="*/ 0 w 79"/>
                  <a:gd name="T7" fmla="*/ 0 h 80"/>
                  <a:gd name="T8" fmla="*/ 0 w 79"/>
                  <a:gd name="T9" fmla="*/ 0 h 80"/>
                  <a:gd name="T10" fmla="*/ 0 w 79"/>
                  <a:gd name="T11" fmla="*/ 0 h 80"/>
                  <a:gd name="T12" fmla="*/ 0 w 79"/>
                  <a:gd name="T13" fmla="*/ 0 h 80"/>
                  <a:gd name="T14" fmla="*/ 0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0 w 79"/>
                  <a:gd name="T21" fmla="*/ 0 h 80"/>
                  <a:gd name="T22" fmla="*/ 0 w 79"/>
                  <a:gd name="T23" fmla="*/ 0 h 80"/>
                  <a:gd name="T24" fmla="*/ 0 w 79"/>
                  <a:gd name="T25" fmla="*/ 0 h 80"/>
                  <a:gd name="T26" fmla="*/ 0 w 79"/>
                  <a:gd name="T27" fmla="*/ 0 h 80"/>
                  <a:gd name="T28" fmla="*/ 0 w 79"/>
                  <a:gd name="T29" fmla="*/ 0 h 80"/>
                  <a:gd name="T30" fmla="*/ 0 w 79"/>
                  <a:gd name="T31" fmla="*/ 0 h 80"/>
                  <a:gd name="T32" fmla="*/ 0 w 79"/>
                  <a:gd name="T33" fmla="*/ 0 h 80"/>
                  <a:gd name="T34" fmla="*/ 0 w 79"/>
                  <a:gd name="T35" fmla="*/ 0 h 80"/>
                  <a:gd name="T36" fmla="*/ 0 w 79"/>
                  <a:gd name="T37" fmla="*/ 0 h 80"/>
                  <a:gd name="T38" fmla="*/ 0 w 79"/>
                  <a:gd name="T39" fmla="*/ 0 h 80"/>
                  <a:gd name="T40" fmla="*/ 0 w 79"/>
                  <a:gd name="T41" fmla="*/ 0 h 80"/>
                  <a:gd name="T42" fmla="*/ 0 w 79"/>
                  <a:gd name="T43" fmla="*/ 0 h 80"/>
                  <a:gd name="T44" fmla="*/ 0 w 79"/>
                  <a:gd name="T45" fmla="*/ 0 h 80"/>
                  <a:gd name="T46" fmla="*/ 0 w 79"/>
                  <a:gd name="T47" fmla="*/ 0 h 80"/>
                  <a:gd name="T48" fmla="*/ 0 w 79"/>
                  <a:gd name="T49" fmla="*/ 0 h 80"/>
                  <a:gd name="T50" fmla="*/ 0 w 79"/>
                  <a:gd name="T51" fmla="*/ 0 h 80"/>
                  <a:gd name="T52" fmla="*/ 0 w 79"/>
                  <a:gd name="T53" fmla="*/ 0 h 80"/>
                  <a:gd name="T54" fmla="*/ 0 w 79"/>
                  <a:gd name="T55" fmla="*/ 0 h 80"/>
                  <a:gd name="T56" fmla="*/ 0 w 79"/>
                  <a:gd name="T57" fmla="*/ 0 h 8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9" h="80">
                    <a:moveTo>
                      <a:pt x="16" y="67"/>
                    </a:moveTo>
                    <a:lnTo>
                      <a:pt x="19" y="70"/>
                    </a:lnTo>
                    <a:lnTo>
                      <a:pt x="23" y="73"/>
                    </a:lnTo>
                    <a:lnTo>
                      <a:pt x="31" y="77"/>
                    </a:lnTo>
                    <a:lnTo>
                      <a:pt x="38" y="79"/>
                    </a:lnTo>
                    <a:lnTo>
                      <a:pt x="47" y="80"/>
                    </a:lnTo>
                    <a:lnTo>
                      <a:pt x="57" y="77"/>
                    </a:lnTo>
                    <a:lnTo>
                      <a:pt x="66" y="70"/>
                    </a:lnTo>
                    <a:lnTo>
                      <a:pt x="73" y="59"/>
                    </a:lnTo>
                    <a:lnTo>
                      <a:pt x="76" y="54"/>
                    </a:lnTo>
                    <a:lnTo>
                      <a:pt x="78" y="50"/>
                    </a:lnTo>
                    <a:lnTo>
                      <a:pt x="79" y="46"/>
                    </a:lnTo>
                    <a:lnTo>
                      <a:pt x="78" y="43"/>
                    </a:lnTo>
                    <a:lnTo>
                      <a:pt x="70" y="39"/>
                    </a:lnTo>
                    <a:lnTo>
                      <a:pt x="61" y="37"/>
                    </a:lnTo>
                    <a:lnTo>
                      <a:pt x="53" y="39"/>
                    </a:lnTo>
                    <a:lnTo>
                      <a:pt x="45" y="40"/>
                    </a:lnTo>
                    <a:lnTo>
                      <a:pt x="39" y="44"/>
                    </a:lnTo>
                    <a:lnTo>
                      <a:pt x="34" y="47"/>
                    </a:lnTo>
                    <a:lnTo>
                      <a:pt x="31" y="50"/>
                    </a:lnTo>
                    <a:lnTo>
                      <a:pt x="29" y="52"/>
                    </a:lnTo>
                    <a:lnTo>
                      <a:pt x="28" y="43"/>
                    </a:lnTo>
                    <a:lnTo>
                      <a:pt x="22" y="24"/>
                    </a:lnTo>
                    <a:lnTo>
                      <a:pt x="13" y="6"/>
                    </a:lnTo>
                    <a:lnTo>
                      <a:pt x="1" y="0"/>
                    </a:lnTo>
                    <a:lnTo>
                      <a:pt x="0" y="24"/>
                    </a:lnTo>
                    <a:lnTo>
                      <a:pt x="6" y="46"/>
                    </a:lnTo>
                    <a:lnTo>
                      <a:pt x="13" y="62"/>
                    </a:lnTo>
                    <a:lnTo>
                      <a:pt x="16" y="6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" name="Freeform 195">
                <a:extLst>
                  <a:ext uri="{FF2B5EF4-FFF2-40B4-BE49-F238E27FC236}">
                    <a16:creationId xmlns:a16="http://schemas.microsoft.com/office/drawing/2014/main" id="{5BE6525D-F13F-6E4E-82AD-DCE78DF47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9" y="4855"/>
                <a:ext cx="27" cy="22"/>
              </a:xfrm>
              <a:custGeom>
                <a:avLst/>
                <a:gdLst>
                  <a:gd name="T0" fmla="*/ 0 w 79"/>
                  <a:gd name="T1" fmla="*/ 0 h 67"/>
                  <a:gd name="T2" fmla="*/ 0 w 79"/>
                  <a:gd name="T3" fmla="*/ 0 h 67"/>
                  <a:gd name="T4" fmla="*/ 0 w 79"/>
                  <a:gd name="T5" fmla="*/ 0 h 67"/>
                  <a:gd name="T6" fmla="*/ 0 w 79"/>
                  <a:gd name="T7" fmla="*/ 0 h 67"/>
                  <a:gd name="T8" fmla="*/ 0 w 79"/>
                  <a:gd name="T9" fmla="*/ 0 h 67"/>
                  <a:gd name="T10" fmla="*/ 0 w 79"/>
                  <a:gd name="T11" fmla="*/ 0 h 67"/>
                  <a:gd name="T12" fmla="*/ 0 w 79"/>
                  <a:gd name="T13" fmla="*/ 0 h 67"/>
                  <a:gd name="T14" fmla="*/ 0 w 79"/>
                  <a:gd name="T15" fmla="*/ 0 h 67"/>
                  <a:gd name="T16" fmla="*/ 0 w 79"/>
                  <a:gd name="T17" fmla="*/ 0 h 67"/>
                  <a:gd name="T18" fmla="*/ 0 w 79"/>
                  <a:gd name="T19" fmla="*/ 0 h 67"/>
                  <a:gd name="T20" fmla="*/ 0 w 79"/>
                  <a:gd name="T21" fmla="*/ 0 h 67"/>
                  <a:gd name="T22" fmla="*/ 0 w 79"/>
                  <a:gd name="T23" fmla="*/ 0 h 67"/>
                  <a:gd name="T24" fmla="*/ 0 w 79"/>
                  <a:gd name="T25" fmla="*/ 0 h 67"/>
                  <a:gd name="T26" fmla="*/ 0 w 79"/>
                  <a:gd name="T27" fmla="*/ 0 h 67"/>
                  <a:gd name="T28" fmla="*/ 0 w 79"/>
                  <a:gd name="T29" fmla="*/ 0 h 67"/>
                  <a:gd name="T30" fmla="*/ 0 w 79"/>
                  <a:gd name="T31" fmla="*/ 0 h 67"/>
                  <a:gd name="T32" fmla="*/ 0 w 79"/>
                  <a:gd name="T33" fmla="*/ 0 h 67"/>
                  <a:gd name="T34" fmla="*/ 0 w 79"/>
                  <a:gd name="T35" fmla="*/ 0 h 67"/>
                  <a:gd name="T36" fmla="*/ 0 w 79"/>
                  <a:gd name="T37" fmla="*/ 0 h 67"/>
                  <a:gd name="T38" fmla="*/ 0 w 79"/>
                  <a:gd name="T39" fmla="*/ 0 h 67"/>
                  <a:gd name="T40" fmla="*/ 0 w 79"/>
                  <a:gd name="T41" fmla="*/ 0 h 67"/>
                  <a:gd name="T42" fmla="*/ 0 w 79"/>
                  <a:gd name="T43" fmla="*/ 0 h 67"/>
                  <a:gd name="T44" fmla="*/ 0 w 79"/>
                  <a:gd name="T45" fmla="*/ 0 h 67"/>
                  <a:gd name="T46" fmla="*/ 0 w 79"/>
                  <a:gd name="T47" fmla="*/ 0 h 67"/>
                  <a:gd name="T48" fmla="*/ 0 w 79"/>
                  <a:gd name="T49" fmla="*/ 0 h 67"/>
                  <a:gd name="T50" fmla="*/ 0 w 79"/>
                  <a:gd name="T51" fmla="*/ 0 h 67"/>
                  <a:gd name="T52" fmla="*/ 0 w 79"/>
                  <a:gd name="T53" fmla="*/ 0 h 67"/>
                  <a:gd name="T54" fmla="*/ 0 w 79"/>
                  <a:gd name="T55" fmla="*/ 0 h 67"/>
                  <a:gd name="T56" fmla="*/ 0 w 79"/>
                  <a:gd name="T57" fmla="*/ 0 h 6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9" h="67">
                    <a:moveTo>
                      <a:pt x="13" y="54"/>
                    </a:moveTo>
                    <a:lnTo>
                      <a:pt x="16" y="56"/>
                    </a:lnTo>
                    <a:lnTo>
                      <a:pt x="20" y="59"/>
                    </a:lnTo>
                    <a:lnTo>
                      <a:pt x="26" y="61"/>
                    </a:lnTo>
                    <a:lnTo>
                      <a:pt x="34" y="64"/>
                    </a:lnTo>
                    <a:lnTo>
                      <a:pt x="41" y="67"/>
                    </a:lnTo>
                    <a:lnTo>
                      <a:pt x="50" y="67"/>
                    </a:lnTo>
                    <a:lnTo>
                      <a:pt x="59" y="67"/>
                    </a:lnTo>
                    <a:lnTo>
                      <a:pt x="66" y="64"/>
                    </a:lnTo>
                    <a:lnTo>
                      <a:pt x="72" y="61"/>
                    </a:lnTo>
                    <a:lnTo>
                      <a:pt x="76" y="57"/>
                    </a:lnTo>
                    <a:lnTo>
                      <a:pt x="79" y="53"/>
                    </a:lnTo>
                    <a:lnTo>
                      <a:pt x="78" y="47"/>
                    </a:lnTo>
                    <a:lnTo>
                      <a:pt x="72" y="41"/>
                    </a:lnTo>
                    <a:lnTo>
                      <a:pt x="65" y="37"/>
                    </a:lnTo>
                    <a:lnTo>
                      <a:pt x="56" y="36"/>
                    </a:lnTo>
                    <a:lnTo>
                      <a:pt x="48" y="36"/>
                    </a:lnTo>
                    <a:lnTo>
                      <a:pt x="40" y="37"/>
                    </a:lnTo>
                    <a:lnTo>
                      <a:pt x="34" y="38"/>
                    </a:lnTo>
                    <a:lnTo>
                      <a:pt x="29" y="40"/>
                    </a:lnTo>
                    <a:lnTo>
                      <a:pt x="28" y="40"/>
                    </a:lnTo>
                    <a:lnTo>
                      <a:pt x="26" y="33"/>
                    </a:lnTo>
                    <a:lnTo>
                      <a:pt x="22" y="17"/>
                    </a:lnTo>
                    <a:lnTo>
                      <a:pt x="15" y="4"/>
                    </a:lnTo>
                    <a:lnTo>
                      <a:pt x="3" y="0"/>
                    </a:lnTo>
                    <a:lnTo>
                      <a:pt x="0" y="21"/>
                    </a:lnTo>
                    <a:lnTo>
                      <a:pt x="4" y="38"/>
                    </a:lnTo>
                    <a:lnTo>
                      <a:pt x="10" y="50"/>
                    </a:lnTo>
                    <a:lnTo>
                      <a:pt x="13" y="5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6" name="Freeform 196">
                <a:extLst>
                  <a:ext uri="{FF2B5EF4-FFF2-40B4-BE49-F238E27FC236}">
                    <a16:creationId xmlns:a16="http://schemas.microsoft.com/office/drawing/2014/main" id="{2A483E24-197D-3C48-9627-2D3F9308C1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29" y="4851"/>
                <a:ext cx="26" cy="20"/>
              </a:xfrm>
              <a:custGeom>
                <a:avLst/>
                <a:gdLst>
                  <a:gd name="T0" fmla="*/ 0 w 77"/>
                  <a:gd name="T1" fmla="*/ 0 h 62"/>
                  <a:gd name="T2" fmla="*/ 0 w 77"/>
                  <a:gd name="T3" fmla="*/ 0 h 62"/>
                  <a:gd name="T4" fmla="*/ 0 w 77"/>
                  <a:gd name="T5" fmla="*/ 0 h 62"/>
                  <a:gd name="T6" fmla="*/ 0 w 77"/>
                  <a:gd name="T7" fmla="*/ 0 h 62"/>
                  <a:gd name="T8" fmla="*/ 0 w 77"/>
                  <a:gd name="T9" fmla="*/ 0 h 62"/>
                  <a:gd name="T10" fmla="*/ 0 w 77"/>
                  <a:gd name="T11" fmla="*/ 0 h 62"/>
                  <a:gd name="T12" fmla="*/ 0 w 77"/>
                  <a:gd name="T13" fmla="*/ 0 h 62"/>
                  <a:gd name="T14" fmla="*/ 0 w 77"/>
                  <a:gd name="T15" fmla="*/ 0 h 62"/>
                  <a:gd name="T16" fmla="*/ 0 w 77"/>
                  <a:gd name="T17" fmla="*/ 0 h 62"/>
                  <a:gd name="T18" fmla="*/ 0 w 77"/>
                  <a:gd name="T19" fmla="*/ 0 h 62"/>
                  <a:gd name="T20" fmla="*/ 0 w 77"/>
                  <a:gd name="T21" fmla="*/ 0 h 62"/>
                  <a:gd name="T22" fmla="*/ 0 w 77"/>
                  <a:gd name="T23" fmla="*/ 0 h 62"/>
                  <a:gd name="T24" fmla="*/ 0 w 77"/>
                  <a:gd name="T25" fmla="*/ 0 h 62"/>
                  <a:gd name="T26" fmla="*/ 0 w 77"/>
                  <a:gd name="T27" fmla="*/ 0 h 62"/>
                  <a:gd name="T28" fmla="*/ 0 w 77"/>
                  <a:gd name="T29" fmla="*/ 0 h 62"/>
                  <a:gd name="T30" fmla="*/ 0 w 77"/>
                  <a:gd name="T31" fmla="*/ 0 h 62"/>
                  <a:gd name="T32" fmla="*/ 0 w 77"/>
                  <a:gd name="T33" fmla="*/ 0 h 62"/>
                  <a:gd name="T34" fmla="*/ 0 w 77"/>
                  <a:gd name="T35" fmla="*/ 0 h 62"/>
                  <a:gd name="T36" fmla="*/ 0 w 77"/>
                  <a:gd name="T37" fmla="*/ 0 h 62"/>
                  <a:gd name="T38" fmla="*/ 0 w 77"/>
                  <a:gd name="T39" fmla="*/ 0 h 62"/>
                  <a:gd name="T40" fmla="*/ 0 w 77"/>
                  <a:gd name="T41" fmla="*/ 0 h 62"/>
                  <a:gd name="T42" fmla="*/ 0 w 77"/>
                  <a:gd name="T43" fmla="*/ 0 h 62"/>
                  <a:gd name="T44" fmla="*/ 0 w 77"/>
                  <a:gd name="T45" fmla="*/ 0 h 62"/>
                  <a:gd name="T46" fmla="*/ 0 w 77"/>
                  <a:gd name="T47" fmla="*/ 0 h 62"/>
                  <a:gd name="T48" fmla="*/ 0 w 77"/>
                  <a:gd name="T49" fmla="*/ 0 h 6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7" h="62">
                    <a:moveTo>
                      <a:pt x="9" y="58"/>
                    </a:moveTo>
                    <a:lnTo>
                      <a:pt x="17" y="60"/>
                    </a:lnTo>
                    <a:lnTo>
                      <a:pt x="27" y="62"/>
                    </a:lnTo>
                    <a:lnTo>
                      <a:pt x="40" y="62"/>
                    </a:lnTo>
                    <a:lnTo>
                      <a:pt x="53" y="60"/>
                    </a:lnTo>
                    <a:lnTo>
                      <a:pt x="65" y="58"/>
                    </a:lnTo>
                    <a:lnTo>
                      <a:pt x="72" y="55"/>
                    </a:lnTo>
                    <a:lnTo>
                      <a:pt x="77" y="49"/>
                    </a:lnTo>
                    <a:lnTo>
                      <a:pt x="75" y="42"/>
                    </a:lnTo>
                    <a:lnTo>
                      <a:pt x="69" y="36"/>
                    </a:lnTo>
                    <a:lnTo>
                      <a:pt x="62" y="33"/>
                    </a:lnTo>
                    <a:lnTo>
                      <a:pt x="53" y="32"/>
                    </a:lnTo>
                    <a:lnTo>
                      <a:pt x="46" y="32"/>
                    </a:lnTo>
                    <a:lnTo>
                      <a:pt x="39" y="33"/>
                    </a:lnTo>
                    <a:lnTo>
                      <a:pt x="33" y="35"/>
                    </a:lnTo>
                    <a:lnTo>
                      <a:pt x="28" y="37"/>
                    </a:lnTo>
                    <a:lnTo>
                      <a:pt x="27" y="37"/>
                    </a:lnTo>
                    <a:lnTo>
                      <a:pt x="25" y="30"/>
                    </a:lnTo>
                    <a:lnTo>
                      <a:pt x="21" y="16"/>
                    </a:lnTo>
                    <a:lnTo>
                      <a:pt x="14" y="3"/>
                    </a:lnTo>
                    <a:lnTo>
                      <a:pt x="2" y="0"/>
                    </a:lnTo>
                    <a:lnTo>
                      <a:pt x="0" y="17"/>
                    </a:lnTo>
                    <a:lnTo>
                      <a:pt x="3" y="36"/>
                    </a:lnTo>
                    <a:lnTo>
                      <a:pt x="8" y="52"/>
                    </a:lnTo>
                    <a:lnTo>
                      <a:pt x="9" y="5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7" name="Freeform 197">
                <a:extLst>
                  <a:ext uri="{FF2B5EF4-FFF2-40B4-BE49-F238E27FC236}">
                    <a16:creationId xmlns:a16="http://schemas.microsoft.com/office/drawing/2014/main" id="{0133B2D7-8D85-164E-A538-5330FD63F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8" y="4730"/>
                <a:ext cx="122" cy="281"/>
              </a:xfrm>
              <a:custGeom>
                <a:avLst/>
                <a:gdLst>
                  <a:gd name="T0" fmla="*/ 0 w 366"/>
                  <a:gd name="T1" fmla="*/ 0 h 845"/>
                  <a:gd name="T2" fmla="*/ 0 w 366"/>
                  <a:gd name="T3" fmla="*/ 0 h 845"/>
                  <a:gd name="T4" fmla="*/ 0 w 366"/>
                  <a:gd name="T5" fmla="*/ 0 h 845"/>
                  <a:gd name="T6" fmla="*/ 0 w 366"/>
                  <a:gd name="T7" fmla="*/ 0 h 845"/>
                  <a:gd name="T8" fmla="*/ 0 w 366"/>
                  <a:gd name="T9" fmla="*/ 0 h 845"/>
                  <a:gd name="T10" fmla="*/ 0 w 366"/>
                  <a:gd name="T11" fmla="*/ 0 h 845"/>
                  <a:gd name="T12" fmla="*/ 0 w 366"/>
                  <a:gd name="T13" fmla="*/ 0 h 845"/>
                  <a:gd name="T14" fmla="*/ 0 w 366"/>
                  <a:gd name="T15" fmla="*/ 0 h 845"/>
                  <a:gd name="T16" fmla="*/ 0 w 366"/>
                  <a:gd name="T17" fmla="*/ 0 h 845"/>
                  <a:gd name="T18" fmla="*/ 0 w 366"/>
                  <a:gd name="T19" fmla="*/ 0 h 845"/>
                  <a:gd name="T20" fmla="*/ 0 w 366"/>
                  <a:gd name="T21" fmla="*/ 0 h 845"/>
                  <a:gd name="T22" fmla="*/ 0 w 366"/>
                  <a:gd name="T23" fmla="*/ 0 h 845"/>
                  <a:gd name="T24" fmla="*/ 0 w 366"/>
                  <a:gd name="T25" fmla="*/ 0 h 845"/>
                  <a:gd name="T26" fmla="*/ 0 w 366"/>
                  <a:gd name="T27" fmla="*/ 0 h 845"/>
                  <a:gd name="T28" fmla="*/ 0 w 366"/>
                  <a:gd name="T29" fmla="*/ 0 h 845"/>
                  <a:gd name="T30" fmla="*/ 0 w 366"/>
                  <a:gd name="T31" fmla="*/ 0 h 845"/>
                  <a:gd name="T32" fmla="*/ 0 w 366"/>
                  <a:gd name="T33" fmla="*/ 0 h 845"/>
                  <a:gd name="T34" fmla="*/ 0 w 366"/>
                  <a:gd name="T35" fmla="*/ 0 h 845"/>
                  <a:gd name="T36" fmla="*/ 0 w 366"/>
                  <a:gd name="T37" fmla="*/ 0 h 845"/>
                  <a:gd name="T38" fmla="*/ 0 w 366"/>
                  <a:gd name="T39" fmla="*/ 0 h 845"/>
                  <a:gd name="T40" fmla="*/ 0 w 366"/>
                  <a:gd name="T41" fmla="*/ 0 h 845"/>
                  <a:gd name="T42" fmla="*/ 0 w 366"/>
                  <a:gd name="T43" fmla="*/ 0 h 845"/>
                  <a:gd name="T44" fmla="*/ 0 w 366"/>
                  <a:gd name="T45" fmla="*/ 0 h 845"/>
                  <a:gd name="T46" fmla="*/ 0 w 366"/>
                  <a:gd name="T47" fmla="*/ 0 h 845"/>
                  <a:gd name="T48" fmla="*/ 0 w 366"/>
                  <a:gd name="T49" fmla="*/ 0 h 845"/>
                  <a:gd name="T50" fmla="*/ 0 w 366"/>
                  <a:gd name="T51" fmla="*/ 0 h 845"/>
                  <a:gd name="T52" fmla="*/ 0 w 366"/>
                  <a:gd name="T53" fmla="*/ 0 h 845"/>
                  <a:gd name="T54" fmla="*/ 0 w 366"/>
                  <a:gd name="T55" fmla="*/ 0 h 845"/>
                  <a:gd name="T56" fmla="*/ 0 w 366"/>
                  <a:gd name="T57" fmla="*/ 0 h 845"/>
                  <a:gd name="T58" fmla="*/ 0 w 366"/>
                  <a:gd name="T59" fmla="*/ 0 h 845"/>
                  <a:gd name="T60" fmla="*/ 0 w 366"/>
                  <a:gd name="T61" fmla="*/ 0 h 845"/>
                  <a:gd name="T62" fmla="*/ 0 w 366"/>
                  <a:gd name="T63" fmla="*/ 0 h 84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366" h="845">
                    <a:moveTo>
                      <a:pt x="15" y="104"/>
                    </a:moveTo>
                    <a:lnTo>
                      <a:pt x="12" y="150"/>
                    </a:lnTo>
                    <a:lnTo>
                      <a:pt x="12" y="196"/>
                    </a:lnTo>
                    <a:lnTo>
                      <a:pt x="16" y="241"/>
                    </a:lnTo>
                    <a:lnTo>
                      <a:pt x="27" y="286"/>
                    </a:lnTo>
                    <a:lnTo>
                      <a:pt x="46" y="346"/>
                    </a:lnTo>
                    <a:lnTo>
                      <a:pt x="65" y="406"/>
                    </a:lnTo>
                    <a:lnTo>
                      <a:pt x="84" y="465"/>
                    </a:lnTo>
                    <a:lnTo>
                      <a:pt x="103" y="524"/>
                    </a:lnTo>
                    <a:lnTo>
                      <a:pt x="122" y="583"/>
                    </a:lnTo>
                    <a:lnTo>
                      <a:pt x="143" y="640"/>
                    </a:lnTo>
                    <a:lnTo>
                      <a:pt x="163" y="699"/>
                    </a:lnTo>
                    <a:lnTo>
                      <a:pt x="185" y="758"/>
                    </a:lnTo>
                    <a:lnTo>
                      <a:pt x="195" y="778"/>
                    </a:lnTo>
                    <a:lnTo>
                      <a:pt x="210" y="796"/>
                    </a:lnTo>
                    <a:lnTo>
                      <a:pt x="228" y="810"/>
                    </a:lnTo>
                    <a:lnTo>
                      <a:pt x="247" y="822"/>
                    </a:lnTo>
                    <a:lnTo>
                      <a:pt x="269" y="830"/>
                    </a:lnTo>
                    <a:lnTo>
                      <a:pt x="292" y="837"/>
                    </a:lnTo>
                    <a:lnTo>
                      <a:pt x="316" y="842"/>
                    </a:lnTo>
                    <a:lnTo>
                      <a:pt x="339" y="845"/>
                    </a:lnTo>
                    <a:lnTo>
                      <a:pt x="348" y="843"/>
                    </a:lnTo>
                    <a:lnTo>
                      <a:pt x="355" y="840"/>
                    </a:lnTo>
                    <a:lnTo>
                      <a:pt x="361" y="833"/>
                    </a:lnTo>
                    <a:lnTo>
                      <a:pt x="366" y="824"/>
                    </a:lnTo>
                    <a:lnTo>
                      <a:pt x="366" y="816"/>
                    </a:lnTo>
                    <a:lnTo>
                      <a:pt x="361" y="809"/>
                    </a:lnTo>
                    <a:lnTo>
                      <a:pt x="354" y="803"/>
                    </a:lnTo>
                    <a:lnTo>
                      <a:pt x="345" y="800"/>
                    </a:lnTo>
                    <a:lnTo>
                      <a:pt x="329" y="796"/>
                    </a:lnTo>
                    <a:lnTo>
                      <a:pt x="313" y="793"/>
                    </a:lnTo>
                    <a:lnTo>
                      <a:pt x="295" y="788"/>
                    </a:lnTo>
                    <a:lnTo>
                      <a:pt x="279" y="784"/>
                    </a:lnTo>
                    <a:lnTo>
                      <a:pt x="264" y="778"/>
                    </a:lnTo>
                    <a:lnTo>
                      <a:pt x="251" y="768"/>
                    </a:lnTo>
                    <a:lnTo>
                      <a:pt x="239" y="757"/>
                    </a:lnTo>
                    <a:lnTo>
                      <a:pt x="231" y="741"/>
                    </a:lnTo>
                    <a:lnTo>
                      <a:pt x="217" y="708"/>
                    </a:lnTo>
                    <a:lnTo>
                      <a:pt x="206" y="676"/>
                    </a:lnTo>
                    <a:lnTo>
                      <a:pt x="194" y="643"/>
                    </a:lnTo>
                    <a:lnTo>
                      <a:pt x="184" y="610"/>
                    </a:lnTo>
                    <a:lnTo>
                      <a:pt x="172" y="577"/>
                    </a:lnTo>
                    <a:lnTo>
                      <a:pt x="162" y="544"/>
                    </a:lnTo>
                    <a:lnTo>
                      <a:pt x="151" y="511"/>
                    </a:lnTo>
                    <a:lnTo>
                      <a:pt x="141" y="478"/>
                    </a:lnTo>
                    <a:lnTo>
                      <a:pt x="126" y="435"/>
                    </a:lnTo>
                    <a:lnTo>
                      <a:pt x="110" y="392"/>
                    </a:lnTo>
                    <a:lnTo>
                      <a:pt x="94" y="349"/>
                    </a:lnTo>
                    <a:lnTo>
                      <a:pt x="79" y="306"/>
                    </a:lnTo>
                    <a:lnTo>
                      <a:pt x="65" y="263"/>
                    </a:lnTo>
                    <a:lnTo>
                      <a:pt x="54" y="219"/>
                    </a:lnTo>
                    <a:lnTo>
                      <a:pt x="49" y="175"/>
                    </a:lnTo>
                    <a:lnTo>
                      <a:pt x="47" y="129"/>
                    </a:lnTo>
                    <a:lnTo>
                      <a:pt x="46" y="110"/>
                    </a:lnTo>
                    <a:lnTo>
                      <a:pt x="41" y="89"/>
                    </a:lnTo>
                    <a:lnTo>
                      <a:pt x="35" y="67"/>
                    </a:lnTo>
                    <a:lnTo>
                      <a:pt x="28" y="46"/>
                    </a:lnTo>
                    <a:lnTo>
                      <a:pt x="21" y="27"/>
                    </a:lnTo>
                    <a:lnTo>
                      <a:pt x="13" y="11"/>
                    </a:lnTo>
                    <a:lnTo>
                      <a:pt x="6" y="1"/>
                    </a:lnTo>
                    <a:lnTo>
                      <a:pt x="0" y="0"/>
                    </a:lnTo>
                    <a:lnTo>
                      <a:pt x="5" y="17"/>
                    </a:lnTo>
                    <a:lnTo>
                      <a:pt x="10" y="44"/>
                    </a:lnTo>
                    <a:lnTo>
                      <a:pt x="13" y="76"/>
                    </a:lnTo>
                    <a:lnTo>
                      <a:pt x="15" y="10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8" name="Freeform 198">
                <a:extLst>
                  <a:ext uri="{FF2B5EF4-FFF2-40B4-BE49-F238E27FC236}">
                    <a16:creationId xmlns:a16="http://schemas.microsoft.com/office/drawing/2014/main" id="{180B618F-F39A-4A4A-8793-79AC0A11EC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17" y="4850"/>
                <a:ext cx="29" cy="29"/>
              </a:xfrm>
              <a:custGeom>
                <a:avLst/>
                <a:gdLst>
                  <a:gd name="T0" fmla="*/ 0 w 88"/>
                  <a:gd name="T1" fmla="*/ 0 h 87"/>
                  <a:gd name="T2" fmla="*/ 0 w 88"/>
                  <a:gd name="T3" fmla="*/ 0 h 87"/>
                  <a:gd name="T4" fmla="*/ 0 w 88"/>
                  <a:gd name="T5" fmla="*/ 0 h 87"/>
                  <a:gd name="T6" fmla="*/ 0 w 88"/>
                  <a:gd name="T7" fmla="*/ 0 h 87"/>
                  <a:gd name="T8" fmla="*/ 0 w 88"/>
                  <a:gd name="T9" fmla="*/ 0 h 87"/>
                  <a:gd name="T10" fmla="*/ 0 w 88"/>
                  <a:gd name="T11" fmla="*/ 0 h 87"/>
                  <a:gd name="T12" fmla="*/ 0 w 88"/>
                  <a:gd name="T13" fmla="*/ 0 h 87"/>
                  <a:gd name="T14" fmla="*/ 0 w 88"/>
                  <a:gd name="T15" fmla="*/ 0 h 87"/>
                  <a:gd name="T16" fmla="*/ 0 w 88"/>
                  <a:gd name="T17" fmla="*/ 0 h 87"/>
                  <a:gd name="T18" fmla="*/ 0 w 88"/>
                  <a:gd name="T19" fmla="*/ 0 h 87"/>
                  <a:gd name="T20" fmla="*/ 0 w 88"/>
                  <a:gd name="T21" fmla="*/ 0 h 87"/>
                  <a:gd name="T22" fmla="*/ 0 w 88"/>
                  <a:gd name="T23" fmla="*/ 0 h 87"/>
                  <a:gd name="T24" fmla="*/ 0 w 88"/>
                  <a:gd name="T25" fmla="*/ 0 h 87"/>
                  <a:gd name="T26" fmla="*/ 0 w 88"/>
                  <a:gd name="T27" fmla="*/ 0 h 87"/>
                  <a:gd name="T28" fmla="*/ 0 w 88"/>
                  <a:gd name="T29" fmla="*/ 0 h 87"/>
                  <a:gd name="T30" fmla="*/ 0 w 88"/>
                  <a:gd name="T31" fmla="*/ 0 h 87"/>
                  <a:gd name="T32" fmla="*/ 0 w 88"/>
                  <a:gd name="T33" fmla="*/ 0 h 87"/>
                  <a:gd name="T34" fmla="*/ 0 w 88"/>
                  <a:gd name="T35" fmla="*/ 0 h 87"/>
                  <a:gd name="T36" fmla="*/ 0 w 88"/>
                  <a:gd name="T37" fmla="*/ 0 h 87"/>
                  <a:gd name="T38" fmla="*/ 0 w 88"/>
                  <a:gd name="T39" fmla="*/ 0 h 87"/>
                  <a:gd name="T40" fmla="*/ 0 w 88"/>
                  <a:gd name="T41" fmla="*/ 0 h 87"/>
                  <a:gd name="T42" fmla="*/ 0 w 88"/>
                  <a:gd name="T43" fmla="*/ 0 h 87"/>
                  <a:gd name="T44" fmla="*/ 0 w 88"/>
                  <a:gd name="T45" fmla="*/ 0 h 87"/>
                  <a:gd name="T46" fmla="*/ 0 w 88"/>
                  <a:gd name="T47" fmla="*/ 0 h 87"/>
                  <a:gd name="T48" fmla="*/ 0 w 88"/>
                  <a:gd name="T49" fmla="*/ 0 h 8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88" h="87">
                    <a:moveTo>
                      <a:pt x="84" y="23"/>
                    </a:moveTo>
                    <a:lnTo>
                      <a:pt x="88" y="18"/>
                    </a:lnTo>
                    <a:lnTo>
                      <a:pt x="87" y="13"/>
                    </a:lnTo>
                    <a:lnTo>
                      <a:pt x="84" y="7"/>
                    </a:lnTo>
                    <a:lnTo>
                      <a:pt x="77" y="3"/>
                    </a:lnTo>
                    <a:lnTo>
                      <a:pt x="71" y="0"/>
                    </a:lnTo>
                    <a:lnTo>
                      <a:pt x="62" y="0"/>
                    </a:lnTo>
                    <a:lnTo>
                      <a:pt x="55" y="1"/>
                    </a:lnTo>
                    <a:lnTo>
                      <a:pt x="47" y="5"/>
                    </a:lnTo>
                    <a:lnTo>
                      <a:pt x="41" y="11"/>
                    </a:lnTo>
                    <a:lnTo>
                      <a:pt x="34" y="20"/>
                    </a:lnTo>
                    <a:lnTo>
                      <a:pt x="25" y="31"/>
                    </a:lnTo>
                    <a:lnTo>
                      <a:pt x="16" y="43"/>
                    </a:lnTo>
                    <a:lnTo>
                      <a:pt x="9" y="56"/>
                    </a:lnTo>
                    <a:lnTo>
                      <a:pt x="3" y="69"/>
                    </a:lnTo>
                    <a:lnTo>
                      <a:pt x="0" y="79"/>
                    </a:lnTo>
                    <a:lnTo>
                      <a:pt x="3" y="87"/>
                    </a:lnTo>
                    <a:lnTo>
                      <a:pt x="15" y="80"/>
                    </a:lnTo>
                    <a:lnTo>
                      <a:pt x="27" y="70"/>
                    </a:lnTo>
                    <a:lnTo>
                      <a:pt x="40" y="60"/>
                    </a:lnTo>
                    <a:lnTo>
                      <a:pt x="52" y="50"/>
                    </a:lnTo>
                    <a:lnTo>
                      <a:pt x="63" y="41"/>
                    </a:lnTo>
                    <a:lnTo>
                      <a:pt x="72" y="33"/>
                    </a:lnTo>
                    <a:lnTo>
                      <a:pt x="80" y="27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9" name="Freeform 199">
                <a:extLst>
                  <a:ext uri="{FF2B5EF4-FFF2-40B4-BE49-F238E27FC236}">
                    <a16:creationId xmlns:a16="http://schemas.microsoft.com/office/drawing/2014/main" id="{37315A61-D941-F742-96ED-BBF47ECD7B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36" y="4890"/>
                <a:ext cx="34" cy="9"/>
              </a:xfrm>
              <a:custGeom>
                <a:avLst/>
                <a:gdLst>
                  <a:gd name="T0" fmla="*/ 0 w 102"/>
                  <a:gd name="T1" fmla="*/ 0 h 28"/>
                  <a:gd name="T2" fmla="*/ 0 w 102"/>
                  <a:gd name="T3" fmla="*/ 0 h 28"/>
                  <a:gd name="T4" fmla="*/ 0 w 102"/>
                  <a:gd name="T5" fmla="*/ 0 h 28"/>
                  <a:gd name="T6" fmla="*/ 0 w 102"/>
                  <a:gd name="T7" fmla="*/ 0 h 28"/>
                  <a:gd name="T8" fmla="*/ 0 w 102"/>
                  <a:gd name="T9" fmla="*/ 0 h 28"/>
                  <a:gd name="T10" fmla="*/ 0 w 102"/>
                  <a:gd name="T11" fmla="*/ 0 h 28"/>
                  <a:gd name="T12" fmla="*/ 0 w 102"/>
                  <a:gd name="T13" fmla="*/ 0 h 28"/>
                  <a:gd name="T14" fmla="*/ 0 w 102"/>
                  <a:gd name="T15" fmla="*/ 0 h 28"/>
                  <a:gd name="T16" fmla="*/ 0 w 102"/>
                  <a:gd name="T17" fmla="*/ 0 h 28"/>
                  <a:gd name="T18" fmla="*/ 0 w 102"/>
                  <a:gd name="T19" fmla="*/ 0 h 28"/>
                  <a:gd name="T20" fmla="*/ 0 w 102"/>
                  <a:gd name="T21" fmla="*/ 0 h 28"/>
                  <a:gd name="T22" fmla="*/ 0 w 102"/>
                  <a:gd name="T23" fmla="*/ 0 h 28"/>
                  <a:gd name="T24" fmla="*/ 0 w 102"/>
                  <a:gd name="T25" fmla="*/ 0 h 28"/>
                  <a:gd name="T26" fmla="*/ 0 w 102"/>
                  <a:gd name="T27" fmla="*/ 0 h 28"/>
                  <a:gd name="T28" fmla="*/ 0 w 102"/>
                  <a:gd name="T29" fmla="*/ 0 h 28"/>
                  <a:gd name="T30" fmla="*/ 0 w 102"/>
                  <a:gd name="T31" fmla="*/ 0 h 28"/>
                  <a:gd name="T32" fmla="*/ 0 w 102"/>
                  <a:gd name="T33" fmla="*/ 0 h 28"/>
                  <a:gd name="T34" fmla="*/ 0 w 102"/>
                  <a:gd name="T35" fmla="*/ 0 h 28"/>
                  <a:gd name="T36" fmla="*/ 0 w 102"/>
                  <a:gd name="T37" fmla="*/ 0 h 28"/>
                  <a:gd name="T38" fmla="*/ 0 w 102"/>
                  <a:gd name="T39" fmla="*/ 0 h 28"/>
                  <a:gd name="T40" fmla="*/ 0 w 102"/>
                  <a:gd name="T41" fmla="*/ 0 h 28"/>
                  <a:gd name="T42" fmla="*/ 0 w 102"/>
                  <a:gd name="T43" fmla="*/ 0 h 28"/>
                  <a:gd name="T44" fmla="*/ 0 w 102"/>
                  <a:gd name="T45" fmla="*/ 0 h 28"/>
                  <a:gd name="T46" fmla="*/ 0 w 102"/>
                  <a:gd name="T47" fmla="*/ 0 h 28"/>
                  <a:gd name="T48" fmla="*/ 0 w 102"/>
                  <a:gd name="T49" fmla="*/ 0 h 2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2" h="28">
                    <a:moveTo>
                      <a:pt x="92" y="23"/>
                    </a:moveTo>
                    <a:lnTo>
                      <a:pt x="96" y="21"/>
                    </a:lnTo>
                    <a:lnTo>
                      <a:pt x="99" y="18"/>
                    </a:lnTo>
                    <a:lnTo>
                      <a:pt x="101" y="14"/>
                    </a:lnTo>
                    <a:lnTo>
                      <a:pt x="102" y="10"/>
                    </a:lnTo>
                    <a:lnTo>
                      <a:pt x="101" y="5"/>
                    </a:lnTo>
                    <a:lnTo>
                      <a:pt x="98" y="1"/>
                    </a:lnTo>
                    <a:lnTo>
                      <a:pt x="93" y="0"/>
                    </a:lnTo>
                    <a:lnTo>
                      <a:pt x="88" y="0"/>
                    </a:lnTo>
                    <a:lnTo>
                      <a:pt x="76" y="2"/>
                    </a:lnTo>
                    <a:lnTo>
                      <a:pt x="61" y="7"/>
                    </a:lnTo>
                    <a:lnTo>
                      <a:pt x="46" y="10"/>
                    </a:lnTo>
                    <a:lnTo>
                      <a:pt x="33" y="11"/>
                    </a:lnTo>
                    <a:lnTo>
                      <a:pt x="20" y="15"/>
                    </a:lnTo>
                    <a:lnTo>
                      <a:pt x="10" y="18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10" y="28"/>
                    </a:lnTo>
                    <a:lnTo>
                      <a:pt x="20" y="28"/>
                    </a:lnTo>
                    <a:lnTo>
                      <a:pt x="32" y="27"/>
                    </a:lnTo>
                    <a:lnTo>
                      <a:pt x="44" y="27"/>
                    </a:lnTo>
                    <a:lnTo>
                      <a:pt x="55" y="25"/>
                    </a:lnTo>
                    <a:lnTo>
                      <a:pt x="67" y="24"/>
                    </a:lnTo>
                    <a:lnTo>
                      <a:pt x="80" y="24"/>
                    </a:lnTo>
                    <a:lnTo>
                      <a:pt x="92" y="23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0" name="Freeform 200">
                <a:extLst>
                  <a:ext uri="{FF2B5EF4-FFF2-40B4-BE49-F238E27FC236}">
                    <a16:creationId xmlns:a16="http://schemas.microsoft.com/office/drawing/2014/main" id="{B7CE0C98-DA7C-9C44-94FD-06AE55CDA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50" y="4921"/>
                <a:ext cx="47" cy="12"/>
              </a:xfrm>
              <a:custGeom>
                <a:avLst/>
                <a:gdLst>
                  <a:gd name="T0" fmla="*/ 0 w 142"/>
                  <a:gd name="T1" fmla="*/ 0 h 36"/>
                  <a:gd name="T2" fmla="*/ 0 w 142"/>
                  <a:gd name="T3" fmla="*/ 0 h 36"/>
                  <a:gd name="T4" fmla="*/ 0 w 142"/>
                  <a:gd name="T5" fmla="*/ 0 h 36"/>
                  <a:gd name="T6" fmla="*/ 0 w 142"/>
                  <a:gd name="T7" fmla="*/ 0 h 36"/>
                  <a:gd name="T8" fmla="*/ 0 w 142"/>
                  <a:gd name="T9" fmla="*/ 0 h 36"/>
                  <a:gd name="T10" fmla="*/ 0 w 142"/>
                  <a:gd name="T11" fmla="*/ 0 h 36"/>
                  <a:gd name="T12" fmla="*/ 0 w 142"/>
                  <a:gd name="T13" fmla="*/ 0 h 36"/>
                  <a:gd name="T14" fmla="*/ 0 w 142"/>
                  <a:gd name="T15" fmla="*/ 0 h 36"/>
                  <a:gd name="T16" fmla="*/ 0 w 142"/>
                  <a:gd name="T17" fmla="*/ 0 h 36"/>
                  <a:gd name="T18" fmla="*/ 0 w 142"/>
                  <a:gd name="T19" fmla="*/ 0 h 36"/>
                  <a:gd name="T20" fmla="*/ 0 w 142"/>
                  <a:gd name="T21" fmla="*/ 0 h 36"/>
                  <a:gd name="T22" fmla="*/ 0 w 142"/>
                  <a:gd name="T23" fmla="*/ 0 h 36"/>
                  <a:gd name="T24" fmla="*/ 0 w 142"/>
                  <a:gd name="T25" fmla="*/ 0 h 36"/>
                  <a:gd name="T26" fmla="*/ 0 w 142"/>
                  <a:gd name="T27" fmla="*/ 0 h 36"/>
                  <a:gd name="T28" fmla="*/ 0 w 142"/>
                  <a:gd name="T29" fmla="*/ 0 h 36"/>
                  <a:gd name="T30" fmla="*/ 0 w 142"/>
                  <a:gd name="T31" fmla="*/ 0 h 36"/>
                  <a:gd name="T32" fmla="*/ 0 w 142"/>
                  <a:gd name="T33" fmla="*/ 0 h 36"/>
                  <a:gd name="T34" fmla="*/ 0 w 142"/>
                  <a:gd name="T35" fmla="*/ 0 h 36"/>
                  <a:gd name="T36" fmla="*/ 0 w 142"/>
                  <a:gd name="T37" fmla="*/ 0 h 36"/>
                  <a:gd name="T38" fmla="*/ 0 w 142"/>
                  <a:gd name="T39" fmla="*/ 0 h 36"/>
                  <a:gd name="T40" fmla="*/ 0 w 142"/>
                  <a:gd name="T41" fmla="*/ 0 h 36"/>
                  <a:gd name="T42" fmla="*/ 0 w 142"/>
                  <a:gd name="T43" fmla="*/ 0 h 36"/>
                  <a:gd name="T44" fmla="*/ 0 w 142"/>
                  <a:gd name="T45" fmla="*/ 0 h 36"/>
                  <a:gd name="T46" fmla="*/ 0 w 142"/>
                  <a:gd name="T47" fmla="*/ 0 h 36"/>
                  <a:gd name="T48" fmla="*/ 0 w 142"/>
                  <a:gd name="T49" fmla="*/ 0 h 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42" h="36">
                    <a:moveTo>
                      <a:pt x="123" y="36"/>
                    </a:moveTo>
                    <a:lnTo>
                      <a:pt x="129" y="36"/>
                    </a:lnTo>
                    <a:lnTo>
                      <a:pt x="135" y="32"/>
                    </a:lnTo>
                    <a:lnTo>
                      <a:pt x="139" y="28"/>
                    </a:lnTo>
                    <a:lnTo>
                      <a:pt x="142" y="20"/>
                    </a:lnTo>
                    <a:lnTo>
                      <a:pt x="141" y="15"/>
                    </a:lnTo>
                    <a:lnTo>
                      <a:pt x="138" y="9"/>
                    </a:lnTo>
                    <a:lnTo>
                      <a:pt x="133" y="5"/>
                    </a:lnTo>
                    <a:lnTo>
                      <a:pt x="126" y="3"/>
                    </a:lnTo>
                    <a:lnTo>
                      <a:pt x="108" y="3"/>
                    </a:lnTo>
                    <a:lnTo>
                      <a:pt x="88" y="3"/>
                    </a:lnTo>
                    <a:lnTo>
                      <a:pt x="67" y="2"/>
                    </a:lnTo>
                    <a:lnTo>
                      <a:pt x="47" y="2"/>
                    </a:lnTo>
                    <a:lnTo>
                      <a:pt x="29" y="0"/>
                    </a:lnTo>
                    <a:lnTo>
                      <a:pt x="13" y="2"/>
                    </a:lnTo>
                    <a:lnTo>
                      <a:pt x="4" y="5"/>
                    </a:lnTo>
                    <a:lnTo>
                      <a:pt x="0" y="9"/>
                    </a:lnTo>
                    <a:lnTo>
                      <a:pt x="10" y="12"/>
                    </a:lnTo>
                    <a:lnTo>
                      <a:pt x="22" y="16"/>
                    </a:lnTo>
                    <a:lnTo>
                      <a:pt x="38" y="19"/>
                    </a:lnTo>
                    <a:lnTo>
                      <a:pt x="54" y="22"/>
                    </a:lnTo>
                    <a:lnTo>
                      <a:pt x="72" y="25"/>
                    </a:lnTo>
                    <a:lnTo>
                      <a:pt x="89" y="29"/>
                    </a:lnTo>
                    <a:lnTo>
                      <a:pt x="107" y="32"/>
                    </a:lnTo>
                    <a:lnTo>
                      <a:pt x="123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1" name="Freeform 201">
                <a:extLst>
                  <a:ext uri="{FF2B5EF4-FFF2-40B4-BE49-F238E27FC236}">
                    <a16:creationId xmlns:a16="http://schemas.microsoft.com/office/drawing/2014/main" id="{E559CF82-7A84-A444-876B-97D966FE32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16" y="4751"/>
                <a:ext cx="117" cy="200"/>
              </a:xfrm>
              <a:custGeom>
                <a:avLst/>
                <a:gdLst>
                  <a:gd name="T0" fmla="*/ 0 w 351"/>
                  <a:gd name="T1" fmla="*/ 0 h 601"/>
                  <a:gd name="T2" fmla="*/ 0 w 351"/>
                  <a:gd name="T3" fmla="*/ 0 h 601"/>
                  <a:gd name="T4" fmla="*/ 0 w 351"/>
                  <a:gd name="T5" fmla="*/ 0 h 601"/>
                  <a:gd name="T6" fmla="*/ 0 w 351"/>
                  <a:gd name="T7" fmla="*/ 0 h 601"/>
                  <a:gd name="T8" fmla="*/ 0 w 351"/>
                  <a:gd name="T9" fmla="*/ 0 h 601"/>
                  <a:gd name="T10" fmla="*/ 0 w 351"/>
                  <a:gd name="T11" fmla="*/ 0 h 601"/>
                  <a:gd name="T12" fmla="*/ 0 w 351"/>
                  <a:gd name="T13" fmla="*/ 0 h 601"/>
                  <a:gd name="T14" fmla="*/ 0 w 351"/>
                  <a:gd name="T15" fmla="*/ 0 h 601"/>
                  <a:gd name="T16" fmla="*/ 0 w 351"/>
                  <a:gd name="T17" fmla="*/ 0 h 601"/>
                  <a:gd name="T18" fmla="*/ 0 w 351"/>
                  <a:gd name="T19" fmla="*/ 0 h 601"/>
                  <a:gd name="T20" fmla="*/ 0 w 351"/>
                  <a:gd name="T21" fmla="*/ 0 h 601"/>
                  <a:gd name="T22" fmla="*/ 0 w 351"/>
                  <a:gd name="T23" fmla="*/ 0 h 601"/>
                  <a:gd name="T24" fmla="*/ 0 w 351"/>
                  <a:gd name="T25" fmla="*/ 0 h 601"/>
                  <a:gd name="T26" fmla="*/ 0 w 351"/>
                  <a:gd name="T27" fmla="*/ 0 h 601"/>
                  <a:gd name="T28" fmla="*/ 0 w 351"/>
                  <a:gd name="T29" fmla="*/ 0 h 601"/>
                  <a:gd name="T30" fmla="*/ 0 w 351"/>
                  <a:gd name="T31" fmla="*/ 0 h 601"/>
                  <a:gd name="T32" fmla="*/ 0 w 351"/>
                  <a:gd name="T33" fmla="*/ 0 h 601"/>
                  <a:gd name="T34" fmla="*/ 0 w 351"/>
                  <a:gd name="T35" fmla="*/ 0 h 601"/>
                  <a:gd name="T36" fmla="*/ 0 w 351"/>
                  <a:gd name="T37" fmla="*/ 0 h 601"/>
                  <a:gd name="T38" fmla="*/ 0 w 351"/>
                  <a:gd name="T39" fmla="*/ 0 h 601"/>
                  <a:gd name="T40" fmla="*/ 0 w 351"/>
                  <a:gd name="T41" fmla="*/ 0 h 601"/>
                  <a:gd name="T42" fmla="*/ 0 w 351"/>
                  <a:gd name="T43" fmla="*/ 0 h 601"/>
                  <a:gd name="T44" fmla="*/ 0 w 351"/>
                  <a:gd name="T45" fmla="*/ 0 h 601"/>
                  <a:gd name="T46" fmla="*/ 0 w 351"/>
                  <a:gd name="T47" fmla="*/ 0 h 601"/>
                  <a:gd name="T48" fmla="*/ 0 w 351"/>
                  <a:gd name="T49" fmla="*/ 0 h 601"/>
                  <a:gd name="T50" fmla="*/ 0 w 351"/>
                  <a:gd name="T51" fmla="*/ 0 h 601"/>
                  <a:gd name="T52" fmla="*/ 0 w 351"/>
                  <a:gd name="T53" fmla="*/ 0 h 601"/>
                  <a:gd name="T54" fmla="*/ 0 w 351"/>
                  <a:gd name="T55" fmla="*/ 0 h 601"/>
                  <a:gd name="T56" fmla="*/ 0 w 351"/>
                  <a:gd name="T57" fmla="*/ 0 h 601"/>
                  <a:gd name="T58" fmla="*/ 0 w 351"/>
                  <a:gd name="T59" fmla="*/ 0 h 601"/>
                  <a:gd name="T60" fmla="*/ 0 w 351"/>
                  <a:gd name="T61" fmla="*/ 0 h 601"/>
                  <a:gd name="T62" fmla="*/ 0 w 351"/>
                  <a:gd name="T63" fmla="*/ 0 h 601"/>
                  <a:gd name="T64" fmla="*/ 0 w 351"/>
                  <a:gd name="T65" fmla="*/ 0 h 601"/>
                  <a:gd name="T66" fmla="*/ 0 w 351"/>
                  <a:gd name="T67" fmla="*/ 0 h 601"/>
                  <a:gd name="T68" fmla="*/ 0 w 351"/>
                  <a:gd name="T69" fmla="*/ 0 h 601"/>
                  <a:gd name="T70" fmla="*/ 0 w 351"/>
                  <a:gd name="T71" fmla="*/ 0 h 601"/>
                  <a:gd name="T72" fmla="*/ 0 w 351"/>
                  <a:gd name="T73" fmla="*/ 0 h 601"/>
                  <a:gd name="T74" fmla="*/ 0 w 351"/>
                  <a:gd name="T75" fmla="*/ 0 h 601"/>
                  <a:gd name="T76" fmla="*/ 0 w 351"/>
                  <a:gd name="T77" fmla="*/ 0 h 601"/>
                  <a:gd name="T78" fmla="*/ 0 w 351"/>
                  <a:gd name="T79" fmla="*/ 0 h 601"/>
                  <a:gd name="T80" fmla="*/ 0 w 351"/>
                  <a:gd name="T81" fmla="*/ 0 h 60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51" h="601">
                    <a:moveTo>
                      <a:pt x="108" y="298"/>
                    </a:moveTo>
                    <a:lnTo>
                      <a:pt x="132" y="338"/>
                    </a:lnTo>
                    <a:lnTo>
                      <a:pt x="157" y="377"/>
                    </a:lnTo>
                    <a:lnTo>
                      <a:pt x="182" y="414"/>
                    </a:lnTo>
                    <a:lnTo>
                      <a:pt x="208" y="451"/>
                    </a:lnTo>
                    <a:lnTo>
                      <a:pt x="235" y="487"/>
                    </a:lnTo>
                    <a:lnTo>
                      <a:pt x="263" y="523"/>
                    </a:lnTo>
                    <a:lnTo>
                      <a:pt x="292" y="559"/>
                    </a:lnTo>
                    <a:lnTo>
                      <a:pt x="321" y="594"/>
                    </a:lnTo>
                    <a:lnTo>
                      <a:pt x="326" y="598"/>
                    </a:lnTo>
                    <a:lnTo>
                      <a:pt x="332" y="601"/>
                    </a:lnTo>
                    <a:lnTo>
                      <a:pt x="337" y="601"/>
                    </a:lnTo>
                    <a:lnTo>
                      <a:pt x="343" y="598"/>
                    </a:lnTo>
                    <a:lnTo>
                      <a:pt x="349" y="594"/>
                    </a:lnTo>
                    <a:lnTo>
                      <a:pt x="351" y="588"/>
                    </a:lnTo>
                    <a:lnTo>
                      <a:pt x="351" y="582"/>
                    </a:lnTo>
                    <a:lnTo>
                      <a:pt x="349" y="576"/>
                    </a:lnTo>
                    <a:lnTo>
                      <a:pt x="327" y="538"/>
                    </a:lnTo>
                    <a:lnTo>
                      <a:pt x="304" y="499"/>
                    </a:lnTo>
                    <a:lnTo>
                      <a:pt x="279" y="463"/>
                    </a:lnTo>
                    <a:lnTo>
                      <a:pt x="252" y="427"/>
                    </a:lnTo>
                    <a:lnTo>
                      <a:pt x="224" y="391"/>
                    </a:lnTo>
                    <a:lnTo>
                      <a:pt x="198" y="355"/>
                    </a:lnTo>
                    <a:lnTo>
                      <a:pt x="172" y="319"/>
                    </a:lnTo>
                    <a:lnTo>
                      <a:pt x="147" y="280"/>
                    </a:lnTo>
                    <a:lnTo>
                      <a:pt x="125" y="242"/>
                    </a:lnTo>
                    <a:lnTo>
                      <a:pt x="101" y="197"/>
                    </a:lnTo>
                    <a:lnTo>
                      <a:pt x="79" y="150"/>
                    </a:lnTo>
                    <a:lnTo>
                      <a:pt x="59" y="104"/>
                    </a:lnTo>
                    <a:lnTo>
                      <a:pt x="38" y="62"/>
                    </a:lnTo>
                    <a:lnTo>
                      <a:pt x="22" y="29"/>
                    </a:lnTo>
                    <a:lnTo>
                      <a:pt x="9" y="7"/>
                    </a:lnTo>
                    <a:lnTo>
                      <a:pt x="0" y="0"/>
                    </a:lnTo>
                    <a:lnTo>
                      <a:pt x="4" y="17"/>
                    </a:lnTo>
                    <a:lnTo>
                      <a:pt x="13" y="45"/>
                    </a:lnTo>
                    <a:lnTo>
                      <a:pt x="23" y="82"/>
                    </a:lnTo>
                    <a:lnTo>
                      <a:pt x="38" y="124"/>
                    </a:lnTo>
                    <a:lnTo>
                      <a:pt x="54" y="170"/>
                    </a:lnTo>
                    <a:lnTo>
                      <a:pt x="70" y="216"/>
                    </a:lnTo>
                    <a:lnTo>
                      <a:pt x="89" y="259"/>
                    </a:lnTo>
                    <a:lnTo>
                      <a:pt x="108" y="298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2" name="Freeform 202">
                <a:extLst>
                  <a:ext uri="{FF2B5EF4-FFF2-40B4-BE49-F238E27FC236}">
                    <a16:creationId xmlns:a16="http://schemas.microsoft.com/office/drawing/2014/main" id="{C2632091-B4FD-EF4B-B970-D9D3C5A92C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00" y="4623"/>
                <a:ext cx="541" cy="495"/>
              </a:xfrm>
              <a:custGeom>
                <a:avLst/>
                <a:gdLst>
                  <a:gd name="T0" fmla="*/ 0 w 2164"/>
                  <a:gd name="T1" fmla="*/ 0 h 1979"/>
                  <a:gd name="T2" fmla="*/ 0 w 2164"/>
                  <a:gd name="T3" fmla="*/ 0 h 1979"/>
                  <a:gd name="T4" fmla="*/ 0 w 2164"/>
                  <a:gd name="T5" fmla="*/ 0 h 1979"/>
                  <a:gd name="T6" fmla="*/ 0 w 2164"/>
                  <a:gd name="T7" fmla="*/ 0 h 1979"/>
                  <a:gd name="T8" fmla="*/ 0 w 2164"/>
                  <a:gd name="T9" fmla="*/ 0 h 1979"/>
                  <a:gd name="T10" fmla="*/ 0 w 2164"/>
                  <a:gd name="T11" fmla="*/ 0 h 1979"/>
                  <a:gd name="T12" fmla="*/ 0 w 2164"/>
                  <a:gd name="T13" fmla="*/ 0 h 1979"/>
                  <a:gd name="T14" fmla="*/ 0 w 2164"/>
                  <a:gd name="T15" fmla="*/ 0 h 1979"/>
                  <a:gd name="T16" fmla="*/ 0 w 2164"/>
                  <a:gd name="T17" fmla="*/ 0 h 1979"/>
                  <a:gd name="T18" fmla="*/ 0 w 2164"/>
                  <a:gd name="T19" fmla="*/ 0 h 1979"/>
                  <a:gd name="T20" fmla="*/ 0 w 2164"/>
                  <a:gd name="T21" fmla="*/ 0 h 1979"/>
                  <a:gd name="T22" fmla="*/ 0 w 2164"/>
                  <a:gd name="T23" fmla="*/ 0 h 1979"/>
                  <a:gd name="T24" fmla="*/ 0 w 2164"/>
                  <a:gd name="T25" fmla="*/ 0 h 1979"/>
                  <a:gd name="T26" fmla="*/ 0 w 2164"/>
                  <a:gd name="T27" fmla="*/ 0 h 1979"/>
                  <a:gd name="T28" fmla="*/ 0 w 2164"/>
                  <a:gd name="T29" fmla="*/ 0 h 1979"/>
                  <a:gd name="T30" fmla="*/ 0 w 2164"/>
                  <a:gd name="T31" fmla="*/ 0 h 1979"/>
                  <a:gd name="T32" fmla="*/ 0 w 2164"/>
                  <a:gd name="T33" fmla="*/ 0 h 1979"/>
                  <a:gd name="T34" fmla="*/ 0 w 2164"/>
                  <a:gd name="T35" fmla="*/ 0 h 1979"/>
                  <a:gd name="T36" fmla="*/ 0 w 2164"/>
                  <a:gd name="T37" fmla="*/ 0 h 1979"/>
                  <a:gd name="T38" fmla="*/ 0 w 2164"/>
                  <a:gd name="T39" fmla="*/ 0 h 1979"/>
                  <a:gd name="T40" fmla="*/ 0 w 2164"/>
                  <a:gd name="T41" fmla="*/ 0 h 1979"/>
                  <a:gd name="T42" fmla="*/ 0 w 2164"/>
                  <a:gd name="T43" fmla="*/ 0 h 1979"/>
                  <a:gd name="T44" fmla="*/ 0 w 2164"/>
                  <a:gd name="T45" fmla="*/ 0 h 1979"/>
                  <a:gd name="T46" fmla="*/ 0 w 2164"/>
                  <a:gd name="T47" fmla="*/ 0 h 1979"/>
                  <a:gd name="T48" fmla="*/ 0 w 2164"/>
                  <a:gd name="T49" fmla="*/ 0 h 1979"/>
                  <a:gd name="T50" fmla="*/ 0 w 2164"/>
                  <a:gd name="T51" fmla="*/ 0 h 1979"/>
                  <a:gd name="T52" fmla="*/ 0 w 2164"/>
                  <a:gd name="T53" fmla="*/ 0 h 1979"/>
                  <a:gd name="T54" fmla="*/ 0 w 2164"/>
                  <a:gd name="T55" fmla="*/ 0 h 1979"/>
                  <a:gd name="T56" fmla="*/ 0 w 2164"/>
                  <a:gd name="T57" fmla="*/ 0 h 1979"/>
                  <a:gd name="T58" fmla="*/ 0 w 2164"/>
                  <a:gd name="T59" fmla="*/ 0 h 1979"/>
                  <a:gd name="T60" fmla="*/ 0 w 2164"/>
                  <a:gd name="T61" fmla="*/ 0 h 1979"/>
                  <a:gd name="T62" fmla="*/ 0 w 2164"/>
                  <a:gd name="T63" fmla="*/ 0 h 1979"/>
                  <a:gd name="T64" fmla="*/ 0 w 2164"/>
                  <a:gd name="T65" fmla="*/ 0 h 1979"/>
                  <a:gd name="T66" fmla="*/ 0 w 2164"/>
                  <a:gd name="T67" fmla="*/ 0 h 1979"/>
                  <a:gd name="T68" fmla="*/ 0 w 2164"/>
                  <a:gd name="T69" fmla="*/ 0 h 1979"/>
                  <a:gd name="T70" fmla="*/ 0 w 2164"/>
                  <a:gd name="T71" fmla="*/ 0 h 1979"/>
                  <a:gd name="T72" fmla="*/ 0 w 2164"/>
                  <a:gd name="T73" fmla="*/ 0 h 1979"/>
                  <a:gd name="T74" fmla="*/ 0 w 2164"/>
                  <a:gd name="T75" fmla="*/ 0 h 1979"/>
                  <a:gd name="T76" fmla="*/ 0 w 2164"/>
                  <a:gd name="T77" fmla="*/ 0 h 1979"/>
                  <a:gd name="T78" fmla="*/ 0 w 2164"/>
                  <a:gd name="T79" fmla="*/ 0 h 1979"/>
                  <a:gd name="T80" fmla="*/ 0 w 2164"/>
                  <a:gd name="T81" fmla="*/ 0 h 1979"/>
                  <a:gd name="T82" fmla="*/ 0 w 2164"/>
                  <a:gd name="T83" fmla="*/ 0 h 1979"/>
                  <a:gd name="T84" fmla="*/ 0 w 2164"/>
                  <a:gd name="T85" fmla="*/ 0 h 1979"/>
                  <a:gd name="T86" fmla="*/ 0 w 2164"/>
                  <a:gd name="T87" fmla="*/ 0 h 1979"/>
                  <a:gd name="T88" fmla="*/ 0 w 2164"/>
                  <a:gd name="T89" fmla="*/ 0 h 1979"/>
                  <a:gd name="T90" fmla="*/ 0 w 2164"/>
                  <a:gd name="T91" fmla="*/ 0 h 1979"/>
                  <a:gd name="T92" fmla="*/ 0 w 2164"/>
                  <a:gd name="T93" fmla="*/ 0 h 197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164" h="1979">
                    <a:moveTo>
                      <a:pt x="743" y="0"/>
                    </a:moveTo>
                    <a:lnTo>
                      <a:pt x="746" y="0"/>
                    </a:lnTo>
                    <a:lnTo>
                      <a:pt x="753" y="0"/>
                    </a:lnTo>
                    <a:lnTo>
                      <a:pt x="763" y="0"/>
                    </a:lnTo>
                    <a:lnTo>
                      <a:pt x="778" y="0"/>
                    </a:lnTo>
                    <a:lnTo>
                      <a:pt x="798" y="1"/>
                    </a:lnTo>
                    <a:lnTo>
                      <a:pt x="822" y="1"/>
                    </a:lnTo>
                    <a:lnTo>
                      <a:pt x="848" y="2"/>
                    </a:lnTo>
                    <a:lnTo>
                      <a:pt x="878" y="3"/>
                    </a:lnTo>
                    <a:lnTo>
                      <a:pt x="912" y="5"/>
                    </a:lnTo>
                    <a:lnTo>
                      <a:pt x="949" y="7"/>
                    </a:lnTo>
                    <a:lnTo>
                      <a:pt x="987" y="10"/>
                    </a:lnTo>
                    <a:lnTo>
                      <a:pt x="1030" y="13"/>
                    </a:lnTo>
                    <a:lnTo>
                      <a:pt x="1074" y="16"/>
                    </a:lnTo>
                    <a:lnTo>
                      <a:pt x="1121" y="21"/>
                    </a:lnTo>
                    <a:lnTo>
                      <a:pt x="1171" y="27"/>
                    </a:lnTo>
                    <a:lnTo>
                      <a:pt x="1222" y="32"/>
                    </a:lnTo>
                    <a:lnTo>
                      <a:pt x="1275" y="39"/>
                    </a:lnTo>
                    <a:lnTo>
                      <a:pt x="1329" y="47"/>
                    </a:lnTo>
                    <a:lnTo>
                      <a:pt x="1386" y="56"/>
                    </a:lnTo>
                    <a:lnTo>
                      <a:pt x="1443" y="65"/>
                    </a:lnTo>
                    <a:lnTo>
                      <a:pt x="1502" y="75"/>
                    </a:lnTo>
                    <a:lnTo>
                      <a:pt x="1560" y="87"/>
                    </a:lnTo>
                    <a:lnTo>
                      <a:pt x="1620" y="100"/>
                    </a:lnTo>
                    <a:lnTo>
                      <a:pt x="1681" y="115"/>
                    </a:lnTo>
                    <a:lnTo>
                      <a:pt x="1742" y="129"/>
                    </a:lnTo>
                    <a:lnTo>
                      <a:pt x="1804" y="146"/>
                    </a:lnTo>
                    <a:lnTo>
                      <a:pt x="1865" y="164"/>
                    </a:lnTo>
                    <a:lnTo>
                      <a:pt x="1926" y="183"/>
                    </a:lnTo>
                    <a:lnTo>
                      <a:pt x="1987" y="204"/>
                    </a:lnTo>
                    <a:lnTo>
                      <a:pt x="2047" y="226"/>
                    </a:lnTo>
                    <a:lnTo>
                      <a:pt x="2105" y="250"/>
                    </a:lnTo>
                    <a:lnTo>
                      <a:pt x="2164" y="276"/>
                    </a:lnTo>
                    <a:lnTo>
                      <a:pt x="1975" y="1184"/>
                    </a:lnTo>
                    <a:lnTo>
                      <a:pt x="1980" y="1185"/>
                    </a:lnTo>
                    <a:lnTo>
                      <a:pt x="1990" y="1191"/>
                    </a:lnTo>
                    <a:lnTo>
                      <a:pt x="2005" y="1201"/>
                    </a:lnTo>
                    <a:lnTo>
                      <a:pt x="2020" y="1219"/>
                    </a:lnTo>
                    <a:lnTo>
                      <a:pt x="2031" y="1246"/>
                    </a:lnTo>
                    <a:lnTo>
                      <a:pt x="2035" y="1282"/>
                    </a:lnTo>
                    <a:lnTo>
                      <a:pt x="2030" y="1332"/>
                    </a:lnTo>
                    <a:lnTo>
                      <a:pt x="2011" y="1394"/>
                    </a:lnTo>
                    <a:lnTo>
                      <a:pt x="1681" y="1835"/>
                    </a:lnTo>
                    <a:lnTo>
                      <a:pt x="1636" y="1835"/>
                    </a:lnTo>
                    <a:lnTo>
                      <a:pt x="1512" y="1979"/>
                    </a:lnTo>
                    <a:lnTo>
                      <a:pt x="1510" y="1979"/>
                    </a:lnTo>
                    <a:lnTo>
                      <a:pt x="1502" y="1978"/>
                    </a:lnTo>
                    <a:lnTo>
                      <a:pt x="1490" y="1977"/>
                    </a:lnTo>
                    <a:lnTo>
                      <a:pt x="1474" y="1974"/>
                    </a:lnTo>
                    <a:lnTo>
                      <a:pt x="1451" y="1972"/>
                    </a:lnTo>
                    <a:lnTo>
                      <a:pt x="1427" y="1969"/>
                    </a:lnTo>
                    <a:lnTo>
                      <a:pt x="1397" y="1965"/>
                    </a:lnTo>
                    <a:lnTo>
                      <a:pt x="1364" y="1961"/>
                    </a:lnTo>
                    <a:lnTo>
                      <a:pt x="1328" y="1955"/>
                    </a:lnTo>
                    <a:lnTo>
                      <a:pt x="1288" y="1950"/>
                    </a:lnTo>
                    <a:lnTo>
                      <a:pt x="1246" y="1943"/>
                    </a:lnTo>
                    <a:lnTo>
                      <a:pt x="1200" y="1935"/>
                    </a:lnTo>
                    <a:lnTo>
                      <a:pt x="1152" y="1927"/>
                    </a:lnTo>
                    <a:lnTo>
                      <a:pt x="1101" y="1918"/>
                    </a:lnTo>
                    <a:lnTo>
                      <a:pt x="1049" y="1907"/>
                    </a:lnTo>
                    <a:lnTo>
                      <a:pt x="993" y="1896"/>
                    </a:lnTo>
                    <a:lnTo>
                      <a:pt x="937" y="1884"/>
                    </a:lnTo>
                    <a:lnTo>
                      <a:pt x="878" y="1871"/>
                    </a:lnTo>
                    <a:lnTo>
                      <a:pt x="818" y="1856"/>
                    </a:lnTo>
                    <a:lnTo>
                      <a:pt x="758" y="1841"/>
                    </a:lnTo>
                    <a:lnTo>
                      <a:pt x="696" y="1824"/>
                    </a:lnTo>
                    <a:lnTo>
                      <a:pt x="634" y="1806"/>
                    </a:lnTo>
                    <a:lnTo>
                      <a:pt x="572" y="1787"/>
                    </a:lnTo>
                    <a:lnTo>
                      <a:pt x="508" y="1768"/>
                    </a:lnTo>
                    <a:lnTo>
                      <a:pt x="445" y="1747"/>
                    </a:lnTo>
                    <a:lnTo>
                      <a:pt x="382" y="1724"/>
                    </a:lnTo>
                    <a:lnTo>
                      <a:pt x="319" y="1700"/>
                    </a:lnTo>
                    <a:lnTo>
                      <a:pt x="257" y="1674"/>
                    </a:lnTo>
                    <a:lnTo>
                      <a:pt x="196" y="1647"/>
                    </a:lnTo>
                    <a:lnTo>
                      <a:pt x="135" y="1620"/>
                    </a:lnTo>
                    <a:lnTo>
                      <a:pt x="76" y="1590"/>
                    </a:lnTo>
                    <a:lnTo>
                      <a:pt x="19" y="1559"/>
                    </a:lnTo>
                    <a:lnTo>
                      <a:pt x="18" y="1554"/>
                    </a:lnTo>
                    <a:lnTo>
                      <a:pt x="13" y="1538"/>
                    </a:lnTo>
                    <a:lnTo>
                      <a:pt x="8" y="1514"/>
                    </a:lnTo>
                    <a:lnTo>
                      <a:pt x="3" y="1486"/>
                    </a:lnTo>
                    <a:lnTo>
                      <a:pt x="0" y="1456"/>
                    </a:lnTo>
                    <a:lnTo>
                      <a:pt x="0" y="1424"/>
                    </a:lnTo>
                    <a:lnTo>
                      <a:pt x="3" y="1396"/>
                    </a:lnTo>
                    <a:lnTo>
                      <a:pt x="13" y="1371"/>
                    </a:lnTo>
                    <a:lnTo>
                      <a:pt x="443" y="1002"/>
                    </a:lnTo>
                    <a:lnTo>
                      <a:pt x="441" y="999"/>
                    </a:lnTo>
                    <a:lnTo>
                      <a:pt x="440" y="989"/>
                    </a:lnTo>
                    <a:lnTo>
                      <a:pt x="440" y="973"/>
                    </a:lnTo>
                    <a:lnTo>
                      <a:pt x="445" y="953"/>
                    </a:lnTo>
                    <a:lnTo>
                      <a:pt x="453" y="928"/>
                    </a:lnTo>
                    <a:lnTo>
                      <a:pt x="471" y="902"/>
                    </a:lnTo>
                    <a:lnTo>
                      <a:pt x="497" y="874"/>
                    </a:lnTo>
                    <a:lnTo>
                      <a:pt x="534" y="845"/>
                    </a:lnTo>
                    <a:lnTo>
                      <a:pt x="743" y="0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3" name="Freeform 203">
                <a:extLst>
                  <a:ext uri="{FF2B5EF4-FFF2-40B4-BE49-F238E27FC236}">
                    <a16:creationId xmlns:a16="http://schemas.microsoft.com/office/drawing/2014/main" id="{3025D6E8-E484-644F-8CB5-22CE14B13F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79" y="4656"/>
                <a:ext cx="311" cy="233"/>
              </a:xfrm>
              <a:custGeom>
                <a:avLst/>
                <a:gdLst>
                  <a:gd name="T0" fmla="*/ 0 w 1244"/>
                  <a:gd name="T1" fmla="*/ 0 h 930"/>
                  <a:gd name="T2" fmla="*/ 0 w 1244"/>
                  <a:gd name="T3" fmla="*/ 0 h 930"/>
                  <a:gd name="T4" fmla="*/ 0 w 1244"/>
                  <a:gd name="T5" fmla="*/ 0 h 930"/>
                  <a:gd name="T6" fmla="*/ 0 w 1244"/>
                  <a:gd name="T7" fmla="*/ 0 h 930"/>
                  <a:gd name="T8" fmla="*/ 0 w 1244"/>
                  <a:gd name="T9" fmla="*/ 0 h 9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44" h="930">
                    <a:moveTo>
                      <a:pt x="164" y="0"/>
                    </a:moveTo>
                    <a:lnTo>
                      <a:pt x="1244" y="214"/>
                    </a:lnTo>
                    <a:lnTo>
                      <a:pt x="1067" y="930"/>
                    </a:lnTo>
                    <a:lnTo>
                      <a:pt x="0" y="688"/>
                    </a:lnTo>
                    <a:lnTo>
                      <a:pt x="164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4" name="Freeform 204">
                <a:extLst>
                  <a:ext uri="{FF2B5EF4-FFF2-40B4-BE49-F238E27FC236}">
                    <a16:creationId xmlns:a16="http://schemas.microsoft.com/office/drawing/2014/main" id="{4FBD8EAB-2577-4248-9237-6023444D2C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0" y="4672"/>
                <a:ext cx="237" cy="91"/>
              </a:xfrm>
              <a:custGeom>
                <a:avLst/>
                <a:gdLst>
                  <a:gd name="T0" fmla="*/ 0 w 952"/>
                  <a:gd name="T1" fmla="*/ 0 h 366"/>
                  <a:gd name="T2" fmla="*/ 0 w 952"/>
                  <a:gd name="T3" fmla="*/ 0 h 366"/>
                  <a:gd name="T4" fmla="*/ 0 w 952"/>
                  <a:gd name="T5" fmla="*/ 0 h 366"/>
                  <a:gd name="T6" fmla="*/ 0 w 952"/>
                  <a:gd name="T7" fmla="*/ 0 h 366"/>
                  <a:gd name="T8" fmla="*/ 0 w 952"/>
                  <a:gd name="T9" fmla="*/ 0 h 3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52" h="366">
                    <a:moveTo>
                      <a:pt x="112" y="0"/>
                    </a:moveTo>
                    <a:lnTo>
                      <a:pt x="952" y="153"/>
                    </a:lnTo>
                    <a:lnTo>
                      <a:pt x="200" y="108"/>
                    </a:lnTo>
                    <a:lnTo>
                      <a:pt x="0" y="366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5" name="Freeform 205">
                <a:extLst>
                  <a:ext uri="{FF2B5EF4-FFF2-40B4-BE49-F238E27FC236}">
                    <a16:creationId xmlns:a16="http://schemas.microsoft.com/office/drawing/2014/main" id="{D4629381-A43F-8348-B1E9-6663AF562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22" y="4885"/>
                <a:ext cx="315" cy="84"/>
              </a:xfrm>
              <a:custGeom>
                <a:avLst/>
                <a:gdLst>
                  <a:gd name="T0" fmla="*/ 0 w 1259"/>
                  <a:gd name="T1" fmla="*/ 0 h 337"/>
                  <a:gd name="T2" fmla="*/ 0 w 1259"/>
                  <a:gd name="T3" fmla="*/ 0 h 337"/>
                  <a:gd name="T4" fmla="*/ 0 w 1259"/>
                  <a:gd name="T5" fmla="*/ 0 h 337"/>
                  <a:gd name="T6" fmla="*/ 0 w 1259"/>
                  <a:gd name="T7" fmla="*/ 0 h 337"/>
                  <a:gd name="T8" fmla="*/ 0 w 1259"/>
                  <a:gd name="T9" fmla="*/ 0 h 3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59" h="337">
                    <a:moveTo>
                      <a:pt x="40" y="0"/>
                    </a:moveTo>
                    <a:lnTo>
                      <a:pt x="1259" y="288"/>
                    </a:lnTo>
                    <a:lnTo>
                      <a:pt x="1226" y="337"/>
                    </a:lnTo>
                    <a:lnTo>
                      <a:pt x="0" y="32"/>
                    </a:lnTo>
                    <a:lnTo>
                      <a:pt x="4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6" name="Freeform 206">
                <a:extLst>
                  <a:ext uri="{FF2B5EF4-FFF2-40B4-BE49-F238E27FC236}">
                    <a16:creationId xmlns:a16="http://schemas.microsoft.com/office/drawing/2014/main" id="{48423CA3-B59F-4D4B-9EF6-76AE7E630E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93" y="4910"/>
                <a:ext cx="316" cy="86"/>
              </a:xfrm>
              <a:custGeom>
                <a:avLst/>
                <a:gdLst>
                  <a:gd name="T0" fmla="*/ 0 w 1265"/>
                  <a:gd name="T1" fmla="*/ 0 h 342"/>
                  <a:gd name="T2" fmla="*/ 0 w 1265"/>
                  <a:gd name="T3" fmla="*/ 0 h 342"/>
                  <a:gd name="T4" fmla="*/ 0 w 1265"/>
                  <a:gd name="T5" fmla="*/ 0 h 342"/>
                  <a:gd name="T6" fmla="*/ 0 w 1265"/>
                  <a:gd name="T7" fmla="*/ 0 h 342"/>
                  <a:gd name="T8" fmla="*/ 0 w 1265"/>
                  <a:gd name="T9" fmla="*/ 0 h 3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65" h="342">
                    <a:moveTo>
                      <a:pt x="46" y="0"/>
                    </a:moveTo>
                    <a:lnTo>
                      <a:pt x="1265" y="286"/>
                    </a:lnTo>
                    <a:lnTo>
                      <a:pt x="1226" y="342"/>
                    </a:lnTo>
                    <a:lnTo>
                      <a:pt x="0" y="37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7" name="Freeform 207">
                <a:extLst>
                  <a:ext uri="{FF2B5EF4-FFF2-40B4-BE49-F238E27FC236}">
                    <a16:creationId xmlns:a16="http://schemas.microsoft.com/office/drawing/2014/main" id="{65584EDF-BF36-C143-BC66-D6E902C98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5" y="4936"/>
                <a:ext cx="316" cy="86"/>
              </a:xfrm>
              <a:custGeom>
                <a:avLst/>
                <a:gdLst>
                  <a:gd name="T0" fmla="*/ 0 w 1264"/>
                  <a:gd name="T1" fmla="*/ 0 h 344"/>
                  <a:gd name="T2" fmla="*/ 0 w 1264"/>
                  <a:gd name="T3" fmla="*/ 0 h 344"/>
                  <a:gd name="T4" fmla="*/ 0 w 1264"/>
                  <a:gd name="T5" fmla="*/ 0 h 344"/>
                  <a:gd name="T6" fmla="*/ 0 w 1264"/>
                  <a:gd name="T7" fmla="*/ 0 h 344"/>
                  <a:gd name="T8" fmla="*/ 0 w 1264"/>
                  <a:gd name="T9" fmla="*/ 0 h 3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64" h="344">
                    <a:moveTo>
                      <a:pt x="45" y="0"/>
                    </a:moveTo>
                    <a:lnTo>
                      <a:pt x="1264" y="287"/>
                    </a:lnTo>
                    <a:lnTo>
                      <a:pt x="1224" y="344"/>
                    </a:lnTo>
                    <a:lnTo>
                      <a:pt x="0" y="37"/>
                    </a:lnTo>
                    <a:lnTo>
                      <a:pt x="45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8" name="Freeform 208">
                <a:extLst>
                  <a:ext uri="{FF2B5EF4-FFF2-40B4-BE49-F238E27FC236}">
                    <a16:creationId xmlns:a16="http://schemas.microsoft.com/office/drawing/2014/main" id="{1C310EB9-F85B-3A4C-BE25-81FD159FB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3" y="4989"/>
                <a:ext cx="48" cy="19"/>
              </a:xfrm>
              <a:custGeom>
                <a:avLst/>
                <a:gdLst>
                  <a:gd name="T0" fmla="*/ 0 w 190"/>
                  <a:gd name="T1" fmla="*/ 0 h 79"/>
                  <a:gd name="T2" fmla="*/ 0 w 190"/>
                  <a:gd name="T3" fmla="*/ 0 h 79"/>
                  <a:gd name="T4" fmla="*/ 0 w 190"/>
                  <a:gd name="T5" fmla="*/ 0 h 79"/>
                  <a:gd name="T6" fmla="*/ 0 w 190"/>
                  <a:gd name="T7" fmla="*/ 0 h 79"/>
                  <a:gd name="T8" fmla="*/ 0 w 190"/>
                  <a:gd name="T9" fmla="*/ 0 h 79"/>
                  <a:gd name="T10" fmla="*/ 0 w 190"/>
                  <a:gd name="T11" fmla="*/ 0 h 79"/>
                  <a:gd name="T12" fmla="*/ 0 w 190"/>
                  <a:gd name="T13" fmla="*/ 0 h 79"/>
                  <a:gd name="T14" fmla="*/ 0 w 190"/>
                  <a:gd name="T15" fmla="*/ 0 h 79"/>
                  <a:gd name="T16" fmla="*/ 0 w 190"/>
                  <a:gd name="T17" fmla="*/ 0 h 79"/>
                  <a:gd name="T18" fmla="*/ 0 w 190"/>
                  <a:gd name="T19" fmla="*/ 0 h 79"/>
                  <a:gd name="T20" fmla="*/ 0 w 190"/>
                  <a:gd name="T21" fmla="*/ 0 h 79"/>
                  <a:gd name="T22" fmla="*/ 0 w 190"/>
                  <a:gd name="T23" fmla="*/ 0 h 79"/>
                  <a:gd name="T24" fmla="*/ 0 w 190"/>
                  <a:gd name="T25" fmla="*/ 0 h 79"/>
                  <a:gd name="T26" fmla="*/ 0 w 190"/>
                  <a:gd name="T27" fmla="*/ 0 h 79"/>
                  <a:gd name="T28" fmla="*/ 0 w 190"/>
                  <a:gd name="T29" fmla="*/ 0 h 79"/>
                  <a:gd name="T30" fmla="*/ 0 w 190"/>
                  <a:gd name="T31" fmla="*/ 0 h 79"/>
                  <a:gd name="T32" fmla="*/ 0 w 190"/>
                  <a:gd name="T33" fmla="*/ 0 h 79"/>
                  <a:gd name="T34" fmla="*/ 0 w 190"/>
                  <a:gd name="T35" fmla="*/ 0 h 79"/>
                  <a:gd name="T36" fmla="*/ 0 w 190"/>
                  <a:gd name="T37" fmla="*/ 0 h 79"/>
                  <a:gd name="T38" fmla="*/ 0 w 190"/>
                  <a:gd name="T39" fmla="*/ 0 h 79"/>
                  <a:gd name="T40" fmla="*/ 0 w 190"/>
                  <a:gd name="T41" fmla="*/ 0 h 79"/>
                  <a:gd name="T42" fmla="*/ 0 w 190"/>
                  <a:gd name="T43" fmla="*/ 0 h 79"/>
                  <a:gd name="T44" fmla="*/ 0 w 190"/>
                  <a:gd name="T45" fmla="*/ 0 h 79"/>
                  <a:gd name="T46" fmla="*/ 0 w 190"/>
                  <a:gd name="T47" fmla="*/ 0 h 79"/>
                  <a:gd name="T48" fmla="*/ 0 w 190"/>
                  <a:gd name="T49" fmla="*/ 0 h 79"/>
                  <a:gd name="T50" fmla="*/ 0 w 190"/>
                  <a:gd name="T51" fmla="*/ 0 h 79"/>
                  <a:gd name="T52" fmla="*/ 0 w 190"/>
                  <a:gd name="T53" fmla="*/ 0 h 79"/>
                  <a:gd name="T54" fmla="*/ 0 w 190"/>
                  <a:gd name="T55" fmla="*/ 0 h 79"/>
                  <a:gd name="T56" fmla="*/ 0 w 190"/>
                  <a:gd name="T57" fmla="*/ 0 h 79"/>
                  <a:gd name="T58" fmla="*/ 0 w 190"/>
                  <a:gd name="T59" fmla="*/ 0 h 79"/>
                  <a:gd name="T60" fmla="*/ 0 w 190"/>
                  <a:gd name="T61" fmla="*/ 0 h 79"/>
                  <a:gd name="T62" fmla="*/ 0 w 190"/>
                  <a:gd name="T63" fmla="*/ 0 h 79"/>
                  <a:gd name="T64" fmla="*/ 0 w 19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0" h="79">
                    <a:moveTo>
                      <a:pt x="18" y="1"/>
                    </a:moveTo>
                    <a:lnTo>
                      <a:pt x="23" y="1"/>
                    </a:lnTo>
                    <a:lnTo>
                      <a:pt x="40" y="0"/>
                    </a:lnTo>
                    <a:lnTo>
                      <a:pt x="62" y="0"/>
                    </a:lnTo>
                    <a:lnTo>
                      <a:pt x="90" y="3"/>
                    </a:lnTo>
                    <a:lnTo>
                      <a:pt x="120" y="8"/>
                    </a:lnTo>
                    <a:lnTo>
                      <a:pt x="148" y="18"/>
                    </a:lnTo>
                    <a:lnTo>
                      <a:pt x="173" y="34"/>
                    </a:lnTo>
                    <a:lnTo>
                      <a:pt x="190" y="57"/>
                    </a:lnTo>
                    <a:lnTo>
                      <a:pt x="190" y="58"/>
                    </a:lnTo>
                    <a:lnTo>
                      <a:pt x="190" y="62"/>
                    </a:lnTo>
                    <a:lnTo>
                      <a:pt x="189" y="68"/>
                    </a:lnTo>
                    <a:lnTo>
                      <a:pt x="187" y="74"/>
                    </a:lnTo>
                    <a:lnTo>
                      <a:pt x="181" y="78"/>
                    </a:lnTo>
                    <a:lnTo>
                      <a:pt x="173" y="79"/>
                    </a:lnTo>
                    <a:lnTo>
                      <a:pt x="160" y="78"/>
                    </a:lnTo>
                    <a:lnTo>
                      <a:pt x="143" y="71"/>
                    </a:lnTo>
                    <a:lnTo>
                      <a:pt x="143" y="69"/>
                    </a:lnTo>
                    <a:lnTo>
                      <a:pt x="142" y="65"/>
                    </a:lnTo>
                    <a:lnTo>
                      <a:pt x="139" y="58"/>
                    </a:lnTo>
                    <a:lnTo>
                      <a:pt x="130" y="50"/>
                    </a:lnTo>
                    <a:lnTo>
                      <a:pt x="116" y="42"/>
                    </a:lnTo>
                    <a:lnTo>
                      <a:pt x="94" y="35"/>
                    </a:lnTo>
                    <a:lnTo>
                      <a:pt x="63" y="32"/>
                    </a:lnTo>
                    <a:lnTo>
                      <a:pt x="22" y="32"/>
                    </a:lnTo>
                    <a:lnTo>
                      <a:pt x="20" y="32"/>
                    </a:lnTo>
                    <a:lnTo>
                      <a:pt x="15" y="30"/>
                    </a:lnTo>
                    <a:lnTo>
                      <a:pt x="9" y="27"/>
                    </a:lnTo>
                    <a:lnTo>
                      <a:pt x="5" y="24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6" y="8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9" name="Freeform 209">
                <a:extLst>
                  <a:ext uri="{FF2B5EF4-FFF2-40B4-BE49-F238E27FC236}">
                    <a16:creationId xmlns:a16="http://schemas.microsoft.com/office/drawing/2014/main" id="{BA8C80E0-758D-D449-AD70-982041CE0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6" y="5003"/>
                <a:ext cx="27" cy="15"/>
              </a:xfrm>
              <a:custGeom>
                <a:avLst/>
                <a:gdLst>
                  <a:gd name="T0" fmla="*/ 0 w 107"/>
                  <a:gd name="T1" fmla="*/ 0 h 63"/>
                  <a:gd name="T2" fmla="*/ 0 w 107"/>
                  <a:gd name="T3" fmla="*/ 0 h 63"/>
                  <a:gd name="T4" fmla="*/ 0 w 107"/>
                  <a:gd name="T5" fmla="*/ 0 h 63"/>
                  <a:gd name="T6" fmla="*/ 0 w 107"/>
                  <a:gd name="T7" fmla="*/ 0 h 63"/>
                  <a:gd name="T8" fmla="*/ 0 w 107"/>
                  <a:gd name="T9" fmla="*/ 0 h 63"/>
                  <a:gd name="T10" fmla="*/ 0 w 107"/>
                  <a:gd name="T11" fmla="*/ 0 h 63"/>
                  <a:gd name="T12" fmla="*/ 0 w 107"/>
                  <a:gd name="T13" fmla="*/ 0 h 63"/>
                  <a:gd name="T14" fmla="*/ 0 w 107"/>
                  <a:gd name="T15" fmla="*/ 0 h 63"/>
                  <a:gd name="T16" fmla="*/ 0 w 107"/>
                  <a:gd name="T17" fmla="*/ 0 h 63"/>
                  <a:gd name="T18" fmla="*/ 0 w 107"/>
                  <a:gd name="T19" fmla="*/ 0 h 63"/>
                  <a:gd name="T20" fmla="*/ 0 w 107"/>
                  <a:gd name="T21" fmla="*/ 0 h 63"/>
                  <a:gd name="T22" fmla="*/ 0 w 107"/>
                  <a:gd name="T23" fmla="*/ 0 h 63"/>
                  <a:gd name="T24" fmla="*/ 0 w 107"/>
                  <a:gd name="T25" fmla="*/ 0 h 63"/>
                  <a:gd name="T26" fmla="*/ 0 w 107"/>
                  <a:gd name="T27" fmla="*/ 0 h 63"/>
                  <a:gd name="T28" fmla="*/ 0 w 107"/>
                  <a:gd name="T29" fmla="*/ 0 h 63"/>
                  <a:gd name="T30" fmla="*/ 0 w 107"/>
                  <a:gd name="T31" fmla="*/ 0 h 63"/>
                  <a:gd name="T32" fmla="*/ 0 w 107"/>
                  <a:gd name="T33" fmla="*/ 0 h 63"/>
                  <a:gd name="T34" fmla="*/ 0 w 107"/>
                  <a:gd name="T35" fmla="*/ 0 h 63"/>
                  <a:gd name="T36" fmla="*/ 0 w 107"/>
                  <a:gd name="T37" fmla="*/ 0 h 63"/>
                  <a:gd name="T38" fmla="*/ 0 w 107"/>
                  <a:gd name="T39" fmla="*/ 0 h 63"/>
                  <a:gd name="T40" fmla="*/ 0 w 107"/>
                  <a:gd name="T41" fmla="*/ 0 h 63"/>
                  <a:gd name="T42" fmla="*/ 0 w 107"/>
                  <a:gd name="T43" fmla="*/ 0 h 63"/>
                  <a:gd name="T44" fmla="*/ 0 w 107"/>
                  <a:gd name="T45" fmla="*/ 0 h 63"/>
                  <a:gd name="T46" fmla="*/ 0 w 107"/>
                  <a:gd name="T47" fmla="*/ 0 h 63"/>
                  <a:gd name="T48" fmla="*/ 0 w 107"/>
                  <a:gd name="T49" fmla="*/ 0 h 63"/>
                  <a:gd name="T50" fmla="*/ 0 w 107"/>
                  <a:gd name="T51" fmla="*/ 0 h 63"/>
                  <a:gd name="T52" fmla="*/ 0 w 107"/>
                  <a:gd name="T53" fmla="*/ 0 h 63"/>
                  <a:gd name="T54" fmla="*/ 0 w 107"/>
                  <a:gd name="T55" fmla="*/ 0 h 63"/>
                  <a:gd name="T56" fmla="*/ 0 w 107"/>
                  <a:gd name="T57" fmla="*/ 0 h 63"/>
                  <a:gd name="T58" fmla="*/ 0 w 107"/>
                  <a:gd name="T59" fmla="*/ 0 h 63"/>
                  <a:gd name="T60" fmla="*/ 0 w 107"/>
                  <a:gd name="T61" fmla="*/ 0 h 63"/>
                  <a:gd name="T62" fmla="*/ 0 w 107"/>
                  <a:gd name="T63" fmla="*/ 0 h 63"/>
                  <a:gd name="T64" fmla="*/ 0 w 107"/>
                  <a:gd name="T65" fmla="*/ 0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7" h="63">
                    <a:moveTo>
                      <a:pt x="43" y="58"/>
                    </a:moveTo>
                    <a:lnTo>
                      <a:pt x="54" y="61"/>
                    </a:lnTo>
                    <a:lnTo>
                      <a:pt x="64" y="63"/>
                    </a:lnTo>
                    <a:lnTo>
                      <a:pt x="74" y="63"/>
                    </a:lnTo>
                    <a:lnTo>
                      <a:pt x="83" y="63"/>
                    </a:lnTo>
                    <a:lnTo>
                      <a:pt x="91" y="61"/>
                    </a:lnTo>
                    <a:lnTo>
                      <a:pt x="97" y="57"/>
                    </a:lnTo>
                    <a:lnTo>
                      <a:pt x="102" y="54"/>
                    </a:lnTo>
                    <a:lnTo>
                      <a:pt x="106" y="48"/>
                    </a:lnTo>
                    <a:lnTo>
                      <a:pt x="107" y="43"/>
                    </a:lnTo>
                    <a:lnTo>
                      <a:pt x="106" y="37"/>
                    </a:lnTo>
                    <a:lnTo>
                      <a:pt x="102" y="30"/>
                    </a:lnTo>
                    <a:lnTo>
                      <a:pt x="97" y="24"/>
                    </a:lnTo>
                    <a:lnTo>
                      <a:pt x="90" y="19"/>
                    </a:lnTo>
                    <a:lnTo>
                      <a:pt x="82" y="13"/>
                    </a:lnTo>
                    <a:lnTo>
                      <a:pt x="74" y="9"/>
                    </a:lnTo>
                    <a:lnTo>
                      <a:pt x="63" y="4"/>
                    </a:lnTo>
                    <a:lnTo>
                      <a:pt x="53" y="2"/>
                    </a:lnTo>
                    <a:lnTo>
                      <a:pt x="42" y="0"/>
                    </a:lnTo>
                    <a:lnTo>
                      <a:pt x="32" y="0"/>
                    </a:lnTo>
                    <a:lnTo>
                      <a:pt x="23" y="1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3" y="10"/>
                    </a:lnTo>
                    <a:lnTo>
                      <a:pt x="1" y="14"/>
                    </a:lnTo>
                    <a:lnTo>
                      <a:pt x="0" y="20"/>
                    </a:lnTo>
                    <a:lnTo>
                      <a:pt x="1" y="26"/>
                    </a:lnTo>
                    <a:lnTo>
                      <a:pt x="5" y="32"/>
                    </a:lnTo>
                    <a:lnTo>
                      <a:pt x="9" y="38"/>
                    </a:lnTo>
                    <a:lnTo>
                      <a:pt x="16" y="44"/>
                    </a:lnTo>
                    <a:lnTo>
                      <a:pt x="25" y="49"/>
                    </a:lnTo>
                    <a:lnTo>
                      <a:pt x="33" y="54"/>
                    </a:lnTo>
                    <a:lnTo>
                      <a:pt x="43" y="58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0" name="Freeform 210">
                <a:extLst>
                  <a:ext uri="{FF2B5EF4-FFF2-40B4-BE49-F238E27FC236}">
                    <a16:creationId xmlns:a16="http://schemas.microsoft.com/office/drawing/2014/main" id="{68A42D92-11A5-D043-A164-B0ADC0146C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3" y="4974"/>
                <a:ext cx="367" cy="131"/>
              </a:xfrm>
              <a:custGeom>
                <a:avLst/>
                <a:gdLst>
                  <a:gd name="T0" fmla="*/ 0 w 1469"/>
                  <a:gd name="T1" fmla="*/ 0 h 525"/>
                  <a:gd name="T2" fmla="*/ 0 w 1469"/>
                  <a:gd name="T3" fmla="*/ 0 h 525"/>
                  <a:gd name="T4" fmla="*/ 0 w 1469"/>
                  <a:gd name="T5" fmla="*/ 0 h 525"/>
                  <a:gd name="T6" fmla="*/ 0 w 1469"/>
                  <a:gd name="T7" fmla="*/ 0 h 525"/>
                  <a:gd name="T8" fmla="*/ 0 w 1469"/>
                  <a:gd name="T9" fmla="*/ 0 h 525"/>
                  <a:gd name="T10" fmla="*/ 0 w 1469"/>
                  <a:gd name="T11" fmla="*/ 0 h 525"/>
                  <a:gd name="T12" fmla="*/ 0 w 1469"/>
                  <a:gd name="T13" fmla="*/ 0 h 525"/>
                  <a:gd name="T14" fmla="*/ 0 w 1469"/>
                  <a:gd name="T15" fmla="*/ 0 h 525"/>
                  <a:gd name="T16" fmla="*/ 0 w 1469"/>
                  <a:gd name="T17" fmla="*/ 0 h 525"/>
                  <a:gd name="T18" fmla="*/ 0 w 1469"/>
                  <a:gd name="T19" fmla="*/ 0 h 525"/>
                  <a:gd name="T20" fmla="*/ 0 w 1469"/>
                  <a:gd name="T21" fmla="*/ 0 h 525"/>
                  <a:gd name="T22" fmla="*/ 0 w 1469"/>
                  <a:gd name="T23" fmla="*/ 0 h 525"/>
                  <a:gd name="T24" fmla="*/ 0 w 1469"/>
                  <a:gd name="T25" fmla="*/ 0 h 525"/>
                  <a:gd name="T26" fmla="*/ 0 w 1469"/>
                  <a:gd name="T27" fmla="*/ 0 h 525"/>
                  <a:gd name="T28" fmla="*/ 0 w 1469"/>
                  <a:gd name="T29" fmla="*/ 0 h 525"/>
                  <a:gd name="T30" fmla="*/ 0 w 1469"/>
                  <a:gd name="T31" fmla="*/ 0 h 525"/>
                  <a:gd name="T32" fmla="*/ 0 w 1469"/>
                  <a:gd name="T33" fmla="*/ 0 h 525"/>
                  <a:gd name="T34" fmla="*/ 0 w 1469"/>
                  <a:gd name="T35" fmla="*/ 0 h 525"/>
                  <a:gd name="T36" fmla="*/ 0 w 1469"/>
                  <a:gd name="T37" fmla="*/ 0 h 525"/>
                  <a:gd name="T38" fmla="*/ 0 w 1469"/>
                  <a:gd name="T39" fmla="*/ 0 h 525"/>
                  <a:gd name="T40" fmla="*/ 0 w 1469"/>
                  <a:gd name="T41" fmla="*/ 0 h 525"/>
                  <a:gd name="T42" fmla="*/ 0 w 1469"/>
                  <a:gd name="T43" fmla="*/ 0 h 525"/>
                  <a:gd name="T44" fmla="*/ 0 w 1469"/>
                  <a:gd name="T45" fmla="*/ 0 h 525"/>
                  <a:gd name="T46" fmla="*/ 0 w 1469"/>
                  <a:gd name="T47" fmla="*/ 0 h 525"/>
                  <a:gd name="T48" fmla="*/ 0 w 1469"/>
                  <a:gd name="T49" fmla="*/ 0 h 525"/>
                  <a:gd name="T50" fmla="*/ 0 w 1469"/>
                  <a:gd name="T51" fmla="*/ 0 h 525"/>
                  <a:gd name="T52" fmla="*/ 0 w 1469"/>
                  <a:gd name="T53" fmla="*/ 0 h 525"/>
                  <a:gd name="T54" fmla="*/ 0 w 1469"/>
                  <a:gd name="T55" fmla="*/ 0 h 525"/>
                  <a:gd name="T56" fmla="*/ 0 w 1469"/>
                  <a:gd name="T57" fmla="*/ 0 h 525"/>
                  <a:gd name="T58" fmla="*/ 0 w 1469"/>
                  <a:gd name="T59" fmla="*/ 0 h 525"/>
                  <a:gd name="T60" fmla="*/ 0 w 1469"/>
                  <a:gd name="T61" fmla="*/ 0 h 525"/>
                  <a:gd name="T62" fmla="*/ 0 w 1469"/>
                  <a:gd name="T63" fmla="*/ 0 h 525"/>
                  <a:gd name="T64" fmla="*/ 0 w 1469"/>
                  <a:gd name="T65" fmla="*/ 0 h 525"/>
                  <a:gd name="T66" fmla="*/ 0 w 1469"/>
                  <a:gd name="T67" fmla="*/ 0 h 525"/>
                  <a:gd name="T68" fmla="*/ 0 w 1469"/>
                  <a:gd name="T69" fmla="*/ 0 h 525"/>
                  <a:gd name="T70" fmla="*/ 0 w 1469"/>
                  <a:gd name="T71" fmla="*/ 0 h 525"/>
                  <a:gd name="T72" fmla="*/ 0 w 1469"/>
                  <a:gd name="T73" fmla="*/ 0 h 525"/>
                  <a:gd name="T74" fmla="*/ 0 w 1469"/>
                  <a:gd name="T75" fmla="*/ 0 h 525"/>
                  <a:gd name="T76" fmla="*/ 0 w 1469"/>
                  <a:gd name="T77" fmla="*/ 0 h 525"/>
                  <a:gd name="T78" fmla="*/ 0 w 1469"/>
                  <a:gd name="T79" fmla="*/ 0 h 5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1469" h="525">
                    <a:moveTo>
                      <a:pt x="1468" y="407"/>
                    </a:moveTo>
                    <a:lnTo>
                      <a:pt x="1466" y="407"/>
                    </a:lnTo>
                    <a:lnTo>
                      <a:pt x="1458" y="406"/>
                    </a:lnTo>
                    <a:lnTo>
                      <a:pt x="1446" y="405"/>
                    </a:lnTo>
                    <a:lnTo>
                      <a:pt x="1429" y="402"/>
                    </a:lnTo>
                    <a:lnTo>
                      <a:pt x="1408" y="400"/>
                    </a:lnTo>
                    <a:lnTo>
                      <a:pt x="1382" y="397"/>
                    </a:lnTo>
                    <a:lnTo>
                      <a:pt x="1353" y="393"/>
                    </a:lnTo>
                    <a:lnTo>
                      <a:pt x="1321" y="389"/>
                    </a:lnTo>
                    <a:lnTo>
                      <a:pt x="1285" y="383"/>
                    </a:lnTo>
                    <a:lnTo>
                      <a:pt x="1245" y="376"/>
                    </a:lnTo>
                    <a:lnTo>
                      <a:pt x="1203" y="370"/>
                    </a:lnTo>
                    <a:lnTo>
                      <a:pt x="1158" y="363"/>
                    </a:lnTo>
                    <a:lnTo>
                      <a:pt x="1110" y="354"/>
                    </a:lnTo>
                    <a:lnTo>
                      <a:pt x="1060" y="345"/>
                    </a:lnTo>
                    <a:lnTo>
                      <a:pt x="1008" y="335"/>
                    </a:lnTo>
                    <a:lnTo>
                      <a:pt x="954" y="323"/>
                    </a:lnTo>
                    <a:lnTo>
                      <a:pt x="898" y="311"/>
                    </a:lnTo>
                    <a:lnTo>
                      <a:pt x="841" y="299"/>
                    </a:lnTo>
                    <a:lnTo>
                      <a:pt x="782" y="284"/>
                    </a:lnTo>
                    <a:lnTo>
                      <a:pt x="723" y="269"/>
                    </a:lnTo>
                    <a:lnTo>
                      <a:pt x="663" y="253"/>
                    </a:lnTo>
                    <a:lnTo>
                      <a:pt x="602" y="236"/>
                    </a:lnTo>
                    <a:lnTo>
                      <a:pt x="541" y="217"/>
                    </a:lnTo>
                    <a:lnTo>
                      <a:pt x="480" y="198"/>
                    </a:lnTo>
                    <a:lnTo>
                      <a:pt x="417" y="178"/>
                    </a:lnTo>
                    <a:lnTo>
                      <a:pt x="356" y="156"/>
                    </a:lnTo>
                    <a:lnTo>
                      <a:pt x="296" y="133"/>
                    </a:lnTo>
                    <a:lnTo>
                      <a:pt x="236" y="109"/>
                    </a:lnTo>
                    <a:lnTo>
                      <a:pt x="178" y="84"/>
                    </a:lnTo>
                    <a:lnTo>
                      <a:pt x="120" y="57"/>
                    </a:lnTo>
                    <a:lnTo>
                      <a:pt x="64" y="29"/>
                    </a:lnTo>
                    <a:lnTo>
                      <a:pt x="9" y="0"/>
                    </a:lnTo>
                    <a:lnTo>
                      <a:pt x="7" y="4"/>
                    </a:lnTo>
                    <a:lnTo>
                      <a:pt x="5" y="15"/>
                    </a:lnTo>
                    <a:lnTo>
                      <a:pt x="3" y="33"/>
                    </a:lnTo>
                    <a:lnTo>
                      <a:pt x="0" y="55"/>
                    </a:lnTo>
                    <a:lnTo>
                      <a:pt x="0" y="79"/>
                    </a:lnTo>
                    <a:lnTo>
                      <a:pt x="3" y="102"/>
                    </a:lnTo>
                    <a:lnTo>
                      <a:pt x="10" y="125"/>
                    </a:lnTo>
                    <a:lnTo>
                      <a:pt x="22" y="143"/>
                    </a:lnTo>
                    <a:lnTo>
                      <a:pt x="23" y="144"/>
                    </a:lnTo>
                    <a:lnTo>
                      <a:pt x="26" y="146"/>
                    </a:lnTo>
                    <a:lnTo>
                      <a:pt x="33" y="150"/>
                    </a:lnTo>
                    <a:lnTo>
                      <a:pt x="43" y="154"/>
                    </a:lnTo>
                    <a:lnTo>
                      <a:pt x="54" y="161"/>
                    </a:lnTo>
                    <a:lnTo>
                      <a:pt x="69" y="169"/>
                    </a:lnTo>
                    <a:lnTo>
                      <a:pt x="86" y="177"/>
                    </a:lnTo>
                    <a:lnTo>
                      <a:pt x="106" y="187"/>
                    </a:lnTo>
                    <a:lnTo>
                      <a:pt x="128" y="197"/>
                    </a:lnTo>
                    <a:lnTo>
                      <a:pt x="154" y="208"/>
                    </a:lnTo>
                    <a:lnTo>
                      <a:pt x="182" y="221"/>
                    </a:lnTo>
                    <a:lnTo>
                      <a:pt x="213" y="234"/>
                    </a:lnTo>
                    <a:lnTo>
                      <a:pt x="247" y="248"/>
                    </a:lnTo>
                    <a:lnTo>
                      <a:pt x="283" y="262"/>
                    </a:lnTo>
                    <a:lnTo>
                      <a:pt x="322" y="277"/>
                    </a:lnTo>
                    <a:lnTo>
                      <a:pt x="364" y="292"/>
                    </a:lnTo>
                    <a:lnTo>
                      <a:pt x="410" y="308"/>
                    </a:lnTo>
                    <a:lnTo>
                      <a:pt x="457" y="323"/>
                    </a:lnTo>
                    <a:lnTo>
                      <a:pt x="508" y="339"/>
                    </a:lnTo>
                    <a:lnTo>
                      <a:pt x="562" y="355"/>
                    </a:lnTo>
                    <a:lnTo>
                      <a:pt x="618" y="371"/>
                    </a:lnTo>
                    <a:lnTo>
                      <a:pt x="678" y="387"/>
                    </a:lnTo>
                    <a:lnTo>
                      <a:pt x="740" y="402"/>
                    </a:lnTo>
                    <a:lnTo>
                      <a:pt x="805" y="418"/>
                    </a:lnTo>
                    <a:lnTo>
                      <a:pt x="874" y="433"/>
                    </a:lnTo>
                    <a:lnTo>
                      <a:pt x="945" y="449"/>
                    </a:lnTo>
                    <a:lnTo>
                      <a:pt x="1018" y="462"/>
                    </a:lnTo>
                    <a:lnTo>
                      <a:pt x="1096" y="477"/>
                    </a:lnTo>
                    <a:lnTo>
                      <a:pt x="1176" y="490"/>
                    </a:lnTo>
                    <a:lnTo>
                      <a:pt x="1259" y="503"/>
                    </a:lnTo>
                    <a:lnTo>
                      <a:pt x="1346" y="514"/>
                    </a:lnTo>
                    <a:lnTo>
                      <a:pt x="1435" y="525"/>
                    </a:lnTo>
                    <a:lnTo>
                      <a:pt x="1436" y="523"/>
                    </a:lnTo>
                    <a:lnTo>
                      <a:pt x="1441" y="516"/>
                    </a:lnTo>
                    <a:lnTo>
                      <a:pt x="1447" y="506"/>
                    </a:lnTo>
                    <a:lnTo>
                      <a:pt x="1454" y="491"/>
                    </a:lnTo>
                    <a:lnTo>
                      <a:pt x="1461" y="474"/>
                    </a:lnTo>
                    <a:lnTo>
                      <a:pt x="1466" y="454"/>
                    </a:lnTo>
                    <a:lnTo>
                      <a:pt x="1469" y="432"/>
                    </a:lnTo>
                    <a:lnTo>
                      <a:pt x="1468" y="407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1" name="Freeform 211">
                <a:extLst>
                  <a:ext uri="{FF2B5EF4-FFF2-40B4-BE49-F238E27FC236}">
                    <a16:creationId xmlns:a16="http://schemas.microsoft.com/office/drawing/2014/main" id="{F53CB2C5-A9AF-F646-AEE6-1B880B939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3" y="4846"/>
                <a:ext cx="42" cy="29"/>
              </a:xfrm>
              <a:custGeom>
                <a:avLst/>
                <a:gdLst>
                  <a:gd name="T0" fmla="*/ 0 w 170"/>
                  <a:gd name="T1" fmla="*/ 0 h 120"/>
                  <a:gd name="T2" fmla="*/ 0 w 170"/>
                  <a:gd name="T3" fmla="*/ 0 h 120"/>
                  <a:gd name="T4" fmla="*/ 0 w 170"/>
                  <a:gd name="T5" fmla="*/ 0 h 120"/>
                  <a:gd name="T6" fmla="*/ 0 w 170"/>
                  <a:gd name="T7" fmla="*/ 0 h 120"/>
                  <a:gd name="T8" fmla="*/ 0 w 170"/>
                  <a:gd name="T9" fmla="*/ 0 h 120"/>
                  <a:gd name="T10" fmla="*/ 0 w 170"/>
                  <a:gd name="T11" fmla="*/ 0 h 120"/>
                  <a:gd name="T12" fmla="*/ 0 w 170"/>
                  <a:gd name="T13" fmla="*/ 0 h 120"/>
                  <a:gd name="T14" fmla="*/ 0 w 170"/>
                  <a:gd name="T15" fmla="*/ 0 h 120"/>
                  <a:gd name="T16" fmla="*/ 0 w 170"/>
                  <a:gd name="T17" fmla="*/ 0 h 120"/>
                  <a:gd name="T18" fmla="*/ 0 w 170"/>
                  <a:gd name="T19" fmla="*/ 0 h 120"/>
                  <a:gd name="T20" fmla="*/ 0 w 170"/>
                  <a:gd name="T21" fmla="*/ 0 h 120"/>
                  <a:gd name="T22" fmla="*/ 0 w 170"/>
                  <a:gd name="T23" fmla="*/ 0 h 120"/>
                  <a:gd name="T24" fmla="*/ 0 w 170"/>
                  <a:gd name="T25" fmla="*/ 0 h 120"/>
                  <a:gd name="T26" fmla="*/ 0 w 170"/>
                  <a:gd name="T27" fmla="*/ 0 h 120"/>
                  <a:gd name="T28" fmla="*/ 0 w 170"/>
                  <a:gd name="T29" fmla="*/ 0 h 120"/>
                  <a:gd name="T30" fmla="*/ 0 w 170"/>
                  <a:gd name="T31" fmla="*/ 0 h 120"/>
                  <a:gd name="T32" fmla="*/ 0 w 170"/>
                  <a:gd name="T33" fmla="*/ 0 h 120"/>
                  <a:gd name="T34" fmla="*/ 0 w 170"/>
                  <a:gd name="T35" fmla="*/ 0 h 120"/>
                  <a:gd name="T36" fmla="*/ 0 w 170"/>
                  <a:gd name="T37" fmla="*/ 0 h 1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0" h="120">
                    <a:moveTo>
                      <a:pt x="53" y="0"/>
                    </a:moveTo>
                    <a:lnTo>
                      <a:pt x="49" y="0"/>
                    </a:lnTo>
                    <a:lnTo>
                      <a:pt x="41" y="3"/>
                    </a:lnTo>
                    <a:lnTo>
                      <a:pt x="30" y="7"/>
                    </a:lnTo>
                    <a:lnTo>
                      <a:pt x="17" y="15"/>
                    </a:lnTo>
                    <a:lnTo>
                      <a:pt x="7" y="26"/>
                    </a:lnTo>
                    <a:lnTo>
                      <a:pt x="1" y="43"/>
                    </a:lnTo>
                    <a:lnTo>
                      <a:pt x="0" y="65"/>
                    </a:lnTo>
                    <a:lnTo>
                      <a:pt x="7" y="94"/>
                    </a:lnTo>
                    <a:lnTo>
                      <a:pt x="98" y="120"/>
                    </a:lnTo>
                    <a:lnTo>
                      <a:pt x="97" y="114"/>
                    </a:lnTo>
                    <a:lnTo>
                      <a:pt x="97" y="102"/>
                    </a:lnTo>
                    <a:lnTo>
                      <a:pt x="97" y="84"/>
                    </a:lnTo>
                    <a:lnTo>
                      <a:pt x="101" y="64"/>
                    </a:lnTo>
                    <a:lnTo>
                      <a:pt x="108" y="44"/>
                    </a:lnTo>
                    <a:lnTo>
                      <a:pt x="121" y="30"/>
                    </a:lnTo>
                    <a:lnTo>
                      <a:pt x="141" y="22"/>
                    </a:lnTo>
                    <a:lnTo>
                      <a:pt x="170" y="25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2" name="Freeform 212">
                <a:extLst>
                  <a:ext uri="{FF2B5EF4-FFF2-40B4-BE49-F238E27FC236}">
                    <a16:creationId xmlns:a16="http://schemas.microsoft.com/office/drawing/2014/main" id="{988A7569-96E4-6944-B13A-B2813DAC2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94" y="4901"/>
                <a:ext cx="43" cy="29"/>
              </a:xfrm>
              <a:custGeom>
                <a:avLst/>
                <a:gdLst>
                  <a:gd name="T0" fmla="*/ 0 w 170"/>
                  <a:gd name="T1" fmla="*/ 0 h 119"/>
                  <a:gd name="T2" fmla="*/ 0 w 170"/>
                  <a:gd name="T3" fmla="*/ 0 h 119"/>
                  <a:gd name="T4" fmla="*/ 0 w 170"/>
                  <a:gd name="T5" fmla="*/ 0 h 119"/>
                  <a:gd name="T6" fmla="*/ 0 w 170"/>
                  <a:gd name="T7" fmla="*/ 0 h 119"/>
                  <a:gd name="T8" fmla="*/ 0 w 170"/>
                  <a:gd name="T9" fmla="*/ 0 h 119"/>
                  <a:gd name="T10" fmla="*/ 0 w 170"/>
                  <a:gd name="T11" fmla="*/ 0 h 119"/>
                  <a:gd name="T12" fmla="*/ 0 w 170"/>
                  <a:gd name="T13" fmla="*/ 0 h 119"/>
                  <a:gd name="T14" fmla="*/ 0 w 170"/>
                  <a:gd name="T15" fmla="*/ 0 h 119"/>
                  <a:gd name="T16" fmla="*/ 0 w 170"/>
                  <a:gd name="T17" fmla="*/ 0 h 119"/>
                  <a:gd name="T18" fmla="*/ 0 w 170"/>
                  <a:gd name="T19" fmla="*/ 0 h 119"/>
                  <a:gd name="T20" fmla="*/ 0 w 170"/>
                  <a:gd name="T21" fmla="*/ 0 h 119"/>
                  <a:gd name="T22" fmla="*/ 0 w 170"/>
                  <a:gd name="T23" fmla="*/ 0 h 119"/>
                  <a:gd name="T24" fmla="*/ 0 w 170"/>
                  <a:gd name="T25" fmla="*/ 0 h 119"/>
                  <a:gd name="T26" fmla="*/ 0 w 170"/>
                  <a:gd name="T27" fmla="*/ 0 h 119"/>
                  <a:gd name="T28" fmla="*/ 0 w 170"/>
                  <a:gd name="T29" fmla="*/ 0 h 119"/>
                  <a:gd name="T30" fmla="*/ 0 w 170"/>
                  <a:gd name="T31" fmla="*/ 0 h 119"/>
                  <a:gd name="T32" fmla="*/ 0 w 170"/>
                  <a:gd name="T33" fmla="*/ 0 h 119"/>
                  <a:gd name="T34" fmla="*/ 0 w 170"/>
                  <a:gd name="T35" fmla="*/ 0 h 119"/>
                  <a:gd name="T36" fmla="*/ 0 w 170"/>
                  <a:gd name="T37" fmla="*/ 0 h 11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0" h="119">
                    <a:moveTo>
                      <a:pt x="53" y="0"/>
                    </a:moveTo>
                    <a:lnTo>
                      <a:pt x="49" y="0"/>
                    </a:lnTo>
                    <a:lnTo>
                      <a:pt x="41" y="3"/>
                    </a:lnTo>
                    <a:lnTo>
                      <a:pt x="29" y="7"/>
                    </a:lnTo>
                    <a:lnTo>
                      <a:pt x="18" y="14"/>
                    </a:lnTo>
                    <a:lnTo>
                      <a:pt x="7" y="25"/>
                    </a:lnTo>
                    <a:lnTo>
                      <a:pt x="0" y="42"/>
                    </a:lnTo>
                    <a:lnTo>
                      <a:pt x="0" y="65"/>
                    </a:lnTo>
                    <a:lnTo>
                      <a:pt x="7" y="94"/>
                    </a:lnTo>
                    <a:lnTo>
                      <a:pt x="97" y="119"/>
                    </a:lnTo>
                    <a:lnTo>
                      <a:pt x="96" y="114"/>
                    </a:lnTo>
                    <a:lnTo>
                      <a:pt x="96" y="101"/>
                    </a:lnTo>
                    <a:lnTo>
                      <a:pt x="96" y="83"/>
                    </a:lnTo>
                    <a:lnTo>
                      <a:pt x="100" y="62"/>
                    </a:lnTo>
                    <a:lnTo>
                      <a:pt x="107" y="44"/>
                    </a:lnTo>
                    <a:lnTo>
                      <a:pt x="120" y="30"/>
                    </a:lnTo>
                    <a:lnTo>
                      <a:pt x="141" y="22"/>
                    </a:lnTo>
                    <a:lnTo>
                      <a:pt x="170" y="25"/>
                    </a:lnTo>
                    <a:lnTo>
                      <a:pt x="53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3" name="Freeform 213">
                <a:extLst>
                  <a:ext uri="{FF2B5EF4-FFF2-40B4-BE49-F238E27FC236}">
                    <a16:creationId xmlns:a16="http://schemas.microsoft.com/office/drawing/2014/main" id="{9A23FE3B-4A86-B749-8E95-1688B1F596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9" y="4855"/>
                <a:ext cx="182" cy="50"/>
              </a:xfrm>
              <a:custGeom>
                <a:avLst/>
                <a:gdLst>
                  <a:gd name="T0" fmla="*/ 0 w 730"/>
                  <a:gd name="T1" fmla="*/ 0 h 200"/>
                  <a:gd name="T2" fmla="*/ 0 w 730"/>
                  <a:gd name="T3" fmla="*/ 0 h 200"/>
                  <a:gd name="T4" fmla="*/ 0 w 730"/>
                  <a:gd name="T5" fmla="*/ 0 h 200"/>
                  <a:gd name="T6" fmla="*/ 0 w 730"/>
                  <a:gd name="T7" fmla="*/ 0 h 200"/>
                  <a:gd name="T8" fmla="*/ 0 w 730"/>
                  <a:gd name="T9" fmla="*/ 0 h 2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30" h="200">
                    <a:moveTo>
                      <a:pt x="0" y="44"/>
                    </a:moveTo>
                    <a:lnTo>
                      <a:pt x="697" y="200"/>
                    </a:lnTo>
                    <a:lnTo>
                      <a:pt x="730" y="156"/>
                    </a:lnTo>
                    <a:lnTo>
                      <a:pt x="33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4" name="Freeform 214">
                <a:extLst>
                  <a:ext uri="{FF2B5EF4-FFF2-40B4-BE49-F238E27FC236}">
                    <a16:creationId xmlns:a16="http://schemas.microsoft.com/office/drawing/2014/main" id="{4C04CF4A-299A-384B-9794-2FBDD54FD0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7" y="4875"/>
                <a:ext cx="176" cy="47"/>
              </a:xfrm>
              <a:custGeom>
                <a:avLst/>
                <a:gdLst>
                  <a:gd name="T0" fmla="*/ 0 w 703"/>
                  <a:gd name="T1" fmla="*/ 0 h 187"/>
                  <a:gd name="T2" fmla="*/ 0 w 703"/>
                  <a:gd name="T3" fmla="*/ 0 h 187"/>
                  <a:gd name="T4" fmla="*/ 0 w 703"/>
                  <a:gd name="T5" fmla="*/ 0 h 187"/>
                  <a:gd name="T6" fmla="*/ 0 w 703"/>
                  <a:gd name="T7" fmla="*/ 0 h 187"/>
                  <a:gd name="T8" fmla="*/ 0 w 703"/>
                  <a:gd name="T9" fmla="*/ 0 h 1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03" h="187">
                    <a:moveTo>
                      <a:pt x="0" y="30"/>
                    </a:moveTo>
                    <a:lnTo>
                      <a:pt x="696" y="187"/>
                    </a:lnTo>
                    <a:lnTo>
                      <a:pt x="703" y="157"/>
                    </a:lnTo>
                    <a:lnTo>
                      <a:pt x="6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5" name="Freeform 215">
                <a:extLst>
                  <a:ext uri="{FF2B5EF4-FFF2-40B4-BE49-F238E27FC236}">
                    <a16:creationId xmlns:a16="http://schemas.microsoft.com/office/drawing/2014/main" id="{F0508135-1068-EB49-A011-D7955C519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86" y="4969"/>
                <a:ext cx="106" cy="127"/>
              </a:xfrm>
              <a:custGeom>
                <a:avLst/>
                <a:gdLst>
                  <a:gd name="T0" fmla="*/ 0 w 424"/>
                  <a:gd name="T1" fmla="*/ 0 h 508"/>
                  <a:gd name="T2" fmla="*/ 0 w 424"/>
                  <a:gd name="T3" fmla="*/ 0 h 508"/>
                  <a:gd name="T4" fmla="*/ 0 w 424"/>
                  <a:gd name="T5" fmla="*/ 0 h 508"/>
                  <a:gd name="T6" fmla="*/ 0 w 424"/>
                  <a:gd name="T7" fmla="*/ 0 h 508"/>
                  <a:gd name="T8" fmla="*/ 0 w 424"/>
                  <a:gd name="T9" fmla="*/ 0 h 508"/>
                  <a:gd name="T10" fmla="*/ 0 w 424"/>
                  <a:gd name="T11" fmla="*/ 0 h 508"/>
                  <a:gd name="T12" fmla="*/ 0 w 424"/>
                  <a:gd name="T13" fmla="*/ 0 h 508"/>
                  <a:gd name="T14" fmla="*/ 0 w 424"/>
                  <a:gd name="T15" fmla="*/ 0 h 5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24" h="508">
                    <a:moveTo>
                      <a:pt x="0" y="508"/>
                    </a:moveTo>
                    <a:lnTo>
                      <a:pt x="86" y="388"/>
                    </a:lnTo>
                    <a:lnTo>
                      <a:pt x="124" y="388"/>
                    </a:lnTo>
                    <a:lnTo>
                      <a:pt x="424" y="0"/>
                    </a:lnTo>
                    <a:lnTo>
                      <a:pt x="130" y="282"/>
                    </a:lnTo>
                    <a:lnTo>
                      <a:pt x="66" y="289"/>
                    </a:lnTo>
                    <a:lnTo>
                      <a:pt x="0" y="358"/>
                    </a:lnTo>
                    <a:lnTo>
                      <a:pt x="0" y="508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6" name="Freeform 216">
                <a:extLst>
                  <a:ext uri="{FF2B5EF4-FFF2-40B4-BE49-F238E27FC236}">
                    <a16:creationId xmlns:a16="http://schemas.microsoft.com/office/drawing/2014/main" id="{B2A98968-8D4B-1342-BF27-AD973CC46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" y="4637"/>
                <a:ext cx="296" cy="61"/>
              </a:xfrm>
              <a:custGeom>
                <a:avLst/>
                <a:gdLst>
                  <a:gd name="T0" fmla="*/ 0 w 1186"/>
                  <a:gd name="T1" fmla="*/ 0 h 245"/>
                  <a:gd name="T2" fmla="*/ 0 w 1186"/>
                  <a:gd name="T3" fmla="*/ 0 h 245"/>
                  <a:gd name="T4" fmla="*/ 0 w 1186"/>
                  <a:gd name="T5" fmla="*/ 0 h 245"/>
                  <a:gd name="T6" fmla="*/ 0 w 1186"/>
                  <a:gd name="T7" fmla="*/ 0 h 245"/>
                  <a:gd name="T8" fmla="*/ 0 w 1186"/>
                  <a:gd name="T9" fmla="*/ 0 h 245"/>
                  <a:gd name="T10" fmla="*/ 0 w 1186"/>
                  <a:gd name="T11" fmla="*/ 0 h 245"/>
                  <a:gd name="T12" fmla="*/ 0 w 1186"/>
                  <a:gd name="T13" fmla="*/ 0 h 245"/>
                  <a:gd name="T14" fmla="*/ 0 w 1186"/>
                  <a:gd name="T15" fmla="*/ 0 h 245"/>
                  <a:gd name="T16" fmla="*/ 0 w 1186"/>
                  <a:gd name="T17" fmla="*/ 0 h 245"/>
                  <a:gd name="T18" fmla="*/ 0 w 1186"/>
                  <a:gd name="T19" fmla="*/ 0 h 245"/>
                  <a:gd name="T20" fmla="*/ 0 w 1186"/>
                  <a:gd name="T21" fmla="*/ 0 h 245"/>
                  <a:gd name="T22" fmla="*/ 0 w 1186"/>
                  <a:gd name="T23" fmla="*/ 0 h 245"/>
                  <a:gd name="T24" fmla="*/ 0 w 1186"/>
                  <a:gd name="T25" fmla="*/ 0 h 245"/>
                  <a:gd name="T26" fmla="*/ 0 w 1186"/>
                  <a:gd name="T27" fmla="*/ 0 h 245"/>
                  <a:gd name="T28" fmla="*/ 0 w 1186"/>
                  <a:gd name="T29" fmla="*/ 0 h 245"/>
                  <a:gd name="T30" fmla="*/ 0 w 1186"/>
                  <a:gd name="T31" fmla="*/ 0 h 245"/>
                  <a:gd name="T32" fmla="*/ 0 w 1186"/>
                  <a:gd name="T33" fmla="*/ 0 h 245"/>
                  <a:gd name="T34" fmla="*/ 0 w 1186"/>
                  <a:gd name="T35" fmla="*/ 0 h 245"/>
                  <a:gd name="T36" fmla="*/ 0 w 1186"/>
                  <a:gd name="T37" fmla="*/ 0 h 245"/>
                  <a:gd name="T38" fmla="*/ 0 w 1186"/>
                  <a:gd name="T39" fmla="*/ 0 h 245"/>
                  <a:gd name="T40" fmla="*/ 0 w 1186"/>
                  <a:gd name="T41" fmla="*/ 0 h 245"/>
                  <a:gd name="T42" fmla="*/ 0 w 1186"/>
                  <a:gd name="T43" fmla="*/ 0 h 245"/>
                  <a:gd name="T44" fmla="*/ 0 w 1186"/>
                  <a:gd name="T45" fmla="*/ 0 h 245"/>
                  <a:gd name="T46" fmla="*/ 0 w 1186"/>
                  <a:gd name="T47" fmla="*/ 0 h 245"/>
                  <a:gd name="T48" fmla="*/ 0 w 1186"/>
                  <a:gd name="T49" fmla="*/ 0 h 245"/>
                  <a:gd name="T50" fmla="*/ 0 w 1186"/>
                  <a:gd name="T51" fmla="*/ 0 h 245"/>
                  <a:gd name="T52" fmla="*/ 0 w 1186"/>
                  <a:gd name="T53" fmla="*/ 0 h 245"/>
                  <a:gd name="T54" fmla="*/ 0 w 1186"/>
                  <a:gd name="T55" fmla="*/ 0 h 245"/>
                  <a:gd name="T56" fmla="*/ 0 w 1186"/>
                  <a:gd name="T57" fmla="*/ 0 h 245"/>
                  <a:gd name="T58" fmla="*/ 0 w 1186"/>
                  <a:gd name="T59" fmla="*/ 0 h 245"/>
                  <a:gd name="T60" fmla="*/ 0 w 1186"/>
                  <a:gd name="T61" fmla="*/ 0 h 245"/>
                  <a:gd name="T62" fmla="*/ 0 w 1186"/>
                  <a:gd name="T63" fmla="*/ 0 h 245"/>
                  <a:gd name="T64" fmla="*/ 0 w 1186"/>
                  <a:gd name="T65" fmla="*/ 0 h 245"/>
                  <a:gd name="T66" fmla="*/ 0 w 1186"/>
                  <a:gd name="T67" fmla="*/ 0 h 24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0" t="0" r="r" b="b"/>
                <a:pathLst>
                  <a:path w="1186" h="245">
                    <a:moveTo>
                      <a:pt x="0" y="0"/>
                    </a:moveTo>
                    <a:lnTo>
                      <a:pt x="1186" y="245"/>
                    </a:lnTo>
                    <a:lnTo>
                      <a:pt x="1184" y="244"/>
                    </a:lnTo>
                    <a:lnTo>
                      <a:pt x="1180" y="242"/>
                    </a:lnTo>
                    <a:lnTo>
                      <a:pt x="1172" y="239"/>
                    </a:lnTo>
                    <a:lnTo>
                      <a:pt x="1161" y="233"/>
                    </a:lnTo>
                    <a:lnTo>
                      <a:pt x="1147" y="228"/>
                    </a:lnTo>
                    <a:lnTo>
                      <a:pt x="1130" y="222"/>
                    </a:lnTo>
                    <a:lnTo>
                      <a:pt x="1112" y="214"/>
                    </a:lnTo>
                    <a:lnTo>
                      <a:pt x="1091" y="205"/>
                    </a:lnTo>
                    <a:lnTo>
                      <a:pt x="1066" y="196"/>
                    </a:lnTo>
                    <a:lnTo>
                      <a:pt x="1039" y="187"/>
                    </a:lnTo>
                    <a:lnTo>
                      <a:pt x="1010" y="177"/>
                    </a:lnTo>
                    <a:lnTo>
                      <a:pt x="979" y="166"/>
                    </a:lnTo>
                    <a:lnTo>
                      <a:pt x="945" y="154"/>
                    </a:lnTo>
                    <a:lnTo>
                      <a:pt x="910" y="143"/>
                    </a:lnTo>
                    <a:lnTo>
                      <a:pt x="871" y="132"/>
                    </a:lnTo>
                    <a:lnTo>
                      <a:pt x="832" y="121"/>
                    </a:lnTo>
                    <a:lnTo>
                      <a:pt x="790" y="108"/>
                    </a:lnTo>
                    <a:lnTo>
                      <a:pt x="747" y="97"/>
                    </a:lnTo>
                    <a:lnTo>
                      <a:pt x="702" y="86"/>
                    </a:lnTo>
                    <a:lnTo>
                      <a:pt x="655" y="74"/>
                    </a:lnTo>
                    <a:lnTo>
                      <a:pt x="607" y="64"/>
                    </a:lnTo>
                    <a:lnTo>
                      <a:pt x="557" y="54"/>
                    </a:lnTo>
                    <a:lnTo>
                      <a:pt x="506" y="45"/>
                    </a:lnTo>
                    <a:lnTo>
                      <a:pt x="454" y="36"/>
                    </a:lnTo>
                    <a:lnTo>
                      <a:pt x="400" y="28"/>
                    </a:lnTo>
                    <a:lnTo>
                      <a:pt x="346" y="20"/>
                    </a:lnTo>
                    <a:lnTo>
                      <a:pt x="290" y="15"/>
                    </a:lnTo>
                    <a:lnTo>
                      <a:pt x="233" y="9"/>
                    </a:lnTo>
                    <a:lnTo>
                      <a:pt x="176" y="4"/>
                    </a:lnTo>
                    <a:lnTo>
                      <a:pt x="118" y="2"/>
                    </a:lnTo>
                    <a:lnTo>
                      <a:pt x="6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87" name="Freeform 217">
                <a:extLst>
                  <a:ext uri="{FF2B5EF4-FFF2-40B4-BE49-F238E27FC236}">
                    <a16:creationId xmlns:a16="http://schemas.microsoft.com/office/drawing/2014/main" id="{1AC3C82F-D2A9-C242-890A-8DDCD444A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0" y="4639"/>
                <a:ext cx="60" cy="185"/>
              </a:xfrm>
              <a:custGeom>
                <a:avLst/>
                <a:gdLst>
                  <a:gd name="T0" fmla="*/ 0 w 241"/>
                  <a:gd name="T1" fmla="*/ 0 h 738"/>
                  <a:gd name="T2" fmla="*/ 0 w 241"/>
                  <a:gd name="T3" fmla="*/ 0 h 738"/>
                  <a:gd name="T4" fmla="*/ 0 w 241"/>
                  <a:gd name="T5" fmla="*/ 0 h 738"/>
                  <a:gd name="T6" fmla="*/ 0 w 241"/>
                  <a:gd name="T7" fmla="*/ 0 h 738"/>
                  <a:gd name="T8" fmla="*/ 0 w 241"/>
                  <a:gd name="T9" fmla="*/ 0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1" h="738">
                    <a:moveTo>
                      <a:pt x="241" y="0"/>
                    </a:moveTo>
                    <a:lnTo>
                      <a:pt x="52" y="738"/>
                    </a:lnTo>
                    <a:lnTo>
                      <a:pt x="0" y="726"/>
                    </a:lnTo>
                    <a:lnTo>
                      <a:pt x="169" y="0"/>
                    </a:lnTo>
                    <a:lnTo>
                      <a:pt x="241" y="0"/>
                    </a:lnTo>
                    <a:close/>
                  </a:path>
                </a:pathLst>
              </a:custGeom>
              <a:solidFill>
                <a:srgbClr val="F2E5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5070" name="Group 218">
            <a:extLst>
              <a:ext uri="{FF2B5EF4-FFF2-40B4-BE49-F238E27FC236}">
                <a16:creationId xmlns:a16="http://schemas.microsoft.com/office/drawing/2014/main" id="{A64AA1A6-CA3F-6349-8AC6-786EA363BFF7}"/>
              </a:ext>
            </a:extLst>
          </p:cNvPr>
          <p:cNvGrpSpPr>
            <a:grpSpLocks/>
          </p:cNvGrpSpPr>
          <p:nvPr/>
        </p:nvGrpSpPr>
        <p:grpSpPr bwMode="auto">
          <a:xfrm>
            <a:off x="7267575" y="3506788"/>
            <a:ext cx="203200" cy="330200"/>
            <a:chOff x="4544" y="808"/>
            <a:chExt cx="128" cy="208"/>
          </a:xfrm>
        </p:grpSpPr>
        <p:sp>
          <p:nvSpPr>
            <p:cNvPr id="45115" name="Line 219">
              <a:extLst>
                <a:ext uri="{FF2B5EF4-FFF2-40B4-BE49-F238E27FC236}">
                  <a16:creationId xmlns:a16="http://schemas.microsoft.com/office/drawing/2014/main" id="{12AFC863-EBD5-1449-9D44-3B693E9CCB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624" y="808"/>
              <a:ext cx="48" cy="1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6" name="Line 220">
              <a:extLst>
                <a:ext uri="{FF2B5EF4-FFF2-40B4-BE49-F238E27FC236}">
                  <a16:creationId xmlns:a16="http://schemas.microsoft.com/office/drawing/2014/main" id="{8655990B-9F89-054F-A421-BDAE64ED46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84" y="848"/>
              <a:ext cx="48" cy="1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117" name="Line 221">
              <a:extLst>
                <a:ext uri="{FF2B5EF4-FFF2-40B4-BE49-F238E27FC236}">
                  <a16:creationId xmlns:a16="http://schemas.microsoft.com/office/drawing/2014/main" id="{9799DB51-7403-AF45-831B-C1554B6624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44" y="888"/>
              <a:ext cx="48" cy="128"/>
            </a:xfrm>
            <a:prstGeom prst="line">
              <a:avLst/>
            </a:prstGeom>
            <a:noFill/>
            <a:ln w="28575">
              <a:solidFill>
                <a:schemeClr val="bg2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71" name="Line 222">
            <a:extLst>
              <a:ext uri="{FF2B5EF4-FFF2-40B4-BE49-F238E27FC236}">
                <a16:creationId xmlns:a16="http://schemas.microsoft.com/office/drawing/2014/main" id="{E23D84EB-F943-8846-88D1-7980C7DBAE95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6975" y="4027488"/>
            <a:ext cx="317500" cy="673100"/>
          </a:xfrm>
          <a:prstGeom prst="line">
            <a:avLst/>
          </a:prstGeom>
          <a:noFill/>
          <a:ln w="28575">
            <a:solidFill>
              <a:schemeClr val="bg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72" name="Group 223">
            <a:extLst>
              <a:ext uri="{FF2B5EF4-FFF2-40B4-BE49-F238E27FC236}">
                <a16:creationId xmlns:a16="http://schemas.microsoft.com/office/drawing/2014/main" id="{14D6785B-1481-BD4E-B007-19B77B9A5A87}"/>
              </a:ext>
            </a:extLst>
          </p:cNvPr>
          <p:cNvGrpSpPr>
            <a:grpSpLocks/>
          </p:cNvGrpSpPr>
          <p:nvPr/>
        </p:nvGrpSpPr>
        <p:grpSpPr bwMode="auto">
          <a:xfrm>
            <a:off x="7718425" y="4152901"/>
            <a:ext cx="357188" cy="366713"/>
            <a:chOff x="618" y="3500"/>
            <a:chExt cx="202" cy="231"/>
          </a:xfrm>
        </p:grpSpPr>
        <p:sp>
          <p:nvSpPr>
            <p:cNvPr id="45113" name="Oval 224">
              <a:extLst>
                <a:ext uri="{FF2B5EF4-FFF2-40B4-BE49-F238E27FC236}">
                  <a16:creationId xmlns:a16="http://schemas.microsoft.com/office/drawing/2014/main" id="{39D66DEA-6A41-3944-8758-C310722141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4" name="Text Box 225">
              <a:extLst>
                <a:ext uri="{FF2B5EF4-FFF2-40B4-BE49-F238E27FC236}">
                  <a16:creationId xmlns:a16="http://schemas.microsoft.com/office/drawing/2014/main" id="{39A5E8CC-C9D0-EE40-83B9-CF0388B8B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18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2</a:t>
              </a:r>
            </a:p>
          </p:txBody>
        </p:sp>
      </p:grpSp>
      <p:grpSp>
        <p:nvGrpSpPr>
          <p:cNvPr id="45073" name="Group 227">
            <a:extLst>
              <a:ext uri="{FF2B5EF4-FFF2-40B4-BE49-F238E27FC236}">
                <a16:creationId xmlns:a16="http://schemas.microsoft.com/office/drawing/2014/main" id="{84F07B48-1C8E-9945-B393-A7B41E1065FE}"/>
              </a:ext>
            </a:extLst>
          </p:cNvPr>
          <p:cNvGrpSpPr>
            <a:grpSpLocks/>
          </p:cNvGrpSpPr>
          <p:nvPr/>
        </p:nvGrpSpPr>
        <p:grpSpPr bwMode="auto">
          <a:xfrm>
            <a:off x="6502401" y="4565651"/>
            <a:ext cx="339725" cy="366713"/>
            <a:chOff x="618" y="3500"/>
            <a:chExt cx="214" cy="231"/>
          </a:xfrm>
        </p:grpSpPr>
        <p:sp>
          <p:nvSpPr>
            <p:cNvPr id="45111" name="Oval 228">
              <a:extLst>
                <a:ext uri="{FF2B5EF4-FFF2-40B4-BE49-F238E27FC236}">
                  <a16:creationId xmlns:a16="http://schemas.microsoft.com/office/drawing/2014/main" id="{B583D6E6-6E87-0241-B2C4-933887B70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2" name="Text Box 229">
              <a:extLst>
                <a:ext uri="{FF2B5EF4-FFF2-40B4-BE49-F238E27FC236}">
                  <a16:creationId xmlns:a16="http://schemas.microsoft.com/office/drawing/2014/main" id="{C3D82938-F72C-C74B-8717-E8D6BE82A7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4</a:t>
              </a:r>
            </a:p>
          </p:txBody>
        </p:sp>
      </p:grpSp>
      <p:sp>
        <p:nvSpPr>
          <p:cNvPr id="45074" name="Text Box 230">
            <a:extLst>
              <a:ext uri="{FF2B5EF4-FFF2-40B4-BE49-F238E27FC236}">
                <a16:creationId xmlns:a16="http://schemas.microsoft.com/office/drawing/2014/main" id="{A7949569-E5E4-404D-AFE7-4441074B4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5686425"/>
            <a:ext cx="15700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 foreign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agent</a:t>
            </a:r>
          </a:p>
        </p:txBody>
      </p:sp>
      <p:sp>
        <p:nvSpPr>
          <p:cNvPr id="45075" name="Freeform 231">
            <a:extLst>
              <a:ext uri="{FF2B5EF4-FFF2-40B4-BE49-F238E27FC236}">
                <a16:creationId xmlns:a16="http://schemas.microsoft.com/office/drawing/2014/main" id="{8E1FAE28-637C-544E-B3D9-D987652D164F}"/>
              </a:ext>
            </a:extLst>
          </p:cNvPr>
          <p:cNvSpPr>
            <a:spLocks/>
          </p:cNvSpPr>
          <p:nvPr/>
        </p:nvSpPr>
        <p:spPr bwMode="auto">
          <a:xfrm flipH="1">
            <a:off x="7292975" y="4929188"/>
            <a:ext cx="546100" cy="419100"/>
          </a:xfrm>
          <a:custGeom>
            <a:avLst/>
            <a:gdLst>
              <a:gd name="T0" fmla="*/ 2147483646 w 376"/>
              <a:gd name="T1" fmla="*/ 2147483646 h 664"/>
              <a:gd name="T2" fmla="*/ 0 w 376"/>
              <a:gd name="T3" fmla="*/ 0 h 66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76" h="664">
                <a:moveTo>
                  <a:pt x="376" y="664"/>
                </a:moveTo>
                <a:lnTo>
                  <a:pt x="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45076" name="Group 232">
            <a:extLst>
              <a:ext uri="{FF2B5EF4-FFF2-40B4-BE49-F238E27FC236}">
                <a16:creationId xmlns:a16="http://schemas.microsoft.com/office/drawing/2014/main" id="{0E0A5C57-FBFB-014E-BCC1-878494C47C40}"/>
              </a:ext>
            </a:extLst>
          </p:cNvPr>
          <p:cNvGrpSpPr>
            <a:grpSpLocks/>
          </p:cNvGrpSpPr>
          <p:nvPr/>
        </p:nvGrpSpPr>
        <p:grpSpPr bwMode="auto">
          <a:xfrm>
            <a:off x="7391401" y="4938713"/>
            <a:ext cx="339725" cy="366712"/>
            <a:chOff x="618" y="3500"/>
            <a:chExt cx="214" cy="231"/>
          </a:xfrm>
        </p:grpSpPr>
        <p:sp>
          <p:nvSpPr>
            <p:cNvPr id="45109" name="Oval 233">
              <a:extLst>
                <a:ext uri="{FF2B5EF4-FFF2-40B4-BE49-F238E27FC236}">
                  <a16:creationId xmlns:a16="http://schemas.microsoft.com/office/drawing/2014/main" id="{571D1AA1-4618-3142-8897-6C30C8C17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110" name="Text Box 234">
              <a:extLst>
                <a:ext uri="{FF2B5EF4-FFF2-40B4-BE49-F238E27FC236}">
                  <a16:creationId xmlns:a16="http://schemas.microsoft.com/office/drawing/2014/main" id="{E2314526-DC58-3B4F-89FC-04531E19E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3</a:t>
              </a:r>
            </a:p>
          </p:txBody>
        </p:sp>
      </p:grpSp>
      <p:grpSp>
        <p:nvGrpSpPr>
          <p:cNvPr id="45077" name="Group 238">
            <a:extLst>
              <a:ext uri="{FF2B5EF4-FFF2-40B4-BE49-F238E27FC236}">
                <a16:creationId xmlns:a16="http://schemas.microsoft.com/office/drawing/2014/main" id="{ABFC6E75-AA6A-9D47-BBD5-EA3A4E47D489}"/>
              </a:ext>
            </a:extLst>
          </p:cNvPr>
          <p:cNvGrpSpPr>
            <a:grpSpLocks/>
          </p:cNvGrpSpPr>
          <p:nvPr/>
        </p:nvGrpSpPr>
        <p:grpSpPr bwMode="auto">
          <a:xfrm>
            <a:off x="3751263" y="5605463"/>
            <a:ext cx="501650" cy="233362"/>
            <a:chOff x="3600" y="219"/>
            <a:chExt cx="360" cy="175"/>
          </a:xfrm>
        </p:grpSpPr>
        <p:sp>
          <p:nvSpPr>
            <p:cNvPr id="45096" name="Oval 239">
              <a:extLst>
                <a:ext uri="{FF2B5EF4-FFF2-40B4-BE49-F238E27FC236}">
                  <a16:creationId xmlns:a16="http://schemas.microsoft.com/office/drawing/2014/main" id="{2DBD559E-EEA0-AC44-8204-59692E728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rgbClr val="CC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sp>
          <p:nvSpPr>
            <p:cNvPr id="45097" name="Line 240">
              <a:extLst>
                <a:ext uri="{FF2B5EF4-FFF2-40B4-BE49-F238E27FC236}">
                  <a16:creationId xmlns:a16="http://schemas.microsoft.com/office/drawing/2014/main" id="{113B36A1-C36A-5047-8037-C1EF493E3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8" name="Line 241">
              <a:extLst>
                <a:ext uri="{FF2B5EF4-FFF2-40B4-BE49-F238E27FC236}">
                  <a16:creationId xmlns:a16="http://schemas.microsoft.com/office/drawing/2014/main" id="{3B1B29FF-1EFA-FA41-BD8B-8E9A91293F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99" name="Rectangle 242">
              <a:extLst>
                <a:ext uri="{FF2B5EF4-FFF2-40B4-BE49-F238E27FC236}">
                  <a16:creationId xmlns:a16="http://schemas.microsoft.com/office/drawing/2014/main" id="{0129823D-C479-1043-B65E-8B31180F99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3" y="284"/>
              <a:ext cx="231" cy="69"/>
            </a:xfrm>
            <a:prstGeom prst="rect">
              <a:avLst/>
            </a:pr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sp>
          <p:nvSpPr>
            <p:cNvPr id="45100" name="Oval 243">
              <a:extLst>
                <a:ext uri="{FF2B5EF4-FFF2-40B4-BE49-F238E27FC236}">
                  <a16:creationId xmlns:a16="http://schemas.microsoft.com/office/drawing/2014/main" id="{FA03A8DD-8E8C-A147-AD8C-1A71E3190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rgbClr val="CCCC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Comic Sans MS" panose="030F0902030302020204" pitchFamily="66" charset="0"/>
              </a:endParaRPr>
            </a:p>
          </p:txBody>
        </p:sp>
        <p:grpSp>
          <p:nvGrpSpPr>
            <p:cNvPr id="45101" name="Group 244">
              <a:extLst>
                <a:ext uri="{FF2B5EF4-FFF2-40B4-BE49-F238E27FC236}">
                  <a16:creationId xmlns:a16="http://schemas.microsoft.com/office/drawing/2014/main" id="{A9500115-AC45-7D48-9A0D-D712DB0079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45106" name="Line 245">
                <a:extLst>
                  <a:ext uri="{FF2B5EF4-FFF2-40B4-BE49-F238E27FC236}">
                    <a16:creationId xmlns:a16="http://schemas.microsoft.com/office/drawing/2014/main" id="{FE11A69D-83E1-974C-B417-868905B547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07" name="Line 246">
                <a:extLst>
                  <a:ext uri="{FF2B5EF4-FFF2-40B4-BE49-F238E27FC236}">
                    <a16:creationId xmlns:a16="http://schemas.microsoft.com/office/drawing/2014/main" id="{76171034-2F56-4342-B400-E83749E2D9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08" name="Line 247">
                <a:extLst>
                  <a:ext uri="{FF2B5EF4-FFF2-40B4-BE49-F238E27FC236}">
                    <a16:creationId xmlns:a16="http://schemas.microsoft.com/office/drawing/2014/main" id="{7CDB865C-3443-BC4D-83AD-587C452A0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102" name="Group 248">
              <a:extLst>
                <a:ext uri="{FF2B5EF4-FFF2-40B4-BE49-F238E27FC236}">
                  <a16:creationId xmlns:a16="http://schemas.microsoft.com/office/drawing/2014/main" id="{FB3465DB-74C3-1748-A004-3F83CD99F429}"/>
                </a:ext>
              </a:extLst>
            </p:cNvPr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45103" name="Line 249">
                <a:extLst>
                  <a:ext uri="{FF2B5EF4-FFF2-40B4-BE49-F238E27FC236}">
                    <a16:creationId xmlns:a16="http://schemas.microsoft.com/office/drawing/2014/main" id="{34535E13-9DF1-0B48-9C67-7C2CCB4A44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04" name="Line 250">
                <a:extLst>
                  <a:ext uri="{FF2B5EF4-FFF2-40B4-BE49-F238E27FC236}">
                    <a16:creationId xmlns:a16="http://schemas.microsoft.com/office/drawing/2014/main" id="{6B92AD69-46C6-CC41-A92A-3D7DB6A275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105" name="Line 251">
                <a:extLst>
                  <a:ext uri="{FF2B5EF4-FFF2-40B4-BE49-F238E27FC236}">
                    <a16:creationId xmlns:a16="http://schemas.microsoft.com/office/drawing/2014/main" id="{B8E1FBED-FACE-E14B-B02C-FB9EA3BE16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5078" name="Text Box 252">
            <a:extLst>
              <a:ext uri="{FF2B5EF4-FFF2-40B4-BE49-F238E27FC236}">
                <a16:creationId xmlns:a16="http://schemas.microsoft.com/office/drawing/2014/main" id="{D4D1260B-E76D-5F40-BF82-9E3F18377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0050" y="5572125"/>
            <a:ext cx="14303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agent</a:t>
            </a:r>
          </a:p>
        </p:txBody>
      </p:sp>
      <p:sp>
        <p:nvSpPr>
          <p:cNvPr id="45079" name="Text Box 253">
            <a:extLst>
              <a:ext uri="{FF2B5EF4-FFF2-40B4-BE49-F238E27FC236}">
                <a16:creationId xmlns:a16="http://schemas.microsoft.com/office/drawing/2014/main" id="{4F995903-C948-D346-BDB5-7C5D1E08E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6050" y="5978525"/>
            <a:ext cx="1430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</p:txBody>
      </p:sp>
      <p:sp>
        <p:nvSpPr>
          <p:cNvPr id="45080" name="Text Box 254">
            <a:extLst>
              <a:ext uri="{FF2B5EF4-FFF2-40B4-BE49-F238E27FC236}">
                <a16:creationId xmlns:a16="http://schemas.microsoft.com/office/drawing/2014/main" id="{99DD49BB-6927-1E47-80A7-BC4FAD3F82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0" y="5356225"/>
            <a:ext cx="9096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foreign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45081" name="Rectangle 256">
            <a:extLst>
              <a:ext uri="{FF2B5EF4-FFF2-40B4-BE49-F238E27FC236}">
                <a16:creationId xmlns:a16="http://schemas.microsoft.com/office/drawing/2014/main" id="{877CD5F0-F483-664B-9A3C-2D7FD5ED4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62126" y="98425"/>
            <a:ext cx="8596313" cy="1143000"/>
          </a:xfrm>
        </p:spPr>
        <p:txBody>
          <a:bodyPr/>
          <a:lstStyle/>
          <a:p>
            <a:r>
              <a:rPr lang="en-US" altLang="en-US" sz="3600">
                <a:latin typeface="Gill Sans MT" panose="020B0502020104020203" pitchFamily="34" charset="77"/>
                <a:ea typeface="ＭＳ Ｐゴシック" panose="020B0600070205080204" pitchFamily="34" charset="-128"/>
              </a:rPr>
              <a:t>Accommodating mobility with direct routing</a:t>
            </a:r>
          </a:p>
        </p:txBody>
      </p:sp>
      <p:sp>
        <p:nvSpPr>
          <p:cNvPr id="45082" name="Rectangle 257">
            <a:extLst>
              <a:ext uri="{FF2B5EF4-FFF2-40B4-BE49-F238E27FC236}">
                <a16:creationId xmlns:a16="http://schemas.microsoft.com/office/drawing/2014/main" id="{7D0FAAC2-4451-DF40-B341-1B961FB01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7869" y="1557181"/>
            <a:ext cx="7772400" cy="16462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anchor foreign agent: FA in first visited network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 always routed first to anchor FA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when mobile moves: new FA arranges to have data forwarded from old FA (chaining)</a:t>
            </a:r>
          </a:p>
        </p:txBody>
      </p:sp>
      <p:pic>
        <p:nvPicPr>
          <p:cNvPr id="45083" name="Picture 170">
            <a:extLst>
              <a:ext uri="{FF2B5EF4-FFF2-40B4-BE49-F238E27FC236}">
                <a16:creationId xmlns:a16="http://schemas.microsoft.com/office/drawing/2014/main" id="{5CCC06EC-2D04-4945-A458-DDAB7F14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4475" y="5454651"/>
            <a:ext cx="78105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4" name="Picture 171">
            <a:extLst>
              <a:ext uri="{FF2B5EF4-FFF2-40B4-BE49-F238E27FC236}">
                <a16:creationId xmlns:a16="http://schemas.microsoft.com/office/drawing/2014/main" id="{E1E4CD83-F4F2-1C47-A925-1B6FDB80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4" y="4081464"/>
            <a:ext cx="6826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85" name="Picture 171">
            <a:extLst>
              <a:ext uri="{FF2B5EF4-FFF2-40B4-BE49-F238E27FC236}">
                <a16:creationId xmlns:a16="http://schemas.microsoft.com/office/drawing/2014/main" id="{713986B0-CA12-0641-801B-F9A7AFFA4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5413375"/>
            <a:ext cx="571500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86" name="Freeform 226">
            <a:extLst>
              <a:ext uri="{FF2B5EF4-FFF2-40B4-BE49-F238E27FC236}">
                <a16:creationId xmlns:a16="http://schemas.microsoft.com/office/drawing/2014/main" id="{9489211C-6E9B-9C4B-844F-2EFB8F559B4F}"/>
              </a:ext>
            </a:extLst>
          </p:cNvPr>
          <p:cNvSpPr>
            <a:spLocks/>
          </p:cNvSpPr>
          <p:nvPr/>
        </p:nvSpPr>
        <p:spPr bwMode="auto">
          <a:xfrm>
            <a:off x="6111875" y="4408489"/>
            <a:ext cx="1828800" cy="1392237"/>
          </a:xfrm>
          <a:custGeom>
            <a:avLst/>
            <a:gdLst>
              <a:gd name="T0" fmla="*/ 0 w 1152"/>
              <a:gd name="T1" fmla="*/ 0 h 877"/>
              <a:gd name="T2" fmla="*/ 2147483646 w 1152"/>
              <a:gd name="T3" fmla="*/ 2147483646 h 877"/>
              <a:gd name="T4" fmla="*/ 2147483646 w 1152"/>
              <a:gd name="T5" fmla="*/ 2147483646 h 877"/>
              <a:gd name="T6" fmla="*/ 2147483646 w 1152"/>
              <a:gd name="T7" fmla="*/ 2147483646 h 87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52" h="877">
                <a:moveTo>
                  <a:pt x="0" y="0"/>
                </a:moveTo>
                <a:cubicBezTo>
                  <a:pt x="75" y="129"/>
                  <a:pt x="291" y="675"/>
                  <a:pt x="448" y="776"/>
                </a:cubicBezTo>
                <a:cubicBezTo>
                  <a:pt x="605" y="877"/>
                  <a:pt x="840" y="665"/>
                  <a:pt x="944" y="608"/>
                </a:cubicBezTo>
                <a:lnTo>
                  <a:pt x="1152" y="456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087" name="Group 169">
            <a:extLst>
              <a:ext uri="{FF2B5EF4-FFF2-40B4-BE49-F238E27FC236}">
                <a16:creationId xmlns:a16="http://schemas.microsoft.com/office/drawing/2014/main" id="{05DB6278-33FA-EE41-94F0-221959124597}"/>
              </a:ext>
            </a:extLst>
          </p:cNvPr>
          <p:cNvGrpSpPr>
            <a:grpSpLocks/>
          </p:cNvGrpSpPr>
          <p:nvPr/>
        </p:nvGrpSpPr>
        <p:grpSpPr bwMode="auto">
          <a:xfrm>
            <a:off x="7508875" y="4473575"/>
            <a:ext cx="1174750" cy="776288"/>
            <a:chOff x="4089854" y="1363889"/>
            <a:chExt cx="1091746" cy="791482"/>
          </a:xfrm>
        </p:grpSpPr>
        <p:sp>
          <p:nvSpPr>
            <p:cNvPr id="45092" name="Oval 26">
              <a:extLst>
                <a:ext uri="{FF2B5EF4-FFF2-40B4-BE49-F238E27FC236}">
                  <a16:creationId xmlns:a16="http://schemas.microsoft.com/office/drawing/2014/main" id="{1D04E371-92B3-2946-A4CD-122E874E5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9854" y="1363889"/>
              <a:ext cx="1091746" cy="791482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</a:endParaRPr>
            </a:p>
          </p:txBody>
        </p:sp>
        <p:grpSp>
          <p:nvGrpSpPr>
            <p:cNvPr id="45093" name="Group 356">
              <a:extLst>
                <a:ext uri="{FF2B5EF4-FFF2-40B4-BE49-F238E27FC236}">
                  <a16:creationId xmlns:a16="http://schemas.microsoft.com/office/drawing/2014/main" id="{D27CBBD7-2060-8846-BF9B-94D58CFA1E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5429" y="1426027"/>
              <a:ext cx="629104" cy="547461"/>
              <a:chOff x="313" y="1497"/>
              <a:chExt cx="1152" cy="1014"/>
            </a:xfrm>
          </p:grpSpPr>
          <p:pic>
            <p:nvPicPr>
              <p:cNvPr id="45094" name="Picture 354" descr="laptop_stylized_small">
                <a:extLst>
                  <a:ext uri="{FF2B5EF4-FFF2-40B4-BE49-F238E27FC236}">
                    <a16:creationId xmlns:a16="http://schemas.microsoft.com/office/drawing/2014/main" id="{8F73786C-EC6B-AB47-9037-A4B844182C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" y="1727"/>
                <a:ext cx="1152" cy="7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5095" name="Picture 355" descr="antenna_stylized">
                <a:extLst>
                  <a:ext uri="{FF2B5EF4-FFF2-40B4-BE49-F238E27FC236}">
                    <a16:creationId xmlns:a16="http://schemas.microsoft.com/office/drawing/2014/main" id="{84B192AC-C72D-654B-A9AA-A42D96415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4" y="1497"/>
                <a:ext cx="1113" cy="6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5088" name="Group 235">
            <a:extLst>
              <a:ext uri="{FF2B5EF4-FFF2-40B4-BE49-F238E27FC236}">
                <a16:creationId xmlns:a16="http://schemas.microsoft.com/office/drawing/2014/main" id="{DEF49C2A-CB3E-2141-883C-EF04D9400616}"/>
              </a:ext>
            </a:extLst>
          </p:cNvPr>
          <p:cNvGrpSpPr>
            <a:grpSpLocks/>
          </p:cNvGrpSpPr>
          <p:nvPr/>
        </p:nvGrpSpPr>
        <p:grpSpPr bwMode="auto">
          <a:xfrm>
            <a:off x="6375401" y="5073651"/>
            <a:ext cx="339725" cy="366713"/>
            <a:chOff x="618" y="3500"/>
            <a:chExt cx="214" cy="231"/>
          </a:xfrm>
        </p:grpSpPr>
        <p:sp>
          <p:nvSpPr>
            <p:cNvPr id="45090" name="Oval 236">
              <a:extLst>
                <a:ext uri="{FF2B5EF4-FFF2-40B4-BE49-F238E27FC236}">
                  <a16:creationId xmlns:a16="http://schemas.microsoft.com/office/drawing/2014/main" id="{4ACABC16-E1C2-BD43-9A4C-9D80AFE28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" y="3520"/>
              <a:ext cx="202" cy="201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5091" name="Text Box 237">
              <a:extLst>
                <a:ext uri="{FF2B5EF4-FFF2-40B4-BE49-F238E27FC236}">
                  <a16:creationId xmlns:a16="http://schemas.microsoft.com/office/drawing/2014/main" id="{ABBAD28C-C2BC-EB44-BEE7-08504E62E4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" y="3500"/>
              <a:ext cx="20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Comic Sans MS" panose="030F0902030302020204" pitchFamily="66" charset="0"/>
                </a:rPr>
                <a:t>5</a:t>
              </a:r>
            </a:p>
          </p:txBody>
        </p:sp>
      </p:grpSp>
      <p:pic>
        <p:nvPicPr>
          <p:cNvPr id="45089" name="Picture 6" descr="underline_base">
            <a:extLst>
              <a:ext uri="{FF2B5EF4-FFF2-40B4-BE49-F238E27FC236}">
                <a16:creationId xmlns:a16="http://schemas.microsoft.com/office/drawing/2014/main" id="{B690F0D2-0D49-0F42-9555-710F9E9B5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860425"/>
            <a:ext cx="8228012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562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372">
            <a:extLst>
              <a:ext uri="{FF2B5EF4-FFF2-40B4-BE49-F238E27FC236}">
                <a16:creationId xmlns:a16="http://schemas.microsoft.com/office/drawing/2014/main" id="{4CCF5FBB-FD4E-6649-8D96-331CCC0E8376}"/>
              </a:ext>
            </a:extLst>
          </p:cNvPr>
          <p:cNvGrpSpPr>
            <a:grpSpLocks/>
          </p:cNvGrpSpPr>
          <p:nvPr/>
        </p:nvGrpSpPr>
        <p:grpSpPr bwMode="auto">
          <a:xfrm>
            <a:off x="4838701" y="2635250"/>
            <a:ext cx="5349875" cy="3657600"/>
            <a:chOff x="1820" y="1536"/>
            <a:chExt cx="3370" cy="2304"/>
          </a:xfrm>
        </p:grpSpPr>
        <p:sp>
          <p:nvSpPr>
            <p:cNvPr id="16405" name="AutoShape 2">
              <a:extLst>
                <a:ext uri="{FF2B5EF4-FFF2-40B4-BE49-F238E27FC236}">
                  <a16:creationId xmlns:a16="http://schemas.microsoft.com/office/drawing/2014/main" id="{0A5AE4AF-3971-C74D-AC95-F2CE46B78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1536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6" name="AutoShape 4">
              <a:extLst>
                <a:ext uri="{FF2B5EF4-FFF2-40B4-BE49-F238E27FC236}">
                  <a16:creationId xmlns:a16="http://schemas.microsoft.com/office/drawing/2014/main" id="{05AB596F-5AF0-B44D-9ABC-14BA70510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8" y="1823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7" name="AutoShape 5">
              <a:extLst>
                <a:ext uri="{FF2B5EF4-FFF2-40B4-BE49-F238E27FC236}">
                  <a16:creationId xmlns:a16="http://schemas.microsoft.com/office/drawing/2014/main" id="{120D78BF-979F-1B49-AA96-7BA33C19F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2699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8" name="AutoShape 7">
              <a:extLst>
                <a:ext uri="{FF2B5EF4-FFF2-40B4-BE49-F238E27FC236}">
                  <a16:creationId xmlns:a16="http://schemas.microsoft.com/office/drawing/2014/main" id="{2A8F6C11-7A9F-9545-95A0-8CA1DE3A0B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971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09" name="AutoShape 8">
              <a:extLst>
                <a:ext uri="{FF2B5EF4-FFF2-40B4-BE49-F238E27FC236}">
                  <a16:creationId xmlns:a16="http://schemas.microsoft.com/office/drawing/2014/main" id="{9A00261D-183D-5F4A-90FC-6C150B563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9" y="2118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0" name="AutoShape 9">
              <a:extLst>
                <a:ext uri="{FF2B5EF4-FFF2-40B4-BE49-F238E27FC236}">
                  <a16:creationId xmlns:a16="http://schemas.microsoft.com/office/drawing/2014/main" id="{CEBC0FBE-F3FC-944C-B75E-0CA543B037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40" y="2397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6411" name="AutoShape 10">
              <a:extLst>
                <a:ext uri="{FF2B5EF4-FFF2-40B4-BE49-F238E27FC236}">
                  <a16:creationId xmlns:a16="http://schemas.microsoft.com/office/drawing/2014/main" id="{ED3E3F85-AC0B-0C43-99C7-4566B8247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5" y="3264"/>
              <a:ext cx="666" cy="576"/>
            </a:xfrm>
            <a:prstGeom prst="hexagon">
              <a:avLst>
                <a:gd name="adj" fmla="val 28906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6412" name="Group 11">
              <a:extLst>
                <a:ext uri="{FF2B5EF4-FFF2-40B4-BE49-F238E27FC236}">
                  <a16:creationId xmlns:a16="http://schemas.microsoft.com/office/drawing/2014/main" id="{56F9C6D9-404D-F341-B14D-D9A00D53CC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10" y="3346"/>
              <a:ext cx="153" cy="306"/>
              <a:chOff x="3796" y="1043"/>
              <a:chExt cx="865" cy="1237"/>
            </a:xfrm>
          </p:grpSpPr>
          <p:sp>
            <p:nvSpPr>
              <p:cNvPr id="16630" name="Line 12">
                <a:extLst>
                  <a:ext uri="{FF2B5EF4-FFF2-40B4-BE49-F238E27FC236}">
                    <a16:creationId xmlns:a16="http://schemas.microsoft.com/office/drawing/2014/main" id="{E96BDEE0-72A0-5149-B8A5-BAC5A4967A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1" name="Line 13">
                <a:extLst>
                  <a:ext uri="{FF2B5EF4-FFF2-40B4-BE49-F238E27FC236}">
                    <a16:creationId xmlns:a16="http://schemas.microsoft.com/office/drawing/2014/main" id="{B69B3C72-FDB2-0E4D-ABD1-B25814707A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2" name="Line 14">
                <a:extLst>
                  <a:ext uri="{FF2B5EF4-FFF2-40B4-BE49-F238E27FC236}">
                    <a16:creationId xmlns:a16="http://schemas.microsoft.com/office/drawing/2014/main" id="{E389959B-8C9F-2B48-BECD-040935E17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3" name="Line 15">
                <a:extLst>
                  <a:ext uri="{FF2B5EF4-FFF2-40B4-BE49-F238E27FC236}">
                    <a16:creationId xmlns:a16="http://schemas.microsoft.com/office/drawing/2014/main" id="{F6A092AB-8DE4-E443-9109-DA8D9C1EF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4" name="Line 16">
                <a:extLst>
                  <a:ext uri="{FF2B5EF4-FFF2-40B4-BE49-F238E27FC236}">
                    <a16:creationId xmlns:a16="http://schemas.microsoft.com/office/drawing/2014/main" id="{2B248A4D-9C9D-2749-8F0E-FC4E636137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5" name="Line 17">
                <a:extLst>
                  <a:ext uri="{FF2B5EF4-FFF2-40B4-BE49-F238E27FC236}">
                    <a16:creationId xmlns:a16="http://schemas.microsoft.com/office/drawing/2014/main" id="{2CDBEA8E-7393-5543-A99E-04695F0F9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6" name="Line 18">
                <a:extLst>
                  <a:ext uri="{FF2B5EF4-FFF2-40B4-BE49-F238E27FC236}">
                    <a16:creationId xmlns:a16="http://schemas.microsoft.com/office/drawing/2014/main" id="{98525C3F-4A82-0F47-893A-E6B2BE1C8C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7" name="Line 19">
                <a:extLst>
                  <a:ext uri="{FF2B5EF4-FFF2-40B4-BE49-F238E27FC236}">
                    <a16:creationId xmlns:a16="http://schemas.microsoft.com/office/drawing/2014/main" id="{001CA0B4-0A27-E544-AB80-2F94EAE17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8" name="Line 20">
                <a:extLst>
                  <a:ext uri="{FF2B5EF4-FFF2-40B4-BE49-F238E27FC236}">
                    <a16:creationId xmlns:a16="http://schemas.microsoft.com/office/drawing/2014/main" id="{C6F8009B-8323-FE41-80BA-10AB0EA77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39" name="Line 21">
                <a:extLst>
                  <a:ext uri="{FF2B5EF4-FFF2-40B4-BE49-F238E27FC236}">
                    <a16:creationId xmlns:a16="http://schemas.microsoft.com/office/drawing/2014/main" id="{51A4F280-9790-1342-825E-AC7E564412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0" name="Line 22">
                <a:extLst>
                  <a:ext uri="{FF2B5EF4-FFF2-40B4-BE49-F238E27FC236}">
                    <a16:creationId xmlns:a16="http://schemas.microsoft.com/office/drawing/2014/main" id="{90693C00-E143-B44B-B008-5CD4B256B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1" name="Line 23">
                <a:extLst>
                  <a:ext uri="{FF2B5EF4-FFF2-40B4-BE49-F238E27FC236}">
                    <a16:creationId xmlns:a16="http://schemas.microsoft.com/office/drawing/2014/main" id="{8AB94402-FA48-C64D-B416-6333826559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2" name="Line 24">
                <a:extLst>
                  <a:ext uri="{FF2B5EF4-FFF2-40B4-BE49-F238E27FC236}">
                    <a16:creationId xmlns:a16="http://schemas.microsoft.com/office/drawing/2014/main" id="{0EFED88F-4F92-7044-99A8-F9374B580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3" name="Line 25">
                <a:extLst>
                  <a:ext uri="{FF2B5EF4-FFF2-40B4-BE49-F238E27FC236}">
                    <a16:creationId xmlns:a16="http://schemas.microsoft.com/office/drawing/2014/main" id="{A8E32C98-56F0-FA4B-8121-6EEBD4157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44" name="Line 26">
                <a:extLst>
                  <a:ext uri="{FF2B5EF4-FFF2-40B4-BE49-F238E27FC236}">
                    <a16:creationId xmlns:a16="http://schemas.microsoft.com/office/drawing/2014/main" id="{0F8EA597-989C-664D-ACAC-F0B187423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645" name="Group 27">
                <a:extLst>
                  <a:ext uri="{FF2B5EF4-FFF2-40B4-BE49-F238E27FC236}">
                    <a16:creationId xmlns:a16="http://schemas.microsoft.com/office/drawing/2014/main" id="{3AD68E55-F856-7043-97EF-F45067CF1B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656" name="Line 28">
                  <a:extLst>
                    <a:ext uri="{FF2B5EF4-FFF2-40B4-BE49-F238E27FC236}">
                      <a16:creationId xmlns:a16="http://schemas.microsoft.com/office/drawing/2014/main" id="{0070B609-D24F-174F-A9E6-FC3FB4A772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7" name="Line 29">
                  <a:extLst>
                    <a:ext uri="{FF2B5EF4-FFF2-40B4-BE49-F238E27FC236}">
                      <a16:creationId xmlns:a16="http://schemas.microsoft.com/office/drawing/2014/main" id="{E4E358F3-142C-7B42-8F57-3EAAEF6EF7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8" name="Line 30">
                  <a:extLst>
                    <a:ext uri="{FF2B5EF4-FFF2-40B4-BE49-F238E27FC236}">
                      <a16:creationId xmlns:a16="http://schemas.microsoft.com/office/drawing/2014/main" id="{03BF7D78-33AA-404A-AF7B-5D61E9A6D5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9" name="Line 31">
                  <a:extLst>
                    <a:ext uri="{FF2B5EF4-FFF2-40B4-BE49-F238E27FC236}">
                      <a16:creationId xmlns:a16="http://schemas.microsoft.com/office/drawing/2014/main" id="{7BDBFE7F-B6B6-9C42-9AB0-149B892D44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46" name="Group 32">
                <a:extLst>
                  <a:ext uri="{FF2B5EF4-FFF2-40B4-BE49-F238E27FC236}">
                    <a16:creationId xmlns:a16="http://schemas.microsoft.com/office/drawing/2014/main" id="{A7F886B3-1EB3-6F45-9679-CABDCFA44D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652" name="Line 33">
                  <a:extLst>
                    <a:ext uri="{FF2B5EF4-FFF2-40B4-BE49-F238E27FC236}">
                      <a16:creationId xmlns:a16="http://schemas.microsoft.com/office/drawing/2014/main" id="{4D15154A-9F12-2C42-BA0F-0A84146A3F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3" name="Line 34">
                  <a:extLst>
                    <a:ext uri="{FF2B5EF4-FFF2-40B4-BE49-F238E27FC236}">
                      <a16:creationId xmlns:a16="http://schemas.microsoft.com/office/drawing/2014/main" id="{5DE1ABE3-8047-D14F-A05D-22AE59F430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4" name="Line 35">
                  <a:extLst>
                    <a:ext uri="{FF2B5EF4-FFF2-40B4-BE49-F238E27FC236}">
                      <a16:creationId xmlns:a16="http://schemas.microsoft.com/office/drawing/2014/main" id="{BA0586B8-118B-8E43-A9F3-EA3D5956FE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5" name="Line 36">
                  <a:extLst>
                    <a:ext uri="{FF2B5EF4-FFF2-40B4-BE49-F238E27FC236}">
                      <a16:creationId xmlns:a16="http://schemas.microsoft.com/office/drawing/2014/main" id="{5B3E1B00-5565-0949-90F3-75B3E61D14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47" name="Group 37">
                <a:extLst>
                  <a:ext uri="{FF2B5EF4-FFF2-40B4-BE49-F238E27FC236}">
                    <a16:creationId xmlns:a16="http://schemas.microsoft.com/office/drawing/2014/main" id="{385DDCB2-282E-E540-9E65-45240652B8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648" name="Line 38">
                  <a:extLst>
                    <a:ext uri="{FF2B5EF4-FFF2-40B4-BE49-F238E27FC236}">
                      <a16:creationId xmlns:a16="http://schemas.microsoft.com/office/drawing/2014/main" id="{2DBD247A-55A5-0946-B521-07407DC8C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49" name="Line 39">
                  <a:extLst>
                    <a:ext uri="{FF2B5EF4-FFF2-40B4-BE49-F238E27FC236}">
                      <a16:creationId xmlns:a16="http://schemas.microsoft.com/office/drawing/2014/main" id="{3C271C7D-BEBF-0349-872B-01ECEE76F4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0" name="Line 40">
                  <a:extLst>
                    <a:ext uri="{FF2B5EF4-FFF2-40B4-BE49-F238E27FC236}">
                      <a16:creationId xmlns:a16="http://schemas.microsoft.com/office/drawing/2014/main" id="{E9615528-F33E-0E4E-8CCC-7C2285862A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51" name="Line 41">
                  <a:extLst>
                    <a:ext uri="{FF2B5EF4-FFF2-40B4-BE49-F238E27FC236}">
                      <a16:creationId xmlns:a16="http://schemas.microsoft.com/office/drawing/2014/main" id="{FEDC39AB-33A4-2C47-B1AB-46038D4CF3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3" name="Group 42">
              <a:extLst>
                <a:ext uri="{FF2B5EF4-FFF2-40B4-BE49-F238E27FC236}">
                  <a16:creationId xmlns:a16="http://schemas.microsoft.com/office/drawing/2014/main" id="{6370A6F9-6BBE-9F45-9310-C0EABFB386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0" y="2509"/>
              <a:ext cx="153" cy="306"/>
              <a:chOff x="3796" y="1043"/>
              <a:chExt cx="865" cy="1237"/>
            </a:xfrm>
          </p:grpSpPr>
          <p:sp>
            <p:nvSpPr>
              <p:cNvPr id="16600" name="Line 43">
                <a:extLst>
                  <a:ext uri="{FF2B5EF4-FFF2-40B4-BE49-F238E27FC236}">
                    <a16:creationId xmlns:a16="http://schemas.microsoft.com/office/drawing/2014/main" id="{C9BCB2C7-4FDA-4140-8257-56383F2A83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1" name="Line 44">
                <a:extLst>
                  <a:ext uri="{FF2B5EF4-FFF2-40B4-BE49-F238E27FC236}">
                    <a16:creationId xmlns:a16="http://schemas.microsoft.com/office/drawing/2014/main" id="{8030B8AD-D105-2648-8BFA-C316DC4B4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2" name="Line 45">
                <a:extLst>
                  <a:ext uri="{FF2B5EF4-FFF2-40B4-BE49-F238E27FC236}">
                    <a16:creationId xmlns:a16="http://schemas.microsoft.com/office/drawing/2014/main" id="{450250E3-FE09-184E-9931-7C4949F168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3" name="Line 46">
                <a:extLst>
                  <a:ext uri="{FF2B5EF4-FFF2-40B4-BE49-F238E27FC236}">
                    <a16:creationId xmlns:a16="http://schemas.microsoft.com/office/drawing/2014/main" id="{FC3C4DC3-D65A-3341-A92D-B09CB99E78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4" name="Line 47">
                <a:extLst>
                  <a:ext uri="{FF2B5EF4-FFF2-40B4-BE49-F238E27FC236}">
                    <a16:creationId xmlns:a16="http://schemas.microsoft.com/office/drawing/2014/main" id="{E243669C-C0F7-7E41-A1B0-468C3BA385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5" name="Line 48">
                <a:extLst>
                  <a:ext uri="{FF2B5EF4-FFF2-40B4-BE49-F238E27FC236}">
                    <a16:creationId xmlns:a16="http://schemas.microsoft.com/office/drawing/2014/main" id="{F7289138-0970-3149-91E4-08850E4E16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6" name="Line 49">
                <a:extLst>
                  <a:ext uri="{FF2B5EF4-FFF2-40B4-BE49-F238E27FC236}">
                    <a16:creationId xmlns:a16="http://schemas.microsoft.com/office/drawing/2014/main" id="{B6EB669E-EBFC-B84B-AF4C-2C568C24BE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7" name="Line 50">
                <a:extLst>
                  <a:ext uri="{FF2B5EF4-FFF2-40B4-BE49-F238E27FC236}">
                    <a16:creationId xmlns:a16="http://schemas.microsoft.com/office/drawing/2014/main" id="{17C2046E-295D-CF43-A246-7B693A85EE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8" name="Line 51">
                <a:extLst>
                  <a:ext uri="{FF2B5EF4-FFF2-40B4-BE49-F238E27FC236}">
                    <a16:creationId xmlns:a16="http://schemas.microsoft.com/office/drawing/2014/main" id="{291DCA0D-58D9-3E4D-8B0A-1D8D1B417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09" name="Line 52">
                <a:extLst>
                  <a:ext uri="{FF2B5EF4-FFF2-40B4-BE49-F238E27FC236}">
                    <a16:creationId xmlns:a16="http://schemas.microsoft.com/office/drawing/2014/main" id="{A8F06830-D1CD-1A4A-90A2-2080B388B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0" name="Line 53">
                <a:extLst>
                  <a:ext uri="{FF2B5EF4-FFF2-40B4-BE49-F238E27FC236}">
                    <a16:creationId xmlns:a16="http://schemas.microsoft.com/office/drawing/2014/main" id="{1BB9A437-6CCF-1D44-8E44-91A14AE80B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1" name="Line 54">
                <a:extLst>
                  <a:ext uri="{FF2B5EF4-FFF2-40B4-BE49-F238E27FC236}">
                    <a16:creationId xmlns:a16="http://schemas.microsoft.com/office/drawing/2014/main" id="{6FE1592E-2CC0-6644-B599-A2550229D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2" name="Line 55">
                <a:extLst>
                  <a:ext uri="{FF2B5EF4-FFF2-40B4-BE49-F238E27FC236}">
                    <a16:creationId xmlns:a16="http://schemas.microsoft.com/office/drawing/2014/main" id="{D974376F-B06B-D545-9522-B084A9A0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3" name="Line 56">
                <a:extLst>
                  <a:ext uri="{FF2B5EF4-FFF2-40B4-BE49-F238E27FC236}">
                    <a16:creationId xmlns:a16="http://schemas.microsoft.com/office/drawing/2014/main" id="{9576E13B-555F-8246-9922-FABD0D1B2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614" name="Line 57">
                <a:extLst>
                  <a:ext uri="{FF2B5EF4-FFF2-40B4-BE49-F238E27FC236}">
                    <a16:creationId xmlns:a16="http://schemas.microsoft.com/office/drawing/2014/main" id="{9D546D24-637E-8446-BF1E-4E79ECDD14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615" name="Group 58">
                <a:extLst>
                  <a:ext uri="{FF2B5EF4-FFF2-40B4-BE49-F238E27FC236}">
                    <a16:creationId xmlns:a16="http://schemas.microsoft.com/office/drawing/2014/main" id="{B6810F77-FF9D-0D46-A1C6-449A093D3A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626" name="Line 59">
                  <a:extLst>
                    <a:ext uri="{FF2B5EF4-FFF2-40B4-BE49-F238E27FC236}">
                      <a16:creationId xmlns:a16="http://schemas.microsoft.com/office/drawing/2014/main" id="{46FC0B98-F771-9F4A-AD4D-A70211BFDD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7" name="Line 60">
                  <a:extLst>
                    <a:ext uri="{FF2B5EF4-FFF2-40B4-BE49-F238E27FC236}">
                      <a16:creationId xmlns:a16="http://schemas.microsoft.com/office/drawing/2014/main" id="{DC28695A-5180-AB41-A5EF-7FBA179896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8" name="Line 61">
                  <a:extLst>
                    <a:ext uri="{FF2B5EF4-FFF2-40B4-BE49-F238E27FC236}">
                      <a16:creationId xmlns:a16="http://schemas.microsoft.com/office/drawing/2014/main" id="{3B1227F0-BCCF-8643-A9E6-CBF3DEF0A1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9" name="Line 62">
                  <a:extLst>
                    <a:ext uri="{FF2B5EF4-FFF2-40B4-BE49-F238E27FC236}">
                      <a16:creationId xmlns:a16="http://schemas.microsoft.com/office/drawing/2014/main" id="{2D24C0CF-1289-5A4F-959E-87335CDEEE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16" name="Group 63">
                <a:extLst>
                  <a:ext uri="{FF2B5EF4-FFF2-40B4-BE49-F238E27FC236}">
                    <a16:creationId xmlns:a16="http://schemas.microsoft.com/office/drawing/2014/main" id="{8165FF6B-8E3B-044C-89C4-5EBB71D438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622" name="Line 64">
                  <a:extLst>
                    <a:ext uri="{FF2B5EF4-FFF2-40B4-BE49-F238E27FC236}">
                      <a16:creationId xmlns:a16="http://schemas.microsoft.com/office/drawing/2014/main" id="{861D58C8-3186-ED4D-8D05-B743C4832C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3" name="Line 65">
                  <a:extLst>
                    <a:ext uri="{FF2B5EF4-FFF2-40B4-BE49-F238E27FC236}">
                      <a16:creationId xmlns:a16="http://schemas.microsoft.com/office/drawing/2014/main" id="{4A320410-9BCE-A242-A9CD-2A4A714796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4" name="Line 66">
                  <a:extLst>
                    <a:ext uri="{FF2B5EF4-FFF2-40B4-BE49-F238E27FC236}">
                      <a16:creationId xmlns:a16="http://schemas.microsoft.com/office/drawing/2014/main" id="{C59C4FE4-4293-E74D-A460-D8E16A669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5" name="Line 67">
                  <a:extLst>
                    <a:ext uri="{FF2B5EF4-FFF2-40B4-BE49-F238E27FC236}">
                      <a16:creationId xmlns:a16="http://schemas.microsoft.com/office/drawing/2014/main" id="{0BBCDA81-DEFE-7B47-A183-12F5FB8D3F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617" name="Group 68">
                <a:extLst>
                  <a:ext uri="{FF2B5EF4-FFF2-40B4-BE49-F238E27FC236}">
                    <a16:creationId xmlns:a16="http://schemas.microsoft.com/office/drawing/2014/main" id="{DB2DC6F8-D72B-B44B-B3F9-44A11FAEE0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618" name="Line 69">
                  <a:extLst>
                    <a:ext uri="{FF2B5EF4-FFF2-40B4-BE49-F238E27FC236}">
                      <a16:creationId xmlns:a16="http://schemas.microsoft.com/office/drawing/2014/main" id="{693228E0-1BFB-144D-B370-A6152BCF77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19" name="Line 70">
                  <a:extLst>
                    <a:ext uri="{FF2B5EF4-FFF2-40B4-BE49-F238E27FC236}">
                      <a16:creationId xmlns:a16="http://schemas.microsoft.com/office/drawing/2014/main" id="{11B77C1E-9FCB-424B-BAA4-4305EF97D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0" name="Line 71">
                  <a:extLst>
                    <a:ext uri="{FF2B5EF4-FFF2-40B4-BE49-F238E27FC236}">
                      <a16:creationId xmlns:a16="http://schemas.microsoft.com/office/drawing/2014/main" id="{D864B6D9-2004-4B46-AB12-C14FA4F16E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621" name="Line 72">
                  <a:extLst>
                    <a:ext uri="{FF2B5EF4-FFF2-40B4-BE49-F238E27FC236}">
                      <a16:creationId xmlns:a16="http://schemas.microsoft.com/office/drawing/2014/main" id="{AC5C5A6E-F054-F242-BD36-534D48AE5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4" name="Group 73">
              <a:extLst>
                <a:ext uri="{FF2B5EF4-FFF2-40B4-BE49-F238E27FC236}">
                  <a16:creationId xmlns:a16="http://schemas.microsoft.com/office/drawing/2014/main" id="{F1E0C250-6853-F14E-BF7A-7ED600B798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6" y="3076"/>
              <a:ext cx="153" cy="306"/>
              <a:chOff x="3796" y="1043"/>
              <a:chExt cx="865" cy="1237"/>
            </a:xfrm>
          </p:grpSpPr>
          <p:sp>
            <p:nvSpPr>
              <p:cNvPr id="16570" name="Line 74">
                <a:extLst>
                  <a:ext uri="{FF2B5EF4-FFF2-40B4-BE49-F238E27FC236}">
                    <a16:creationId xmlns:a16="http://schemas.microsoft.com/office/drawing/2014/main" id="{8C9A7B72-3735-5E47-BF6A-2B2DEB2672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1" name="Line 75">
                <a:extLst>
                  <a:ext uri="{FF2B5EF4-FFF2-40B4-BE49-F238E27FC236}">
                    <a16:creationId xmlns:a16="http://schemas.microsoft.com/office/drawing/2014/main" id="{5D392C8E-F582-1E42-9568-2D0CAA586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2" name="Line 76">
                <a:extLst>
                  <a:ext uri="{FF2B5EF4-FFF2-40B4-BE49-F238E27FC236}">
                    <a16:creationId xmlns:a16="http://schemas.microsoft.com/office/drawing/2014/main" id="{58EC0D4D-01F4-DB42-A286-621E7ADCC9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3" name="Line 77">
                <a:extLst>
                  <a:ext uri="{FF2B5EF4-FFF2-40B4-BE49-F238E27FC236}">
                    <a16:creationId xmlns:a16="http://schemas.microsoft.com/office/drawing/2014/main" id="{776A2E1F-45C0-2243-A125-0CF8FC806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4" name="Line 78">
                <a:extLst>
                  <a:ext uri="{FF2B5EF4-FFF2-40B4-BE49-F238E27FC236}">
                    <a16:creationId xmlns:a16="http://schemas.microsoft.com/office/drawing/2014/main" id="{0F43C3F7-63CB-C041-BE59-F1B63B0815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5" name="Line 79">
                <a:extLst>
                  <a:ext uri="{FF2B5EF4-FFF2-40B4-BE49-F238E27FC236}">
                    <a16:creationId xmlns:a16="http://schemas.microsoft.com/office/drawing/2014/main" id="{656C89E0-274B-3640-AECD-1CB1BDE068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6" name="Line 80">
                <a:extLst>
                  <a:ext uri="{FF2B5EF4-FFF2-40B4-BE49-F238E27FC236}">
                    <a16:creationId xmlns:a16="http://schemas.microsoft.com/office/drawing/2014/main" id="{68022D4E-EC38-E249-946E-ECDA8D6578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7" name="Line 81">
                <a:extLst>
                  <a:ext uri="{FF2B5EF4-FFF2-40B4-BE49-F238E27FC236}">
                    <a16:creationId xmlns:a16="http://schemas.microsoft.com/office/drawing/2014/main" id="{A8A91E68-2A24-D94F-ACA6-26769E08B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8" name="Line 82">
                <a:extLst>
                  <a:ext uri="{FF2B5EF4-FFF2-40B4-BE49-F238E27FC236}">
                    <a16:creationId xmlns:a16="http://schemas.microsoft.com/office/drawing/2014/main" id="{0CB13AB5-6F79-DA49-BC0F-13972A4872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79" name="Line 83">
                <a:extLst>
                  <a:ext uri="{FF2B5EF4-FFF2-40B4-BE49-F238E27FC236}">
                    <a16:creationId xmlns:a16="http://schemas.microsoft.com/office/drawing/2014/main" id="{6ED99395-B6C5-4A45-9927-B0DF4EA93B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0" name="Line 84">
                <a:extLst>
                  <a:ext uri="{FF2B5EF4-FFF2-40B4-BE49-F238E27FC236}">
                    <a16:creationId xmlns:a16="http://schemas.microsoft.com/office/drawing/2014/main" id="{FBC402E5-4DCA-6346-993F-2887C438F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1" name="Line 85">
                <a:extLst>
                  <a:ext uri="{FF2B5EF4-FFF2-40B4-BE49-F238E27FC236}">
                    <a16:creationId xmlns:a16="http://schemas.microsoft.com/office/drawing/2014/main" id="{E8F6E856-3640-2540-9271-9CCFD4708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2" name="Line 86">
                <a:extLst>
                  <a:ext uri="{FF2B5EF4-FFF2-40B4-BE49-F238E27FC236}">
                    <a16:creationId xmlns:a16="http://schemas.microsoft.com/office/drawing/2014/main" id="{E74351BA-EFD8-2742-9AB3-4927B70974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3" name="Line 87">
                <a:extLst>
                  <a:ext uri="{FF2B5EF4-FFF2-40B4-BE49-F238E27FC236}">
                    <a16:creationId xmlns:a16="http://schemas.microsoft.com/office/drawing/2014/main" id="{A4EF743B-89D9-EE43-A715-BFC8F2CAF4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84" name="Line 88">
                <a:extLst>
                  <a:ext uri="{FF2B5EF4-FFF2-40B4-BE49-F238E27FC236}">
                    <a16:creationId xmlns:a16="http://schemas.microsoft.com/office/drawing/2014/main" id="{75C276D6-000E-5F43-A2B2-CA08EF677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85" name="Group 89">
                <a:extLst>
                  <a:ext uri="{FF2B5EF4-FFF2-40B4-BE49-F238E27FC236}">
                    <a16:creationId xmlns:a16="http://schemas.microsoft.com/office/drawing/2014/main" id="{C13B8BCA-58F1-CA46-825F-BE9EC2A1746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96" name="Line 90">
                  <a:extLst>
                    <a:ext uri="{FF2B5EF4-FFF2-40B4-BE49-F238E27FC236}">
                      <a16:creationId xmlns:a16="http://schemas.microsoft.com/office/drawing/2014/main" id="{16D6085E-BE0D-B046-95B3-EFB9C5BC58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7" name="Line 91">
                  <a:extLst>
                    <a:ext uri="{FF2B5EF4-FFF2-40B4-BE49-F238E27FC236}">
                      <a16:creationId xmlns:a16="http://schemas.microsoft.com/office/drawing/2014/main" id="{8BB5A0E9-BEC4-0B4F-BE80-8CFD3CA03B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8" name="Line 92">
                  <a:extLst>
                    <a:ext uri="{FF2B5EF4-FFF2-40B4-BE49-F238E27FC236}">
                      <a16:creationId xmlns:a16="http://schemas.microsoft.com/office/drawing/2014/main" id="{EAA20AE0-CE54-2445-AD07-B5E873E8A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9" name="Line 93">
                  <a:extLst>
                    <a:ext uri="{FF2B5EF4-FFF2-40B4-BE49-F238E27FC236}">
                      <a16:creationId xmlns:a16="http://schemas.microsoft.com/office/drawing/2014/main" id="{60FCA028-417A-194C-A2AF-0FFCDE1A0D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86" name="Group 94">
                <a:extLst>
                  <a:ext uri="{FF2B5EF4-FFF2-40B4-BE49-F238E27FC236}">
                    <a16:creationId xmlns:a16="http://schemas.microsoft.com/office/drawing/2014/main" id="{F4866F8E-561B-B14B-8EFD-D905A4AAF7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92" name="Line 95">
                  <a:extLst>
                    <a:ext uri="{FF2B5EF4-FFF2-40B4-BE49-F238E27FC236}">
                      <a16:creationId xmlns:a16="http://schemas.microsoft.com/office/drawing/2014/main" id="{04E67CEA-D72B-6F4F-9AA0-C814D8E011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3" name="Line 96">
                  <a:extLst>
                    <a:ext uri="{FF2B5EF4-FFF2-40B4-BE49-F238E27FC236}">
                      <a16:creationId xmlns:a16="http://schemas.microsoft.com/office/drawing/2014/main" id="{E265FEEA-B4AF-3A42-AFED-1006DA63C8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4" name="Line 97">
                  <a:extLst>
                    <a:ext uri="{FF2B5EF4-FFF2-40B4-BE49-F238E27FC236}">
                      <a16:creationId xmlns:a16="http://schemas.microsoft.com/office/drawing/2014/main" id="{61534CAF-DFF7-1F49-B6F4-D71884A0FA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5" name="Line 98">
                  <a:extLst>
                    <a:ext uri="{FF2B5EF4-FFF2-40B4-BE49-F238E27FC236}">
                      <a16:creationId xmlns:a16="http://schemas.microsoft.com/office/drawing/2014/main" id="{079023A9-A34E-C741-8127-3EBDC8A867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87" name="Group 99">
                <a:extLst>
                  <a:ext uri="{FF2B5EF4-FFF2-40B4-BE49-F238E27FC236}">
                    <a16:creationId xmlns:a16="http://schemas.microsoft.com/office/drawing/2014/main" id="{20343673-A10A-0B41-B05D-212AD10680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88" name="Line 100">
                  <a:extLst>
                    <a:ext uri="{FF2B5EF4-FFF2-40B4-BE49-F238E27FC236}">
                      <a16:creationId xmlns:a16="http://schemas.microsoft.com/office/drawing/2014/main" id="{57EA0A44-C384-C947-B98F-BD9538314C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89" name="Line 101">
                  <a:extLst>
                    <a:ext uri="{FF2B5EF4-FFF2-40B4-BE49-F238E27FC236}">
                      <a16:creationId xmlns:a16="http://schemas.microsoft.com/office/drawing/2014/main" id="{F2158262-D101-D144-A7BB-422DC32833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0" name="Line 102">
                  <a:extLst>
                    <a:ext uri="{FF2B5EF4-FFF2-40B4-BE49-F238E27FC236}">
                      <a16:creationId xmlns:a16="http://schemas.microsoft.com/office/drawing/2014/main" id="{0EDD032A-4622-854A-8427-9B401C039D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91" name="Line 103">
                  <a:extLst>
                    <a:ext uri="{FF2B5EF4-FFF2-40B4-BE49-F238E27FC236}">
                      <a16:creationId xmlns:a16="http://schemas.microsoft.com/office/drawing/2014/main" id="{320A9922-C8CF-1E4C-B87E-8032D735F8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5" name="Group 135">
              <a:extLst>
                <a:ext uri="{FF2B5EF4-FFF2-40B4-BE49-F238E27FC236}">
                  <a16:creationId xmlns:a16="http://schemas.microsoft.com/office/drawing/2014/main" id="{95B38354-92E6-B845-9798-9E8AF13754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" y="1649"/>
              <a:ext cx="153" cy="306"/>
              <a:chOff x="3796" y="1043"/>
              <a:chExt cx="865" cy="1237"/>
            </a:xfrm>
          </p:grpSpPr>
          <p:sp>
            <p:nvSpPr>
              <p:cNvPr id="16540" name="Line 136">
                <a:extLst>
                  <a:ext uri="{FF2B5EF4-FFF2-40B4-BE49-F238E27FC236}">
                    <a16:creationId xmlns:a16="http://schemas.microsoft.com/office/drawing/2014/main" id="{31E30EDB-F11B-344F-8E69-4B753DFDC2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1" name="Line 137">
                <a:extLst>
                  <a:ext uri="{FF2B5EF4-FFF2-40B4-BE49-F238E27FC236}">
                    <a16:creationId xmlns:a16="http://schemas.microsoft.com/office/drawing/2014/main" id="{40975C3F-D01D-B54B-8718-8B467B83DA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2" name="Line 138">
                <a:extLst>
                  <a:ext uri="{FF2B5EF4-FFF2-40B4-BE49-F238E27FC236}">
                    <a16:creationId xmlns:a16="http://schemas.microsoft.com/office/drawing/2014/main" id="{CC23B292-2639-AF46-8B3F-2745F05C9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3" name="Line 139">
                <a:extLst>
                  <a:ext uri="{FF2B5EF4-FFF2-40B4-BE49-F238E27FC236}">
                    <a16:creationId xmlns:a16="http://schemas.microsoft.com/office/drawing/2014/main" id="{0E020127-E875-0E44-83F4-546499BF9D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4" name="Line 140">
                <a:extLst>
                  <a:ext uri="{FF2B5EF4-FFF2-40B4-BE49-F238E27FC236}">
                    <a16:creationId xmlns:a16="http://schemas.microsoft.com/office/drawing/2014/main" id="{5E584D0C-9D8B-4840-A465-1290C92AC7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5" name="Line 141">
                <a:extLst>
                  <a:ext uri="{FF2B5EF4-FFF2-40B4-BE49-F238E27FC236}">
                    <a16:creationId xmlns:a16="http://schemas.microsoft.com/office/drawing/2014/main" id="{3524A4F7-620E-B649-A40C-BBC55EA77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6" name="Line 142">
                <a:extLst>
                  <a:ext uri="{FF2B5EF4-FFF2-40B4-BE49-F238E27FC236}">
                    <a16:creationId xmlns:a16="http://schemas.microsoft.com/office/drawing/2014/main" id="{F1876AD9-3A82-3E48-AB21-174C8F6DE6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7" name="Line 143">
                <a:extLst>
                  <a:ext uri="{FF2B5EF4-FFF2-40B4-BE49-F238E27FC236}">
                    <a16:creationId xmlns:a16="http://schemas.microsoft.com/office/drawing/2014/main" id="{EF57B75F-5B45-4248-9C51-989154896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8" name="Line 144">
                <a:extLst>
                  <a:ext uri="{FF2B5EF4-FFF2-40B4-BE49-F238E27FC236}">
                    <a16:creationId xmlns:a16="http://schemas.microsoft.com/office/drawing/2014/main" id="{F5BBB425-A36D-BE42-B110-14150E3B3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49" name="Line 145">
                <a:extLst>
                  <a:ext uri="{FF2B5EF4-FFF2-40B4-BE49-F238E27FC236}">
                    <a16:creationId xmlns:a16="http://schemas.microsoft.com/office/drawing/2014/main" id="{9ACA0B49-867A-F846-98D9-D854F0866A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0" name="Line 146">
                <a:extLst>
                  <a:ext uri="{FF2B5EF4-FFF2-40B4-BE49-F238E27FC236}">
                    <a16:creationId xmlns:a16="http://schemas.microsoft.com/office/drawing/2014/main" id="{434C92CE-7ED7-EA45-806F-0B35CB4E1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1" name="Line 147">
                <a:extLst>
                  <a:ext uri="{FF2B5EF4-FFF2-40B4-BE49-F238E27FC236}">
                    <a16:creationId xmlns:a16="http://schemas.microsoft.com/office/drawing/2014/main" id="{C3110235-F599-DC48-94B9-6A77D31C65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2" name="Line 148">
                <a:extLst>
                  <a:ext uri="{FF2B5EF4-FFF2-40B4-BE49-F238E27FC236}">
                    <a16:creationId xmlns:a16="http://schemas.microsoft.com/office/drawing/2014/main" id="{BBC36599-7287-B94D-8683-61AE59ECCD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3" name="Line 149">
                <a:extLst>
                  <a:ext uri="{FF2B5EF4-FFF2-40B4-BE49-F238E27FC236}">
                    <a16:creationId xmlns:a16="http://schemas.microsoft.com/office/drawing/2014/main" id="{D0A1F4F3-3586-3E4F-A5F9-0A04FA416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54" name="Line 150">
                <a:extLst>
                  <a:ext uri="{FF2B5EF4-FFF2-40B4-BE49-F238E27FC236}">
                    <a16:creationId xmlns:a16="http://schemas.microsoft.com/office/drawing/2014/main" id="{299533CB-80C7-044E-9417-2273733742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55" name="Group 151">
                <a:extLst>
                  <a:ext uri="{FF2B5EF4-FFF2-40B4-BE49-F238E27FC236}">
                    <a16:creationId xmlns:a16="http://schemas.microsoft.com/office/drawing/2014/main" id="{17958D48-96B4-0B46-9264-1854DB1DA9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66" name="Line 152">
                  <a:extLst>
                    <a:ext uri="{FF2B5EF4-FFF2-40B4-BE49-F238E27FC236}">
                      <a16:creationId xmlns:a16="http://schemas.microsoft.com/office/drawing/2014/main" id="{9F8176CF-D067-4640-AAE9-1809CDCA3E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7" name="Line 153">
                  <a:extLst>
                    <a:ext uri="{FF2B5EF4-FFF2-40B4-BE49-F238E27FC236}">
                      <a16:creationId xmlns:a16="http://schemas.microsoft.com/office/drawing/2014/main" id="{6E72F414-C4C6-A242-AA7F-E1C8C398AB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8" name="Line 154">
                  <a:extLst>
                    <a:ext uri="{FF2B5EF4-FFF2-40B4-BE49-F238E27FC236}">
                      <a16:creationId xmlns:a16="http://schemas.microsoft.com/office/drawing/2014/main" id="{C16858C2-DD67-D141-8891-6C46406AD9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9" name="Line 155">
                  <a:extLst>
                    <a:ext uri="{FF2B5EF4-FFF2-40B4-BE49-F238E27FC236}">
                      <a16:creationId xmlns:a16="http://schemas.microsoft.com/office/drawing/2014/main" id="{6C7F0177-A3DA-2F47-843F-E4BA905B44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56" name="Group 156">
                <a:extLst>
                  <a:ext uri="{FF2B5EF4-FFF2-40B4-BE49-F238E27FC236}">
                    <a16:creationId xmlns:a16="http://schemas.microsoft.com/office/drawing/2014/main" id="{D8ED3E6F-032F-A347-BD86-4D739F0256A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62" name="Line 157">
                  <a:extLst>
                    <a:ext uri="{FF2B5EF4-FFF2-40B4-BE49-F238E27FC236}">
                      <a16:creationId xmlns:a16="http://schemas.microsoft.com/office/drawing/2014/main" id="{76600A22-95EC-464D-BC87-391822C69E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3" name="Line 158">
                  <a:extLst>
                    <a:ext uri="{FF2B5EF4-FFF2-40B4-BE49-F238E27FC236}">
                      <a16:creationId xmlns:a16="http://schemas.microsoft.com/office/drawing/2014/main" id="{36539E90-F31D-154C-9078-47ED3B3AB3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4" name="Line 159">
                  <a:extLst>
                    <a:ext uri="{FF2B5EF4-FFF2-40B4-BE49-F238E27FC236}">
                      <a16:creationId xmlns:a16="http://schemas.microsoft.com/office/drawing/2014/main" id="{7CED3E99-B8A4-3D40-BE0E-3F5DE69F87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5" name="Line 160">
                  <a:extLst>
                    <a:ext uri="{FF2B5EF4-FFF2-40B4-BE49-F238E27FC236}">
                      <a16:creationId xmlns:a16="http://schemas.microsoft.com/office/drawing/2014/main" id="{AFA86AFD-EB4D-9045-9672-C2281EADA0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57" name="Group 161">
                <a:extLst>
                  <a:ext uri="{FF2B5EF4-FFF2-40B4-BE49-F238E27FC236}">
                    <a16:creationId xmlns:a16="http://schemas.microsoft.com/office/drawing/2014/main" id="{B5995AD3-D43B-BE46-9268-8C6247F153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58" name="Line 162">
                  <a:extLst>
                    <a:ext uri="{FF2B5EF4-FFF2-40B4-BE49-F238E27FC236}">
                      <a16:creationId xmlns:a16="http://schemas.microsoft.com/office/drawing/2014/main" id="{61EF28DD-5FEB-1F49-A87D-52402BE14D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59" name="Line 163">
                  <a:extLst>
                    <a:ext uri="{FF2B5EF4-FFF2-40B4-BE49-F238E27FC236}">
                      <a16:creationId xmlns:a16="http://schemas.microsoft.com/office/drawing/2014/main" id="{0F22840F-C3C8-494C-94A7-81701019A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0" name="Line 164">
                  <a:extLst>
                    <a:ext uri="{FF2B5EF4-FFF2-40B4-BE49-F238E27FC236}">
                      <a16:creationId xmlns:a16="http://schemas.microsoft.com/office/drawing/2014/main" id="{87D30618-FD55-B342-A705-9A0DD7C657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61" name="Line 165">
                  <a:extLst>
                    <a:ext uri="{FF2B5EF4-FFF2-40B4-BE49-F238E27FC236}">
                      <a16:creationId xmlns:a16="http://schemas.microsoft.com/office/drawing/2014/main" id="{A3AF63F4-C124-F74D-B47B-C2A1E29BC4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6" name="Group 197">
              <a:extLst>
                <a:ext uri="{FF2B5EF4-FFF2-40B4-BE49-F238E27FC236}">
                  <a16:creationId xmlns:a16="http://schemas.microsoft.com/office/drawing/2014/main" id="{F6680D24-7117-9449-B476-5F2D5A821B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79" y="1941"/>
              <a:ext cx="153" cy="306"/>
              <a:chOff x="3796" y="1043"/>
              <a:chExt cx="865" cy="1237"/>
            </a:xfrm>
          </p:grpSpPr>
          <p:sp>
            <p:nvSpPr>
              <p:cNvPr id="16510" name="Line 198">
                <a:extLst>
                  <a:ext uri="{FF2B5EF4-FFF2-40B4-BE49-F238E27FC236}">
                    <a16:creationId xmlns:a16="http://schemas.microsoft.com/office/drawing/2014/main" id="{A482843C-15FD-EE4E-9591-FF137F8CC5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1" name="Line 199">
                <a:extLst>
                  <a:ext uri="{FF2B5EF4-FFF2-40B4-BE49-F238E27FC236}">
                    <a16:creationId xmlns:a16="http://schemas.microsoft.com/office/drawing/2014/main" id="{71C609EB-8604-9F4D-9951-3DB6EF38E9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2" name="Line 200">
                <a:extLst>
                  <a:ext uri="{FF2B5EF4-FFF2-40B4-BE49-F238E27FC236}">
                    <a16:creationId xmlns:a16="http://schemas.microsoft.com/office/drawing/2014/main" id="{BAB0FBE6-9723-0342-B229-221730986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3" name="Line 201">
                <a:extLst>
                  <a:ext uri="{FF2B5EF4-FFF2-40B4-BE49-F238E27FC236}">
                    <a16:creationId xmlns:a16="http://schemas.microsoft.com/office/drawing/2014/main" id="{3F2FA75B-250C-2D42-93EE-92D1C3C98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4" name="Line 202">
                <a:extLst>
                  <a:ext uri="{FF2B5EF4-FFF2-40B4-BE49-F238E27FC236}">
                    <a16:creationId xmlns:a16="http://schemas.microsoft.com/office/drawing/2014/main" id="{EEBDDC40-C53A-F047-8ECA-03477BB93E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5" name="Line 203">
                <a:extLst>
                  <a:ext uri="{FF2B5EF4-FFF2-40B4-BE49-F238E27FC236}">
                    <a16:creationId xmlns:a16="http://schemas.microsoft.com/office/drawing/2014/main" id="{3C0B254D-66A2-EA47-BA90-6DEBAA7212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6" name="Line 204">
                <a:extLst>
                  <a:ext uri="{FF2B5EF4-FFF2-40B4-BE49-F238E27FC236}">
                    <a16:creationId xmlns:a16="http://schemas.microsoft.com/office/drawing/2014/main" id="{8DC0A28E-C0F7-9A4B-917D-EC4309E56B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7" name="Line 205">
                <a:extLst>
                  <a:ext uri="{FF2B5EF4-FFF2-40B4-BE49-F238E27FC236}">
                    <a16:creationId xmlns:a16="http://schemas.microsoft.com/office/drawing/2014/main" id="{F0CC111B-0B6A-8D4B-B9C7-55DC6D36A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8" name="Line 206">
                <a:extLst>
                  <a:ext uri="{FF2B5EF4-FFF2-40B4-BE49-F238E27FC236}">
                    <a16:creationId xmlns:a16="http://schemas.microsoft.com/office/drawing/2014/main" id="{D7474D79-6B41-C649-9054-B3F2C6A768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19" name="Line 207">
                <a:extLst>
                  <a:ext uri="{FF2B5EF4-FFF2-40B4-BE49-F238E27FC236}">
                    <a16:creationId xmlns:a16="http://schemas.microsoft.com/office/drawing/2014/main" id="{4E72B8AD-989C-A644-A399-021BF5D0B9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0" name="Line 208">
                <a:extLst>
                  <a:ext uri="{FF2B5EF4-FFF2-40B4-BE49-F238E27FC236}">
                    <a16:creationId xmlns:a16="http://schemas.microsoft.com/office/drawing/2014/main" id="{43988D3D-AD81-314B-AE8A-29AE97DC0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1" name="Line 209">
                <a:extLst>
                  <a:ext uri="{FF2B5EF4-FFF2-40B4-BE49-F238E27FC236}">
                    <a16:creationId xmlns:a16="http://schemas.microsoft.com/office/drawing/2014/main" id="{1A6365C9-EE80-4344-AF60-5896A2370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2" name="Line 210">
                <a:extLst>
                  <a:ext uri="{FF2B5EF4-FFF2-40B4-BE49-F238E27FC236}">
                    <a16:creationId xmlns:a16="http://schemas.microsoft.com/office/drawing/2014/main" id="{38A28849-6531-034C-88A8-D9018D884F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3" name="Line 211">
                <a:extLst>
                  <a:ext uri="{FF2B5EF4-FFF2-40B4-BE49-F238E27FC236}">
                    <a16:creationId xmlns:a16="http://schemas.microsoft.com/office/drawing/2014/main" id="{1D4AACCA-C524-9348-A2E1-2382A6A4DC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524" name="Line 212">
                <a:extLst>
                  <a:ext uri="{FF2B5EF4-FFF2-40B4-BE49-F238E27FC236}">
                    <a16:creationId xmlns:a16="http://schemas.microsoft.com/office/drawing/2014/main" id="{591C3531-13FE-D246-BF7C-EC84C28120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525" name="Group 213">
                <a:extLst>
                  <a:ext uri="{FF2B5EF4-FFF2-40B4-BE49-F238E27FC236}">
                    <a16:creationId xmlns:a16="http://schemas.microsoft.com/office/drawing/2014/main" id="{E1E3F181-8DC1-6040-B24C-17F6224F3F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36" name="Line 214">
                  <a:extLst>
                    <a:ext uri="{FF2B5EF4-FFF2-40B4-BE49-F238E27FC236}">
                      <a16:creationId xmlns:a16="http://schemas.microsoft.com/office/drawing/2014/main" id="{D3EAE197-76A5-A545-80EF-04B4E36C1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7" name="Line 215">
                  <a:extLst>
                    <a:ext uri="{FF2B5EF4-FFF2-40B4-BE49-F238E27FC236}">
                      <a16:creationId xmlns:a16="http://schemas.microsoft.com/office/drawing/2014/main" id="{1BED6DAE-7BD0-AB49-B1DC-5C95434FA1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8" name="Line 216">
                  <a:extLst>
                    <a:ext uri="{FF2B5EF4-FFF2-40B4-BE49-F238E27FC236}">
                      <a16:creationId xmlns:a16="http://schemas.microsoft.com/office/drawing/2014/main" id="{D8A9D4B5-DFB2-4549-934B-275600E7AD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9" name="Line 217">
                  <a:extLst>
                    <a:ext uri="{FF2B5EF4-FFF2-40B4-BE49-F238E27FC236}">
                      <a16:creationId xmlns:a16="http://schemas.microsoft.com/office/drawing/2014/main" id="{A62D41E2-1DA4-FA4A-AB7E-F9DF1C47C5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26" name="Group 218">
                <a:extLst>
                  <a:ext uri="{FF2B5EF4-FFF2-40B4-BE49-F238E27FC236}">
                    <a16:creationId xmlns:a16="http://schemas.microsoft.com/office/drawing/2014/main" id="{09D7B758-39FD-E84C-8441-4E0DE61191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32" name="Line 219">
                  <a:extLst>
                    <a:ext uri="{FF2B5EF4-FFF2-40B4-BE49-F238E27FC236}">
                      <a16:creationId xmlns:a16="http://schemas.microsoft.com/office/drawing/2014/main" id="{020C2930-AA9B-974E-998F-36864C6F94E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3" name="Line 220">
                  <a:extLst>
                    <a:ext uri="{FF2B5EF4-FFF2-40B4-BE49-F238E27FC236}">
                      <a16:creationId xmlns:a16="http://schemas.microsoft.com/office/drawing/2014/main" id="{45E52B15-D65D-6E4A-959B-783827CC22A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4" name="Line 221">
                  <a:extLst>
                    <a:ext uri="{FF2B5EF4-FFF2-40B4-BE49-F238E27FC236}">
                      <a16:creationId xmlns:a16="http://schemas.microsoft.com/office/drawing/2014/main" id="{3A4E6F60-34B1-174C-BF32-C659614043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5" name="Line 222">
                  <a:extLst>
                    <a:ext uri="{FF2B5EF4-FFF2-40B4-BE49-F238E27FC236}">
                      <a16:creationId xmlns:a16="http://schemas.microsoft.com/office/drawing/2014/main" id="{4A5150AE-00BB-1845-9651-C27FDFECD7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527" name="Group 223">
                <a:extLst>
                  <a:ext uri="{FF2B5EF4-FFF2-40B4-BE49-F238E27FC236}">
                    <a16:creationId xmlns:a16="http://schemas.microsoft.com/office/drawing/2014/main" id="{03AB2DE7-DDD8-954E-8337-C91960AFCB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528" name="Line 224">
                  <a:extLst>
                    <a:ext uri="{FF2B5EF4-FFF2-40B4-BE49-F238E27FC236}">
                      <a16:creationId xmlns:a16="http://schemas.microsoft.com/office/drawing/2014/main" id="{4B5CB017-D07B-554A-A391-CAA06A3CC9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29" name="Line 225">
                  <a:extLst>
                    <a:ext uri="{FF2B5EF4-FFF2-40B4-BE49-F238E27FC236}">
                      <a16:creationId xmlns:a16="http://schemas.microsoft.com/office/drawing/2014/main" id="{A14B03EC-F7AF-D845-AF37-ED26BCA53E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0" name="Line 226">
                  <a:extLst>
                    <a:ext uri="{FF2B5EF4-FFF2-40B4-BE49-F238E27FC236}">
                      <a16:creationId xmlns:a16="http://schemas.microsoft.com/office/drawing/2014/main" id="{338E57A8-93C4-A243-8F91-D97FA1B543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31" name="Line 227">
                  <a:extLst>
                    <a:ext uri="{FF2B5EF4-FFF2-40B4-BE49-F238E27FC236}">
                      <a16:creationId xmlns:a16="http://schemas.microsoft.com/office/drawing/2014/main" id="{CD7862FA-A763-5F4B-9904-B55B136ABA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7" name="Group 228">
              <a:extLst>
                <a:ext uri="{FF2B5EF4-FFF2-40B4-BE49-F238E27FC236}">
                  <a16:creationId xmlns:a16="http://schemas.microsoft.com/office/drawing/2014/main" id="{530FADD2-0F91-3543-8A67-DE1F4E3A3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8" y="2790"/>
              <a:ext cx="153" cy="306"/>
              <a:chOff x="3796" y="1043"/>
              <a:chExt cx="865" cy="1237"/>
            </a:xfrm>
          </p:grpSpPr>
          <p:sp>
            <p:nvSpPr>
              <p:cNvPr id="16480" name="Line 229">
                <a:extLst>
                  <a:ext uri="{FF2B5EF4-FFF2-40B4-BE49-F238E27FC236}">
                    <a16:creationId xmlns:a16="http://schemas.microsoft.com/office/drawing/2014/main" id="{836119CC-16EC-C24A-96CD-5E402A6DE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1" name="Line 230">
                <a:extLst>
                  <a:ext uri="{FF2B5EF4-FFF2-40B4-BE49-F238E27FC236}">
                    <a16:creationId xmlns:a16="http://schemas.microsoft.com/office/drawing/2014/main" id="{30E6CE95-E4AE-4142-B971-27AA614E5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2" name="Line 231">
                <a:extLst>
                  <a:ext uri="{FF2B5EF4-FFF2-40B4-BE49-F238E27FC236}">
                    <a16:creationId xmlns:a16="http://schemas.microsoft.com/office/drawing/2014/main" id="{3EAFF893-DE02-3D4F-B1AC-7C24105DAAB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3" name="Line 232">
                <a:extLst>
                  <a:ext uri="{FF2B5EF4-FFF2-40B4-BE49-F238E27FC236}">
                    <a16:creationId xmlns:a16="http://schemas.microsoft.com/office/drawing/2014/main" id="{F7B9D186-7E75-F84A-BF6F-29770CBB3C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4" name="Line 233">
                <a:extLst>
                  <a:ext uri="{FF2B5EF4-FFF2-40B4-BE49-F238E27FC236}">
                    <a16:creationId xmlns:a16="http://schemas.microsoft.com/office/drawing/2014/main" id="{74BE77B2-3A1C-F84D-AA06-16CCDCBC1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5" name="Line 234">
                <a:extLst>
                  <a:ext uri="{FF2B5EF4-FFF2-40B4-BE49-F238E27FC236}">
                    <a16:creationId xmlns:a16="http://schemas.microsoft.com/office/drawing/2014/main" id="{6E2E1725-4478-4F4B-AAB9-08D685510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6" name="Line 235">
                <a:extLst>
                  <a:ext uri="{FF2B5EF4-FFF2-40B4-BE49-F238E27FC236}">
                    <a16:creationId xmlns:a16="http://schemas.microsoft.com/office/drawing/2014/main" id="{E84FD53C-7F96-9F4F-AAE6-A50BCBDE11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7" name="Line 236">
                <a:extLst>
                  <a:ext uri="{FF2B5EF4-FFF2-40B4-BE49-F238E27FC236}">
                    <a16:creationId xmlns:a16="http://schemas.microsoft.com/office/drawing/2014/main" id="{0FEC7A8E-A12D-1B45-8FB7-CA28AF4924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8" name="Line 237">
                <a:extLst>
                  <a:ext uri="{FF2B5EF4-FFF2-40B4-BE49-F238E27FC236}">
                    <a16:creationId xmlns:a16="http://schemas.microsoft.com/office/drawing/2014/main" id="{3C3C2522-3372-D34A-9E77-C91324528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89" name="Line 238">
                <a:extLst>
                  <a:ext uri="{FF2B5EF4-FFF2-40B4-BE49-F238E27FC236}">
                    <a16:creationId xmlns:a16="http://schemas.microsoft.com/office/drawing/2014/main" id="{36AD7345-E33C-7043-9725-B625EC1E95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0" name="Line 239">
                <a:extLst>
                  <a:ext uri="{FF2B5EF4-FFF2-40B4-BE49-F238E27FC236}">
                    <a16:creationId xmlns:a16="http://schemas.microsoft.com/office/drawing/2014/main" id="{7CA6D208-72EE-104D-A746-0B3C92A076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1" name="Line 240">
                <a:extLst>
                  <a:ext uri="{FF2B5EF4-FFF2-40B4-BE49-F238E27FC236}">
                    <a16:creationId xmlns:a16="http://schemas.microsoft.com/office/drawing/2014/main" id="{B487BDE8-6DF0-4A4A-9CA6-BB009304C6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2" name="Line 241">
                <a:extLst>
                  <a:ext uri="{FF2B5EF4-FFF2-40B4-BE49-F238E27FC236}">
                    <a16:creationId xmlns:a16="http://schemas.microsoft.com/office/drawing/2014/main" id="{F38B5E9D-A6ED-9A4F-8C09-9E7FD3721D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3" name="Line 242">
                <a:extLst>
                  <a:ext uri="{FF2B5EF4-FFF2-40B4-BE49-F238E27FC236}">
                    <a16:creationId xmlns:a16="http://schemas.microsoft.com/office/drawing/2014/main" id="{D3259528-01E2-8C46-A4F4-52C9632DC1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94" name="Line 243">
                <a:extLst>
                  <a:ext uri="{FF2B5EF4-FFF2-40B4-BE49-F238E27FC236}">
                    <a16:creationId xmlns:a16="http://schemas.microsoft.com/office/drawing/2014/main" id="{2CDC2A63-2842-3D47-81BD-DCA301A4CC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495" name="Group 244">
                <a:extLst>
                  <a:ext uri="{FF2B5EF4-FFF2-40B4-BE49-F238E27FC236}">
                    <a16:creationId xmlns:a16="http://schemas.microsoft.com/office/drawing/2014/main" id="{D43864EF-F313-5541-B806-F0402018E7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506" name="Line 245">
                  <a:extLst>
                    <a:ext uri="{FF2B5EF4-FFF2-40B4-BE49-F238E27FC236}">
                      <a16:creationId xmlns:a16="http://schemas.microsoft.com/office/drawing/2014/main" id="{68B31BD3-CF60-8245-B139-563ED568FF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7" name="Line 246">
                  <a:extLst>
                    <a:ext uri="{FF2B5EF4-FFF2-40B4-BE49-F238E27FC236}">
                      <a16:creationId xmlns:a16="http://schemas.microsoft.com/office/drawing/2014/main" id="{AEFAE709-D0CC-FB4B-8249-4B75389B94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8" name="Line 247">
                  <a:extLst>
                    <a:ext uri="{FF2B5EF4-FFF2-40B4-BE49-F238E27FC236}">
                      <a16:creationId xmlns:a16="http://schemas.microsoft.com/office/drawing/2014/main" id="{09B238E8-4E34-7948-BC00-1C80C2593CF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9" name="Line 248">
                  <a:extLst>
                    <a:ext uri="{FF2B5EF4-FFF2-40B4-BE49-F238E27FC236}">
                      <a16:creationId xmlns:a16="http://schemas.microsoft.com/office/drawing/2014/main" id="{96CB89BD-6B7D-8D4E-B49E-C4DD5D07A4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96" name="Group 249">
                <a:extLst>
                  <a:ext uri="{FF2B5EF4-FFF2-40B4-BE49-F238E27FC236}">
                    <a16:creationId xmlns:a16="http://schemas.microsoft.com/office/drawing/2014/main" id="{A6176475-4F61-F14C-924E-AB5178424E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502" name="Line 250">
                  <a:extLst>
                    <a:ext uri="{FF2B5EF4-FFF2-40B4-BE49-F238E27FC236}">
                      <a16:creationId xmlns:a16="http://schemas.microsoft.com/office/drawing/2014/main" id="{BDABB91D-EFF9-354C-A122-9874CFD9CF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3" name="Line 251">
                  <a:extLst>
                    <a:ext uri="{FF2B5EF4-FFF2-40B4-BE49-F238E27FC236}">
                      <a16:creationId xmlns:a16="http://schemas.microsoft.com/office/drawing/2014/main" id="{6F52D70C-BA33-AE4A-9C21-FE986E6FD5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4" name="Line 252">
                  <a:extLst>
                    <a:ext uri="{FF2B5EF4-FFF2-40B4-BE49-F238E27FC236}">
                      <a16:creationId xmlns:a16="http://schemas.microsoft.com/office/drawing/2014/main" id="{A007A317-4B92-214A-A335-90CF010AED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5" name="Line 253">
                  <a:extLst>
                    <a:ext uri="{FF2B5EF4-FFF2-40B4-BE49-F238E27FC236}">
                      <a16:creationId xmlns:a16="http://schemas.microsoft.com/office/drawing/2014/main" id="{810198A1-625C-9C43-A702-2E48C6D6A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97" name="Group 254">
                <a:extLst>
                  <a:ext uri="{FF2B5EF4-FFF2-40B4-BE49-F238E27FC236}">
                    <a16:creationId xmlns:a16="http://schemas.microsoft.com/office/drawing/2014/main" id="{E753AB3E-F745-5D45-9FB9-8B92755E41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498" name="Line 255">
                  <a:extLst>
                    <a:ext uri="{FF2B5EF4-FFF2-40B4-BE49-F238E27FC236}">
                      <a16:creationId xmlns:a16="http://schemas.microsoft.com/office/drawing/2014/main" id="{BAC4DCE4-E32F-F942-A043-9168534F23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99" name="Line 256">
                  <a:extLst>
                    <a:ext uri="{FF2B5EF4-FFF2-40B4-BE49-F238E27FC236}">
                      <a16:creationId xmlns:a16="http://schemas.microsoft.com/office/drawing/2014/main" id="{EACA7363-67AA-5742-9A79-9248EFDE7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0" name="Line 257">
                  <a:extLst>
                    <a:ext uri="{FF2B5EF4-FFF2-40B4-BE49-F238E27FC236}">
                      <a16:creationId xmlns:a16="http://schemas.microsoft.com/office/drawing/2014/main" id="{50DCDAC8-48B6-4F42-BF73-F9C5BC733B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501" name="Line 258">
                  <a:extLst>
                    <a:ext uri="{FF2B5EF4-FFF2-40B4-BE49-F238E27FC236}">
                      <a16:creationId xmlns:a16="http://schemas.microsoft.com/office/drawing/2014/main" id="{A0A70B99-1A31-AC45-95C5-6509938E6C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8" name="Group 259">
              <a:extLst>
                <a:ext uri="{FF2B5EF4-FFF2-40B4-BE49-F238E27FC236}">
                  <a16:creationId xmlns:a16="http://schemas.microsoft.com/office/drawing/2014/main" id="{381716BF-B13E-0043-B554-FF62B686DA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1" y="2221"/>
              <a:ext cx="153" cy="306"/>
              <a:chOff x="3796" y="1043"/>
              <a:chExt cx="865" cy="1237"/>
            </a:xfrm>
          </p:grpSpPr>
          <p:sp>
            <p:nvSpPr>
              <p:cNvPr id="16450" name="Line 260">
                <a:extLst>
                  <a:ext uri="{FF2B5EF4-FFF2-40B4-BE49-F238E27FC236}">
                    <a16:creationId xmlns:a16="http://schemas.microsoft.com/office/drawing/2014/main" id="{774FAA46-B087-744E-A410-A699A3105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4" y="1480"/>
                <a:ext cx="232" cy="7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1" name="Line 261">
                <a:extLst>
                  <a:ext uri="{FF2B5EF4-FFF2-40B4-BE49-F238E27FC236}">
                    <a16:creationId xmlns:a16="http://schemas.microsoft.com/office/drawing/2014/main" id="{2006926F-C3AE-CD48-ACEE-2F82F3C2C7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80"/>
                <a:ext cx="237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2" name="Line 262">
                <a:extLst>
                  <a:ext uri="{FF2B5EF4-FFF2-40B4-BE49-F238E27FC236}">
                    <a16:creationId xmlns:a16="http://schemas.microsoft.com/office/drawing/2014/main" id="{DF294864-4A67-3F41-84C1-FAC2F36E0E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4" y="2199"/>
                <a:ext cx="232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3" name="Line 263">
                <a:extLst>
                  <a:ext uri="{FF2B5EF4-FFF2-40B4-BE49-F238E27FC236}">
                    <a16:creationId xmlns:a16="http://schemas.microsoft.com/office/drawing/2014/main" id="{20A30204-029C-6149-83AE-EA0239FF80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6" y="2199"/>
                <a:ext cx="237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4" name="Line 264">
                <a:extLst>
                  <a:ext uri="{FF2B5EF4-FFF2-40B4-BE49-F238E27FC236}">
                    <a16:creationId xmlns:a16="http://schemas.microsoft.com/office/drawing/2014/main" id="{7CD5B779-DFB3-2240-943C-72BEA31A95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496"/>
                <a:ext cx="0" cy="7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5" name="Line 265">
                <a:extLst>
                  <a:ext uri="{FF2B5EF4-FFF2-40B4-BE49-F238E27FC236}">
                    <a16:creationId xmlns:a16="http://schemas.microsoft.com/office/drawing/2014/main" id="{EE3D4CED-836E-104D-B097-83A6B0DFE4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4" y="2126"/>
                <a:ext cx="232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6" name="Line 266">
                <a:extLst>
                  <a:ext uri="{FF2B5EF4-FFF2-40B4-BE49-F238E27FC236}">
                    <a16:creationId xmlns:a16="http://schemas.microsoft.com/office/drawing/2014/main" id="{68778B8C-8A52-3E43-A2E6-6900DB88FE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6" y="2126"/>
                <a:ext cx="237" cy="7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7" name="Line 267">
                <a:extLst>
                  <a:ext uri="{FF2B5EF4-FFF2-40B4-BE49-F238E27FC236}">
                    <a16:creationId xmlns:a16="http://schemas.microsoft.com/office/drawing/2014/main" id="{4790D557-351A-EC4E-91C9-A41D9DB9EC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0" y="1892"/>
                <a:ext cx="136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8" name="Line 268">
                <a:extLst>
                  <a:ext uri="{FF2B5EF4-FFF2-40B4-BE49-F238E27FC236}">
                    <a16:creationId xmlns:a16="http://schemas.microsoft.com/office/drawing/2014/main" id="{16F3640E-B182-B046-9DCA-517F10BA97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892"/>
                <a:ext cx="147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59" name="Line 269">
                <a:extLst>
                  <a:ext uri="{FF2B5EF4-FFF2-40B4-BE49-F238E27FC236}">
                    <a16:creationId xmlns:a16="http://schemas.microsoft.com/office/drawing/2014/main" id="{2A9F486B-914F-154D-9408-1D700CFC7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5" y="1997"/>
                <a:ext cx="175" cy="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0" name="Line 270">
                <a:extLst>
                  <a:ext uri="{FF2B5EF4-FFF2-40B4-BE49-F238E27FC236}">
                    <a16:creationId xmlns:a16="http://schemas.microsoft.com/office/drawing/2014/main" id="{EADD6833-1BFE-3342-945E-B546D399B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2013"/>
                <a:ext cx="175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1" name="Line 271">
                <a:extLst>
                  <a:ext uri="{FF2B5EF4-FFF2-40B4-BE49-F238E27FC236}">
                    <a16:creationId xmlns:a16="http://schemas.microsoft.com/office/drawing/2014/main" id="{3E2F8EFD-0AD0-EC48-A53A-8B2F174D9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783"/>
                <a:ext cx="90" cy="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2" name="Line 272">
                <a:extLst>
                  <a:ext uri="{FF2B5EF4-FFF2-40B4-BE49-F238E27FC236}">
                    <a16:creationId xmlns:a16="http://schemas.microsoft.com/office/drawing/2014/main" id="{0B8173C9-C053-7543-B4BA-1343216AD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6" y="1633"/>
                <a:ext cx="57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3" name="Line 273">
                <a:extLst>
                  <a:ext uri="{FF2B5EF4-FFF2-40B4-BE49-F238E27FC236}">
                    <a16:creationId xmlns:a16="http://schemas.microsoft.com/office/drawing/2014/main" id="{A5922D53-3418-7D44-81C0-58D14484A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1"/>
                <a:ext cx="113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6464" name="Line 274">
                <a:extLst>
                  <a:ext uri="{FF2B5EF4-FFF2-40B4-BE49-F238E27FC236}">
                    <a16:creationId xmlns:a16="http://schemas.microsoft.com/office/drawing/2014/main" id="{1405F7ED-A93C-F64F-AD1A-11C39C8C5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5"/>
                <a:ext cx="62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6465" name="Group 275">
                <a:extLst>
                  <a:ext uri="{FF2B5EF4-FFF2-40B4-BE49-F238E27FC236}">
                    <a16:creationId xmlns:a16="http://schemas.microsoft.com/office/drawing/2014/main" id="{F441D787-5F0E-0041-8EA8-603D78DA62F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6476" name="Line 276">
                  <a:extLst>
                    <a:ext uri="{FF2B5EF4-FFF2-40B4-BE49-F238E27FC236}">
                      <a16:creationId xmlns:a16="http://schemas.microsoft.com/office/drawing/2014/main" id="{77147643-018A-D34B-8909-25FCA161DA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7" name="Line 277">
                  <a:extLst>
                    <a:ext uri="{FF2B5EF4-FFF2-40B4-BE49-F238E27FC236}">
                      <a16:creationId xmlns:a16="http://schemas.microsoft.com/office/drawing/2014/main" id="{A721803D-0E5A-EE40-8B9E-0E0D03D89A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0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8" name="Line 278">
                  <a:extLst>
                    <a:ext uri="{FF2B5EF4-FFF2-40B4-BE49-F238E27FC236}">
                      <a16:creationId xmlns:a16="http://schemas.microsoft.com/office/drawing/2014/main" id="{D189EF6C-2C61-DE4D-8E06-99CD18085F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2" y="1389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9" name="Line 279">
                  <a:extLst>
                    <a:ext uri="{FF2B5EF4-FFF2-40B4-BE49-F238E27FC236}">
                      <a16:creationId xmlns:a16="http://schemas.microsoft.com/office/drawing/2014/main" id="{51662CBD-BE6B-4E4B-A57A-A693C72033D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86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66" name="Group 280">
                <a:extLst>
                  <a:ext uri="{FF2B5EF4-FFF2-40B4-BE49-F238E27FC236}">
                    <a16:creationId xmlns:a16="http://schemas.microsoft.com/office/drawing/2014/main" id="{33C6706D-A8C6-3C4F-95E2-3726561513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6472" name="Line 281">
                  <a:extLst>
                    <a:ext uri="{FF2B5EF4-FFF2-40B4-BE49-F238E27FC236}">
                      <a16:creationId xmlns:a16="http://schemas.microsoft.com/office/drawing/2014/main" id="{BC187D99-26ED-704B-955B-679A6D563C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3" name="Line 282">
                  <a:extLst>
                    <a:ext uri="{FF2B5EF4-FFF2-40B4-BE49-F238E27FC236}">
                      <a16:creationId xmlns:a16="http://schemas.microsoft.com/office/drawing/2014/main" id="{E5F8C80C-D6E0-5745-833C-86C1C993F3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219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4" name="Line 283">
                  <a:extLst>
                    <a:ext uri="{FF2B5EF4-FFF2-40B4-BE49-F238E27FC236}">
                      <a16:creationId xmlns:a16="http://schemas.microsoft.com/office/drawing/2014/main" id="{73E92F7D-010C-564F-87A8-6B0B42B613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8" y="1402"/>
                  <a:ext cx="178" cy="2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5" name="Line 284">
                  <a:extLst>
                    <a:ext uri="{FF2B5EF4-FFF2-40B4-BE49-F238E27FC236}">
                      <a16:creationId xmlns:a16="http://schemas.microsoft.com/office/drawing/2014/main" id="{A5F39285-AB82-484D-88AD-504EBE8E7D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300"/>
                  <a:ext cx="189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6467" name="Group 285">
                <a:extLst>
                  <a:ext uri="{FF2B5EF4-FFF2-40B4-BE49-F238E27FC236}">
                    <a16:creationId xmlns:a16="http://schemas.microsoft.com/office/drawing/2014/main" id="{297FE9F9-62BA-CC47-B22F-7403668A6E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6468" name="Line 286">
                  <a:extLst>
                    <a:ext uri="{FF2B5EF4-FFF2-40B4-BE49-F238E27FC236}">
                      <a16:creationId xmlns:a16="http://schemas.microsoft.com/office/drawing/2014/main" id="{9545CFB7-298D-E74D-BB8A-E2A26B8BB4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1" y="1613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69" name="Line 287">
                  <a:extLst>
                    <a:ext uri="{FF2B5EF4-FFF2-40B4-BE49-F238E27FC236}">
                      <a16:creationId xmlns:a16="http://schemas.microsoft.com/office/drawing/2014/main" id="{AA2D4667-4921-FC40-88ED-477A109A3E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2" y="121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0" name="Line 288">
                  <a:extLst>
                    <a:ext uri="{FF2B5EF4-FFF2-40B4-BE49-F238E27FC236}">
                      <a16:creationId xmlns:a16="http://schemas.microsoft.com/office/drawing/2014/main" id="{6BF23911-40DE-7647-869B-17C19CF44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5" y="1395"/>
                  <a:ext cx="191" cy="21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6471" name="Line 289">
                  <a:extLst>
                    <a:ext uri="{FF2B5EF4-FFF2-40B4-BE49-F238E27FC236}">
                      <a16:creationId xmlns:a16="http://schemas.microsoft.com/office/drawing/2014/main" id="{F0A03D7B-6079-A941-A605-F02A9396B2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2"/>
                  <a:ext cx="191" cy="4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6419" name="Line 290">
              <a:extLst>
                <a:ext uri="{FF2B5EF4-FFF2-40B4-BE49-F238E27FC236}">
                  <a16:creationId xmlns:a16="http://schemas.microsoft.com/office/drawing/2014/main" id="{E596C1FE-1BB4-2947-AA12-2FD9633686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23" y="3069"/>
              <a:ext cx="3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0" name="Line 292">
              <a:extLst>
                <a:ext uri="{FF2B5EF4-FFF2-40B4-BE49-F238E27FC236}">
                  <a16:creationId xmlns:a16="http://schemas.microsoft.com/office/drawing/2014/main" id="{33FA3D91-E830-2241-B10E-E7780A6648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3069"/>
              <a:ext cx="519" cy="2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1" name="Line 293">
              <a:extLst>
                <a:ext uri="{FF2B5EF4-FFF2-40B4-BE49-F238E27FC236}">
                  <a16:creationId xmlns:a16="http://schemas.microsoft.com/office/drawing/2014/main" id="{DCDEBC20-7A71-3F42-A113-8559855E81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5" y="2948"/>
              <a:ext cx="957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2" name="Line 294">
              <a:extLst>
                <a:ext uri="{FF2B5EF4-FFF2-40B4-BE49-F238E27FC236}">
                  <a16:creationId xmlns:a16="http://schemas.microsoft.com/office/drawing/2014/main" id="{65377854-5403-B849-BEF2-15F5B84D29F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04" y="2128"/>
              <a:ext cx="568" cy="6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3" name="Line 295">
              <a:extLst>
                <a:ext uri="{FF2B5EF4-FFF2-40B4-BE49-F238E27FC236}">
                  <a16:creationId xmlns:a16="http://schemas.microsoft.com/office/drawing/2014/main" id="{552ECFD2-0218-DC46-8605-73B21342E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93" y="2047"/>
              <a:ext cx="1079" cy="4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4" name="Line 296">
              <a:extLst>
                <a:ext uri="{FF2B5EF4-FFF2-40B4-BE49-F238E27FC236}">
                  <a16:creationId xmlns:a16="http://schemas.microsoft.com/office/drawing/2014/main" id="{9817111B-A3F7-3340-B088-E106FF69D9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6" y="1950"/>
              <a:ext cx="584" cy="2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25" name="Line 297">
              <a:extLst>
                <a:ext uri="{FF2B5EF4-FFF2-40B4-BE49-F238E27FC236}">
                  <a16:creationId xmlns:a16="http://schemas.microsoft.com/office/drawing/2014/main" id="{D5C46F1C-6D87-3D46-A6A4-8E621CE677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9" y="1885"/>
              <a:ext cx="107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6426" name="Group 299">
              <a:extLst>
                <a:ext uri="{FF2B5EF4-FFF2-40B4-BE49-F238E27FC236}">
                  <a16:creationId xmlns:a16="http://schemas.microsoft.com/office/drawing/2014/main" id="{8723A4FB-8F9A-F448-A882-927E011031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4" y="2654"/>
              <a:ext cx="622" cy="465"/>
              <a:chOff x="2197" y="1155"/>
              <a:chExt cx="622" cy="465"/>
            </a:xfrm>
          </p:grpSpPr>
          <p:grpSp>
            <p:nvGrpSpPr>
              <p:cNvPr id="16446" name="Group 300">
                <a:extLst>
                  <a:ext uri="{FF2B5EF4-FFF2-40B4-BE49-F238E27FC236}">
                    <a16:creationId xmlns:a16="http://schemas.microsoft.com/office/drawing/2014/main" id="{A5BCE9A6-DBB1-0845-95CB-CE62E999D10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8" y="1176"/>
                <a:ext cx="621" cy="426"/>
                <a:chOff x="3164" y="2556"/>
                <a:chExt cx="901" cy="338"/>
              </a:xfrm>
            </p:grpSpPr>
            <p:sp>
              <p:nvSpPr>
                <p:cNvPr id="16448" name="Rectangle 301">
                  <a:extLst>
                    <a:ext uri="{FF2B5EF4-FFF2-40B4-BE49-F238E27FC236}">
                      <a16:creationId xmlns:a16="http://schemas.microsoft.com/office/drawing/2014/main" id="{1B852188-7E10-9747-8DFC-5DF27115C2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2556"/>
                  <a:ext cx="901" cy="33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6449" name="Text Box 302">
                  <a:extLst>
                    <a:ext uri="{FF2B5EF4-FFF2-40B4-BE49-F238E27FC236}">
                      <a16:creationId xmlns:a16="http://schemas.microsoft.com/office/drawing/2014/main" id="{6DF951BF-22E9-0544-9DAE-DC0B1B007B1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2573"/>
                  <a:ext cx="168" cy="18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47" name="Text Box 303">
                <a:extLst>
                  <a:ext uri="{FF2B5EF4-FFF2-40B4-BE49-F238E27FC236}">
                    <a16:creationId xmlns:a16="http://schemas.microsoft.com/office/drawing/2014/main" id="{D3CF418F-1308-AC49-8344-5D5614BA80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7" y="1155"/>
                <a:ext cx="61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Mobile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Switching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Center</a:t>
                </a:r>
              </a:p>
            </p:txBody>
          </p:sp>
        </p:grpSp>
        <p:sp>
          <p:nvSpPr>
            <p:cNvPr id="16427" name="Freeform 304">
              <a:extLst>
                <a:ext uri="{FF2B5EF4-FFF2-40B4-BE49-F238E27FC236}">
                  <a16:creationId xmlns:a16="http://schemas.microsoft.com/office/drawing/2014/main" id="{BD23C360-65D1-7A42-B8E6-F91F055EA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2" y="1783"/>
              <a:ext cx="1078" cy="1430"/>
            </a:xfrm>
            <a:custGeom>
              <a:avLst/>
              <a:gdLst>
                <a:gd name="T0" fmla="*/ 68 w 1292"/>
                <a:gd name="T1" fmla="*/ 17 h 1255"/>
                <a:gd name="T2" fmla="*/ 10 w 1292"/>
                <a:gd name="T3" fmla="*/ 391 h 1255"/>
                <a:gd name="T4" fmla="*/ 8 w 1292"/>
                <a:gd name="T5" fmla="*/ 1305 h 1255"/>
                <a:gd name="T6" fmla="*/ 15 w 1292"/>
                <a:gd name="T7" fmla="*/ 2068 h 1255"/>
                <a:gd name="T8" fmla="*/ 68 w 1292"/>
                <a:gd name="T9" fmla="*/ 2172 h 1255"/>
                <a:gd name="T10" fmla="*/ 183 w 1292"/>
                <a:gd name="T11" fmla="*/ 2813 h 1255"/>
                <a:gd name="T12" fmla="*/ 280 w 1292"/>
                <a:gd name="T13" fmla="*/ 3083 h 1255"/>
                <a:gd name="T14" fmla="*/ 338 w 1292"/>
                <a:gd name="T15" fmla="*/ 2546 h 1255"/>
                <a:gd name="T16" fmla="*/ 358 w 1292"/>
                <a:gd name="T17" fmla="*/ 1111 h 1255"/>
                <a:gd name="T18" fmla="*/ 339 w 1292"/>
                <a:gd name="T19" fmla="*/ 523 h 1255"/>
                <a:gd name="T20" fmla="*/ 211 w 1292"/>
                <a:gd name="T21" fmla="*/ 287 h 1255"/>
                <a:gd name="T22" fmla="*/ 68 w 1292"/>
                <a:gd name="T23" fmla="*/ 17 h 125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00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28" name="Text Box 305">
              <a:extLst>
                <a:ext uri="{FF2B5EF4-FFF2-40B4-BE49-F238E27FC236}">
                  <a16:creationId xmlns:a16="http://schemas.microsoft.com/office/drawing/2014/main" id="{177A4029-5780-1249-948B-6DD0A3EFF3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0" y="2100"/>
              <a:ext cx="107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Public telephone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network</a:t>
              </a:r>
            </a:p>
          </p:txBody>
        </p:sp>
        <p:pic>
          <p:nvPicPr>
            <p:cNvPr id="16429" name="Picture 309" descr="imgyjavg[1]">
              <a:extLst>
                <a:ext uri="{FF2B5EF4-FFF2-40B4-BE49-F238E27FC236}">
                  <a16:creationId xmlns:a16="http://schemas.microsoft.com/office/drawing/2014/main" id="{B80FA3B0-90EF-F34A-8373-AE459767C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0" y="2039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0" name="Picture 310" descr="imgyjavg[1]">
              <a:extLst>
                <a:ext uri="{FF2B5EF4-FFF2-40B4-BE49-F238E27FC236}">
                  <a16:creationId xmlns:a16="http://schemas.microsoft.com/office/drawing/2014/main" id="{8B85A742-666D-1949-8407-23598E566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6" y="235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1" name="Picture 311" descr="imgyjavg[1]">
              <a:extLst>
                <a:ext uri="{FF2B5EF4-FFF2-40B4-BE49-F238E27FC236}">
                  <a16:creationId xmlns:a16="http://schemas.microsoft.com/office/drawing/2014/main" id="{5B1E050F-8EEE-F34E-B09D-6272EEE3B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" y="2551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2" name="Picture 312" descr="imgyjavg[1]">
              <a:extLst>
                <a:ext uri="{FF2B5EF4-FFF2-40B4-BE49-F238E27FC236}">
                  <a16:creationId xmlns:a16="http://schemas.microsoft.com/office/drawing/2014/main" id="{2DD1D0A3-A0CA-0F46-B3A5-1A354CF56F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" y="2615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3" name="Picture 313" descr="imgyjavg[1]">
              <a:extLst>
                <a:ext uri="{FF2B5EF4-FFF2-40B4-BE49-F238E27FC236}">
                  <a16:creationId xmlns:a16="http://schemas.microsoft.com/office/drawing/2014/main" id="{ED2C09D0-6DF6-BE46-B1F3-F9859D9B5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6" y="3087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34" name="Picture 316" descr="imgyjavg[1]">
              <a:extLst>
                <a:ext uri="{FF2B5EF4-FFF2-40B4-BE49-F238E27FC236}">
                  <a16:creationId xmlns:a16="http://schemas.microsoft.com/office/drawing/2014/main" id="{4BF5ED6A-E392-3B47-B4A0-704198551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8" y="3215"/>
              <a:ext cx="15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435" name="Group 317">
              <a:extLst>
                <a:ext uri="{FF2B5EF4-FFF2-40B4-BE49-F238E27FC236}">
                  <a16:creationId xmlns:a16="http://schemas.microsoft.com/office/drawing/2014/main" id="{791E99C0-6414-0F47-8487-1497AB0771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49" y="2806"/>
              <a:ext cx="524" cy="114"/>
              <a:chOff x="3072" y="739"/>
              <a:chExt cx="652" cy="146"/>
            </a:xfrm>
          </p:grpSpPr>
          <p:pic>
            <p:nvPicPr>
              <p:cNvPr id="16443" name="Picture 318" descr="lgv_fqmg[1]">
                <a:extLst>
                  <a:ext uri="{FF2B5EF4-FFF2-40B4-BE49-F238E27FC236}">
                    <a16:creationId xmlns:a16="http://schemas.microsoft.com/office/drawing/2014/main" id="{D5B20115-DCE3-3841-8877-FA15112B733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444" name="Line 319">
                <a:extLst>
                  <a:ext uri="{FF2B5EF4-FFF2-40B4-BE49-F238E27FC236}">
                    <a16:creationId xmlns:a16="http://schemas.microsoft.com/office/drawing/2014/main" id="{18495FA9-19AD-D44B-9D52-FE41CACD8E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45" name="Line 320">
                <a:extLst>
                  <a:ext uri="{FF2B5EF4-FFF2-40B4-BE49-F238E27FC236}">
                    <a16:creationId xmlns:a16="http://schemas.microsoft.com/office/drawing/2014/main" id="{63F20856-9C47-4A4E-8E5B-FB4FD71D4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36" name="Group 321">
              <a:extLst>
                <a:ext uri="{FF2B5EF4-FFF2-40B4-BE49-F238E27FC236}">
                  <a16:creationId xmlns:a16="http://schemas.microsoft.com/office/drawing/2014/main" id="{F8E66E26-8BDC-3448-8C6A-47C5E657E1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70" y="1758"/>
              <a:ext cx="622" cy="465"/>
              <a:chOff x="2197" y="1155"/>
              <a:chExt cx="622" cy="465"/>
            </a:xfrm>
          </p:grpSpPr>
          <p:grpSp>
            <p:nvGrpSpPr>
              <p:cNvPr id="16439" name="Group 322">
                <a:extLst>
                  <a:ext uri="{FF2B5EF4-FFF2-40B4-BE49-F238E27FC236}">
                    <a16:creationId xmlns:a16="http://schemas.microsoft.com/office/drawing/2014/main" id="{36219272-7E24-814F-BE01-B0D09AC313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198" y="1176"/>
                <a:ext cx="621" cy="426"/>
                <a:chOff x="3164" y="2556"/>
                <a:chExt cx="901" cy="338"/>
              </a:xfrm>
            </p:grpSpPr>
            <p:sp>
              <p:nvSpPr>
                <p:cNvPr id="16441" name="Rectangle 323">
                  <a:extLst>
                    <a:ext uri="{FF2B5EF4-FFF2-40B4-BE49-F238E27FC236}">
                      <a16:creationId xmlns:a16="http://schemas.microsoft.com/office/drawing/2014/main" id="{C081B134-D948-2242-9C47-E233494F50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64" y="2556"/>
                  <a:ext cx="901" cy="33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16442" name="Text Box 324">
                  <a:extLst>
                    <a:ext uri="{FF2B5EF4-FFF2-40B4-BE49-F238E27FC236}">
                      <a16:creationId xmlns:a16="http://schemas.microsoft.com/office/drawing/2014/main" id="{879C3C3F-25C8-1E4C-9DE8-E4BE98C0A54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212" y="2573"/>
                  <a:ext cx="168" cy="183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en-US" altLang="en-US" sz="1800"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16440" name="Text Box 325">
                <a:extLst>
                  <a:ext uri="{FF2B5EF4-FFF2-40B4-BE49-F238E27FC236}">
                    <a16:creationId xmlns:a16="http://schemas.microsoft.com/office/drawing/2014/main" id="{AB44C41D-8342-E44E-A0FC-CAEE37A6B2F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7" y="1155"/>
                <a:ext cx="616" cy="4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Mobile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Switching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Center</a:t>
                </a:r>
              </a:p>
            </p:txBody>
          </p:sp>
        </p:grpSp>
        <p:sp>
          <p:nvSpPr>
            <p:cNvPr id="16437" name="Line 326">
              <a:extLst>
                <a:ext uri="{FF2B5EF4-FFF2-40B4-BE49-F238E27FC236}">
                  <a16:creationId xmlns:a16="http://schemas.microsoft.com/office/drawing/2014/main" id="{00EBBA3E-D8E5-E54B-A291-B9640D3DAC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97" y="2011"/>
              <a:ext cx="232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38" name="Line 327">
              <a:extLst>
                <a:ext uri="{FF2B5EF4-FFF2-40B4-BE49-F238E27FC236}">
                  <a16:creationId xmlns:a16="http://schemas.microsoft.com/office/drawing/2014/main" id="{FB68B0E1-71BC-BE4C-B7C2-7203A6D3E4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93" y="2715"/>
              <a:ext cx="320" cy="1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386" name="Rectangle 364">
            <a:extLst>
              <a:ext uri="{FF2B5EF4-FFF2-40B4-BE49-F238E27FC236}">
                <a16:creationId xmlns:a16="http://schemas.microsoft.com/office/drawing/2014/main" id="{D3ABF547-0FF8-FF4F-ACC4-3E1102D4B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1" y="306388"/>
            <a:ext cx="7739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>
                <a:solidFill>
                  <a:srgbClr val="000099"/>
                </a:solidFill>
                <a:latin typeface="Gill Sans MT" panose="020B0502020104020203" pitchFamily="34" charset="77"/>
              </a:rPr>
              <a:t>Components of cellular network architecture</a:t>
            </a:r>
          </a:p>
        </p:txBody>
      </p:sp>
      <p:grpSp>
        <p:nvGrpSpPr>
          <p:cNvPr id="419197" name="Group 381">
            <a:extLst>
              <a:ext uri="{FF2B5EF4-FFF2-40B4-BE49-F238E27FC236}">
                <a16:creationId xmlns:a16="http://schemas.microsoft.com/office/drawing/2014/main" id="{CCD6DCAE-9942-C446-B515-2518CAC11C34}"/>
              </a:ext>
            </a:extLst>
          </p:cNvPr>
          <p:cNvGrpSpPr>
            <a:grpSpLocks/>
          </p:cNvGrpSpPr>
          <p:nvPr/>
        </p:nvGrpSpPr>
        <p:grpSpPr bwMode="auto">
          <a:xfrm>
            <a:off x="6019801" y="1006475"/>
            <a:ext cx="4022725" cy="1981200"/>
            <a:chOff x="2380" y="634"/>
            <a:chExt cx="2534" cy="1248"/>
          </a:xfrm>
        </p:grpSpPr>
        <p:sp>
          <p:nvSpPr>
            <p:cNvPr id="16399" name="Text Box 366">
              <a:extLst>
                <a:ext uri="{FF2B5EF4-FFF2-40B4-BE49-F238E27FC236}">
                  <a16:creationId xmlns:a16="http://schemas.microsoft.com/office/drawing/2014/main" id="{ED27B4AF-E238-9C42-B4BE-76425ECC4F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" y="815"/>
              <a:ext cx="2362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 connects cells to wired tel. net.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manages call setup (more later!)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handles mobility (more later!)</a:t>
              </a:r>
            </a:p>
          </p:txBody>
        </p:sp>
        <p:sp>
          <p:nvSpPr>
            <p:cNvPr id="16400" name="Rectangle 368">
              <a:extLst>
                <a:ext uri="{FF2B5EF4-FFF2-40B4-BE49-F238E27FC236}">
                  <a16:creationId xmlns:a16="http://schemas.microsoft.com/office/drawing/2014/main" id="{3DCED108-C06F-C540-B03A-CBE19F95D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0" y="777"/>
              <a:ext cx="2534" cy="662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000">
                <a:latin typeface="Gill Sans MT" panose="020B0502020104020203" pitchFamily="34" charset="77"/>
              </a:endParaRPr>
            </a:p>
          </p:txBody>
        </p:sp>
        <p:grpSp>
          <p:nvGrpSpPr>
            <p:cNvPr id="16401" name="Group 371">
              <a:extLst>
                <a:ext uri="{FF2B5EF4-FFF2-40B4-BE49-F238E27FC236}">
                  <a16:creationId xmlns:a16="http://schemas.microsoft.com/office/drawing/2014/main" id="{0749AB84-7C3F-3341-9760-9DA54B1385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634"/>
              <a:ext cx="547" cy="291"/>
              <a:chOff x="442" y="3293"/>
              <a:chExt cx="547" cy="291"/>
            </a:xfrm>
          </p:grpSpPr>
          <p:sp>
            <p:nvSpPr>
              <p:cNvPr id="16403" name="Rectangle 370">
                <a:extLst>
                  <a:ext uri="{FF2B5EF4-FFF2-40B4-BE49-F238E27FC236}">
                    <a16:creationId xmlns:a16="http://schemas.microsoft.com/office/drawing/2014/main" id="{81029878-A3EC-4C49-A4E9-48FCD5D12E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0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16404" name="Text Box 369">
                <a:extLst>
                  <a:ext uri="{FF2B5EF4-FFF2-40B4-BE49-F238E27FC236}">
                    <a16:creationId xmlns:a16="http://schemas.microsoft.com/office/drawing/2014/main" id="{5A1AFE2B-02FB-CC4E-9800-B81A38B6E6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49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C00000"/>
                    </a:solidFill>
                  </a:rPr>
                  <a:t>MSC</a:t>
                </a:r>
              </a:p>
            </p:txBody>
          </p:sp>
        </p:grpSp>
        <p:sp>
          <p:nvSpPr>
            <p:cNvPr id="16402" name="Line 374">
              <a:extLst>
                <a:ext uri="{FF2B5EF4-FFF2-40B4-BE49-F238E27FC236}">
                  <a16:creationId xmlns:a16="http://schemas.microsoft.com/office/drawing/2014/main" id="{0F5669E4-CBAB-6F47-A10F-F707389205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1450"/>
              <a:ext cx="278" cy="432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19199" name="Group 383">
            <a:extLst>
              <a:ext uri="{FF2B5EF4-FFF2-40B4-BE49-F238E27FC236}">
                <a16:creationId xmlns:a16="http://schemas.microsoft.com/office/drawing/2014/main" id="{07F80D00-538E-8045-94E6-102B5589B35C}"/>
              </a:ext>
            </a:extLst>
          </p:cNvPr>
          <p:cNvGrpSpPr>
            <a:grpSpLocks/>
          </p:cNvGrpSpPr>
          <p:nvPr/>
        </p:nvGrpSpPr>
        <p:grpSpPr bwMode="auto">
          <a:xfrm>
            <a:off x="1798639" y="2071688"/>
            <a:ext cx="3100387" cy="3243262"/>
            <a:chOff x="173" y="1305"/>
            <a:chExt cx="1953" cy="2043"/>
          </a:xfrm>
        </p:grpSpPr>
        <p:sp>
          <p:nvSpPr>
            <p:cNvPr id="16393" name="Text Box 376">
              <a:extLst>
                <a:ext uri="{FF2B5EF4-FFF2-40B4-BE49-F238E27FC236}">
                  <a16:creationId xmlns:a16="http://schemas.microsoft.com/office/drawing/2014/main" id="{68F44638-42E8-8943-96C2-41D6439822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" y="1514"/>
              <a:ext cx="1662" cy="18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 covers geographical region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base station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(BS) analogous to 802.11 AP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mobile users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attach to network through BS</a:t>
              </a:r>
            </a:p>
            <a:p>
              <a:pPr>
                <a:spcBef>
                  <a:spcPct val="0"/>
                </a:spcBef>
              </a:pPr>
              <a:r>
                <a:rPr lang="en-US" altLang="en-US" sz="2000"/>
                <a:t> </a:t>
              </a:r>
              <a:r>
                <a:rPr lang="en-US" altLang="en-US" sz="2000" i="1">
                  <a:solidFill>
                    <a:srgbClr val="C00000"/>
                  </a:solidFill>
                </a:rPr>
                <a:t>air-interface:</a:t>
              </a:r>
              <a:r>
                <a:rPr lang="en-US" altLang="en-US" sz="2000">
                  <a:solidFill>
                    <a:srgbClr val="C00000"/>
                  </a:solidFill>
                </a:rPr>
                <a:t> </a:t>
              </a:r>
              <a:r>
                <a:rPr lang="en-US" altLang="en-US" sz="2000"/>
                <a:t>physical and link layer protocol between mobile and BS</a:t>
              </a:r>
            </a:p>
          </p:txBody>
        </p:sp>
        <p:sp>
          <p:nvSpPr>
            <p:cNvPr id="16394" name="Rectangle 377">
              <a:extLst>
                <a:ext uri="{FF2B5EF4-FFF2-40B4-BE49-F238E27FC236}">
                  <a16:creationId xmlns:a16="http://schemas.microsoft.com/office/drawing/2014/main" id="{6767BD0B-53CD-274E-8189-63AD52B3E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448"/>
              <a:ext cx="1727" cy="1900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 sz="2000">
                <a:latin typeface="Gill Sans MT" panose="020B0502020104020203" pitchFamily="34" charset="77"/>
              </a:endParaRPr>
            </a:p>
          </p:txBody>
        </p:sp>
        <p:grpSp>
          <p:nvGrpSpPr>
            <p:cNvPr id="16395" name="Group 378">
              <a:extLst>
                <a:ext uri="{FF2B5EF4-FFF2-40B4-BE49-F238E27FC236}">
                  <a16:creationId xmlns:a16="http://schemas.microsoft.com/office/drawing/2014/main" id="{06BE7F3F-5A09-F043-9A35-09504C663C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" y="1305"/>
              <a:ext cx="547" cy="291"/>
              <a:chOff x="442" y="3293"/>
              <a:chExt cx="547" cy="291"/>
            </a:xfrm>
          </p:grpSpPr>
          <p:sp>
            <p:nvSpPr>
              <p:cNvPr id="16397" name="Rectangle 379">
                <a:extLst>
                  <a:ext uri="{FF2B5EF4-FFF2-40B4-BE49-F238E27FC236}">
                    <a16:creationId xmlns:a16="http://schemas.microsoft.com/office/drawing/2014/main" id="{FA817FD3-4AA6-194D-B101-4BCD3DC3C2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" y="3321"/>
                <a:ext cx="547" cy="22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2000">
                  <a:latin typeface="Gill Sans MT" panose="020B0502020104020203" pitchFamily="34" charset="77"/>
                </a:endParaRPr>
              </a:p>
            </p:txBody>
          </p:sp>
          <p:sp>
            <p:nvSpPr>
              <p:cNvPr id="16398" name="Text Box 380">
                <a:extLst>
                  <a:ext uri="{FF2B5EF4-FFF2-40B4-BE49-F238E27FC236}">
                    <a16:creationId xmlns:a16="http://schemas.microsoft.com/office/drawing/2014/main" id="{0E4134DD-4739-F84A-B17D-213BCF9FCB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" y="3293"/>
                <a:ext cx="379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2400">
                    <a:solidFill>
                      <a:srgbClr val="C00000"/>
                    </a:solidFill>
                  </a:rPr>
                  <a:t>cell</a:t>
                </a:r>
              </a:p>
            </p:txBody>
          </p:sp>
        </p:grpSp>
        <p:sp>
          <p:nvSpPr>
            <p:cNvPr id="16396" name="Line 382">
              <a:extLst>
                <a:ext uri="{FF2B5EF4-FFF2-40B4-BE49-F238E27FC236}">
                  <a16:creationId xmlns:a16="http://schemas.microsoft.com/office/drawing/2014/main" id="{90140A62-18E2-C641-BFA3-1CC989F7E1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91" y="1622"/>
              <a:ext cx="235" cy="15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19202" name="Group 386">
            <a:extLst>
              <a:ext uri="{FF2B5EF4-FFF2-40B4-BE49-F238E27FC236}">
                <a16:creationId xmlns:a16="http://schemas.microsoft.com/office/drawing/2014/main" id="{84930B4E-07BB-5142-A226-B87B536C7B3C}"/>
              </a:ext>
            </a:extLst>
          </p:cNvPr>
          <p:cNvGrpSpPr>
            <a:grpSpLocks/>
          </p:cNvGrpSpPr>
          <p:nvPr/>
        </p:nvGrpSpPr>
        <p:grpSpPr bwMode="auto">
          <a:xfrm>
            <a:off x="8091489" y="4556126"/>
            <a:ext cx="1766887" cy="1344613"/>
            <a:chOff x="4137" y="2870"/>
            <a:chExt cx="1113" cy="847"/>
          </a:xfrm>
        </p:grpSpPr>
        <p:sp>
          <p:nvSpPr>
            <p:cNvPr id="16391" name="Text Box 384">
              <a:extLst>
                <a:ext uri="{FF2B5EF4-FFF2-40B4-BE49-F238E27FC236}">
                  <a16:creationId xmlns:a16="http://schemas.microsoft.com/office/drawing/2014/main" id="{A5AFB91D-AAB4-F245-AF2D-E561CE2BBA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7" y="3465"/>
              <a:ext cx="11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0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wired network</a:t>
              </a:r>
            </a:p>
          </p:txBody>
        </p:sp>
        <p:sp>
          <p:nvSpPr>
            <p:cNvPr id="16392" name="Line 385">
              <a:extLst>
                <a:ext uri="{FF2B5EF4-FFF2-40B4-BE49-F238E27FC236}">
                  <a16:creationId xmlns:a16="http://schemas.microsoft.com/office/drawing/2014/main" id="{1284CFC9-479C-0F4F-A9A4-2AEC93A433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60" y="2870"/>
              <a:ext cx="384" cy="644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16390" name="Picture 15" descr="underline_base">
            <a:extLst>
              <a:ext uri="{FF2B5EF4-FFF2-40B4-BE49-F238E27FC236}">
                <a16:creationId xmlns:a16="http://schemas.microsoft.com/office/drawing/2014/main" id="{CABE26A4-7BC1-074A-8608-5C625E5BF4DE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1" y="754064"/>
            <a:ext cx="7769225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1108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1">
            <a:extLst>
              <a:ext uri="{FF2B5EF4-FFF2-40B4-BE49-F238E27FC236}">
                <a16:creationId xmlns:a16="http://schemas.microsoft.com/office/drawing/2014/main" id="{95690F1F-567A-E444-B201-7B8D2303B1D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 rot="16200000">
            <a:off x="-2014311" y="1968500"/>
            <a:ext cx="7772400" cy="1143000"/>
          </a:xfrm>
        </p:spPr>
        <p:txBody>
          <a:bodyPr/>
          <a:lstStyle/>
          <a:p>
            <a:r>
              <a:rPr lang="en-US" altLang="en-US" sz="3600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Direct    vs.    Indirect    routing</a:t>
            </a:r>
          </a:p>
        </p:txBody>
      </p:sp>
      <p:pic>
        <p:nvPicPr>
          <p:cNvPr id="40963" name="Picture 21" descr="underline_base">
            <a:extLst>
              <a:ext uri="{FF2B5EF4-FFF2-40B4-BE49-F238E27FC236}">
                <a16:creationId xmlns:a16="http://schemas.microsoft.com/office/drawing/2014/main" id="{619B6AB4-8BE6-3249-8BC4-723C2CE239D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66774" y="3351213"/>
            <a:ext cx="6183312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C9609-E145-404D-B573-CC4F60D73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960" y="312575"/>
            <a:ext cx="4021731" cy="187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138F86-E735-2743-B313-06473908D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5" y="276795"/>
            <a:ext cx="3742643" cy="1910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C44EC-F829-4340-96FD-EEE42C736873}"/>
              </a:ext>
            </a:extLst>
          </p:cNvPr>
          <p:cNvSpPr txBox="1"/>
          <p:nvPr/>
        </p:nvSpPr>
        <p:spPr>
          <a:xfrm>
            <a:off x="2309814" y="2657962"/>
            <a:ext cx="82328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/>
              <a:t>Compare and contrast the effects of direct and indirect routing on transport layer performance.</a:t>
            </a:r>
          </a:p>
          <a:p>
            <a:pPr lvl="1"/>
            <a:r>
              <a:rPr lang="en-US" dirty="0"/>
              <a:t>Hint: What is a key assumption of transport layer design regarding path symmetry?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Compare and contrast the effects of direct and indirect routing on control overhead; i.e. which one would require the exchange of more control messages to maintain the connection with mobility?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Compare and contrast the effects of direct and indirect routing on network architecture.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Compare and contrast the effects of direct and indirect routing on the complexity of the correspondent and the mobile.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For what kind of mobility scenarios would you prefer direct vs. indirect routing?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FCD14F-287B-1B4F-9CFF-D48E13B27574}"/>
              </a:ext>
            </a:extLst>
          </p:cNvPr>
          <p:cNvSpPr txBox="1"/>
          <p:nvPr/>
        </p:nvSpPr>
        <p:spPr>
          <a:xfrm rot="18841089">
            <a:off x="9137945" y="6005341"/>
            <a:ext cx="1500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Group activity</a:t>
            </a:r>
          </a:p>
        </p:txBody>
      </p:sp>
    </p:spTree>
    <p:extLst>
      <p:ext uri="{BB962C8B-B14F-4D97-AF65-F5344CB8AC3E}">
        <p14:creationId xmlns:p14="http://schemas.microsoft.com/office/powerpoint/2010/main" val="3329158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F78A9F-C64C-1942-880B-95BBD55FC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122F15-24F7-874A-B9D3-898F0C90F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Mobility in cellular networks</a:t>
            </a:r>
          </a:p>
        </p:txBody>
      </p:sp>
    </p:spTree>
    <p:extLst>
      <p:ext uri="{BB962C8B-B14F-4D97-AF65-F5344CB8AC3E}">
        <p14:creationId xmlns:p14="http://schemas.microsoft.com/office/powerpoint/2010/main" val="42433155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reeform 128">
            <a:extLst>
              <a:ext uri="{FF2B5EF4-FFF2-40B4-BE49-F238E27FC236}">
                <a16:creationId xmlns:a16="http://schemas.microsoft.com/office/drawing/2014/main" id="{FF79183E-B8A3-E54C-BB6F-3C0321D35486}"/>
              </a:ext>
            </a:extLst>
          </p:cNvPr>
          <p:cNvSpPr>
            <a:spLocks/>
          </p:cNvSpPr>
          <p:nvPr/>
        </p:nvSpPr>
        <p:spPr bwMode="auto">
          <a:xfrm>
            <a:off x="6078538" y="2600325"/>
            <a:ext cx="3065462" cy="2527300"/>
          </a:xfrm>
          <a:custGeom>
            <a:avLst/>
            <a:gdLst>
              <a:gd name="T0" fmla="*/ 2147483646 w 1931"/>
              <a:gd name="T1" fmla="*/ 2147483646 h 1592"/>
              <a:gd name="T2" fmla="*/ 2147483646 w 1931"/>
              <a:gd name="T3" fmla="*/ 2147483646 h 1592"/>
              <a:gd name="T4" fmla="*/ 2147483646 w 1931"/>
              <a:gd name="T5" fmla="*/ 2147483646 h 1592"/>
              <a:gd name="T6" fmla="*/ 2147483646 w 1931"/>
              <a:gd name="T7" fmla="*/ 2147483646 h 1592"/>
              <a:gd name="T8" fmla="*/ 2147483646 w 1931"/>
              <a:gd name="T9" fmla="*/ 2147483646 h 1592"/>
              <a:gd name="T10" fmla="*/ 2147483646 w 1931"/>
              <a:gd name="T11" fmla="*/ 2147483646 h 1592"/>
              <a:gd name="T12" fmla="*/ 2147483646 w 1931"/>
              <a:gd name="T13" fmla="*/ 2147483646 h 1592"/>
              <a:gd name="T14" fmla="*/ 2147483646 w 1931"/>
              <a:gd name="T15" fmla="*/ 2147483646 h 1592"/>
              <a:gd name="T16" fmla="*/ 2147483646 w 1931"/>
              <a:gd name="T17" fmla="*/ 2147483646 h 1592"/>
              <a:gd name="T18" fmla="*/ 2147483646 w 1931"/>
              <a:gd name="T19" fmla="*/ 2147483646 h 1592"/>
              <a:gd name="T20" fmla="*/ 2147483646 w 1931"/>
              <a:gd name="T21" fmla="*/ 2147483646 h 1592"/>
              <a:gd name="T22" fmla="*/ 2147483646 w 1931"/>
              <a:gd name="T23" fmla="*/ 2147483646 h 1592"/>
              <a:gd name="T24" fmla="*/ 2147483646 w 1931"/>
              <a:gd name="T25" fmla="*/ 2147483646 h 1592"/>
              <a:gd name="T26" fmla="*/ 2147483646 w 1931"/>
              <a:gd name="T27" fmla="*/ 2147483646 h 15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931" h="1592">
                <a:moveTo>
                  <a:pt x="1757" y="318"/>
                </a:moveTo>
                <a:cubicBezTo>
                  <a:pt x="1793" y="564"/>
                  <a:pt x="1673" y="629"/>
                  <a:pt x="1691" y="702"/>
                </a:cubicBezTo>
                <a:cubicBezTo>
                  <a:pt x="1709" y="775"/>
                  <a:pt x="1834" y="653"/>
                  <a:pt x="1865" y="756"/>
                </a:cubicBezTo>
                <a:cubicBezTo>
                  <a:pt x="1896" y="859"/>
                  <a:pt x="1931" y="1196"/>
                  <a:pt x="1877" y="1320"/>
                </a:cubicBezTo>
                <a:cubicBezTo>
                  <a:pt x="1823" y="1444"/>
                  <a:pt x="1668" y="1505"/>
                  <a:pt x="1541" y="1500"/>
                </a:cubicBezTo>
                <a:cubicBezTo>
                  <a:pt x="1414" y="1495"/>
                  <a:pt x="1251" y="1276"/>
                  <a:pt x="1115" y="1290"/>
                </a:cubicBezTo>
                <a:cubicBezTo>
                  <a:pt x="979" y="1304"/>
                  <a:pt x="896" y="1576"/>
                  <a:pt x="725" y="1584"/>
                </a:cubicBezTo>
                <a:cubicBezTo>
                  <a:pt x="554" y="1592"/>
                  <a:pt x="178" y="1436"/>
                  <a:pt x="89" y="1338"/>
                </a:cubicBezTo>
                <a:cubicBezTo>
                  <a:pt x="0" y="1240"/>
                  <a:pt x="160" y="1120"/>
                  <a:pt x="191" y="996"/>
                </a:cubicBezTo>
                <a:cubicBezTo>
                  <a:pt x="222" y="872"/>
                  <a:pt x="218" y="703"/>
                  <a:pt x="273" y="594"/>
                </a:cubicBezTo>
                <a:cubicBezTo>
                  <a:pt x="328" y="485"/>
                  <a:pt x="401" y="433"/>
                  <a:pt x="521" y="342"/>
                </a:cubicBezTo>
                <a:cubicBezTo>
                  <a:pt x="641" y="251"/>
                  <a:pt x="849" y="96"/>
                  <a:pt x="995" y="48"/>
                </a:cubicBezTo>
                <a:cubicBezTo>
                  <a:pt x="1141" y="0"/>
                  <a:pt x="1313" y="53"/>
                  <a:pt x="1397" y="54"/>
                </a:cubicBezTo>
                <a:cubicBezTo>
                  <a:pt x="1397" y="54"/>
                  <a:pt x="1709" y="174"/>
                  <a:pt x="1757" y="3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46" name="Freeform 805">
            <a:extLst>
              <a:ext uri="{FF2B5EF4-FFF2-40B4-BE49-F238E27FC236}">
                <a16:creationId xmlns:a16="http://schemas.microsoft.com/office/drawing/2014/main" id="{BF40A23F-9B47-6249-BE90-1528BEB2E8EA}"/>
              </a:ext>
            </a:extLst>
          </p:cNvPr>
          <p:cNvSpPr>
            <a:spLocks/>
          </p:cNvSpPr>
          <p:nvPr/>
        </p:nvSpPr>
        <p:spPr bwMode="auto">
          <a:xfrm>
            <a:off x="3533775" y="2892426"/>
            <a:ext cx="2578100" cy="1973263"/>
          </a:xfrm>
          <a:custGeom>
            <a:avLst/>
            <a:gdLst>
              <a:gd name="T0" fmla="*/ 2147483646 w 1624"/>
              <a:gd name="T1" fmla="*/ 0 h 1243"/>
              <a:gd name="T2" fmla="*/ 2147483646 w 1624"/>
              <a:gd name="T3" fmla="*/ 2147483646 h 1243"/>
              <a:gd name="T4" fmla="*/ 2147483646 w 1624"/>
              <a:gd name="T5" fmla="*/ 2147483646 h 1243"/>
              <a:gd name="T6" fmla="*/ 2147483646 w 1624"/>
              <a:gd name="T7" fmla="*/ 2147483646 h 1243"/>
              <a:gd name="T8" fmla="*/ 2147483646 w 1624"/>
              <a:gd name="T9" fmla="*/ 2147483646 h 1243"/>
              <a:gd name="T10" fmla="*/ 2147483646 w 1624"/>
              <a:gd name="T11" fmla="*/ 2147483646 h 1243"/>
              <a:gd name="T12" fmla="*/ 2147483646 w 1624"/>
              <a:gd name="T13" fmla="*/ 2147483646 h 1243"/>
              <a:gd name="T14" fmla="*/ 2147483646 w 1624"/>
              <a:gd name="T15" fmla="*/ 2147483646 h 1243"/>
              <a:gd name="T16" fmla="*/ 2147483646 w 1624"/>
              <a:gd name="T17" fmla="*/ 2147483646 h 1243"/>
              <a:gd name="T18" fmla="*/ 2147483646 w 1624"/>
              <a:gd name="T19" fmla="*/ 2147483646 h 1243"/>
              <a:gd name="T20" fmla="*/ 2147483646 w 1624"/>
              <a:gd name="T21" fmla="*/ 2147483646 h 1243"/>
              <a:gd name="T22" fmla="*/ 2147483646 w 1624"/>
              <a:gd name="T23" fmla="*/ 2147483646 h 1243"/>
              <a:gd name="T24" fmla="*/ 2147483646 w 1624"/>
              <a:gd name="T25" fmla="*/ 2147483646 h 12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624" h="1243">
                <a:moveTo>
                  <a:pt x="177" y="0"/>
                </a:moveTo>
                <a:cubicBezTo>
                  <a:pt x="94" y="5"/>
                  <a:pt x="59" y="52"/>
                  <a:pt x="35" y="121"/>
                </a:cubicBezTo>
                <a:cubicBezTo>
                  <a:pt x="10" y="191"/>
                  <a:pt x="0" y="344"/>
                  <a:pt x="30" y="419"/>
                </a:cubicBezTo>
                <a:cubicBezTo>
                  <a:pt x="60" y="494"/>
                  <a:pt x="177" y="512"/>
                  <a:pt x="216" y="572"/>
                </a:cubicBezTo>
                <a:cubicBezTo>
                  <a:pt x="255" y="632"/>
                  <a:pt x="223" y="726"/>
                  <a:pt x="264" y="782"/>
                </a:cubicBezTo>
                <a:cubicBezTo>
                  <a:pt x="305" y="838"/>
                  <a:pt x="333" y="843"/>
                  <a:pt x="463" y="911"/>
                </a:cubicBezTo>
                <a:cubicBezTo>
                  <a:pt x="593" y="979"/>
                  <a:pt x="888" y="1143"/>
                  <a:pt x="1044" y="1190"/>
                </a:cubicBezTo>
                <a:cubicBezTo>
                  <a:pt x="1200" y="1237"/>
                  <a:pt x="1321" y="1243"/>
                  <a:pt x="1398" y="1196"/>
                </a:cubicBezTo>
                <a:cubicBezTo>
                  <a:pt x="1475" y="1149"/>
                  <a:pt x="1480" y="1015"/>
                  <a:pt x="1506" y="908"/>
                </a:cubicBezTo>
                <a:cubicBezTo>
                  <a:pt x="1532" y="801"/>
                  <a:pt x="1624" y="671"/>
                  <a:pt x="1554" y="554"/>
                </a:cubicBezTo>
                <a:cubicBezTo>
                  <a:pt x="1484" y="437"/>
                  <a:pt x="1183" y="288"/>
                  <a:pt x="1086" y="206"/>
                </a:cubicBezTo>
                <a:cubicBezTo>
                  <a:pt x="989" y="124"/>
                  <a:pt x="1061" y="93"/>
                  <a:pt x="972" y="62"/>
                </a:cubicBezTo>
                <a:cubicBezTo>
                  <a:pt x="883" y="31"/>
                  <a:pt x="639" y="29"/>
                  <a:pt x="552" y="20"/>
                </a:cubicBezTo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58">
            <a:extLst>
              <a:ext uri="{FF2B5EF4-FFF2-40B4-BE49-F238E27FC236}">
                <a16:creationId xmlns:a16="http://schemas.microsoft.com/office/drawing/2014/main" id="{04FA75BE-7E73-844D-9FCC-198B89831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439738"/>
            <a:ext cx="86883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>
                <a:solidFill>
                  <a:srgbClr val="000099"/>
                </a:solidFill>
                <a:latin typeface="Gill Sans MT" panose="020B0502020104020203" pitchFamily="34" charset="77"/>
              </a:rPr>
              <a:t>Components of cellular network architecture</a:t>
            </a:r>
          </a:p>
        </p:txBody>
      </p:sp>
      <p:pic>
        <p:nvPicPr>
          <p:cNvPr id="57348" name="Picture 288" descr="e2gmc3yp[1]">
            <a:extLst>
              <a:ext uri="{FF2B5EF4-FFF2-40B4-BE49-F238E27FC236}">
                <a16:creationId xmlns:a16="http://schemas.microsoft.com/office/drawing/2014/main" id="{ECEA7D23-F6E0-6140-AFEB-D099F283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89175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289">
            <a:extLst>
              <a:ext uri="{FF2B5EF4-FFF2-40B4-BE49-F238E27FC236}">
                <a16:creationId xmlns:a16="http://schemas.microsoft.com/office/drawing/2014/main" id="{5138BA68-73E2-9540-BCAC-5C8B2DBD8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9" y="1995488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correspondent</a:t>
            </a:r>
          </a:p>
        </p:txBody>
      </p:sp>
      <p:grpSp>
        <p:nvGrpSpPr>
          <p:cNvPr id="57350" name="Group 292">
            <a:extLst>
              <a:ext uri="{FF2B5EF4-FFF2-40B4-BE49-F238E27FC236}">
                <a16:creationId xmlns:a16="http://schemas.microsoft.com/office/drawing/2014/main" id="{BE8C37D8-2F98-4140-ADEC-89751A204B34}"/>
              </a:ext>
            </a:extLst>
          </p:cNvPr>
          <p:cNvGrpSpPr>
            <a:grpSpLocks/>
          </p:cNvGrpSpPr>
          <p:nvPr/>
        </p:nvGrpSpPr>
        <p:grpSpPr bwMode="auto">
          <a:xfrm>
            <a:off x="3730626" y="3184526"/>
            <a:ext cx="1020763" cy="841375"/>
            <a:chOff x="1807" y="2856"/>
            <a:chExt cx="803" cy="674"/>
          </a:xfrm>
        </p:grpSpPr>
        <p:sp>
          <p:nvSpPr>
            <p:cNvPr id="58082" name="AutoShape 293">
              <a:extLst>
                <a:ext uri="{FF2B5EF4-FFF2-40B4-BE49-F238E27FC236}">
                  <a16:creationId xmlns:a16="http://schemas.microsoft.com/office/drawing/2014/main" id="{788FE17C-17FB-E149-86ED-F2B8CC3FE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3" name="AutoShape 294">
              <a:extLst>
                <a:ext uri="{FF2B5EF4-FFF2-40B4-BE49-F238E27FC236}">
                  <a16:creationId xmlns:a16="http://schemas.microsoft.com/office/drawing/2014/main" id="{B2F071DA-51EB-0440-90AF-3F3AD8341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4" name="AutoShape 295">
              <a:extLst>
                <a:ext uri="{FF2B5EF4-FFF2-40B4-BE49-F238E27FC236}">
                  <a16:creationId xmlns:a16="http://schemas.microsoft.com/office/drawing/2014/main" id="{CB77124D-D487-B348-A618-2F6AB00EE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5" name="AutoShape 296">
              <a:extLst>
                <a:ext uri="{FF2B5EF4-FFF2-40B4-BE49-F238E27FC236}">
                  <a16:creationId xmlns:a16="http://schemas.microsoft.com/office/drawing/2014/main" id="{4CA403FC-CDA0-5747-9F67-8625FE650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086" name="Group 297">
              <a:extLst>
                <a:ext uri="{FF2B5EF4-FFF2-40B4-BE49-F238E27FC236}">
                  <a16:creationId xmlns:a16="http://schemas.microsoft.com/office/drawing/2014/main" id="{4C33F893-FB21-BC4B-B45F-ABBC5A2313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58184" name="Line 298">
                <a:extLst>
                  <a:ext uri="{FF2B5EF4-FFF2-40B4-BE49-F238E27FC236}">
                    <a16:creationId xmlns:a16="http://schemas.microsoft.com/office/drawing/2014/main" id="{FEB359EB-3EF1-4240-9E09-9E1456E57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5" name="Line 299">
                <a:extLst>
                  <a:ext uri="{FF2B5EF4-FFF2-40B4-BE49-F238E27FC236}">
                    <a16:creationId xmlns:a16="http://schemas.microsoft.com/office/drawing/2014/main" id="{198936C5-2E91-4A48-8FDA-0B59757B2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6" name="Line 300">
                <a:extLst>
                  <a:ext uri="{FF2B5EF4-FFF2-40B4-BE49-F238E27FC236}">
                    <a16:creationId xmlns:a16="http://schemas.microsoft.com/office/drawing/2014/main" id="{6ABAB954-AC7A-6949-9DFE-3AF572A87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7" name="Line 301">
                <a:extLst>
                  <a:ext uri="{FF2B5EF4-FFF2-40B4-BE49-F238E27FC236}">
                    <a16:creationId xmlns:a16="http://schemas.microsoft.com/office/drawing/2014/main" id="{09B3B17C-C2FC-8D42-B22E-EF3FA0627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8" name="Line 302">
                <a:extLst>
                  <a:ext uri="{FF2B5EF4-FFF2-40B4-BE49-F238E27FC236}">
                    <a16:creationId xmlns:a16="http://schemas.microsoft.com/office/drawing/2014/main" id="{E7015C3F-B416-DB48-BE89-7DD385188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9" name="Line 303">
                <a:extLst>
                  <a:ext uri="{FF2B5EF4-FFF2-40B4-BE49-F238E27FC236}">
                    <a16:creationId xmlns:a16="http://schemas.microsoft.com/office/drawing/2014/main" id="{D0736D55-3FAE-1F42-AC9C-E605692C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0" name="Line 304">
                <a:extLst>
                  <a:ext uri="{FF2B5EF4-FFF2-40B4-BE49-F238E27FC236}">
                    <a16:creationId xmlns:a16="http://schemas.microsoft.com/office/drawing/2014/main" id="{9CC73B17-351A-354D-9B6C-D2B99CD48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1" name="Line 305">
                <a:extLst>
                  <a:ext uri="{FF2B5EF4-FFF2-40B4-BE49-F238E27FC236}">
                    <a16:creationId xmlns:a16="http://schemas.microsoft.com/office/drawing/2014/main" id="{30F82FB3-C372-1846-9524-251D5508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2" name="Line 306">
                <a:extLst>
                  <a:ext uri="{FF2B5EF4-FFF2-40B4-BE49-F238E27FC236}">
                    <a16:creationId xmlns:a16="http://schemas.microsoft.com/office/drawing/2014/main" id="{53C1A588-A45C-5743-B615-577704D3A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3" name="Line 307">
                <a:extLst>
                  <a:ext uri="{FF2B5EF4-FFF2-40B4-BE49-F238E27FC236}">
                    <a16:creationId xmlns:a16="http://schemas.microsoft.com/office/drawing/2014/main" id="{6BC70A1E-5719-4A42-B313-F71C6F7D2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4" name="Line 308">
                <a:extLst>
                  <a:ext uri="{FF2B5EF4-FFF2-40B4-BE49-F238E27FC236}">
                    <a16:creationId xmlns:a16="http://schemas.microsoft.com/office/drawing/2014/main" id="{5C0507D7-B802-3D45-85EF-DE7B91D40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5" name="Line 309">
                <a:extLst>
                  <a:ext uri="{FF2B5EF4-FFF2-40B4-BE49-F238E27FC236}">
                    <a16:creationId xmlns:a16="http://schemas.microsoft.com/office/drawing/2014/main" id="{564E014B-B2F2-C444-BCA1-E3BAF166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6" name="Line 310">
                <a:extLst>
                  <a:ext uri="{FF2B5EF4-FFF2-40B4-BE49-F238E27FC236}">
                    <a16:creationId xmlns:a16="http://schemas.microsoft.com/office/drawing/2014/main" id="{44B7BACE-C7F4-994A-A26F-F71B9019E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7" name="Line 311">
                <a:extLst>
                  <a:ext uri="{FF2B5EF4-FFF2-40B4-BE49-F238E27FC236}">
                    <a16:creationId xmlns:a16="http://schemas.microsoft.com/office/drawing/2014/main" id="{B4825DAB-6ABB-1549-B173-46EFC66A2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8" name="Line 312">
                <a:extLst>
                  <a:ext uri="{FF2B5EF4-FFF2-40B4-BE49-F238E27FC236}">
                    <a16:creationId xmlns:a16="http://schemas.microsoft.com/office/drawing/2014/main" id="{71CF5759-EBD1-4042-9C82-BCBEACD41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99" name="Group 313">
                <a:extLst>
                  <a:ext uri="{FF2B5EF4-FFF2-40B4-BE49-F238E27FC236}">
                    <a16:creationId xmlns:a16="http://schemas.microsoft.com/office/drawing/2014/main" id="{B5A9D3B4-52C2-D84E-8391-66BFD0292A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210" name="Line 314">
                  <a:extLst>
                    <a:ext uri="{FF2B5EF4-FFF2-40B4-BE49-F238E27FC236}">
                      <a16:creationId xmlns:a16="http://schemas.microsoft.com/office/drawing/2014/main" id="{1008C0F7-EFE2-C842-A241-50C047E992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1" name="Line 315">
                  <a:extLst>
                    <a:ext uri="{FF2B5EF4-FFF2-40B4-BE49-F238E27FC236}">
                      <a16:creationId xmlns:a16="http://schemas.microsoft.com/office/drawing/2014/main" id="{4102945D-6998-0141-9383-2C98DF5A0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2" name="Line 316">
                  <a:extLst>
                    <a:ext uri="{FF2B5EF4-FFF2-40B4-BE49-F238E27FC236}">
                      <a16:creationId xmlns:a16="http://schemas.microsoft.com/office/drawing/2014/main" id="{B965FB51-3DC9-A845-A76D-DA1C521C2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3" name="Line 317">
                  <a:extLst>
                    <a:ext uri="{FF2B5EF4-FFF2-40B4-BE49-F238E27FC236}">
                      <a16:creationId xmlns:a16="http://schemas.microsoft.com/office/drawing/2014/main" id="{DD7605A5-51C6-484E-B66C-0ED71063A2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200" name="Group 318">
                <a:extLst>
                  <a:ext uri="{FF2B5EF4-FFF2-40B4-BE49-F238E27FC236}">
                    <a16:creationId xmlns:a16="http://schemas.microsoft.com/office/drawing/2014/main" id="{B9B97B60-9C61-E542-A679-E1FD755DC7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206" name="Line 319">
                  <a:extLst>
                    <a:ext uri="{FF2B5EF4-FFF2-40B4-BE49-F238E27FC236}">
                      <a16:creationId xmlns:a16="http://schemas.microsoft.com/office/drawing/2014/main" id="{B8693A3E-BE7A-0346-9220-E3A86147D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7" name="Line 320">
                  <a:extLst>
                    <a:ext uri="{FF2B5EF4-FFF2-40B4-BE49-F238E27FC236}">
                      <a16:creationId xmlns:a16="http://schemas.microsoft.com/office/drawing/2014/main" id="{EE223A72-1369-8646-855A-F8F8965750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8" name="Line 321">
                  <a:extLst>
                    <a:ext uri="{FF2B5EF4-FFF2-40B4-BE49-F238E27FC236}">
                      <a16:creationId xmlns:a16="http://schemas.microsoft.com/office/drawing/2014/main" id="{5A3CC268-6462-7845-B109-D54506A3D0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9" name="Line 322">
                  <a:extLst>
                    <a:ext uri="{FF2B5EF4-FFF2-40B4-BE49-F238E27FC236}">
                      <a16:creationId xmlns:a16="http://schemas.microsoft.com/office/drawing/2014/main" id="{8D69DF0C-63B3-164E-BEC6-0C991E234C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201" name="Group 323">
                <a:extLst>
                  <a:ext uri="{FF2B5EF4-FFF2-40B4-BE49-F238E27FC236}">
                    <a16:creationId xmlns:a16="http://schemas.microsoft.com/office/drawing/2014/main" id="{05CACF32-8DB5-AF48-A061-8F4910893C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202" name="Line 324">
                  <a:extLst>
                    <a:ext uri="{FF2B5EF4-FFF2-40B4-BE49-F238E27FC236}">
                      <a16:creationId xmlns:a16="http://schemas.microsoft.com/office/drawing/2014/main" id="{F424CA4A-7D2D-E144-8002-C4B6FFC325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3" name="Line 325">
                  <a:extLst>
                    <a:ext uri="{FF2B5EF4-FFF2-40B4-BE49-F238E27FC236}">
                      <a16:creationId xmlns:a16="http://schemas.microsoft.com/office/drawing/2014/main" id="{D4CE84F8-0E64-794F-B8D7-456B9E0F33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4" name="Line 326">
                  <a:extLst>
                    <a:ext uri="{FF2B5EF4-FFF2-40B4-BE49-F238E27FC236}">
                      <a16:creationId xmlns:a16="http://schemas.microsoft.com/office/drawing/2014/main" id="{E05B9BD2-141D-934A-8B15-3019E332F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5" name="Line 327">
                  <a:extLst>
                    <a:ext uri="{FF2B5EF4-FFF2-40B4-BE49-F238E27FC236}">
                      <a16:creationId xmlns:a16="http://schemas.microsoft.com/office/drawing/2014/main" id="{2F81A439-E1E7-2F47-B8CE-77083448C0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7" name="Group 328">
              <a:extLst>
                <a:ext uri="{FF2B5EF4-FFF2-40B4-BE49-F238E27FC236}">
                  <a16:creationId xmlns:a16="http://schemas.microsoft.com/office/drawing/2014/main" id="{5A612D93-60C7-114B-AE57-F5F4DCAE80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58154" name="Line 329">
                <a:extLst>
                  <a:ext uri="{FF2B5EF4-FFF2-40B4-BE49-F238E27FC236}">
                    <a16:creationId xmlns:a16="http://schemas.microsoft.com/office/drawing/2014/main" id="{579E99DC-58E1-5745-B02A-CFFAE0249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5" name="Line 330">
                <a:extLst>
                  <a:ext uri="{FF2B5EF4-FFF2-40B4-BE49-F238E27FC236}">
                    <a16:creationId xmlns:a16="http://schemas.microsoft.com/office/drawing/2014/main" id="{018EE432-CCD2-7541-B581-C4A8B863A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6" name="Line 331">
                <a:extLst>
                  <a:ext uri="{FF2B5EF4-FFF2-40B4-BE49-F238E27FC236}">
                    <a16:creationId xmlns:a16="http://schemas.microsoft.com/office/drawing/2014/main" id="{DDDAC71C-DB76-AA4D-BC63-DD489103A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7" name="Line 332">
                <a:extLst>
                  <a:ext uri="{FF2B5EF4-FFF2-40B4-BE49-F238E27FC236}">
                    <a16:creationId xmlns:a16="http://schemas.microsoft.com/office/drawing/2014/main" id="{BA89B88D-C19D-0F47-A5C5-B03E56924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8" name="Line 333">
                <a:extLst>
                  <a:ext uri="{FF2B5EF4-FFF2-40B4-BE49-F238E27FC236}">
                    <a16:creationId xmlns:a16="http://schemas.microsoft.com/office/drawing/2014/main" id="{FB34CA50-F82C-044C-9BA5-7E4054215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9" name="Line 334">
                <a:extLst>
                  <a:ext uri="{FF2B5EF4-FFF2-40B4-BE49-F238E27FC236}">
                    <a16:creationId xmlns:a16="http://schemas.microsoft.com/office/drawing/2014/main" id="{EEF03F93-F6EE-654B-B138-33DCD634E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0" name="Line 335">
                <a:extLst>
                  <a:ext uri="{FF2B5EF4-FFF2-40B4-BE49-F238E27FC236}">
                    <a16:creationId xmlns:a16="http://schemas.microsoft.com/office/drawing/2014/main" id="{BD4C16C2-33BD-6040-B1C8-C7AF3F20B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1" name="Line 336">
                <a:extLst>
                  <a:ext uri="{FF2B5EF4-FFF2-40B4-BE49-F238E27FC236}">
                    <a16:creationId xmlns:a16="http://schemas.microsoft.com/office/drawing/2014/main" id="{247822DF-AC97-9E4D-9063-9F9E4B67A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2" name="Line 337">
                <a:extLst>
                  <a:ext uri="{FF2B5EF4-FFF2-40B4-BE49-F238E27FC236}">
                    <a16:creationId xmlns:a16="http://schemas.microsoft.com/office/drawing/2014/main" id="{C205106B-8F3A-F34F-B99D-DD86A170D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3" name="Line 338">
                <a:extLst>
                  <a:ext uri="{FF2B5EF4-FFF2-40B4-BE49-F238E27FC236}">
                    <a16:creationId xmlns:a16="http://schemas.microsoft.com/office/drawing/2014/main" id="{92B007D4-68EF-7A47-A456-03E6B8AFB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4" name="Line 339">
                <a:extLst>
                  <a:ext uri="{FF2B5EF4-FFF2-40B4-BE49-F238E27FC236}">
                    <a16:creationId xmlns:a16="http://schemas.microsoft.com/office/drawing/2014/main" id="{32E11C32-8CF0-8645-A3EB-8145BFB1F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5" name="Line 340">
                <a:extLst>
                  <a:ext uri="{FF2B5EF4-FFF2-40B4-BE49-F238E27FC236}">
                    <a16:creationId xmlns:a16="http://schemas.microsoft.com/office/drawing/2014/main" id="{AC7B41A3-F81D-D044-B613-19EF6A2C1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6" name="Line 341">
                <a:extLst>
                  <a:ext uri="{FF2B5EF4-FFF2-40B4-BE49-F238E27FC236}">
                    <a16:creationId xmlns:a16="http://schemas.microsoft.com/office/drawing/2014/main" id="{C733FAE6-2239-A442-8272-6738ED5AA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7" name="Line 342">
                <a:extLst>
                  <a:ext uri="{FF2B5EF4-FFF2-40B4-BE49-F238E27FC236}">
                    <a16:creationId xmlns:a16="http://schemas.microsoft.com/office/drawing/2014/main" id="{DF544DB0-872D-5A4D-8807-8E828EE28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8" name="Line 343">
                <a:extLst>
                  <a:ext uri="{FF2B5EF4-FFF2-40B4-BE49-F238E27FC236}">
                    <a16:creationId xmlns:a16="http://schemas.microsoft.com/office/drawing/2014/main" id="{0ECA0BDD-9259-DA4F-9EA4-1D62A3B1C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69" name="Group 344">
                <a:extLst>
                  <a:ext uri="{FF2B5EF4-FFF2-40B4-BE49-F238E27FC236}">
                    <a16:creationId xmlns:a16="http://schemas.microsoft.com/office/drawing/2014/main" id="{A1381169-88E1-5F41-9B06-705756DDEB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80" name="Line 345">
                  <a:extLst>
                    <a:ext uri="{FF2B5EF4-FFF2-40B4-BE49-F238E27FC236}">
                      <a16:creationId xmlns:a16="http://schemas.microsoft.com/office/drawing/2014/main" id="{55B4293C-EE28-5246-82D1-834765B5F8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1" name="Line 346">
                  <a:extLst>
                    <a:ext uri="{FF2B5EF4-FFF2-40B4-BE49-F238E27FC236}">
                      <a16:creationId xmlns:a16="http://schemas.microsoft.com/office/drawing/2014/main" id="{DDDCD7FD-2DF1-E143-8A70-CAF737FCD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2" name="Line 347">
                  <a:extLst>
                    <a:ext uri="{FF2B5EF4-FFF2-40B4-BE49-F238E27FC236}">
                      <a16:creationId xmlns:a16="http://schemas.microsoft.com/office/drawing/2014/main" id="{7B1B8AD5-E9D2-0642-8733-97BBBDCAB3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3" name="Line 348">
                  <a:extLst>
                    <a:ext uri="{FF2B5EF4-FFF2-40B4-BE49-F238E27FC236}">
                      <a16:creationId xmlns:a16="http://schemas.microsoft.com/office/drawing/2014/main" id="{A6CF12CD-BB1C-B64C-A0FB-1E96FC6A74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70" name="Group 349">
                <a:extLst>
                  <a:ext uri="{FF2B5EF4-FFF2-40B4-BE49-F238E27FC236}">
                    <a16:creationId xmlns:a16="http://schemas.microsoft.com/office/drawing/2014/main" id="{26E647F8-5AC3-3E46-AC1B-582E158D9B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76" name="Line 350">
                  <a:extLst>
                    <a:ext uri="{FF2B5EF4-FFF2-40B4-BE49-F238E27FC236}">
                      <a16:creationId xmlns:a16="http://schemas.microsoft.com/office/drawing/2014/main" id="{A4A3F3ED-1B6A-3E45-8A49-0E4BDAA337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7" name="Line 351">
                  <a:extLst>
                    <a:ext uri="{FF2B5EF4-FFF2-40B4-BE49-F238E27FC236}">
                      <a16:creationId xmlns:a16="http://schemas.microsoft.com/office/drawing/2014/main" id="{99F34CEC-2E35-B447-9212-3B07E53F9F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8" name="Line 352">
                  <a:extLst>
                    <a:ext uri="{FF2B5EF4-FFF2-40B4-BE49-F238E27FC236}">
                      <a16:creationId xmlns:a16="http://schemas.microsoft.com/office/drawing/2014/main" id="{5C410AF2-6DD9-C946-8E2D-71893EDEBB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9" name="Line 353">
                  <a:extLst>
                    <a:ext uri="{FF2B5EF4-FFF2-40B4-BE49-F238E27FC236}">
                      <a16:creationId xmlns:a16="http://schemas.microsoft.com/office/drawing/2014/main" id="{E789D0A3-D542-404D-82A1-69E31B65A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71" name="Group 354">
                <a:extLst>
                  <a:ext uri="{FF2B5EF4-FFF2-40B4-BE49-F238E27FC236}">
                    <a16:creationId xmlns:a16="http://schemas.microsoft.com/office/drawing/2014/main" id="{0BE60B92-262B-2A42-BD26-DF00C8FE1F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72" name="Line 355">
                  <a:extLst>
                    <a:ext uri="{FF2B5EF4-FFF2-40B4-BE49-F238E27FC236}">
                      <a16:creationId xmlns:a16="http://schemas.microsoft.com/office/drawing/2014/main" id="{3493A9CB-75A8-FD4C-BA49-6696CDF893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3" name="Line 356">
                  <a:extLst>
                    <a:ext uri="{FF2B5EF4-FFF2-40B4-BE49-F238E27FC236}">
                      <a16:creationId xmlns:a16="http://schemas.microsoft.com/office/drawing/2014/main" id="{5A3C03D7-3D8C-6940-A1A6-84B27DFCB3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4" name="Line 357">
                  <a:extLst>
                    <a:ext uri="{FF2B5EF4-FFF2-40B4-BE49-F238E27FC236}">
                      <a16:creationId xmlns:a16="http://schemas.microsoft.com/office/drawing/2014/main" id="{716BE303-A2BB-1145-A26B-22E8B444E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5" name="Line 358">
                  <a:extLst>
                    <a:ext uri="{FF2B5EF4-FFF2-40B4-BE49-F238E27FC236}">
                      <a16:creationId xmlns:a16="http://schemas.microsoft.com/office/drawing/2014/main" id="{1FDBF4CA-C975-2549-874B-2ED599515F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8" name="Group 359">
              <a:extLst>
                <a:ext uri="{FF2B5EF4-FFF2-40B4-BE49-F238E27FC236}">
                  <a16:creationId xmlns:a16="http://schemas.microsoft.com/office/drawing/2014/main" id="{E2FD9CFD-9E3D-814D-BF8D-39FE8E406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58124" name="Line 360">
                <a:extLst>
                  <a:ext uri="{FF2B5EF4-FFF2-40B4-BE49-F238E27FC236}">
                    <a16:creationId xmlns:a16="http://schemas.microsoft.com/office/drawing/2014/main" id="{1C89A100-321E-A247-8A0E-6E731C027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5" name="Line 361">
                <a:extLst>
                  <a:ext uri="{FF2B5EF4-FFF2-40B4-BE49-F238E27FC236}">
                    <a16:creationId xmlns:a16="http://schemas.microsoft.com/office/drawing/2014/main" id="{98FCE04E-EE80-FB49-8372-A4B7DEC7D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6" name="Line 362">
                <a:extLst>
                  <a:ext uri="{FF2B5EF4-FFF2-40B4-BE49-F238E27FC236}">
                    <a16:creationId xmlns:a16="http://schemas.microsoft.com/office/drawing/2014/main" id="{30F4901D-3569-2946-9A98-713CA9C0C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7" name="Line 363">
                <a:extLst>
                  <a:ext uri="{FF2B5EF4-FFF2-40B4-BE49-F238E27FC236}">
                    <a16:creationId xmlns:a16="http://schemas.microsoft.com/office/drawing/2014/main" id="{822D381B-C71A-D447-9DF8-C53BC6C19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8" name="Line 364">
                <a:extLst>
                  <a:ext uri="{FF2B5EF4-FFF2-40B4-BE49-F238E27FC236}">
                    <a16:creationId xmlns:a16="http://schemas.microsoft.com/office/drawing/2014/main" id="{59F27BE6-9E90-094A-9623-A2F27D465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9" name="Line 365">
                <a:extLst>
                  <a:ext uri="{FF2B5EF4-FFF2-40B4-BE49-F238E27FC236}">
                    <a16:creationId xmlns:a16="http://schemas.microsoft.com/office/drawing/2014/main" id="{CEC4A2AC-FC99-294C-A49A-7AEAC37FE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0" name="Line 366">
                <a:extLst>
                  <a:ext uri="{FF2B5EF4-FFF2-40B4-BE49-F238E27FC236}">
                    <a16:creationId xmlns:a16="http://schemas.microsoft.com/office/drawing/2014/main" id="{3D3101A5-08A5-CE4A-A434-C0F799277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1" name="Line 367">
                <a:extLst>
                  <a:ext uri="{FF2B5EF4-FFF2-40B4-BE49-F238E27FC236}">
                    <a16:creationId xmlns:a16="http://schemas.microsoft.com/office/drawing/2014/main" id="{34B2DC85-E78C-8143-AE2C-39DC01C5C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2" name="Line 368">
                <a:extLst>
                  <a:ext uri="{FF2B5EF4-FFF2-40B4-BE49-F238E27FC236}">
                    <a16:creationId xmlns:a16="http://schemas.microsoft.com/office/drawing/2014/main" id="{0E1DF467-7913-E94C-AA16-4F8C53CEE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3" name="Line 369">
                <a:extLst>
                  <a:ext uri="{FF2B5EF4-FFF2-40B4-BE49-F238E27FC236}">
                    <a16:creationId xmlns:a16="http://schemas.microsoft.com/office/drawing/2014/main" id="{2CA18B02-205C-3B44-B633-762309E2C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4" name="Line 370">
                <a:extLst>
                  <a:ext uri="{FF2B5EF4-FFF2-40B4-BE49-F238E27FC236}">
                    <a16:creationId xmlns:a16="http://schemas.microsoft.com/office/drawing/2014/main" id="{F0000F22-B623-CF44-8124-F4E0765F4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5" name="Line 371">
                <a:extLst>
                  <a:ext uri="{FF2B5EF4-FFF2-40B4-BE49-F238E27FC236}">
                    <a16:creationId xmlns:a16="http://schemas.microsoft.com/office/drawing/2014/main" id="{0BF63B58-9BB2-5742-A6B0-9377B0D3A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6" name="Line 372">
                <a:extLst>
                  <a:ext uri="{FF2B5EF4-FFF2-40B4-BE49-F238E27FC236}">
                    <a16:creationId xmlns:a16="http://schemas.microsoft.com/office/drawing/2014/main" id="{B3597076-A12B-E44F-A733-137F8B839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7" name="Line 373">
                <a:extLst>
                  <a:ext uri="{FF2B5EF4-FFF2-40B4-BE49-F238E27FC236}">
                    <a16:creationId xmlns:a16="http://schemas.microsoft.com/office/drawing/2014/main" id="{B54E80B8-F4F5-CC44-BD75-100CE0832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8" name="Line 374">
                <a:extLst>
                  <a:ext uri="{FF2B5EF4-FFF2-40B4-BE49-F238E27FC236}">
                    <a16:creationId xmlns:a16="http://schemas.microsoft.com/office/drawing/2014/main" id="{B50D2644-E03F-9E4D-B469-0BC305DBA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39" name="Group 375">
                <a:extLst>
                  <a:ext uri="{FF2B5EF4-FFF2-40B4-BE49-F238E27FC236}">
                    <a16:creationId xmlns:a16="http://schemas.microsoft.com/office/drawing/2014/main" id="{E18219C4-B681-6C43-8858-1D4AB2D5E3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50" name="Line 376">
                  <a:extLst>
                    <a:ext uri="{FF2B5EF4-FFF2-40B4-BE49-F238E27FC236}">
                      <a16:creationId xmlns:a16="http://schemas.microsoft.com/office/drawing/2014/main" id="{38DFE6B2-88B2-C84E-A5D3-66BEB40B5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1" name="Line 377">
                  <a:extLst>
                    <a:ext uri="{FF2B5EF4-FFF2-40B4-BE49-F238E27FC236}">
                      <a16:creationId xmlns:a16="http://schemas.microsoft.com/office/drawing/2014/main" id="{649A1A9C-7C5A-A74D-B4F1-1F809BA111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2" name="Line 378">
                  <a:extLst>
                    <a:ext uri="{FF2B5EF4-FFF2-40B4-BE49-F238E27FC236}">
                      <a16:creationId xmlns:a16="http://schemas.microsoft.com/office/drawing/2014/main" id="{7E43E60F-C1B6-3E4E-BC3C-B72540CAC8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3" name="Line 379">
                  <a:extLst>
                    <a:ext uri="{FF2B5EF4-FFF2-40B4-BE49-F238E27FC236}">
                      <a16:creationId xmlns:a16="http://schemas.microsoft.com/office/drawing/2014/main" id="{49687934-A81B-E14B-B4EA-39AE4D472F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40" name="Group 380">
                <a:extLst>
                  <a:ext uri="{FF2B5EF4-FFF2-40B4-BE49-F238E27FC236}">
                    <a16:creationId xmlns:a16="http://schemas.microsoft.com/office/drawing/2014/main" id="{DF1CB7FF-3E2F-8A4B-B1D9-9B3AB1EC2B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46" name="Line 381">
                  <a:extLst>
                    <a:ext uri="{FF2B5EF4-FFF2-40B4-BE49-F238E27FC236}">
                      <a16:creationId xmlns:a16="http://schemas.microsoft.com/office/drawing/2014/main" id="{EE6E10FB-A773-AD4C-A328-16BE099D7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7" name="Line 382">
                  <a:extLst>
                    <a:ext uri="{FF2B5EF4-FFF2-40B4-BE49-F238E27FC236}">
                      <a16:creationId xmlns:a16="http://schemas.microsoft.com/office/drawing/2014/main" id="{78E7CCE0-6A8D-154F-A4E1-D52CB32C71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8" name="Line 383">
                  <a:extLst>
                    <a:ext uri="{FF2B5EF4-FFF2-40B4-BE49-F238E27FC236}">
                      <a16:creationId xmlns:a16="http://schemas.microsoft.com/office/drawing/2014/main" id="{2089A9BA-A577-D44A-8661-C0EF7A77B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9" name="Line 384">
                  <a:extLst>
                    <a:ext uri="{FF2B5EF4-FFF2-40B4-BE49-F238E27FC236}">
                      <a16:creationId xmlns:a16="http://schemas.microsoft.com/office/drawing/2014/main" id="{5DF52F02-21BF-144D-9209-128CFF4B02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41" name="Group 385">
                <a:extLst>
                  <a:ext uri="{FF2B5EF4-FFF2-40B4-BE49-F238E27FC236}">
                    <a16:creationId xmlns:a16="http://schemas.microsoft.com/office/drawing/2014/main" id="{52D4EEE6-67A0-6A4C-A409-B92745FA0F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42" name="Line 386">
                  <a:extLst>
                    <a:ext uri="{FF2B5EF4-FFF2-40B4-BE49-F238E27FC236}">
                      <a16:creationId xmlns:a16="http://schemas.microsoft.com/office/drawing/2014/main" id="{27D49467-D7B2-194C-BE33-35DA72FEF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3" name="Line 387">
                  <a:extLst>
                    <a:ext uri="{FF2B5EF4-FFF2-40B4-BE49-F238E27FC236}">
                      <a16:creationId xmlns:a16="http://schemas.microsoft.com/office/drawing/2014/main" id="{620C6F6E-86C2-D944-99A3-9CC8E36DF5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4" name="Line 388">
                  <a:extLst>
                    <a:ext uri="{FF2B5EF4-FFF2-40B4-BE49-F238E27FC236}">
                      <a16:creationId xmlns:a16="http://schemas.microsoft.com/office/drawing/2014/main" id="{0F4DE43B-8AAA-6E48-9161-CFDBEF6497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5" name="Line 389">
                  <a:extLst>
                    <a:ext uri="{FF2B5EF4-FFF2-40B4-BE49-F238E27FC236}">
                      <a16:creationId xmlns:a16="http://schemas.microsoft.com/office/drawing/2014/main" id="{12AA1EDA-7678-EF41-B348-C0ABEEF4F5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9" name="Group 390">
              <a:extLst>
                <a:ext uri="{FF2B5EF4-FFF2-40B4-BE49-F238E27FC236}">
                  <a16:creationId xmlns:a16="http://schemas.microsoft.com/office/drawing/2014/main" id="{3CE02695-FF2A-4348-BD23-4B5C383D0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58094" name="Line 391">
                <a:extLst>
                  <a:ext uri="{FF2B5EF4-FFF2-40B4-BE49-F238E27FC236}">
                    <a16:creationId xmlns:a16="http://schemas.microsoft.com/office/drawing/2014/main" id="{4BF93E3D-2D72-0047-8C4F-541A07B69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5" name="Line 392">
                <a:extLst>
                  <a:ext uri="{FF2B5EF4-FFF2-40B4-BE49-F238E27FC236}">
                    <a16:creationId xmlns:a16="http://schemas.microsoft.com/office/drawing/2014/main" id="{6411CF2E-4843-8144-9FD1-53B9E7C90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6" name="Line 393">
                <a:extLst>
                  <a:ext uri="{FF2B5EF4-FFF2-40B4-BE49-F238E27FC236}">
                    <a16:creationId xmlns:a16="http://schemas.microsoft.com/office/drawing/2014/main" id="{BCA60FE8-8C1F-3846-A53D-1F7FC1C6D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7" name="Line 394">
                <a:extLst>
                  <a:ext uri="{FF2B5EF4-FFF2-40B4-BE49-F238E27FC236}">
                    <a16:creationId xmlns:a16="http://schemas.microsoft.com/office/drawing/2014/main" id="{16F49322-5540-F94F-B0AB-78FBEA4D7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8" name="Line 395">
                <a:extLst>
                  <a:ext uri="{FF2B5EF4-FFF2-40B4-BE49-F238E27FC236}">
                    <a16:creationId xmlns:a16="http://schemas.microsoft.com/office/drawing/2014/main" id="{12402E54-7D49-4B4F-9E83-71E1784F8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9" name="Line 396">
                <a:extLst>
                  <a:ext uri="{FF2B5EF4-FFF2-40B4-BE49-F238E27FC236}">
                    <a16:creationId xmlns:a16="http://schemas.microsoft.com/office/drawing/2014/main" id="{AB0B05C9-3D7C-4249-8CB2-6A392F7E7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0" name="Line 397">
                <a:extLst>
                  <a:ext uri="{FF2B5EF4-FFF2-40B4-BE49-F238E27FC236}">
                    <a16:creationId xmlns:a16="http://schemas.microsoft.com/office/drawing/2014/main" id="{16A22F09-C93E-874D-9822-64B3E6367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1" name="Line 398">
                <a:extLst>
                  <a:ext uri="{FF2B5EF4-FFF2-40B4-BE49-F238E27FC236}">
                    <a16:creationId xmlns:a16="http://schemas.microsoft.com/office/drawing/2014/main" id="{6E5A23ED-892E-8F43-82D1-9DB86D271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2" name="Line 399">
                <a:extLst>
                  <a:ext uri="{FF2B5EF4-FFF2-40B4-BE49-F238E27FC236}">
                    <a16:creationId xmlns:a16="http://schemas.microsoft.com/office/drawing/2014/main" id="{CB937F24-410A-8547-BA8F-F9D23E6C3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3" name="Line 400">
                <a:extLst>
                  <a:ext uri="{FF2B5EF4-FFF2-40B4-BE49-F238E27FC236}">
                    <a16:creationId xmlns:a16="http://schemas.microsoft.com/office/drawing/2014/main" id="{3636CFD3-B43A-9F45-A2FE-F3A02B7C7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4" name="Line 401">
                <a:extLst>
                  <a:ext uri="{FF2B5EF4-FFF2-40B4-BE49-F238E27FC236}">
                    <a16:creationId xmlns:a16="http://schemas.microsoft.com/office/drawing/2014/main" id="{F9FDFDFF-5BD6-3543-8869-08D04C0E4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5" name="Line 402">
                <a:extLst>
                  <a:ext uri="{FF2B5EF4-FFF2-40B4-BE49-F238E27FC236}">
                    <a16:creationId xmlns:a16="http://schemas.microsoft.com/office/drawing/2014/main" id="{70DD6E3B-13EB-0B42-ACCD-98A6F7E7F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6" name="Line 403">
                <a:extLst>
                  <a:ext uri="{FF2B5EF4-FFF2-40B4-BE49-F238E27FC236}">
                    <a16:creationId xmlns:a16="http://schemas.microsoft.com/office/drawing/2014/main" id="{44A07CED-227E-3E41-99BF-D5E3992CF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7" name="Line 404">
                <a:extLst>
                  <a:ext uri="{FF2B5EF4-FFF2-40B4-BE49-F238E27FC236}">
                    <a16:creationId xmlns:a16="http://schemas.microsoft.com/office/drawing/2014/main" id="{77A4A97B-FA1D-FB4E-AA27-AC10E5C75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8" name="Line 405">
                <a:extLst>
                  <a:ext uri="{FF2B5EF4-FFF2-40B4-BE49-F238E27FC236}">
                    <a16:creationId xmlns:a16="http://schemas.microsoft.com/office/drawing/2014/main" id="{74B7F345-6D78-A946-9CA8-24B32E0E5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09" name="Group 406">
                <a:extLst>
                  <a:ext uri="{FF2B5EF4-FFF2-40B4-BE49-F238E27FC236}">
                    <a16:creationId xmlns:a16="http://schemas.microsoft.com/office/drawing/2014/main" id="{2FBF2CF6-3896-C74A-BA73-CA524594FF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20" name="Line 407">
                  <a:extLst>
                    <a:ext uri="{FF2B5EF4-FFF2-40B4-BE49-F238E27FC236}">
                      <a16:creationId xmlns:a16="http://schemas.microsoft.com/office/drawing/2014/main" id="{B81AAFE1-744E-6E4A-B0C4-A6DA2D50E9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1" name="Line 408">
                  <a:extLst>
                    <a:ext uri="{FF2B5EF4-FFF2-40B4-BE49-F238E27FC236}">
                      <a16:creationId xmlns:a16="http://schemas.microsoft.com/office/drawing/2014/main" id="{9CDA9BB9-611D-E442-A898-397C847C32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2" name="Line 409">
                  <a:extLst>
                    <a:ext uri="{FF2B5EF4-FFF2-40B4-BE49-F238E27FC236}">
                      <a16:creationId xmlns:a16="http://schemas.microsoft.com/office/drawing/2014/main" id="{3811C3D4-754C-C34B-8D5A-20D895F08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3" name="Line 410">
                  <a:extLst>
                    <a:ext uri="{FF2B5EF4-FFF2-40B4-BE49-F238E27FC236}">
                      <a16:creationId xmlns:a16="http://schemas.microsoft.com/office/drawing/2014/main" id="{85686293-ADED-3740-8DC2-B16C36786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10" name="Group 411">
                <a:extLst>
                  <a:ext uri="{FF2B5EF4-FFF2-40B4-BE49-F238E27FC236}">
                    <a16:creationId xmlns:a16="http://schemas.microsoft.com/office/drawing/2014/main" id="{AE0590EF-130C-EE40-8123-1476424B1E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16" name="Line 412">
                  <a:extLst>
                    <a:ext uri="{FF2B5EF4-FFF2-40B4-BE49-F238E27FC236}">
                      <a16:creationId xmlns:a16="http://schemas.microsoft.com/office/drawing/2014/main" id="{79589515-B3C3-834B-8021-FA1BA518E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7" name="Line 413">
                  <a:extLst>
                    <a:ext uri="{FF2B5EF4-FFF2-40B4-BE49-F238E27FC236}">
                      <a16:creationId xmlns:a16="http://schemas.microsoft.com/office/drawing/2014/main" id="{4B22FC1E-7FF5-C145-90CC-B644DEFEBB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8" name="Line 414">
                  <a:extLst>
                    <a:ext uri="{FF2B5EF4-FFF2-40B4-BE49-F238E27FC236}">
                      <a16:creationId xmlns:a16="http://schemas.microsoft.com/office/drawing/2014/main" id="{D1DE9359-F017-F645-9D6C-7364377920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9" name="Line 415">
                  <a:extLst>
                    <a:ext uri="{FF2B5EF4-FFF2-40B4-BE49-F238E27FC236}">
                      <a16:creationId xmlns:a16="http://schemas.microsoft.com/office/drawing/2014/main" id="{F6BA7189-97FC-EA40-B176-C4CF867FFE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11" name="Group 416">
                <a:extLst>
                  <a:ext uri="{FF2B5EF4-FFF2-40B4-BE49-F238E27FC236}">
                    <a16:creationId xmlns:a16="http://schemas.microsoft.com/office/drawing/2014/main" id="{479D6F75-6BA4-F645-A738-A47F228CAD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12" name="Line 417">
                  <a:extLst>
                    <a:ext uri="{FF2B5EF4-FFF2-40B4-BE49-F238E27FC236}">
                      <a16:creationId xmlns:a16="http://schemas.microsoft.com/office/drawing/2014/main" id="{E4782191-7111-814B-9883-B458732BBD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3" name="Line 418">
                  <a:extLst>
                    <a:ext uri="{FF2B5EF4-FFF2-40B4-BE49-F238E27FC236}">
                      <a16:creationId xmlns:a16="http://schemas.microsoft.com/office/drawing/2014/main" id="{C2FE3114-AA29-D744-8442-E13B803286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4" name="Line 419">
                  <a:extLst>
                    <a:ext uri="{FF2B5EF4-FFF2-40B4-BE49-F238E27FC236}">
                      <a16:creationId xmlns:a16="http://schemas.microsoft.com/office/drawing/2014/main" id="{0140C9DF-4134-5047-AB4A-3011EF3660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5" name="Line 420">
                  <a:extLst>
                    <a:ext uri="{FF2B5EF4-FFF2-40B4-BE49-F238E27FC236}">
                      <a16:creationId xmlns:a16="http://schemas.microsoft.com/office/drawing/2014/main" id="{88182EE5-6A87-D044-878B-E3302C734E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8090" name="Line 421">
              <a:extLst>
                <a:ext uri="{FF2B5EF4-FFF2-40B4-BE49-F238E27FC236}">
                  <a16:creationId xmlns:a16="http://schemas.microsoft.com/office/drawing/2014/main" id="{EF607088-4A93-CE4E-BFFE-931575458D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1" name="Line 422">
              <a:extLst>
                <a:ext uri="{FF2B5EF4-FFF2-40B4-BE49-F238E27FC236}">
                  <a16:creationId xmlns:a16="http://schemas.microsoft.com/office/drawing/2014/main" id="{8E6AFB25-B657-CD4B-8BB9-9253938F7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2" name="Line 423">
              <a:extLst>
                <a:ext uri="{FF2B5EF4-FFF2-40B4-BE49-F238E27FC236}">
                  <a16:creationId xmlns:a16="http://schemas.microsoft.com/office/drawing/2014/main" id="{0FFD8257-FA34-0342-9675-FB7BC3CA4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3" name="Line 424">
              <a:extLst>
                <a:ext uri="{FF2B5EF4-FFF2-40B4-BE49-F238E27FC236}">
                  <a16:creationId xmlns:a16="http://schemas.microsoft.com/office/drawing/2014/main" id="{7E3F09E4-3E09-534D-BCB8-115E0543C3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1" name="Group 425">
            <a:extLst>
              <a:ext uri="{FF2B5EF4-FFF2-40B4-BE49-F238E27FC236}">
                <a16:creationId xmlns:a16="http://schemas.microsoft.com/office/drawing/2014/main" id="{9EA11E2F-7F4E-FC41-A4B1-9CA2901B0BF9}"/>
              </a:ext>
            </a:extLst>
          </p:cNvPr>
          <p:cNvGrpSpPr>
            <a:grpSpLocks/>
          </p:cNvGrpSpPr>
          <p:nvPr/>
        </p:nvGrpSpPr>
        <p:grpSpPr bwMode="auto">
          <a:xfrm>
            <a:off x="4337050" y="3108325"/>
            <a:ext cx="977900" cy="330200"/>
            <a:chOff x="717" y="1160"/>
            <a:chExt cx="616" cy="208"/>
          </a:xfrm>
        </p:grpSpPr>
        <p:sp>
          <p:nvSpPr>
            <p:cNvPr id="58080" name="Rectangle 426">
              <a:extLst>
                <a:ext uri="{FF2B5EF4-FFF2-40B4-BE49-F238E27FC236}">
                  <a16:creationId xmlns:a16="http://schemas.microsoft.com/office/drawing/2014/main" id="{BEF42C02-66E3-F449-9508-8399B8A52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1" name="Text Box 427">
              <a:extLst>
                <a:ext uri="{FF2B5EF4-FFF2-40B4-BE49-F238E27FC236}">
                  <a16:creationId xmlns:a16="http://schemas.microsoft.com/office/drawing/2014/main" id="{6419BF17-0A42-0540-B678-D30B01899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57352" name="Group 428">
            <a:extLst>
              <a:ext uri="{FF2B5EF4-FFF2-40B4-BE49-F238E27FC236}">
                <a16:creationId xmlns:a16="http://schemas.microsoft.com/office/drawing/2014/main" id="{14B333D7-1EBE-A242-8986-075073FB56EB}"/>
              </a:ext>
            </a:extLst>
          </p:cNvPr>
          <p:cNvGrpSpPr>
            <a:grpSpLocks/>
          </p:cNvGrpSpPr>
          <p:nvPr/>
        </p:nvGrpSpPr>
        <p:grpSpPr bwMode="auto">
          <a:xfrm>
            <a:off x="4651375" y="3830638"/>
            <a:ext cx="1016000" cy="931862"/>
            <a:chOff x="291" y="1263"/>
            <a:chExt cx="640" cy="587"/>
          </a:xfrm>
        </p:grpSpPr>
        <p:sp>
          <p:nvSpPr>
            <p:cNvPr id="57913" name="AutoShape 429">
              <a:extLst>
                <a:ext uri="{FF2B5EF4-FFF2-40B4-BE49-F238E27FC236}">
                  <a16:creationId xmlns:a16="http://schemas.microsoft.com/office/drawing/2014/main" id="{6B5A8A38-D8EC-6142-A295-CF9837B35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14" name="AutoShape 430">
              <a:extLst>
                <a:ext uri="{FF2B5EF4-FFF2-40B4-BE49-F238E27FC236}">
                  <a16:creationId xmlns:a16="http://schemas.microsoft.com/office/drawing/2014/main" id="{6E1B07E7-7DEA-2048-ABC5-BC46EAE7F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15" name="AutoShape 431">
              <a:extLst>
                <a:ext uri="{FF2B5EF4-FFF2-40B4-BE49-F238E27FC236}">
                  <a16:creationId xmlns:a16="http://schemas.microsoft.com/office/drawing/2014/main" id="{5BB7D8C2-A3DE-3245-BE36-677A68A1E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916" name="Group 432">
              <a:extLst>
                <a:ext uri="{FF2B5EF4-FFF2-40B4-BE49-F238E27FC236}">
                  <a16:creationId xmlns:a16="http://schemas.microsoft.com/office/drawing/2014/main" id="{F7D70C37-8AFB-6F43-9906-5C22637AD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58048" name="AutoShape 433">
                <a:extLst>
                  <a:ext uri="{FF2B5EF4-FFF2-40B4-BE49-F238E27FC236}">
                    <a16:creationId xmlns:a16="http://schemas.microsoft.com/office/drawing/2014/main" id="{C405000C-5D30-1349-9B6D-F7EC3C887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8049" name="Group 434">
                <a:extLst>
                  <a:ext uri="{FF2B5EF4-FFF2-40B4-BE49-F238E27FC236}">
                    <a16:creationId xmlns:a16="http://schemas.microsoft.com/office/drawing/2014/main" id="{799997A7-9EC4-AA48-B952-B6E77A505F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8050" name="Line 435">
                  <a:extLst>
                    <a:ext uri="{FF2B5EF4-FFF2-40B4-BE49-F238E27FC236}">
                      <a16:creationId xmlns:a16="http://schemas.microsoft.com/office/drawing/2014/main" id="{A23AC6BB-6E86-CF49-A115-DD383713B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1" name="Line 436">
                  <a:extLst>
                    <a:ext uri="{FF2B5EF4-FFF2-40B4-BE49-F238E27FC236}">
                      <a16:creationId xmlns:a16="http://schemas.microsoft.com/office/drawing/2014/main" id="{5F0C2979-BB60-2F4E-8BD0-A7DFAA4118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2" name="Line 437">
                  <a:extLst>
                    <a:ext uri="{FF2B5EF4-FFF2-40B4-BE49-F238E27FC236}">
                      <a16:creationId xmlns:a16="http://schemas.microsoft.com/office/drawing/2014/main" id="{D2DD2C13-6B6D-BC4B-A14C-790232A2F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3" name="Line 438">
                  <a:extLst>
                    <a:ext uri="{FF2B5EF4-FFF2-40B4-BE49-F238E27FC236}">
                      <a16:creationId xmlns:a16="http://schemas.microsoft.com/office/drawing/2014/main" id="{112FFBE0-9A0E-8149-9C53-01F45A7F4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4" name="Line 439">
                  <a:extLst>
                    <a:ext uri="{FF2B5EF4-FFF2-40B4-BE49-F238E27FC236}">
                      <a16:creationId xmlns:a16="http://schemas.microsoft.com/office/drawing/2014/main" id="{5BB35CC0-4CB5-A947-96B4-AC7B4FF8A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5" name="Line 440">
                  <a:extLst>
                    <a:ext uri="{FF2B5EF4-FFF2-40B4-BE49-F238E27FC236}">
                      <a16:creationId xmlns:a16="http://schemas.microsoft.com/office/drawing/2014/main" id="{40B430BE-F713-304F-B5BB-A62A6BC919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6" name="Line 441">
                  <a:extLst>
                    <a:ext uri="{FF2B5EF4-FFF2-40B4-BE49-F238E27FC236}">
                      <a16:creationId xmlns:a16="http://schemas.microsoft.com/office/drawing/2014/main" id="{DCA27BCC-BC2A-8A45-B0ED-0A12E7DD0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7" name="Line 442">
                  <a:extLst>
                    <a:ext uri="{FF2B5EF4-FFF2-40B4-BE49-F238E27FC236}">
                      <a16:creationId xmlns:a16="http://schemas.microsoft.com/office/drawing/2014/main" id="{F8E4E902-AB0B-F64D-B0AB-18C4DAD321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8" name="Line 443">
                  <a:extLst>
                    <a:ext uri="{FF2B5EF4-FFF2-40B4-BE49-F238E27FC236}">
                      <a16:creationId xmlns:a16="http://schemas.microsoft.com/office/drawing/2014/main" id="{4925A181-1E4A-D140-8D6B-856722DFB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9" name="Line 444">
                  <a:extLst>
                    <a:ext uri="{FF2B5EF4-FFF2-40B4-BE49-F238E27FC236}">
                      <a16:creationId xmlns:a16="http://schemas.microsoft.com/office/drawing/2014/main" id="{2ACC6DC2-62EE-714F-AE01-5A0E76A90A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0" name="Line 445">
                  <a:extLst>
                    <a:ext uri="{FF2B5EF4-FFF2-40B4-BE49-F238E27FC236}">
                      <a16:creationId xmlns:a16="http://schemas.microsoft.com/office/drawing/2014/main" id="{3E63B784-4AAC-894B-BA91-F835FF1A8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1" name="Line 446">
                  <a:extLst>
                    <a:ext uri="{FF2B5EF4-FFF2-40B4-BE49-F238E27FC236}">
                      <a16:creationId xmlns:a16="http://schemas.microsoft.com/office/drawing/2014/main" id="{BE1D5DEB-7412-214F-BCA1-957C7EFF6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2" name="Line 447">
                  <a:extLst>
                    <a:ext uri="{FF2B5EF4-FFF2-40B4-BE49-F238E27FC236}">
                      <a16:creationId xmlns:a16="http://schemas.microsoft.com/office/drawing/2014/main" id="{59CC6C64-F5AE-8B4E-A044-A3E30612B3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3" name="Line 448">
                  <a:extLst>
                    <a:ext uri="{FF2B5EF4-FFF2-40B4-BE49-F238E27FC236}">
                      <a16:creationId xmlns:a16="http://schemas.microsoft.com/office/drawing/2014/main" id="{C3D1E94C-E2C4-654D-A7CE-551ADF8A2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4" name="Line 449">
                  <a:extLst>
                    <a:ext uri="{FF2B5EF4-FFF2-40B4-BE49-F238E27FC236}">
                      <a16:creationId xmlns:a16="http://schemas.microsoft.com/office/drawing/2014/main" id="{0A812FDF-FD1A-C04F-A22A-57A1844CA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8065" name="Group 450">
                  <a:extLst>
                    <a:ext uri="{FF2B5EF4-FFF2-40B4-BE49-F238E27FC236}">
                      <a16:creationId xmlns:a16="http://schemas.microsoft.com/office/drawing/2014/main" id="{C50D812E-F61B-EF4A-BBD3-FF0B154986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8076" name="Line 451">
                    <a:extLst>
                      <a:ext uri="{FF2B5EF4-FFF2-40B4-BE49-F238E27FC236}">
                        <a16:creationId xmlns:a16="http://schemas.microsoft.com/office/drawing/2014/main" id="{05A49B79-C368-5843-B3CA-FF77658363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7" name="Line 452">
                    <a:extLst>
                      <a:ext uri="{FF2B5EF4-FFF2-40B4-BE49-F238E27FC236}">
                        <a16:creationId xmlns:a16="http://schemas.microsoft.com/office/drawing/2014/main" id="{957AAC69-18AE-4348-9EE3-973F57991F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8" name="Line 453">
                    <a:extLst>
                      <a:ext uri="{FF2B5EF4-FFF2-40B4-BE49-F238E27FC236}">
                        <a16:creationId xmlns:a16="http://schemas.microsoft.com/office/drawing/2014/main" id="{79AEC044-FC20-6D42-8858-DA1F1328E0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9" name="Line 454">
                    <a:extLst>
                      <a:ext uri="{FF2B5EF4-FFF2-40B4-BE49-F238E27FC236}">
                        <a16:creationId xmlns:a16="http://schemas.microsoft.com/office/drawing/2014/main" id="{0AB11AA9-56D7-8C40-BC0A-3633B5F3FA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66" name="Group 455">
                  <a:extLst>
                    <a:ext uri="{FF2B5EF4-FFF2-40B4-BE49-F238E27FC236}">
                      <a16:creationId xmlns:a16="http://schemas.microsoft.com/office/drawing/2014/main" id="{FCA79C62-E772-034C-90C4-18935CD611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8072" name="Line 456">
                    <a:extLst>
                      <a:ext uri="{FF2B5EF4-FFF2-40B4-BE49-F238E27FC236}">
                        <a16:creationId xmlns:a16="http://schemas.microsoft.com/office/drawing/2014/main" id="{7FE49E65-1459-CA44-A3F3-00FEF91E8F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3" name="Line 457">
                    <a:extLst>
                      <a:ext uri="{FF2B5EF4-FFF2-40B4-BE49-F238E27FC236}">
                        <a16:creationId xmlns:a16="http://schemas.microsoft.com/office/drawing/2014/main" id="{1ADB03BB-4C95-824C-9866-1DDCD4DBE1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4" name="Line 458">
                    <a:extLst>
                      <a:ext uri="{FF2B5EF4-FFF2-40B4-BE49-F238E27FC236}">
                        <a16:creationId xmlns:a16="http://schemas.microsoft.com/office/drawing/2014/main" id="{2B7632D5-4B01-BC42-8C59-8AFDD609DA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5" name="Line 459">
                    <a:extLst>
                      <a:ext uri="{FF2B5EF4-FFF2-40B4-BE49-F238E27FC236}">
                        <a16:creationId xmlns:a16="http://schemas.microsoft.com/office/drawing/2014/main" id="{9AF2B940-78E0-0940-ADE0-7A67B40661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67" name="Group 460">
                  <a:extLst>
                    <a:ext uri="{FF2B5EF4-FFF2-40B4-BE49-F238E27FC236}">
                      <a16:creationId xmlns:a16="http://schemas.microsoft.com/office/drawing/2014/main" id="{1CE96914-A42F-8B4A-9D18-DF2A5DE041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8068" name="Line 461">
                    <a:extLst>
                      <a:ext uri="{FF2B5EF4-FFF2-40B4-BE49-F238E27FC236}">
                        <a16:creationId xmlns:a16="http://schemas.microsoft.com/office/drawing/2014/main" id="{C5216D52-016F-6447-886C-E2C8C867B0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69" name="Line 462">
                    <a:extLst>
                      <a:ext uri="{FF2B5EF4-FFF2-40B4-BE49-F238E27FC236}">
                        <a16:creationId xmlns:a16="http://schemas.microsoft.com/office/drawing/2014/main" id="{AE7EC8B5-7050-FD40-8078-8BDECB95A7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0" name="Line 463">
                    <a:extLst>
                      <a:ext uri="{FF2B5EF4-FFF2-40B4-BE49-F238E27FC236}">
                        <a16:creationId xmlns:a16="http://schemas.microsoft.com/office/drawing/2014/main" id="{CF8081B3-FD42-9A4B-9AD0-6E241688F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1" name="Line 464">
                    <a:extLst>
                      <a:ext uri="{FF2B5EF4-FFF2-40B4-BE49-F238E27FC236}">
                        <a16:creationId xmlns:a16="http://schemas.microsoft.com/office/drawing/2014/main" id="{C641E274-24ED-0742-BDB8-63F5A4C59C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917" name="Group 465">
              <a:extLst>
                <a:ext uri="{FF2B5EF4-FFF2-40B4-BE49-F238E27FC236}">
                  <a16:creationId xmlns:a16="http://schemas.microsoft.com/office/drawing/2014/main" id="{C1F20DD1-3FE9-284B-B35E-244496BAD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58018" name="Line 466">
                <a:extLst>
                  <a:ext uri="{FF2B5EF4-FFF2-40B4-BE49-F238E27FC236}">
                    <a16:creationId xmlns:a16="http://schemas.microsoft.com/office/drawing/2014/main" id="{47E7E4DB-0E9C-6D4F-B8DD-6B3C3248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19" name="Line 467">
                <a:extLst>
                  <a:ext uri="{FF2B5EF4-FFF2-40B4-BE49-F238E27FC236}">
                    <a16:creationId xmlns:a16="http://schemas.microsoft.com/office/drawing/2014/main" id="{4ADCE793-BB20-DA41-AF4C-1F33E7C51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0" name="Line 468">
                <a:extLst>
                  <a:ext uri="{FF2B5EF4-FFF2-40B4-BE49-F238E27FC236}">
                    <a16:creationId xmlns:a16="http://schemas.microsoft.com/office/drawing/2014/main" id="{847574EE-40B0-2248-BCFD-B8BE471FC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1" name="Line 469">
                <a:extLst>
                  <a:ext uri="{FF2B5EF4-FFF2-40B4-BE49-F238E27FC236}">
                    <a16:creationId xmlns:a16="http://schemas.microsoft.com/office/drawing/2014/main" id="{E6411104-0083-584D-8794-94367EB9A2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2" name="Line 470">
                <a:extLst>
                  <a:ext uri="{FF2B5EF4-FFF2-40B4-BE49-F238E27FC236}">
                    <a16:creationId xmlns:a16="http://schemas.microsoft.com/office/drawing/2014/main" id="{87CF747C-C2BC-9E47-81F1-63CFDCBC0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3" name="Line 471">
                <a:extLst>
                  <a:ext uri="{FF2B5EF4-FFF2-40B4-BE49-F238E27FC236}">
                    <a16:creationId xmlns:a16="http://schemas.microsoft.com/office/drawing/2014/main" id="{636A480E-66EC-374E-B3EC-3A56DF39B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4" name="Line 472">
                <a:extLst>
                  <a:ext uri="{FF2B5EF4-FFF2-40B4-BE49-F238E27FC236}">
                    <a16:creationId xmlns:a16="http://schemas.microsoft.com/office/drawing/2014/main" id="{97E7AADD-2DDF-C448-9714-A663D41A5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5" name="Line 473">
                <a:extLst>
                  <a:ext uri="{FF2B5EF4-FFF2-40B4-BE49-F238E27FC236}">
                    <a16:creationId xmlns:a16="http://schemas.microsoft.com/office/drawing/2014/main" id="{F4D1EC69-F9F9-0F43-884E-F59E45F5E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6" name="Line 474">
                <a:extLst>
                  <a:ext uri="{FF2B5EF4-FFF2-40B4-BE49-F238E27FC236}">
                    <a16:creationId xmlns:a16="http://schemas.microsoft.com/office/drawing/2014/main" id="{DF9C4940-03D7-734F-B1A9-726D5CA6D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7" name="Line 475">
                <a:extLst>
                  <a:ext uri="{FF2B5EF4-FFF2-40B4-BE49-F238E27FC236}">
                    <a16:creationId xmlns:a16="http://schemas.microsoft.com/office/drawing/2014/main" id="{5892EAF6-5A03-4241-A864-DA98E1284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8" name="Line 476">
                <a:extLst>
                  <a:ext uri="{FF2B5EF4-FFF2-40B4-BE49-F238E27FC236}">
                    <a16:creationId xmlns:a16="http://schemas.microsoft.com/office/drawing/2014/main" id="{31893C45-FF9E-2D4D-8A8C-9DA01185A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9" name="Line 477">
                <a:extLst>
                  <a:ext uri="{FF2B5EF4-FFF2-40B4-BE49-F238E27FC236}">
                    <a16:creationId xmlns:a16="http://schemas.microsoft.com/office/drawing/2014/main" id="{7B70F7D6-E1CC-A24E-9DA8-D6E281E6B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0" name="Line 478">
                <a:extLst>
                  <a:ext uri="{FF2B5EF4-FFF2-40B4-BE49-F238E27FC236}">
                    <a16:creationId xmlns:a16="http://schemas.microsoft.com/office/drawing/2014/main" id="{D33DFD2D-BADC-C649-882A-61D24A8D1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1" name="Line 479">
                <a:extLst>
                  <a:ext uri="{FF2B5EF4-FFF2-40B4-BE49-F238E27FC236}">
                    <a16:creationId xmlns:a16="http://schemas.microsoft.com/office/drawing/2014/main" id="{4A06D79E-01D7-BF4E-966B-5C5E1E603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2" name="Line 480">
                <a:extLst>
                  <a:ext uri="{FF2B5EF4-FFF2-40B4-BE49-F238E27FC236}">
                    <a16:creationId xmlns:a16="http://schemas.microsoft.com/office/drawing/2014/main" id="{1BDDE473-D3FF-934A-BFA6-C324BD4F4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033" name="Group 481">
                <a:extLst>
                  <a:ext uri="{FF2B5EF4-FFF2-40B4-BE49-F238E27FC236}">
                    <a16:creationId xmlns:a16="http://schemas.microsoft.com/office/drawing/2014/main" id="{8319FD4E-FFF7-064B-BE1F-CF15EE61ED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044" name="Line 482">
                  <a:extLst>
                    <a:ext uri="{FF2B5EF4-FFF2-40B4-BE49-F238E27FC236}">
                      <a16:creationId xmlns:a16="http://schemas.microsoft.com/office/drawing/2014/main" id="{219AEEB7-1EA8-F247-B595-E14DA1FBA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5" name="Line 483">
                  <a:extLst>
                    <a:ext uri="{FF2B5EF4-FFF2-40B4-BE49-F238E27FC236}">
                      <a16:creationId xmlns:a16="http://schemas.microsoft.com/office/drawing/2014/main" id="{E1AAB7AF-4E69-3A46-BCB3-5C510B34BD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6" name="Line 484">
                  <a:extLst>
                    <a:ext uri="{FF2B5EF4-FFF2-40B4-BE49-F238E27FC236}">
                      <a16:creationId xmlns:a16="http://schemas.microsoft.com/office/drawing/2014/main" id="{B047EADA-3FF1-A449-BFA5-A338A45B3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7" name="Line 485">
                  <a:extLst>
                    <a:ext uri="{FF2B5EF4-FFF2-40B4-BE49-F238E27FC236}">
                      <a16:creationId xmlns:a16="http://schemas.microsoft.com/office/drawing/2014/main" id="{484C1F4A-8608-2C45-BFE5-1419423A1C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34" name="Group 486">
                <a:extLst>
                  <a:ext uri="{FF2B5EF4-FFF2-40B4-BE49-F238E27FC236}">
                    <a16:creationId xmlns:a16="http://schemas.microsoft.com/office/drawing/2014/main" id="{A43C3300-E79E-5C40-B7A1-9C875CE99E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040" name="Line 487">
                  <a:extLst>
                    <a:ext uri="{FF2B5EF4-FFF2-40B4-BE49-F238E27FC236}">
                      <a16:creationId xmlns:a16="http://schemas.microsoft.com/office/drawing/2014/main" id="{E70A984B-DE73-FC4C-B05C-E9F091D4F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1" name="Line 488">
                  <a:extLst>
                    <a:ext uri="{FF2B5EF4-FFF2-40B4-BE49-F238E27FC236}">
                      <a16:creationId xmlns:a16="http://schemas.microsoft.com/office/drawing/2014/main" id="{B371DAF1-0AF9-E24B-A535-80CBBA07A8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2" name="Line 489">
                  <a:extLst>
                    <a:ext uri="{FF2B5EF4-FFF2-40B4-BE49-F238E27FC236}">
                      <a16:creationId xmlns:a16="http://schemas.microsoft.com/office/drawing/2014/main" id="{A0131724-F32A-2545-A767-12B8D02209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3" name="Line 490">
                  <a:extLst>
                    <a:ext uri="{FF2B5EF4-FFF2-40B4-BE49-F238E27FC236}">
                      <a16:creationId xmlns:a16="http://schemas.microsoft.com/office/drawing/2014/main" id="{7740B780-7FA7-AC46-AEF0-DD032E5ADF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35" name="Group 491">
                <a:extLst>
                  <a:ext uri="{FF2B5EF4-FFF2-40B4-BE49-F238E27FC236}">
                    <a16:creationId xmlns:a16="http://schemas.microsoft.com/office/drawing/2014/main" id="{0F5476EE-A2F8-9D40-BC4D-B48890329F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036" name="Line 492">
                  <a:extLst>
                    <a:ext uri="{FF2B5EF4-FFF2-40B4-BE49-F238E27FC236}">
                      <a16:creationId xmlns:a16="http://schemas.microsoft.com/office/drawing/2014/main" id="{B6C80D95-2119-BD4D-B703-9D206000B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7" name="Line 493">
                  <a:extLst>
                    <a:ext uri="{FF2B5EF4-FFF2-40B4-BE49-F238E27FC236}">
                      <a16:creationId xmlns:a16="http://schemas.microsoft.com/office/drawing/2014/main" id="{82542043-9615-D841-9DB3-74B6C802FD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8" name="Line 494">
                  <a:extLst>
                    <a:ext uri="{FF2B5EF4-FFF2-40B4-BE49-F238E27FC236}">
                      <a16:creationId xmlns:a16="http://schemas.microsoft.com/office/drawing/2014/main" id="{CD7456A9-F3E8-C24B-B0D5-200DB3D40D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9" name="Line 495">
                  <a:extLst>
                    <a:ext uri="{FF2B5EF4-FFF2-40B4-BE49-F238E27FC236}">
                      <a16:creationId xmlns:a16="http://schemas.microsoft.com/office/drawing/2014/main" id="{95B17A64-16C8-4847-8D03-608EFF09D1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918" name="Group 496">
              <a:extLst>
                <a:ext uri="{FF2B5EF4-FFF2-40B4-BE49-F238E27FC236}">
                  <a16:creationId xmlns:a16="http://schemas.microsoft.com/office/drawing/2014/main" id="{8FB67D1D-7337-8345-9A8F-AD75B5FAA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57988" name="Line 497">
                <a:extLst>
                  <a:ext uri="{FF2B5EF4-FFF2-40B4-BE49-F238E27FC236}">
                    <a16:creationId xmlns:a16="http://schemas.microsoft.com/office/drawing/2014/main" id="{7B8E3401-1AB2-FD4F-A021-A813E7B8F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89" name="Line 498">
                <a:extLst>
                  <a:ext uri="{FF2B5EF4-FFF2-40B4-BE49-F238E27FC236}">
                    <a16:creationId xmlns:a16="http://schemas.microsoft.com/office/drawing/2014/main" id="{B84BF215-7F72-1E4B-B323-4F3D1E7E9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0" name="Line 499">
                <a:extLst>
                  <a:ext uri="{FF2B5EF4-FFF2-40B4-BE49-F238E27FC236}">
                    <a16:creationId xmlns:a16="http://schemas.microsoft.com/office/drawing/2014/main" id="{019FACA3-4B15-CA47-9571-855B59041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1" name="Line 500">
                <a:extLst>
                  <a:ext uri="{FF2B5EF4-FFF2-40B4-BE49-F238E27FC236}">
                    <a16:creationId xmlns:a16="http://schemas.microsoft.com/office/drawing/2014/main" id="{74FAA4E5-29DE-504D-A800-4235C04CB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2" name="Line 501">
                <a:extLst>
                  <a:ext uri="{FF2B5EF4-FFF2-40B4-BE49-F238E27FC236}">
                    <a16:creationId xmlns:a16="http://schemas.microsoft.com/office/drawing/2014/main" id="{D7940368-FE57-6041-B6A4-6C5C80B94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3" name="Line 502">
                <a:extLst>
                  <a:ext uri="{FF2B5EF4-FFF2-40B4-BE49-F238E27FC236}">
                    <a16:creationId xmlns:a16="http://schemas.microsoft.com/office/drawing/2014/main" id="{D4E82D98-79BE-BB41-87EE-3CD1CBE6B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4" name="Line 503">
                <a:extLst>
                  <a:ext uri="{FF2B5EF4-FFF2-40B4-BE49-F238E27FC236}">
                    <a16:creationId xmlns:a16="http://schemas.microsoft.com/office/drawing/2014/main" id="{1BEB9576-6D22-8C4F-8E01-8F83E7C106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5" name="Line 504">
                <a:extLst>
                  <a:ext uri="{FF2B5EF4-FFF2-40B4-BE49-F238E27FC236}">
                    <a16:creationId xmlns:a16="http://schemas.microsoft.com/office/drawing/2014/main" id="{AE4B9CCB-4483-D846-9F89-AF2F9315E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6" name="Line 505">
                <a:extLst>
                  <a:ext uri="{FF2B5EF4-FFF2-40B4-BE49-F238E27FC236}">
                    <a16:creationId xmlns:a16="http://schemas.microsoft.com/office/drawing/2014/main" id="{A4A1FB4C-5AED-264D-88EC-11D267FC9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7" name="Line 506">
                <a:extLst>
                  <a:ext uri="{FF2B5EF4-FFF2-40B4-BE49-F238E27FC236}">
                    <a16:creationId xmlns:a16="http://schemas.microsoft.com/office/drawing/2014/main" id="{14465ADB-1C9E-6547-8576-3AF41577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8" name="Line 507">
                <a:extLst>
                  <a:ext uri="{FF2B5EF4-FFF2-40B4-BE49-F238E27FC236}">
                    <a16:creationId xmlns:a16="http://schemas.microsoft.com/office/drawing/2014/main" id="{E8D38236-3B64-4641-90E5-522DE0A31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9" name="Line 508">
                <a:extLst>
                  <a:ext uri="{FF2B5EF4-FFF2-40B4-BE49-F238E27FC236}">
                    <a16:creationId xmlns:a16="http://schemas.microsoft.com/office/drawing/2014/main" id="{5C4E33DE-A601-ED47-9BC6-54C62243E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0" name="Line 509">
                <a:extLst>
                  <a:ext uri="{FF2B5EF4-FFF2-40B4-BE49-F238E27FC236}">
                    <a16:creationId xmlns:a16="http://schemas.microsoft.com/office/drawing/2014/main" id="{CEABBC26-C97A-FE4B-BF93-E7E813C935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1" name="Line 510">
                <a:extLst>
                  <a:ext uri="{FF2B5EF4-FFF2-40B4-BE49-F238E27FC236}">
                    <a16:creationId xmlns:a16="http://schemas.microsoft.com/office/drawing/2014/main" id="{29C20006-739E-4D44-AB5B-1899B9387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2" name="Line 511">
                <a:extLst>
                  <a:ext uri="{FF2B5EF4-FFF2-40B4-BE49-F238E27FC236}">
                    <a16:creationId xmlns:a16="http://schemas.microsoft.com/office/drawing/2014/main" id="{28115FB3-9BB6-1246-98A1-22734DFFD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003" name="Group 512">
                <a:extLst>
                  <a:ext uri="{FF2B5EF4-FFF2-40B4-BE49-F238E27FC236}">
                    <a16:creationId xmlns:a16="http://schemas.microsoft.com/office/drawing/2014/main" id="{9F7A2853-4F5D-684E-86DD-39C34CFB21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014" name="Line 513">
                  <a:extLst>
                    <a:ext uri="{FF2B5EF4-FFF2-40B4-BE49-F238E27FC236}">
                      <a16:creationId xmlns:a16="http://schemas.microsoft.com/office/drawing/2014/main" id="{72D3E1A2-3763-EB45-BDDF-8D28BF6E1F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5" name="Line 514">
                  <a:extLst>
                    <a:ext uri="{FF2B5EF4-FFF2-40B4-BE49-F238E27FC236}">
                      <a16:creationId xmlns:a16="http://schemas.microsoft.com/office/drawing/2014/main" id="{839B72D0-7CA2-A849-B1E5-F7E03C8E31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6" name="Line 515">
                  <a:extLst>
                    <a:ext uri="{FF2B5EF4-FFF2-40B4-BE49-F238E27FC236}">
                      <a16:creationId xmlns:a16="http://schemas.microsoft.com/office/drawing/2014/main" id="{4CA65389-B814-5E4A-9234-426A6CD52B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7" name="Line 516">
                  <a:extLst>
                    <a:ext uri="{FF2B5EF4-FFF2-40B4-BE49-F238E27FC236}">
                      <a16:creationId xmlns:a16="http://schemas.microsoft.com/office/drawing/2014/main" id="{338D0C2A-6785-1C41-8EEF-45E7AD9E7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04" name="Group 517">
                <a:extLst>
                  <a:ext uri="{FF2B5EF4-FFF2-40B4-BE49-F238E27FC236}">
                    <a16:creationId xmlns:a16="http://schemas.microsoft.com/office/drawing/2014/main" id="{4754D204-533F-7740-84A7-1296B9CB8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010" name="Line 518">
                  <a:extLst>
                    <a:ext uri="{FF2B5EF4-FFF2-40B4-BE49-F238E27FC236}">
                      <a16:creationId xmlns:a16="http://schemas.microsoft.com/office/drawing/2014/main" id="{6B77286B-6926-B342-98C2-33FB528240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1" name="Line 519">
                  <a:extLst>
                    <a:ext uri="{FF2B5EF4-FFF2-40B4-BE49-F238E27FC236}">
                      <a16:creationId xmlns:a16="http://schemas.microsoft.com/office/drawing/2014/main" id="{5B2E77B8-3FCD-4743-9934-9160BCE3B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2" name="Line 520">
                  <a:extLst>
                    <a:ext uri="{FF2B5EF4-FFF2-40B4-BE49-F238E27FC236}">
                      <a16:creationId xmlns:a16="http://schemas.microsoft.com/office/drawing/2014/main" id="{BD8283F7-F64A-114F-B62F-C23D7FE34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3" name="Line 521">
                  <a:extLst>
                    <a:ext uri="{FF2B5EF4-FFF2-40B4-BE49-F238E27FC236}">
                      <a16:creationId xmlns:a16="http://schemas.microsoft.com/office/drawing/2014/main" id="{1219627B-5834-4645-A0C7-C06B8B4DD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05" name="Group 522">
                <a:extLst>
                  <a:ext uri="{FF2B5EF4-FFF2-40B4-BE49-F238E27FC236}">
                    <a16:creationId xmlns:a16="http://schemas.microsoft.com/office/drawing/2014/main" id="{EB1F7CED-F443-184A-9BB8-05A1FD818B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006" name="Line 523">
                  <a:extLst>
                    <a:ext uri="{FF2B5EF4-FFF2-40B4-BE49-F238E27FC236}">
                      <a16:creationId xmlns:a16="http://schemas.microsoft.com/office/drawing/2014/main" id="{363A0285-C5E4-ED48-AEE4-65B05C4260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7" name="Line 524">
                  <a:extLst>
                    <a:ext uri="{FF2B5EF4-FFF2-40B4-BE49-F238E27FC236}">
                      <a16:creationId xmlns:a16="http://schemas.microsoft.com/office/drawing/2014/main" id="{42EC5A2B-7A27-FD41-9E3D-EA143FE26C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8" name="Line 525">
                  <a:extLst>
                    <a:ext uri="{FF2B5EF4-FFF2-40B4-BE49-F238E27FC236}">
                      <a16:creationId xmlns:a16="http://schemas.microsoft.com/office/drawing/2014/main" id="{F8A5C24A-4B32-E644-A759-D2B926388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9" name="Line 526">
                  <a:extLst>
                    <a:ext uri="{FF2B5EF4-FFF2-40B4-BE49-F238E27FC236}">
                      <a16:creationId xmlns:a16="http://schemas.microsoft.com/office/drawing/2014/main" id="{8E8A3C19-0BEE-F747-BB97-21B26BC80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919" name="Group 527">
              <a:extLst>
                <a:ext uri="{FF2B5EF4-FFF2-40B4-BE49-F238E27FC236}">
                  <a16:creationId xmlns:a16="http://schemas.microsoft.com/office/drawing/2014/main" id="{D8BC2313-DEC6-9742-BCB5-A72E27088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57958" name="Line 528">
                <a:extLst>
                  <a:ext uri="{FF2B5EF4-FFF2-40B4-BE49-F238E27FC236}">
                    <a16:creationId xmlns:a16="http://schemas.microsoft.com/office/drawing/2014/main" id="{1A263CB6-7682-3C43-8095-352C0C1D0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59" name="Line 529">
                <a:extLst>
                  <a:ext uri="{FF2B5EF4-FFF2-40B4-BE49-F238E27FC236}">
                    <a16:creationId xmlns:a16="http://schemas.microsoft.com/office/drawing/2014/main" id="{F5D16CBD-8D79-924A-8ACA-28C60E190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0" name="Line 530">
                <a:extLst>
                  <a:ext uri="{FF2B5EF4-FFF2-40B4-BE49-F238E27FC236}">
                    <a16:creationId xmlns:a16="http://schemas.microsoft.com/office/drawing/2014/main" id="{AB0B6898-AC42-EA41-AFA3-4B56BEE77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1" name="Line 531">
                <a:extLst>
                  <a:ext uri="{FF2B5EF4-FFF2-40B4-BE49-F238E27FC236}">
                    <a16:creationId xmlns:a16="http://schemas.microsoft.com/office/drawing/2014/main" id="{4F20046A-F449-BF4B-BEEE-B15F2FA50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2" name="Line 532">
                <a:extLst>
                  <a:ext uri="{FF2B5EF4-FFF2-40B4-BE49-F238E27FC236}">
                    <a16:creationId xmlns:a16="http://schemas.microsoft.com/office/drawing/2014/main" id="{311EE320-E5DE-0B4C-8163-E9B45E572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3" name="Line 533">
                <a:extLst>
                  <a:ext uri="{FF2B5EF4-FFF2-40B4-BE49-F238E27FC236}">
                    <a16:creationId xmlns:a16="http://schemas.microsoft.com/office/drawing/2014/main" id="{388A6131-199C-3740-AB07-2D558ED65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4" name="Line 534">
                <a:extLst>
                  <a:ext uri="{FF2B5EF4-FFF2-40B4-BE49-F238E27FC236}">
                    <a16:creationId xmlns:a16="http://schemas.microsoft.com/office/drawing/2014/main" id="{8C424954-AAF8-4D46-B8FC-D3FA5CB64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5" name="Line 535">
                <a:extLst>
                  <a:ext uri="{FF2B5EF4-FFF2-40B4-BE49-F238E27FC236}">
                    <a16:creationId xmlns:a16="http://schemas.microsoft.com/office/drawing/2014/main" id="{798ECE2C-43F2-8E42-AB10-CAD77E597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6" name="Line 536">
                <a:extLst>
                  <a:ext uri="{FF2B5EF4-FFF2-40B4-BE49-F238E27FC236}">
                    <a16:creationId xmlns:a16="http://schemas.microsoft.com/office/drawing/2014/main" id="{7EAAAD2D-B002-5640-AFC4-ECD9658F0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7" name="Line 537">
                <a:extLst>
                  <a:ext uri="{FF2B5EF4-FFF2-40B4-BE49-F238E27FC236}">
                    <a16:creationId xmlns:a16="http://schemas.microsoft.com/office/drawing/2014/main" id="{E472323A-2F41-744E-98D4-E7F178053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8" name="Line 538">
                <a:extLst>
                  <a:ext uri="{FF2B5EF4-FFF2-40B4-BE49-F238E27FC236}">
                    <a16:creationId xmlns:a16="http://schemas.microsoft.com/office/drawing/2014/main" id="{381FEA93-3AA1-1043-9553-723C87432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9" name="Line 539">
                <a:extLst>
                  <a:ext uri="{FF2B5EF4-FFF2-40B4-BE49-F238E27FC236}">
                    <a16:creationId xmlns:a16="http://schemas.microsoft.com/office/drawing/2014/main" id="{74981F50-C472-D542-BCAC-46065E72C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0" name="Line 540">
                <a:extLst>
                  <a:ext uri="{FF2B5EF4-FFF2-40B4-BE49-F238E27FC236}">
                    <a16:creationId xmlns:a16="http://schemas.microsoft.com/office/drawing/2014/main" id="{F259EFD7-72E7-E541-AB54-EB15D995D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1" name="Line 541">
                <a:extLst>
                  <a:ext uri="{FF2B5EF4-FFF2-40B4-BE49-F238E27FC236}">
                    <a16:creationId xmlns:a16="http://schemas.microsoft.com/office/drawing/2014/main" id="{48D8B20B-3B0B-AC46-934A-CBF87579C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2" name="Line 542">
                <a:extLst>
                  <a:ext uri="{FF2B5EF4-FFF2-40B4-BE49-F238E27FC236}">
                    <a16:creationId xmlns:a16="http://schemas.microsoft.com/office/drawing/2014/main" id="{F133EF21-C10A-4E4D-8CB6-158E52037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973" name="Group 543">
                <a:extLst>
                  <a:ext uri="{FF2B5EF4-FFF2-40B4-BE49-F238E27FC236}">
                    <a16:creationId xmlns:a16="http://schemas.microsoft.com/office/drawing/2014/main" id="{A1C6B581-5366-814B-83E0-B0B0A6F0CB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984" name="Line 544">
                  <a:extLst>
                    <a:ext uri="{FF2B5EF4-FFF2-40B4-BE49-F238E27FC236}">
                      <a16:creationId xmlns:a16="http://schemas.microsoft.com/office/drawing/2014/main" id="{41A05EC5-DFE4-DA48-9301-EC4F4784F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5" name="Line 545">
                  <a:extLst>
                    <a:ext uri="{FF2B5EF4-FFF2-40B4-BE49-F238E27FC236}">
                      <a16:creationId xmlns:a16="http://schemas.microsoft.com/office/drawing/2014/main" id="{B7A564C8-FB2A-0A43-B9FA-907691A446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6" name="Line 546">
                  <a:extLst>
                    <a:ext uri="{FF2B5EF4-FFF2-40B4-BE49-F238E27FC236}">
                      <a16:creationId xmlns:a16="http://schemas.microsoft.com/office/drawing/2014/main" id="{E404B6AF-718A-344D-9ED1-535135D3C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7" name="Line 547">
                  <a:extLst>
                    <a:ext uri="{FF2B5EF4-FFF2-40B4-BE49-F238E27FC236}">
                      <a16:creationId xmlns:a16="http://schemas.microsoft.com/office/drawing/2014/main" id="{C5A62E4A-10CD-9449-9DA8-5FF3F5856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974" name="Group 548">
                <a:extLst>
                  <a:ext uri="{FF2B5EF4-FFF2-40B4-BE49-F238E27FC236}">
                    <a16:creationId xmlns:a16="http://schemas.microsoft.com/office/drawing/2014/main" id="{8A654903-0757-974F-92DD-ED664C6C14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980" name="Line 549">
                  <a:extLst>
                    <a:ext uri="{FF2B5EF4-FFF2-40B4-BE49-F238E27FC236}">
                      <a16:creationId xmlns:a16="http://schemas.microsoft.com/office/drawing/2014/main" id="{E17AC701-8D50-BA4B-B5D1-E52718AE59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1" name="Line 550">
                  <a:extLst>
                    <a:ext uri="{FF2B5EF4-FFF2-40B4-BE49-F238E27FC236}">
                      <a16:creationId xmlns:a16="http://schemas.microsoft.com/office/drawing/2014/main" id="{38FD1BC3-93B6-6945-B3C9-A6D9D16FB3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2" name="Line 551">
                  <a:extLst>
                    <a:ext uri="{FF2B5EF4-FFF2-40B4-BE49-F238E27FC236}">
                      <a16:creationId xmlns:a16="http://schemas.microsoft.com/office/drawing/2014/main" id="{731B812E-6F1A-0248-8F9A-AF01CF8E0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3" name="Line 552">
                  <a:extLst>
                    <a:ext uri="{FF2B5EF4-FFF2-40B4-BE49-F238E27FC236}">
                      <a16:creationId xmlns:a16="http://schemas.microsoft.com/office/drawing/2014/main" id="{C2C4646A-F1B4-654A-A509-6B091A1FC0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975" name="Group 553">
                <a:extLst>
                  <a:ext uri="{FF2B5EF4-FFF2-40B4-BE49-F238E27FC236}">
                    <a16:creationId xmlns:a16="http://schemas.microsoft.com/office/drawing/2014/main" id="{1725C5D4-C1FE-B84E-91FA-148DF03687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976" name="Line 554">
                  <a:extLst>
                    <a:ext uri="{FF2B5EF4-FFF2-40B4-BE49-F238E27FC236}">
                      <a16:creationId xmlns:a16="http://schemas.microsoft.com/office/drawing/2014/main" id="{C6B0AE46-BA98-F349-BA1E-AECB3F6B06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7" name="Line 555">
                  <a:extLst>
                    <a:ext uri="{FF2B5EF4-FFF2-40B4-BE49-F238E27FC236}">
                      <a16:creationId xmlns:a16="http://schemas.microsoft.com/office/drawing/2014/main" id="{10679FEF-B720-D146-859F-3FF998D676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8" name="Line 556">
                  <a:extLst>
                    <a:ext uri="{FF2B5EF4-FFF2-40B4-BE49-F238E27FC236}">
                      <a16:creationId xmlns:a16="http://schemas.microsoft.com/office/drawing/2014/main" id="{00CBAB85-1505-BF43-A00C-A124037004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9" name="Line 557">
                  <a:extLst>
                    <a:ext uri="{FF2B5EF4-FFF2-40B4-BE49-F238E27FC236}">
                      <a16:creationId xmlns:a16="http://schemas.microsoft.com/office/drawing/2014/main" id="{7D03C6F2-756D-2A4E-8EC9-92056CB88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920" name="Line 558">
              <a:extLst>
                <a:ext uri="{FF2B5EF4-FFF2-40B4-BE49-F238E27FC236}">
                  <a16:creationId xmlns:a16="http://schemas.microsoft.com/office/drawing/2014/main" id="{A9A9E3E2-E87E-D84F-80C2-666563273C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1" name="Line 559">
              <a:extLst>
                <a:ext uri="{FF2B5EF4-FFF2-40B4-BE49-F238E27FC236}">
                  <a16:creationId xmlns:a16="http://schemas.microsoft.com/office/drawing/2014/main" id="{1E0A61D0-CC2C-D746-BE83-09B6572CDC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2" name="Line 560">
              <a:extLst>
                <a:ext uri="{FF2B5EF4-FFF2-40B4-BE49-F238E27FC236}">
                  <a16:creationId xmlns:a16="http://schemas.microsoft.com/office/drawing/2014/main" id="{B1F43249-75F1-434F-B4EF-AD890A795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3" name="Line 561">
              <a:extLst>
                <a:ext uri="{FF2B5EF4-FFF2-40B4-BE49-F238E27FC236}">
                  <a16:creationId xmlns:a16="http://schemas.microsoft.com/office/drawing/2014/main" id="{43497270-1336-4248-908C-593412B3D8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924" name="Group 562">
              <a:extLst>
                <a:ext uri="{FF2B5EF4-FFF2-40B4-BE49-F238E27FC236}">
                  <a16:creationId xmlns:a16="http://schemas.microsoft.com/office/drawing/2014/main" id="{F1C02A9D-CB4C-C948-A966-490CEB817E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57926" name="AutoShape 563">
                <a:extLst>
                  <a:ext uri="{FF2B5EF4-FFF2-40B4-BE49-F238E27FC236}">
                    <a16:creationId xmlns:a16="http://schemas.microsoft.com/office/drawing/2014/main" id="{88956EC0-6F48-C54B-A0DE-FA0851C3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927" name="Group 564">
                <a:extLst>
                  <a:ext uri="{FF2B5EF4-FFF2-40B4-BE49-F238E27FC236}">
                    <a16:creationId xmlns:a16="http://schemas.microsoft.com/office/drawing/2014/main" id="{025B1FBF-56DE-FD42-BF03-126D5208DA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928" name="Line 565">
                  <a:extLst>
                    <a:ext uri="{FF2B5EF4-FFF2-40B4-BE49-F238E27FC236}">
                      <a16:creationId xmlns:a16="http://schemas.microsoft.com/office/drawing/2014/main" id="{6F904BC5-B123-164E-8948-0C45E36C3B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29" name="Line 566">
                  <a:extLst>
                    <a:ext uri="{FF2B5EF4-FFF2-40B4-BE49-F238E27FC236}">
                      <a16:creationId xmlns:a16="http://schemas.microsoft.com/office/drawing/2014/main" id="{278FAE53-8C9F-334D-8127-F8B4775A1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0" name="Line 567">
                  <a:extLst>
                    <a:ext uri="{FF2B5EF4-FFF2-40B4-BE49-F238E27FC236}">
                      <a16:creationId xmlns:a16="http://schemas.microsoft.com/office/drawing/2014/main" id="{51DACD5D-3D03-A241-959A-685F5FB70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1" name="Line 568">
                  <a:extLst>
                    <a:ext uri="{FF2B5EF4-FFF2-40B4-BE49-F238E27FC236}">
                      <a16:creationId xmlns:a16="http://schemas.microsoft.com/office/drawing/2014/main" id="{A020467D-455C-0D4F-A90F-E9DC253CB1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2" name="Line 569">
                  <a:extLst>
                    <a:ext uri="{FF2B5EF4-FFF2-40B4-BE49-F238E27FC236}">
                      <a16:creationId xmlns:a16="http://schemas.microsoft.com/office/drawing/2014/main" id="{AEB67B07-9EC3-F94D-A51C-1FF10C8917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3" name="Line 570">
                  <a:extLst>
                    <a:ext uri="{FF2B5EF4-FFF2-40B4-BE49-F238E27FC236}">
                      <a16:creationId xmlns:a16="http://schemas.microsoft.com/office/drawing/2014/main" id="{BFC18780-2CE8-F34B-8BD4-746894D1DA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4" name="Line 571">
                  <a:extLst>
                    <a:ext uri="{FF2B5EF4-FFF2-40B4-BE49-F238E27FC236}">
                      <a16:creationId xmlns:a16="http://schemas.microsoft.com/office/drawing/2014/main" id="{8A933761-523D-2948-AE9E-BC6B3B3182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5" name="Line 572">
                  <a:extLst>
                    <a:ext uri="{FF2B5EF4-FFF2-40B4-BE49-F238E27FC236}">
                      <a16:creationId xmlns:a16="http://schemas.microsoft.com/office/drawing/2014/main" id="{6BF32A9B-B52B-F041-BC1D-BAD945FE0A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6" name="Line 573">
                  <a:extLst>
                    <a:ext uri="{FF2B5EF4-FFF2-40B4-BE49-F238E27FC236}">
                      <a16:creationId xmlns:a16="http://schemas.microsoft.com/office/drawing/2014/main" id="{05A60C2C-2DB9-7049-A1EE-C4B71A9B6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7" name="Line 574">
                  <a:extLst>
                    <a:ext uri="{FF2B5EF4-FFF2-40B4-BE49-F238E27FC236}">
                      <a16:creationId xmlns:a16="http://schemas.microsoft.com/office/drawing/2014/main" id="{0531FA4D-E754-CE47-B813-62971AA60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8" name="Line 575">
                  <a:extLst>
                    <a:ext uri="{FF2B5EF4-FFF2-40B4-BE49-F238E27FC236}">
                      <a16:creationId xmlns:a16="http://schemas.microsoft.com/office/drawing/2014/main" id="{55352666-6D58-8E46-BA78-00BCBE8595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9" name="Line 576">
                  <a:extLst>
                    <a:ext uri="{FF2B5EF4-FFF2-40B4-BE49-F238E27FC236}">
                      <a16:creationId xmlns:a16="http://schemas.microsoft.com/office/drawing/2014/main" id="{706A0D02-1E9A-FC42-B830-0FC5BE655F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0" name="Line 577">
                  <a:extLst>
                    <a:ext uri="{FF2B5EF4-FFF2-40B4-BE49-F238E27FC236}">
                      <a16:creationId xmlns:a16="http://schemas.microsoft.com/office/drawing/2014/main" id="{A72BBD94-A497-6144-8D34-0AF21B4C8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1" name="Line 578">
                  <a:extLst>
                    <a:ext uri="{FF2B5EF4-FFF2-40B4-BE49-F238E27FC236}">
                      <a16:creationId xmlns:a16="http://schemas.microsoft.com/office/drawing/2014/main" id="{4EBF999F-A2B7-B141-8AAF-2990938A7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2" name="Line 579">
                  <a:extLst>
                    <a:ext uri="{FF2B5EF4-FFF2-40B4-BE49-F238E27FC236}">
                      <a16:creationId xmlns:a16="http://schemas.microsoft.com/office/drawing/2014/main" id="{EBA06D8A-1ED7-F044-A74D-5E8F1C8F1B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943" name="Group 580">
                  <a:extLst>
                    <a:ext uri="{FF2B5EF4-FFF2-40B4-BE49-F238E27FC236}">
                      <a16:creationId xmlns:a16="http://schemas.microsoft.com/office/drawing/2014/main" id="{EE581635-B095-EB40-939F-A6E513523B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954" name="Line 581">
                    <a:extLst>
                      <a:ext uri="{FF2B5EF4-FFF2-40B4-BE49-F238E27FC236}">
                        <a16:creationId xmlns:a16="http://schemas.microsoft.com/office/drawing/2014/main" id="{11DFE1B9-FE78-F34C-97A5-C01A3531D3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5" name="Line 582">
                    <a:extLst>
                      <a:ext uri="{FF2B5EF4-FFF2-40B4-BE49-F238E27FC236}">
                        <a16:creationId xmlns:a16="http://schemas.microsoft.com/office/drawing/2014/main" id="{E94079C9-7DF3-5943-BEB7-0C97E4BB23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6" name="Line 583">
                    <a:extLst>
                      <a:ext uri="{FF2B5EF4-FFF2-40B4-BE49-F238E27FC236}">
                        <a16:creationId xmlns:a16="http://schemas.microsoft.com/office/drawing/2014/main" id="{78DF91D0-00FC-5E46-BA4C-E04CEF8F62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7" name="Line 584">
                    <a:extLst>
                      <a:ext uri="{FF2B5EF4-FFF2-40B4-BE49-F238E27FC236}">
                        <a16:creationId xmlns:a16="http://schemas.microsoft.com/office/drawing/2014/main" id="{0C3B07D5-3EAD-EC47-B0FF-1C7940A392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44" name="Group 585">
                  <a:extLst>
                    <a:ext uri="{FF2B5EF4-FFF2-40B4-BE49-F238E27FC236}">
                      <a16:creationId xmlns:a16="http://schemas.microsoft.com/office/drawing/2014/main" id="{B0358CCD-A22D-0D47-A9DA-3F731CFB7D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950" name="Line 586">
                    <a:extLst>
                      <a:ext uri="{FF2B5EF4-FFF2-40B4-BE49-F238E27FC236}">
                        <a16:creationId xmlns:a16="http://schemas.microsoft.com/office/drawing/2014/main" id="{0F2516BD-32B4-2D46-84EC-FFDBA150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1" name="Line 587">
                    <a:extLst>
                      <a:ext uri="{FF2B5EF4-FFF2-40B4-BE49-F238E27FC236}">
                        <a16:creationId xmlns:a16="http://schemas.microsoft.com/office/drawing/2014/main" id="{7833A950-2DF6-3043-9A3A-D7A165161D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2" name="Line 588">
                    <a:extLst>
                      <a:ext uri="{FF2B5EF4-FFF2-40B4-BE49-F238E27FC236}">
                        <a16:creationId xmlns:a16="http://schemas.microsoft.com/office/drawing/2014/main" id="{CB1C8C88-F1BF-BA44-8F79-EFC515DF59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3" name="Line 589">
                    <a:extLst>
                      <a:ext uri="{FF2B5EF4-FFF2-40B4-BE49-F238E27FC236}">
                        <a16:creationId xmlns:a16="http://schemas.microsoft.com/office/drawing/2014/main" id="{19C69BD5-986B-974D-8DAC-2425A1E1B1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45" name="Group 590">
                  <a:extLst>
                    <a:ext uri="{FF2B5EF4-FFF2-40B4-BE49-F238E27FC236}">
                      <a16:creationId xmlns:a16="http://schemas.microsoft.com/office/drawing/2014/main" id="{90E0D768-8412-364A-8E81-8CE7C2CC70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946" name="Line 591">
                    <a:extLst>
                      <a:ext uri="{FF2B5EF4-FFF2-40B4-BE49-F238E27FC236}">
                        <a16:creationId xmlns:a16="http://schemas.microsoft.com/office/drawing/2014/main" id="{DA7E1A3B-09BC-A74F-8038-67103D0979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7" name="Line 592">
                    <a:extLst>
                      <a:ext uri="{FF2B5EF4-FFF2-40B4-BE49-F238E27FC236}">
                        <a16:creationId xmlns:a16="http://schemas.microsoft.com/office/drawing/2014/main" id="{702FAA30-8576-AE4A-AC3D-6C61B0D5D3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8" name="Line 593">
                    <a:extLst>
                      <a:ext uri="{FF2B5EF4-FFF2-40B4-BE49-F238E27FC236}">
                        <a16:creationId xmlns:a16="http://schemas.microsoft.com/office/drawing/2014/main" id="{FC10EA5C-CEBD-0C47-8955-1B79D39DDA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9" name="Line 594">
                    <a:extLst>
                      <a:ext uri="{FF2B5EF4-FFF2-40B4-BE49-F238E27FC236}">
                        <a16:creationId xmlns:a16="http://schemas.microsoft.com/office/drawing/2014/main" id="{5DED8E8A-53A8-044B-B00E-F1434FDDE8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925" name="Line 595">
              <a:extLst>
                <a:ext uri="{FF2B5EF4-FFF2-40B4-BE49-F238E27FC236}">
                  <a16:creationId xmlns:a16="http://schemas.microsoft.com/office/drawing/2014/main" id="{42DB9FFC-5E22-A34B-9BAD-8D6510D48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3" name="Group 597">
            <a:extLst>
              <a:ext uri="{FF2B5EF4-FFF2-40B4-BE49-F238E27FC236}">
                <a16:creationId xmlns:a16="http://schemas.microsoft.com/office/drawing/2014/main" id="{4A94D45E-D6D4-C647-874D-05F8E6AAE470}"/>
              </a:ext>
            </a:extLst>
          </p:cNvPr>
          <p:cNvGrpSpPr>
            <a:grpSpLocks/>
          </p:cNvGrpSpPr>
          <p:nvPr/>
        </p:nvGrpSpPr>
        <p:grpSpPr bwMode="auto">
          <a:xfrm>
            <a:off x="6284914" y="3881438"/>
            <a:ext cx="1309687" cy="1147762"/>
            <a:chOff x="146" y="711"/>
            <a:chExt cx="825" cy="723"/>
          </a:xfrm>
        </p:grpSpPr>
        <p:sp>
          <p:nvSpPr>
            <p:cNvPr id="57710" name="AutoShape 598">
              <a:extLst>
                <a:ext uri="{FF2B5EF4-FFF2-40B4-BE49-F238E27FC236}">
                  <a16:creationId xmlns:a16="http://schemas.microsoft.com/office/drawing/2014/main" id="{AE48C8F0-820D-674B-AC3D-EB12631E6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11" name="AutoShape 599">
              <a:extLst>
                <a:ext uri="{FF2B5EF4-FFF2-40B4-BE49-F238E27FC236}">
                  <a16:creationId xmlns:a16="http://schemas.microsoft.com/office/drawing/2014/main" id="{4D233A25-3951-A94B-955D-BFE81B2CD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12" name="Group 600">
              <a:extLst>
                <a:ext uri="{FF2B5EF4-FFF2-40B4-BE49-F238E27FC236}">
                  <a16:creationId xmlns:a16="http://schemas.microsoft.com/office/drawing/2014/main" id="{C5BAC3E7-20B3-B14B-8E6D-2F00B5B83B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57881" name="AutoShape 601">
                <a:extLst>
                  <a:ext uri="{FF2B5EF4-FFF2-40B4-BE49-F238E27FC236}">
                    <a16:creationId xmlns:a16="http://schemas.microsoft.com/office/drawing/2014/main" id="{1CDEB2AC-C889-F144-82DA-DA25D63C1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882" name="Group 602">
                <a:extLst>
                  <a:ext uri="{FF2B5EF4-FFF2-40B4-BE49-F238E27FC236}">
                    <a16:creationId xmlns:a16="http://schemas.microsoft.com/office/drawing/2014/main" id="{1688B680-EE0A-0147-97F5-73BEA2E0B2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883" name="Line 603">
                  <a:extLst>
                    <a:ext uri="{FF2B5EF4-FFF2-40B4-BE49-F238E27FC236}">
                      <a16:creationId xmlns:a16="http://schemas.microsoft.com/office/drawing/2014/main" id="{64AD4587-DCF9-B94D-9998-07553A47D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4" name="Line 604">
                  <a:extLst>
                    <a:ext uri="{FF2B5EF4-FFF2-40B4-BE49-F238E27FC236}">
                      <a16:creationId xmlns:a16="http://schemas.microsoft.com/office/drawing/2014/main" id="{3C057B7C-74FE-1F44-8180-B70211CB5E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5" name="Line 605">
                  <a:extLst>
                    <a:ext uri="{FF2B5EF4-FFF2-40B4-BE49-F238E27FC236}">
                      <a16:creationId xmlns:a16="http://schemas.microsoft.com/office/drawing/2014/main" id="{C5528F8B-A36C-9F43-B966-14FBEF4E47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6" name="Line 606">
                  <a:extLst>
                    <a:ext uri="{FF2B5EF4-FFF2-40B4-BE49-F238E27FC236}">
                      <a16:creationId xmlns:a16="http://schemas.microsoft.com/office/drawing/2014/main" id="{3DF32D59-705C-4447-9C42-9A6A6A0E98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7" name="Line 607">
                  <a:extLst>
                    <a:ext uri="{FF2B5EF4-FFF2-40B4-BE49-F238E27FC236}">
                      <a16:creationId xmlns:a16="http://schemas.microsoft.com/office/drawing/2014/main" id="{DEE88146-70DB-1B4C-BFFC-9C02F19DF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8" name="Line 608">
                  <a:extLst>
                    <a:ext uri="{FF2B5EF4-FFF2-40B4-BE49-F238E27FC236}">
                      <a16:creationId xmlns:a16="http://schemas.microsoft.com/office/drawing/2014/main" id="{3CDB70B8-44BF-8742-B4DB-D68BBC34F5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9" name="Line 609">
                  <a:extLst>
                    <a:ext uri="{FF2B5EF4-FFF2-40B4-BE49-F238E27FC236}">
                      <a16:creationId xmlns:a16="http://schemas.microsoft.com/office/drawing/2014/main" id="{8145EBA1-5B31-1841-94D5-2B83E8CD29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0" name="Line 610">
                  <a:extLst>
                    <a:ext uri="{FF2B5EF4-FFF2-40B4-BE49-F238E27FC236}">
                      <a16:creationId xmlns:a16="http://schemas.microsoft.com/office/drawing/2014/main" id="{0BC7BEE2-6481-D642-82C6-13F9F5AE1F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1" name="Line 611">
                  <a:extLst>
                    <a:ext uri="{FF2B5EF4-FFF2-40B4-BE49-F238E27FC236}">
                      <a16:creationId xmlns:a16="http://schemas.microsoft.com/office/drawing/2014/main" id="{4CDEC2AC-102D-1141-B440-628A64D4A9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2" name="Line 612">
                  <a:extLst>
                    <a:ext uri="{FF2B5EF4-FFF2-40B4-BE49-F238E27FC236}">
                      <a16:creationId xmlns:a16="http://schemas.microsoft.com/office/drawing/2014/main" id="{60952819-01CD-7B4A-9AF5-D1DC466E82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3" name="Line 613">
                  <a:extLst>
                    <a:ext uri="{FF2B5EF4-FFF2-40B4-BE49-F238E27FC236}">
                      <a16:creationId xmlns:a16="http://schemas.microsoft.com/office/drawing/2014/main" id="{2882A44F-F0A5-1A4A-A803-132462608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4" name="Line 614">
                  <a:extLst>
                    <a:ext uri="{FF2B5EF4-FFF2-40B4-BE49-F238E27FC236}">
                      <a16:creationId xmlns:a16="http://schemas.microsoft.com/office/drawing/2014/main" id="{6DB47FC7-46AC-5142-BE95-96898130CF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5" name="Line 615">
                  <a:extLst>
                    <a:ext uri="{FF2B5EF4-FFF2-40B4-BE49-F238E27FC236}">
                      <a16:creationId xmlns:a16="http://schemas.microsoft.com/office/drawing/2014/main" id="{2632EA45-E4EA-6441-8968-ADC94748FC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6" name="Line 616">
                  <a:extLst>
                    <a:ext uri="{FF2B5EF4-FFF2-40B4-BE49-F238E27FC236}">
                      <a16:creationId xmlns:a16="http://schemas.microsoft.com/office/drawing/2014/main" id="{AE2A1504-0FED-2644-BFEF-2FCA64EBC1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7" name="Line 617">
                  <a:extLst>
                    <a:ext uri="{FF2B5EF4-FFF2-40B4-BE49-F238E27FC236}">
                      <a16:creationId xmlns:a16="http://schemas.microsoft.com/office/drawing/2014/main" id="{4FAF2BC6-E9E0-1B41-B732-FA3B3D03D9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898" name="Group 618">
                  <a:extLst>
                    <a:ext uri="{FF2B5EF4-FFF2-40B4-BE49-F238E27FC236}">
                      <a16:creationId xmlns:a16="http://schemas.microsoft.com/office/drawing/2014/main" id="{732AF4C0-4C69-C244-8850-895170E4A9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909" name="Line 619">
                    <a:extLst>
                      <a:ext uri="{FF2B5EF4-FFF2-40B4-BE49-F238E27FC236}">
                        <a16:creationId xmlns:a16="http://schemas.microsoft.com/office/drawing/2014/main" id="{8B6D2E64-7BB5-174E-BD23-D402D7B339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0" name="Line 620">
                    <a:extLst>
                      <a:ext uri="{FF2B5EF4-FFF2-40B4-BE49-F238E27FC236}">
                        <a16:creationId xmlns:a16="http://schemas.microsoft.com/office/drawing/2014/main" id="{E882DE10-FE24-7541-B362-C39B9384DA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1" name="Line 621">
                    <a:extLst>
                      <a:ext uri="{FF2B5EF4-FFF2-40B4-BE49-F238E27FC236}">
                        <a16:creationId xmlns:a16="http://schemas.microsoft.com/office/drawing/2014/main" id="{0D65650F-A6FD-2C40-9EF9-CD1F248084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2" name="Line 622">
                    <a:extLst>
                      <a:ext uri="{FF2B5EF4-FFF2-40B4-BE49-F238E27FC236}">
                        <a16:creationId xmlns:a16="http://schemas.microsoft.com/office/drawing/2014/main" id="{1EA4E2D7-01DF-2749-A83F-BDEADF06DC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99" name="Group 623">
                  <a:extLst>
                    <a:ext uri="{FF2B5EF4-FFF2-40B4-BE49-F238E27FC236}">
                      <a16:creationId xmlns:a16="http://schemas.microsoft.com/office/drawing/2014/main" id="{E8118A4B-53D9-C545-AE12-9DDD6DD686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905" name="Line 624">
                    <a:extLst>
                      <a:ext uri="{FF2B5EF4-FFF2-40B4-BE49-F238E27FC236}">
                        <a16:creationId xmlns:a16="http://schemas.microsoft.com/office/drawing/2014/main" id="{F2B1574C-7AF0-CB4E-9C3D-4DA02BD0BE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6" name="Line 625">
                    <a:extLst>
                      <a:ext uri="{FF2B5EF4-FFF2-40B4-BE49-F238E27FC236}">
                        <a16:creationId xmlns:a16="http://schemas.microsoft.com/office/drawing/2014/main" id="{282764E6-BD17-CB46-A7F1-620F834DB8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7" name="Line 626">
                    <a:extLst>
                      <a:ext uri="{FF2B5EF4-FFF2-40B4-BE49-F238E27FC236}">
                        <a16:creationId xmlns:a16="http://schemas.microsoft.com/office/drawing/2014/main" id="{13363735-15E8-EF4C-90CE-CF2D5ECB20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8" name="Line 627">
                    <a:extLst>
                      <a:ext uri="{FF2B5EF4-FFF2-40B4-BE49-F238E27FC236}">
                        <a16:creationId xmlns:a16="http://schemas.microsoft.com/office/drawing/2014/main" id="{69BB99B6-435A-4145-9960-168FC829EB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00" name="Group 628">
                  <a:extLst>
                    <a:ext uri="{FF2B5EF4-FFF2-40B4-BE49-F238E27FC236}">
                      <a16:creationId xmlns:a16="http://schemas.microsoft.com/office/drawing/2014/main" id="{8B39B142-2816-DB42-AF8F-37C5BE87CE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901" name="Line 629">
                    <a:extLst>
                      <a:ext uri="{FF2B5EF4-FFF2-40B4-BE49-F238E27FC236}">
                        <a16:creationId xmlns:a16="http://schemas.microsoft.com/office/drawing/2014/main" id="{38687DA5-13AF-7242-984A-09E1D3EEBE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2" name="Line 630">
                    <a:extLst>
                      <a:ext uri="{FF2B5EF4-FFF2-40B4-BE49-F238E27FC236}">
                        <a16:creationId xmlns:a16="http://schemas.microsoft.com/office/drawing/2014/main" id="{F2FADDD5-A58A-5E4B-9686-72B3516488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3" name="Line 631">
                    <a:extLst>
                      <a:ext uri="{FF2B5EF4-FFF2-40B4-BE49-F238E27FC236}">
                        <a16:creationId xmlns:a16="http://schemas.microsoft.com/office/drawing/2014/main" id="{97195898-0F18-3149-A693-AD63689584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4" name="Line 632">
                    <a:extLst>
                      <a:ext uri="{FF2B5EF4-FFF2-40B4-BE49-F238E27FC236}">
                        <a16:creationId xmlns:a16="http://schemas.microsoft.com/office/drawing/2014/main" id="{EFD8D634-4D19-F748-94DA-F1D45EECE4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713" name="Group 633">
              <a:extLst>
                <a:ext uri="{FF2B5EF4-FFF2-40B4-BE49-F238E27FC236}">
                  <a16:creationId xmlns:a16="http://schemas.microsoft.com/office/drawing/2014/main" id="{7063DAFD-8EB8-7741-9522-84BEACA39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57851" name="Line 634">
                <a:extLst>
                  <a:ext uri="{FF2B5EF4-FFF2-40B4-BE49-F238E27FC236}">
                    <a16:creationId xmlns:a16="http://schemas.microsoft.com/office/drawing/2014/main" id="{8DD99008-A225-664B-A774-68F5328D3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2" name="Line 635">
                <a:extLst>
                  <a:ext uri="{FF2B5EF4-FFF2-40B4-BE49-F238E27FC236}">
                    <a16:creationId xmlns:a16="http://schemas.microsoft.com/office/drawing/2014/main" id="{C5E702AF-7B59-5E42-8102-E5053411C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3" name="Line 636">
                <a:extLst>
                  <a:ext uri="{FF2B5EF4-FFF2-40B4-BE49-F238E27FC236}">
                    <a16:creationId xmlns:a16="http://schemas.microsoft.com/office/drawing/2014/main" id="{DE0FAFAE-11B2-A04B-9DC2-9CB70C59F2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4" name="Line 637">
                <a:extLst>
                  <a:ext uri="{FF2B5EF4-FFF2-40B4-BE49-F238E27FC236}">
                    <a16:creationId xmlns:a16="http://schemas.microsoft.com/office/drawing/2014/main" id="{3194EB59-7009-4448-BC07-5577ECD78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5" name="Line 638">
                <a:extLst>
                  <a:ext uri="{FF2B5EF4-FFF2-40B4-BE49-F238E27FC236}">
                    <a16:creationId xmlns:a16="http://schemas.microsoft.com/office/drawing/2014/main" id="{F1A0CE7C-CEBE-1445-A7D0-EDA41CCFF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6" name="Line 639">
                <a:extLst>
                  <a:ext uri="{FF2B5EF4-FFF2-40B4-BE49-F238E27FC236}">
                    <a16:creationId xmlns:a16="http://schemas.microsoft.com/office/drawing/2014/main" id="{23EF29A3-3328-AA4F-A456-C4DEEEDAB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7" name="Line 640">
                <a:extLst>
                  <a:ext uri="{FF2B5EF4-FFF2-40B4-BE49-F238E27FC236}">
                    <a16:creationId xmlns:a16="http://schemas.microsoft.com/office/drawing/2014/main" id="{577BE626-43E6-0149-ADCC-E02AAE371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8" name="Line 641">
                <a:extLst>
                  <a:ext uri="{FF2B5EF4-FFF2-40B4-BE49-F238E27FC236}">
                    <a16:creationId xmlns:a16="http://schemas.microsoft.com/office/drawing/2014/main" id="{FFA32C96-8F6F-BC4B-B73F-477EDDB2AC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9" name="Line 642">
                <a:extLst>
                  <a:ext uri="{FF2B5EF4-FFF2-40B4-BE49-F238E27FC236}">
                    <a16:creationId xmlns:a16="http://schemas.microsoft.com/office/drawing/2014/main" id="{95B037A1-A918-BD42-8B5E-FF5EBAF79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0" name="Line 643">
                <a:extLst>
                  <a:ext uri="{FF2B5EF4-FFF2-40B4-BE49-F238E27FC236}">
                    <a16:creationId xmlns:a16="http://schemas.microsoft.com/office/drawing/2014/main" id="{C8A0B607-D1BB-A147-8D3C-C0065D099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1" name="Line 644">
                <a:extLst>
                  <a:ext uri="{FF2B5EF4-FFF2-40B4-BE49-F238E27FC236}">
                    <a16:creationId xmlns:a16="http://schemas.microsoft.com/office/drawing/2014/main" id="{B2CEB5A3-467E-C44A-84E6-85F96E6B9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2" name="Line 645">
                <a:extLst>
                  <a:ext uri="{FF2B5EF4-FFF2-40B4-BE49-F238E27FC236}">
                    <a16:creationId xmlns:a16="http://schemas.microsoft.com/office/drawing/2014/main" id="{A898F47A-4747-9A4B-A7BE-4D3525617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3" name="Line 646">
                <a:extLst>
                  <a:ext uri="{FF2B5EF4-FFF2-40B4-BE49-F238E27FC236}">
                    <a16:creationId xmlns:a16="http://schemas.microsoft.com/office/drawing/2014/main" id="{6A13EC41-8E7E-B44D-B30F-5991CB4AA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4" name="Line 647">
                <a:extLst>
                  <a:ext uri="{FF2B5EF4-FFF2-40B4-BE49-F238E27FC236}">
                    <a16:creationId xmlns:a16="http://schemas.microsoft.com/office/drawing/2014/main" id="{1EBDD5FD-C60E-4349-875C-6B340A493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5" name="Line 648">
                <a:extLst>
                  <a:ext uri="{FF2B5EF4-FFF2-40B4-BE49-F238E27FC236}">
                    <a16:creationId xmlns:a16="http://schemas.microsoft.com/office/drawing/2014/main" id="{795B33AF-6391-0345-B9F1-BBBB1971E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866" name="Group 649">
                <a:extLst>
                  <a:ext uri="{FF2B5EF4-FFF2-40B4-BE49-F238E27FC236}">
                    <a16:creationId xmlns:a16="http://schemas.microsoft.com/office/drawing/2014/main" id="{C9418E38-F2AF-CF40-88D4-5FA37EBBAE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877" name="Line 650">
                  <a:extLst>
                    <a:ext uri="{FF2B5EF4-FFF2-40B4-BE49-F238E27FC236}">
                      <a16:creationId xmlns:a16="http://schemas.microsoft.com/office/drawing/2014/main" id="{9FE7EC29-EE6B-934B-BB45-69B2AA690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8" name="Line 651">
                  <a:extLst>
                    <a:ext uri="{FF2B5EF4-FFF2-40B4-BE49-F238E27FC236}">
                      <a16:creationId xmlns:a16="http://schemas.microsoft.com/office/drawing/2014/main" id="{B9A2B0E9-5502-1141-AE7C-DEB721E759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9" name="Line 652">
                  <a:extLst>
                    <a:ext uri="{FF2B5EF4-FFF2-40B4-BE49-F238E27FC236}">
                      <a16:creationId xmlns:a16="http://schemas.microsoft.com/office/drawing/2014/main" id="{0A3D8EDC-F2A0-3145-AD7E-A6A7705EC3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0" name="Line 653">
                  <a:extLst>
                    <a:ext uri="{FF2B5EF4-FFF2-40B4-BE49-F238E27FC236}">
                      <a16:creationId xmlns:a16="http://schemas.microsoft.com/office/drawing/2014/main" id="{4C127ABC-B75F-7C42-8309-EA73FA1D0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67" name="Group 654">
                <a:extLst>
                  <a:ext uri="{FF2B5EF4-FFF2-40B4-BE49-F238E27FC236}">
                    <a16:creationId xmlns:a16="http://schemas.microsoft.com/office/drawing/2014/main" id="{B96502D8-BA20-D94D-AA08-97C014C2D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873" name="Line 655">
                  <a:extLst>
                    <a:ext uri="{FF2B5EF4-FFF2-40B4-BE49-F238E27FC236}">
                      <a16:creationId xmlns:a16="http://schemas.microsoft.com/office/drawing/2014/main" id="{3EE93F62-C7FC-8144-9314-AF765076B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4" name="Line 656">
                  <a:extLst>
                    <a:ext uri="{FF2B5EF4-FFF2-40B4-BE49-F238E27FC236}">
                      <a16:creationId xmlns:a16="http://schemas.microsoft.com/office/drawing/2014/main" id="{5143107C-DA8B-D44E-951A-E0B547CEA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5" name="Line 657">
                  <a:extLst>
                    <a:ext uri="{FF2B5EF4-FFF2-40B4-BE49-F238E27FC236}">
                      <a16:creationId xmlns:a16="http://schemas.microsoft.com/office/drawing/2014/main" id="{70B3142B-22DA-8E43-B4EA-026BE2A82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6" name="Line 658">
                  <a:extLst>
                    <a:ext uri="{FF2B5EF4-FFF2-40B4-BE49-F238E27FC236}">
                      <a16:creationId xmlns:a16="http://schemas.microsoft.com/office/drawing/2014/main" id="{2DD0031E-9CA0-B744-9A92-57C2309A42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68" name="Group 659">
                <a:extLst>
                  <a:ext uri="{FF2B5EF4-FFF2-40B4-BE49-F238E27FC236}">
                    <a16:creationId xmlns:a16="http://schemas.microsoft.com/office/drawing/2014/main" id="{48D457A1-9E5F-444A-95F0-7996E78A43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869" name="Line 660">
                  <a:extLst>
                    <a:ext uri="{FF2B5EF4-FFF2-40B4-BE49-F238E27FC236}">
                      <a16:creationId xmlns:a16="http://schemas.microsoft.com/office/drawing/2014/main" id="{35699BB9-D0BC-B840-9815-4A38B73E0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0" name="Line 661">
                  <a:extLst>
                    <a:ext uri="{FF2B5EF4-FFF2-40B4-BE49-F238E27FC236}">
                      <a16:creationId xmlns:a16="http://schemas.microsoft.com/office/drawing/2014/main" id="{11BAC92C-2DD9-3F45-8C04-8988ADAD1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1" name="Line 662">
                  <a:extLst>
                    <a:ext uri="{FF2B5EF4-FFF2-40B4-BE49-F238E27FC236}">
                      <a16:creationId xmlns:a16="http://schemas.microsoft.com/office/drawing/2014/main" id="{91014CBE-A8F3-1A46-9EAF-C4A36B501E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2" name="Line 663">
                  <a:extLst>
                    <a:ext uri="{FF2B5EF4-FFF2-40B4-BE49-F238E27FC236}">
                      <a16:creationId xmlns:a16="http://schemas.microsoft.com/office/drawing/2014/main" id="{FD8A5DD0-AEA6-0149-AECF-1C7AB640C7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714" name="Group 664">
              <a:extLst>
                <a:ext uri="{FF2B5EF4-FFF2-40B4-BE49-F238E27FC236}">
                  <a16:creationId xmlns:a16="http://schemas.microsoft.com/office/drawing/2014/main" id="{E378697B-E13A-EC4C-B4C4-8A419CD22E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57821" name="Line 665">
                <a:extLst>
                  <a:ext uri="{FF2B5EF4-FFF2-40B4-BE49-F238E27FC236}">
                    <a16:creationId xmlns:a16="http://schemas.microsoft.com/office/drawing/2014/main" id="{B8A331CD-003C-6043-BBA9-BD2C3AD7D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2" name="Line 666">
                <a:extLst>
                  <a:ext uri="{FF2B5EF4-FFF2-40B4-BE49-F238E27FC236}">
                    <a16:creationId xmlns:a16="http://schemas.microsoft.com/office/drawing/2014/main" id="{C82AD242-5F3F-574A-89EE-8F74BC158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3" name="Line 667">
                <a:extLst>
                  <a:ext uri="{FF2B5EF4-FFF2-40B4-BE49-F238E27FC236}">
                    <a16:creationId xmlns:a16="http://schemas.microsoft.com/office/drawing/2014/main" id="{DCECA86D-1407-FE4C-A8F7-3ED7809CB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4" name="Line 668">
                <a:extLst>
                  <a:ext uri="{FF2B5EF4-FFF2-40B4-BE49-F238E27FC236}">
                    <a16:creationId xmlns:a16="http://schemas.microsoft.com/office/drawing/2014/main" id="{B8FF7EF4-7911-2F47-B5AC-307515EBB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5" name="Line 669">
                <a:extLst>
                  <a:ext uri="{FF2B5EF4-FFF2-40B4-BE49-F238E27FC236}">
                    <a16:creationId xmlns:a16="http://schemas.microsoft.com/office/drawing/2014/main" id="{6DBD8213-4FDC-F641-9713-80DCA57C7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6" name="Line 670">
                <a:extLst>
                  <a:ext uri="{FF2B5EF4-FFF2-40B4-BE49-F238E27FC236}">
                    <a16:creationId xmlns:a16="http://schemas.microsoft.com/office/drawing/2014/main" id="{9AE6FFFE-3D0E-884A-B422-232976D39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7" name="Line 671">
                <a:extLst>
                  <a:ext uri="{FF2B5EF4-FFF2-40B4-BE49-F238E27FC236}">
                    <a16:creationId xmlns:a16="http://schemas.microsoft.com/office/drawing/2014/main" id="{BE620873-8575-E046-960B-787D04F79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8" name="Line 672">
                <a:extLst>
                  <a:ext uri="{FF2B5EF4-FFF2-40B4-BE49-F238E27FC236}">
                    <a16:creationId xmlns:a16="http://schemas.microsoft.com/office/drawing/2014/main" id="{CBD2D34E-EC8A-EC43-AB8A-2AB1ED320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9" name="Line 673">
                <a:extLst>
                  <a:ext uri="{FF2B5EF4-FFF2-40B4-BE49-F238E27FC236}">
                    <a16:creationId xmlns:a16="http://schemas.microsoft.com/office/drawing/2014/main" id="{9542AE1D-4FED-5A4B-83D1-275FD865E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0" name="Line 674">
                <a:extLst>
                  <a:ext uri="{FF2B5EF4-FFF2-40B4-BE49-F238E27FC236}">
                    <a16:creationId xmlns:a16="http://schemas.microsoft.com/office/drawing/2014/main" id="{C52CC678-30B0-A946-8C6A-865A07CD8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1" name="Line 675">
                <a:extLst>
                  <a:ext uri="{FF2B5EF4-FFF2-40B4-BE49-F238E27FC236}">
                    <a16:creationId xmlns:a16="http://schemas.microsoft.com/office/drawing/2014/main" id="{0ACE602D-E541-FB40-848D-224E5DA72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2" name="Line 676">
                <a:extLst>
                  <a:ext uri="{FF2B5EF4-FFF2-40B4-BE49-F238E27FC236}">
                    <a16:creationId xmlns:a16="http://schemas.microsoft.com/office/drawing/2014/main" id="{B24322FE-25A8-A047-B2C2-1276A6CF3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3" name="Line 677">
                <a:extLst>
                  <a:ext uri="{FF2B5EF4-FFF2-40B4-BE49-F238E27FC236}">
                    <a16:creationId xmlns:a16="http://schemas.microsoft.com/office/drawing/2014/main" id="{1EB76C0A-4FAE-9642-B78B-0F235D718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4" name="Line 678">
                <a:extLst>
                  <a:ext uri="{FF2B5EF4-FFF2-40B4-BE49-F238E27FC236}">
                    <a16:creationId xmlns:a16="http://schemas.microsoft.com/office/drawing/2014/main" id="{6128804D-7D3A-754C-9E94-BC510112D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5" name="Line 679">
                <a:extLst>
                  <a:ext uri="{FF2B5EF4-FFF2-40B4-BE49-F238E27FC236}">
                    <a16:creationId xmlns:a16="http://schemas.microsoft.com/office/drawing/2014/main" id="{E0AAABA3-4869-544C-857D-B800414A3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836" name="Group 680">
                <a:extLst>
                  <a:ext uri="{FF2B5EF4-FFF2-40B4-BE49-F238E27FC236}">
                    <a16:creationId xmlns:a16="http://schemas.microsoft.com/office/drawing/2014/main" id="{BA3EB580-7E9A-8B4F-8808-34F193AE19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847" name="Line 681">
                  <a:extLst>
                    <a:ext uri="{FF2B5EF4-FFF2-40B4-BE49-F238E27FC236}">
                      <a16:creationId xmlns:a16="http://schemas.microsoft.com/office/drawing/2014/main" id="{5132C058-8BAD-7844-9E63-4905A54F22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8" name="Line 682">
                  <a:extLst>
                    <a:ext uri="{FF2B5EF4-FFF2-40B4-BE49-F238E27FC236}">
                      <a16:creationId xmlns:a16="http://schemas.microsoft.com/office/drawing/2014/main" id="{6FB07E64-C592-F742-A49D-6CDD85F8F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9" name="Line 683">
                  <a:extLst>
                    <a:ext uri="{FF2B5EF4-FFF2-40B4-BE49-F238E27FC236}">
                      <a16:creationId xmlns:a16="http://schemas.microsoft.com/office/drawing/2014/main" id="{0AE6421F-3D20-3F47-B6F0-92A1F8C214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50" name="Line 684">
                  <a:extLst>
                    <a:ext uri="{FF2B5EF4-FFF2-40B4-BE49-F238E27FC236}">
                      <a16:creationId xmlns:a16="http://schemas.microsoft.com/office/drawing/2014/main" id="{20A0A503-A4E7-F04D-B610-05FDB83CA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37" name="Group 685">
                <a:extLst>
                  <a:ext uri="{FF2B5EF4-FFF2-40B4-BE49-F238E27FC236}">
                    <a16:creationId xmlns:a16="http://schemas.microsoft.com/office/drawing/2014/main" id="{C8ACCE80-819C-B64C-9A32-82C0AF64A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843" name="Line 686">
                  <a:extLst>
                    <a:ext uri="{FF2B5EF4-FFF2-40B4-BE49-F238E27FC236}">
                      <a16:creationId xmlns:a16="http://schemas.microsoft.com/office/drawing/2014/main" id="{20B0C96F-361E-D348-9E4A-DA147DC46D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4" name="Line 687">
                  <a:extLst>
                    <a:ext uri="{FF2B5EF4-FFF2-40B4-BE49-F238E27FC236}">
                      <a16:creationId xmlns:a16="http://schemas.microsoft.com/office/drawing/2014/main" id="{54629092-C815-EE47-A580-EC64C1AA6B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5" name="Line 688">
                  <a:extLst>
                    <a:ext uri="{FF2B5EF4-FFF2-40B4-BE49-F238E27FC236}">
                      <a16:creationId xmlns:a16="http://schemas.microsoft.com/office/drawing/2014/main" id="{4B9B6EC4-A7F3-8048-8914-3F5001BE75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6" name="Line 689">
                  <a:extLst>
                    <a:ext uri="{FF2B5EF4-FFF2-40B4-BE49-F238E27FC236}">
                      <a16:creationId xmlns:a16="http://schemas.microsoft.com/office/drawing/2014/main" id="{A1758ABC-58FC-0F4B-A76A-55AE539DF1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38" name="Group 690">
                <a:extLst>
                  <a:ext uri="{FF2B5EF4-FFF2-40B4-BE49-F238E27FC236}">
                    <a16:creationId xmlns:a16="http://schemas.microsoft.com/office/drawing/2014/main" id="{2BED524A-8AC6-0F44-905A-E740E84252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839" name="Line 691">
                  <a:extLst>
                    <a:ext uri="{FF2B5EF4-FFF2-40B4-BE49-F238E27FC236}">
                      <a16:creationId xmlns:a16="http://schemas.microsoft.com/office/drawing/2014/main" id="{CB9F5517-38CC-EE49-961A-4F97C7B350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0" name="Line 692">
                  <a:extLst>
                    <a:ext uri="{FF2B5EF4-FFF2-40B4-BE49-F238E27FC236}">
                      <a16:creationId xmlns:a16="http://schemas.microsoft.com/office/drawing/2014/main" id="{A97D99C1-6E92-5544-BF15-21A54F2430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1" name="Line 693">
                  <a:extLst>
                    <a:ext uri="{FF2B5EF4-FFF2-40B4-BE49-F238E27FC236}">
                      <a16:creationId xmlns:a16="http://schemas.microsoft.com/office/drawing/2014/main" id="{9E730C93-A661-F748-9718-A8ECA620A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2" name="Line 694">
                  <a:extLst>
                    <a:ext uri="{FF2B5EF4-FFF2-40B4-BE49-F238E27FC236}">
                      <a16:creationId xmlns:a16="http://schemas.microsoft.com/office/drawing/2014/main" id="{6A304041-FA68-FF4C-A17B-EC613177F7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15" name="Line 695">
              <a:extLst>
                <a:ext uri="{FF2B5EF4-FFF2-40B4-BE49-F238E27FC236}">
                  <a16:creationId xmlns:a16="http://schemas.microsoft.com/office/drawing/2014/main" id="{92DC67F2-0291-0E42-A064-EAF993D086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6" name="Line 696">
              <a:extLst>
                <a:ext uri="{FF2B5EF4-FFF2-40B4-BE49-F238E27FC236}">
                  <a16:creationId xmlns:a16="http://schemas.microsoft.com/office/drawing/2014/main" id="{9201D405-7990-6446-B9E0-AC4BF8197C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7" name="Line 697">
              <a:extLst>
                <a:ext uri="{FF2B5EF4-FFF2-40B4-BE49-F238E27FC236}">
                  <a16:creationId xmlns:a16="http://schemas.microsoft.com/office/drawing/2014/main" id="{855567F9-64DB-B94B-82FE-A235640D25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8" name="Line 698">
              <a:extLst>
                <a:ext uri="{FF2B5EF4-FFF2-40B4-BE49-F238E27FC236}">
                  <a16:creationId xmlns:a16="http://schemas.microsoft.com/office/drawing/2014/main" id="{EEC5D5CB-0C2C-3745-A3A7-B1555DFA76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719" name="Group 699">
              <a:extLst>
                <a:ext uri="{FF2B5EF4-FFF2-40B4-BE49-F238E27FC236}">
                  <a16:creationId xmlns:a16="http://schemas.microsoft.com/office/drawing/2014/main" id="{B8C5287F-F07E-0F44-A176-1D67E1A10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57789" name="AutoShape 700">
                <a:extLst>
                  <a:ext uri="{FF2B5EF4-FFF2-40B4-BE49-F238E27FC236}">
                    <a16:creationId xmlns:a16="http://schemas.microsoft.com/office/drawing/2014/main" id="{A75C976D-00A4-8C46-953E-8B6407284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790" name="Group 701">
                <a:extLst>
                  <a:ext uri="{FF2B5EF4-FFF2-40B4-BE49-F238E27FC236}">
                    <a16:creationId xmlns:a16="http://schemas.microsoft.com/office/drawing/2014/main" id="{B7FE07D3-B2EF-4943-A994-97E1DF57DA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791" name="Line 702">
                  <a:extLst>
                    <a:ext uri="{FF2B5EF4-FFF2-40B4-BE49-F238E27FC236}">
                      <a16:creationId xmlns:a16="http://schemas.microsoft.com/office/drawing/2014/main" id="{44D33F48-74C0-8C40-9335-3E91EDA88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2" name="Line 703">
                  <a:extLst>
                    <a:ext uri="{FF2B5EF4-FFF2-40B4-BE49-F238E27FC236}">
                      <a16:creationId xmlns:a16="http://schemas.microsoft.com/office/drawing/2014/main" id="{145139F6-9198-A244-9DFE-AEB63A3E01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3" name="Line 704">
                  <a:extLst>
                    <a:ext uri="{FF2B5EF4-FFF2-40B4-BE49-F238E27FC236}">
                      <a16:creationId xmlns:a16="http://schemas.microsoft.com/office/drawing/2014/main" id="{8DAEAB96-C90F-0B4A-A858-41486DC8D4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4" name="Line 705">
                  <a:extLst>
                    <a:ext uri="{FF2B5EF4-FFF2-40B4-BE49-F238E27FC236}">
                      <a16:creationId xmlns:a16="http://schemas.microsoft.com/office/drawing/2014/main" id="{E87BE0EC-0DEF-D547-976C-7CCE56D91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5" name="Line 706">
                  <a:extLst>
                    <a:ext uri="{FF2B5EF4-FFF2-40B4-BE49-F238E27FC236}">
                      <a16:creationId xmlns:a16="http://schemas.microsoft.com/office/drawing/2014/main" id="{4BB7EBA7-E43F-8A41-AEDC-EF6E0574AE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6" name="Line 707">
                  <a:extLst>
                    <a:ext uri="{FF2B5EF4-FFF2-40B4-BE49-F238E27FC236}">
                      <a16:creationId xmlns:a16="http://schemas.microsoft.com/office/drawing/2014/main" id="{526DEF6C-1AE6-E745-AA48-017835B7E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7" name="Line 708">
                  <a:extLst>
                    <a:ext uri="{FF2B5EF4-FFF2-40B4-BE49-F238E27FC236}">
                      <a16:creationId xmlns:a16="http://schemas.microsoft.com/office/drawing/2014/main" id="{BEDBB9A7-B06F-5E47-82C8-242B9143B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8" name="Line 709">
                  <a:extLst>
                    <a:ext uri="{FF2B5EF4-FFF2-40B4-BE49-F238E27FC236}">
                      <a16:creationId xmlns:a16="http://schemas.microsoft.com/office/drawing/2014/main" id="{757237FF-1DBB-594B-B50A-748586114D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9" name="Line 710">
                  <a:extLst>
                    <a:ext uri="{FF2B5EF4-FFF2-40B4-BE49-F238E27FC236}">
                      <a16:creationId xmlns:a16="http://schemas.microsoft.com/office/drawing/2014/main" id="{3880DB3F-08F1-954A-9979-158D266F34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0" name="Line 711">
                  <a:extLst>
                    <a:ext uri="{FF2B5EF4-FFF2-40B4-BE49-F238E27FC236}">
                      <a16:creationId xmlns:a16="http://schemas.microsoft.com/office/drawing/2014/main" id="{B79463F3-A3E2-FF4F-99FF-AA3D4CD18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1" name="Line 712">
                  <a:extLst>
                    <a:ext uri="{FF2B5EF4-FFF2-40B4-BE49-F238E27FC236}">
                      <a16:creationId xmlns:a16="http://schemas.microsoft.com/office/drawing/2014/main" id="{2CF18B55-E10F-7640-ADDD-B3A5FC758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2" name="Line 713">
                  <a:extLst>
                    <a:ext uri="{FF2B5EF4-FFF2-40B4-BE49-F238E27FC236}">
                      <a16:creationId xmlns:a16="http://schemas.microsoft.com/office/drawing/2014/main" id="{27194AB0-9466-8345-B475-BAA4D5570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3" name="Line 714">
                  <a:extLst>
                    <a:ext uri="{FF2B5EF4-FFF2-40B4-BE49-F238E27FC236}">
                      <a16:creationId xmlns:a16="http://schemas.microsoft.com/office/drawing/2014/main" id="{FDEF7A94-F9CB-4449-AF8A-A4B639D61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4" name="Line 715">
                  <a:extLst>
                    <a:ext uri="{FF2B5EF4-FFF2-40B4-BE49-F238E27FC236}">
                      <a16:creationId xmlns:a16="http://schemas.microsoft.com/office/drawing/2014/main" id="{C1C2CEED-4945-604A-8488-254994271C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5" name="Line 716">
                  <a:extLst>
                    <a:ext uri="{FF2B5EF4-FFF2-40B4-BE49-F238E27FC236}">
                      <a16:creationId xmlns:a16="http://schemas.microsoft.com/office/drawing/2014/main" id="{ED21237F-F640-5948-87FC-2C58504AB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806" name="Group 717">
                  <a:extLst>
                    <a:ext uri="{FF2B5EF4-FFF2-40B4-BE49-F238E27FC236}">
                      <a16:creationId xmlns:a16="http://schemas.microsoft.com/office/drawing/2014/main" id="{1A043558-526B-0F4E-B9AF-6F3DF7F63F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817" name="Line 718">
                    <a:extLst>
                      <a:ext uri="{FF2B5EF4-FFF2-40B4-BE49-F238E27FC236}">
                        <a16:creationId xmlns:a16="http://schemas.microsoft.com/office/drawing/2014/main" id="{24C9B366-45FA-8644-910B-AD761B1FCC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8" name="Line 719">
                    <a:extLst>
                      <a:ext uri="{FF2B5EF4-FFF2-40B4-BE49-F238E27FC236}">
                        <a16:creationId xmlns:a16="http://schemas.microsoft.com/office/drawing/2014/main" id="{8AF509BD-49A0-BE49-BA90-707BC94024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9" name="Line 720">
                    <a:extLst>
                      <a:ext uri="{FF2B5EF4-FFF2-40B4-BE49-F238E27FC236}">
                        <a16:creationId xmlns:a16="http://schemas.microsoft.com/office/drawing/2014/main" id="{A411837C-2DE3-BF40-A8B7-874E46F4B9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20" name="Line 721">
                    <a:extLst>
                      <a:ext uri="{FF2B5EF4-FFF2-40B4-BE49-F238E27FC236}">
                        <a16:creationId xmlns:a16="http://schemas.microsoft.com/office/drawing/2014/main" id="{9D173834-8204-7846-8CCF-E81804EBD9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07" name="Group 722">
                  <a:extLst>
                    <a:ext uri="{FF2B5EF4-FFF2-40B4-BE49-F238E27FC236}">
                      <a16:creationId xmlns:a16="http://schemas.microsoft.com/office/drawing/2014/main" id="{0346A2BC-87D4-124A-A54C-FF04C46F64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813" name="Line 723">
                    <a:extLst>
                      <a:ext uri="{FF2B5EF4-FFF2-40B4-BE49-F238E27FC236}">
                        <a16:creationId xmlns:a16="http://schemas.microsoft.com/office/drawing/2014/main" id="{117D289D-70F0-FA40-9885-42D1CF65E8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4" name="Line 724">
                    <a:extLst>
                      <a:ext uri="{FF2B5EF4-FFF2-40B4-BE49-F238E27FC236}">
                        <a16:creationId xmlns:a16="http://schemas.microsoft.com/office/drawing/2014/main" id="{8C1E0AE2-B98E-404C-8734-5867C0953B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5" name="Line 725">
                    <a:extLst>
                      <a:ext uri="{FF2B5EF4-FFF2-40B4-BE49-F238E27FC236}">
                        <a16:creationId xmlns:a16="http://schemas.microsoft.com/office/drawing/2014/main" id="{8052C9E8-32EF-B749-9BB1-CC20A413A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6" name="Line 726">
                    <a:extLst>
                      <a:ext uri="{FF2B5EF4-FFF2-40B4-BE49-F238E27FC236}">
                        <a16:creationId xmlns:a16="http://schemas.microsoft.com/office/drawing/2014/main" id="{E27341EF-193B-584A-9A81-1EEA875750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08" name="Group 727">
                  <a:extLst>
                    <a:ext uri="{FF2B5EF4-FFF2-40B4-BE49-F238E27FC236}">
                      <a16:creationId xmlns:a16="http://schemas.microsoft.com/office/drawing/2014/main" id="{4C7A657C-1D0F-F14B-A411-BDA2D9686B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809" name="Line 728">
                    <a:extLst>
                      <a:ext uri="{FF2B5EF4-FFF2-40B4-BE49-F238E27FC236}">
                        <a16:creationId xmlns:a16="http://schemas.microsoft.com/office/drawing/2014/main" id="{49637FAD-8590-FF49-9A20-367A23FF94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0" name="Line 729">
                    <a:extLst>
                      <a:ext uri="{FF2B5EF4-FFF2-40B4-BE49-F238E27FC236}">
                        <a16:creationId xmlns:a16="http://schemas.microsoft.com/office/drawing/2014/main" id="{78F70B4A-F570-F645-8760-CA4723AA5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1" name="Line 730">
                    <a:extLst>
                      <a:ext uri="{FF2B5EF4-FFF2-40B4-BE49-F238E27FC236}">
                        <a16:creationId xmlns:a16="http://schemas.microsoft.com/office/drawing/2014/main" id="{AD67D21F-13A3-124D-B769-E3C0A7581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2" name="Line 731">
                    <a:extLst>
                      <a:ext uri="{FF2B5EF4-FFF2-40B4-BE49-F238E27FC236}">
                        <a16:creationId xmlns:a16="http://schemas.microsoft.com/office/drawing/2014/main" id="{08321179-FB03-3F4E-AF29-907AC4C864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720" name="Line 732">
              <a:extLst>
                <a:ext uri="{FF2B5EF4-FFF2-40B4-BE49-F238E27FC236}">
                  <a16:creationId xmlns:a16="http://schemas.microsoft.com/office/drawing/2014/main" id="{C9FEA9E1-12D1-DF43-BEF6-4071F2498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721" name="Group 733">
              <a:extLst>
                <a:ext uri="{FF2B5EF4-FFF2-40B4-BE49-F238E27FC236}">
                  <a16:creationId xmlns:a16="http://schemas.microsoft.com/office/drawing/2014/main" id="{345BF8AC-4694-034A-A4DA-92F8AEE32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57787" name="Rectangle 734">
                <a:extLst>
                  <a:ext uri="{FF2B5EF4-FFF2-40B4-BE49-F238E27FC236}">
                    <a16:creationId xmlns:a16="http://schemas.microsoft.com/office/drawing/2014/main" id="{789FFCA7-3315-944B-8A7A-095AA4BA9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88" name="Text Box 735">
                <a:extLst>
                  <a:ext uri="{FF2B5EF4-FFF2-40B4-BE49-F238E27FC236}">
                    <a16:creationId xmlns:a16="http://schemas.microsoft.com/office/drawing/2014/main" id="{D3322AE5-BAA0-934C-86F5-72B3FDEE85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57722" name="AutoShape 736">
              <a:extLst>
                <a:ext uri="{FF2B5EF4-FFF2-40B4-BE49-F238E27FC236}">
                  <a16:creationId xmlns:a16="http://schemas.microsoft.com/office/drawing/2014/main" id="{A169D71A-A3BD-8146-8BD1-383EF2177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23" name="Group 737">
              <a:extLst>
                <a:ext uri="{FF2B5EF4-FFF2-40B4-BE49-F238E27FC236}">
                  <a16:creationId xmlns:a16="http://schemas.microsoft.com/office/drawing/2014/main" id="{3C168EA0-CF48-2F44-AA5D-1169F8865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57757" name="Line 738">
                <a:extLst>
                  <a:ext uri="{FF2B5EF4-FFF2-40B4-BE49-F238E27FC236}">
                    <a16:creationId xmlns:a16="http://schemas.microsoft.com/office/drawing/2014/main" id="{04325672-3416-4844-8298-22CBE5862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58" name="Line 739">
                <a:extLst>
                  <a:ext uri="{FF2B5EF4-FFF2-40B4-BE49-F238E27FC236}">
                    <a16:creationId xmlns:a16="http://schemas.microsoft.com/office/drawing/2014/main" id="{23C1AE8A-C3AD-4D43-8412-B8574835C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59" name="Line 740">
                <a:extLst>
                  <a:ext uri="{FF2B5EF4-FFF2-40B4-BE49-F238E27FC236}">
                    <a16:creationId xmlns:a16="http://schemas.microsoft.com/office/drawing/2014/main" id="{97ACB1EE-6FAC-B34C-80A2-3CC003D47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0" name="Line 741">
                <a:extLst>
                  <a:ext uri="{FF2B5EF4-FFF2-40B4-BE49-F238E27FC236}">
                    <a16:creationId xmlns:a16="http://schemas.microsoft.com/office/drawing/2014/main" id="{DE6903AB-F703-174A-A1AE-DF06342AD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1" name="Line 742">
                <a:extLst>
                  <a:ext uri="{FF2B5EF4-FFF2-40B4-BE49-F238E27FC236}">
                    <a16:creationId xmlns:a16="http://schemas.microsoft.com/office/drawing/2014/main" id="{161F414D-93A0-1F43-AB9A-6E7834481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2" name="Line 743">
                <a:extLst>
                  <a:ext uri="{FF2B5EF4-FFF2-40B4-BE49-F238E27FC236}">
                    <a16:creationId xmlns:a16="http://schemas.microsoft.com/office/drawing/2014/main" id="{120F0061-9CC9-6143-9EE7-23E2AEA48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3" name="Line 744">
                <a:extLst>
                  <a:ext uri="{FF2B5EF4-FFF2-40B4-BE49-F238E27FC236}">
                    <a16:creationId xmlns:a16="http://schemas.microsoft.com/office/drawing/2014/main" id="{16E2E1BE-C3FE-7846-99D6-56550FB66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4" name="Line 745">
                <a:extLst>
                  <a:ext uri="{FF2B5EF4-FFF2-40B4-BE49-F238E27FC236}">
                    <a16:creationId xmlns:a16="http://schemas.microsoft.com/office/drawing/2014/main" id="{BEA86004-F849-E04A-923B-AC222A492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5" name="Line 746">
                <a:extLst>
                  <a:ext uri="{FF2B5EF4-FFF2-40B4-BE49-F238E27FC236}">
                    <a16:creationId xmlns:a16="http://schemas.microsoft.com/office/drawing/2014/main" id="{0F9D1146-9AB6-C54E-A96B-9EC81F629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6" name="Line 747">
                <a:extLst>
                  <a:ext uri="{FF2B5EF4-FFF2-40B4-BE49-F238E27FC236}">
                    <a16:creationId xmlns:a16="http://schemas.microsoft.com/office/drawing/2014/main" id="{061B57AE-A07F-B340-BE84-8334C6EF1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7" name="Line 748">
                <a:extLst>
                  <a:ext uri="{FF2B5EF4-FFF2-40B4-BE49-F238E27FC236}">
                    <a16:creationId xmlns:a16="http://schemas.microsoft.com/office/drawing/2014/main" id="{C12CA996-78F8-7742-86AB-E012794B6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8" name="Line 749">
                <a:extLst>
                  <a:ext uri="{FF2B5EF4-FFF2-40B4-BE49-F238E27FC236}">
                    <a16:creationId xmlns:a16="http://schemas.microsoft.com/office/drawing/2014/main" id="{C20715CD-33F5-854E-9DA1-07CFD0AF4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9" name="Line 750">
                <a:extLst>
                  <a:ext uri="{FF2B5EF4-FFF2-40B4-BE49-F238E27FC236}">
                    <a16:creationId xmlns:a16="http://schemas.microsoft.com/office/drawing/2014/main" id="{B8EF9083-5A3F-4248-941D-0C61A103A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70" name="Line 751">
                <a:extLst>
                  <a:ext uri="{FF2B5EF4-FFF2-40B4-BE49-F238E27FC236}">
                    <a16:creationId xmlns:a16="http://schemas.microsoft.com/office/drawing/2014/main" id="{F1C9C3F9-2A8C-484B-8730-EFFDE5BBF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71" name="Line 752">
                <a:extLst>
                  <a:ext uri="{FF2B5EF4-FFF2-40B4-BE49-F238E27FC236}">
                    <a16:creationId xmlns:a16="http://schemas.microsoft.com/office/drawing/2014/main" id="{C8B64D3B-CDC9-0149-B0DB-1DF83859A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772" name="Group 753">
                <a:extLst>
                  <a:ext uri="{FF2B5EF4-FFF2-40B4-BE49-F238E27FC236}">
                    <a16:creationId xmlns:a16="http://schemas.microsoft.com/office/drawing/2014/main" id="{0D9B8585-7AEB-8548-AA1D-7DA6092C39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783" name="Line 754">
                  <a:extLst>
                    <a:ext uri="{FF2B5EF4-FFF2-40B4-BE49-F238E27FC236}">
                      <a16:creationId xmlns:a16="http://schemas.microsoft.com/office/drawing/2014/main" id="{1F1516EA-65D8-6A4A-B9DA-AC234E840C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4" name="Line 755">
                  <a:extLst>
                    <a:ext uri="{FF2B5EF4-FFF2-40B4-BE49-F238E27FC236}">
                      <a16:creationId xmlns:a16="http://schemas.microsoft.com/office/drawing/2014/main" id="{F8C30C84-597F-A94D-AD5D-04037DB6F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5" name="Line 756">
                  <a:extLst>
                    <a:ext uri="{FF2B5EF4-FFF2-40B4-BE49-F238E27FC236}">
                      <a16:creationId xmlns:a16="http://schemas.microsoft.com/office/drawing/2014/main" id="{ECE32BA9-A876-1243-85BC-F618911FCB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6" name="Line 757">
                  <a:extLst>
                    <a:ext uri="{FF2B5EF4-FFF2-40B4-BE49-F238E27FC236}">
                      <a16:creationId xmlns:a16="http://schemas.microsoft.com/office/drawing/2014/main" id="{192A1C6D-AC3C-624A-B859-4FC74146AC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73" name="Group 758">
                <a:extLst>
                  <a:ext uri="{FF2B5EF4-FFF2-40B4-BE49-F238E27FC236}">
                    <a16:creationId xmlns:a16="http://schemas.microsoft.com/office/drawing/2014/main" id="{2DAB1CC9-6A05-044A-A520-E9A462A02A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779" name="Line 759">
                  <a:extLst>
                    <a:ext uri="{FF2B5EF4-FFF2-40B4-BE49-F238E27FC236}">
                      <a16:creationId xmlns:a16="http://schemas.microsoft.com/office/drawing/2014/main" id="{DF3EBE00-533A-FB46-B38C-AE2249AFE0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0" name="Line 760">
                  <a:extLst>
                    <a:ext uri="{FF2B5EF4-FFF2-40B4-BE49-F238E27FC236}">
                      <a16:creationId xmlns:a16="http://schemas.microsoft.com/office/drawing/2014/main" id="{F370795A-FE67-D84C-8636-23008C62A7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1" name="Line 761">
                  <a:extLst>
                    <a:ext uri="{FF2B5EF4-FFF2-40B4-BE49-F238E27FC236}">
                      <a16:creationId xmlns:a16="http://schemas.microsoft.com/office/drawing/2014/main" id="{E857C94A-B17F-A445-9E4B-536E96D37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2" name="Line 762">
                  <a:extLst>
                    <a:ext uri="{FF2B5EF4-FFF2-40B4-BE49-F238E27FC236}">
                      <a16:creationId xmlns:a16="http://schemas.microsoft.com/office/drawing/2014/main" id="{D9F508EC-8AB6-F548-A0DB-510AE0D56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74" name="Group 763">
                <a:extLst>
                  <a:ext uri="{FF2B5EF4-FFF2-40B4-BE49-F238E27FC236}">
                    <a16:creationId xmlns:a16="http://schemas.microsoft.com/office/drawing/2014/main" id="{56FFA919-2B99-A04A-AE2E-7741A8791C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775" name="Line 764">
                  <a:extLst>
                    <a:ext uri="{FF2B5EF4-FFF2-40B4-BE49-F238E27FC236}">
                      <a16:creationId xmlns:a16="http://schemas.microsoft.com/office/drawing/2014/main" id="{90EF0AE7-5DB6-E441-8FFC-F966BA491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6" name="Line 765">
                  <a:extLst>
                    <a:ext uri="{FF2B5EF4-FFF2-40B4-BE49-F238E27FC236}">
                      <a16:creationId xmlns:a16="http://schemas.microsoft.com/office/drawing/2014/main" id="{5506D5F2-DE9B-B943-A54C-34C37D8516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7" name="Line 766">
                  <a:extLst>
                    <a:ext uri="{FF2B5EF4-FFF2-40B4-BE49-F238E27FC236}">
                      <a16:creationId xmlns:a16="http://schemas.microsoft.com/office/drawing/2014/main" id="{66CD69EC-8616-174B-B13F-409B68A98E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8" name="Line 767">
                  <a:extLst>
                    <a:ext uri="{FF2B5EF4-FFF2-40B4-BE49-F238E27FC236}">
                      <a16:creationId xmlns:a16="http://schemas.microsoft.com/office/drawing/2014/main" id="{EEA315A7-7661-F64F-933D-2CD8D21DB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24" name="AutoShape 768">
              <a:extLst>
                <a:ext uri="{FF2B5EF4-FFF2-40B4-BE49-F238E27FC236}">
                  <a16:creationId xmlns:a16="http://schemas.microsoft.com/office/drawing/2014/main" id="{53907F4F-8CA1-8544-BFA6-6D3341EBE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25" name="Group 769">
              <a:extLst>
                <a:ext uri="{FF2B5EF4-FFF2-40B4-BE49-F238E27FC236}">
                  <a16:creationId xmlns:a16="http://schemas.microsoft.com/office/drawing/2014/main" id="{0FC3098E-599F-7F4A-8B5B-DB461C031C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57727" name="Line 770">
                <a:extLst>
                  <a:ext uri="{FF2B5EF4-FFF2-40B4-BE49-F238E27FC236}">
                    <a16:creationId xmlns:a16="http://schemas.microsoft.com/office/drawing/2014/main" id="{9C3D79D7-9DD6-E948-A2AF-AD4264964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28" name="Line 771">
                <a:extLst>
                  <a:ext uri="{FF2B5EF4-FFF2-40B4-BE49-F238E27FC236}">
                    <a16:creationId xmlns:a16="http://schemas.microsoft.com/office/drawing/2014/main" id="{8DB1F952-330D-3A4A-B692-7C5839CCC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29" name="Line 772">
                <a:extLst>
                  <a:ext uri="{FF2B5EF4-FFF2-40B4-BE49-F238E27FC236}">
                    <a16:creationId xmlns:a16="http://schemas.microsoft.com/office/drawing/2014/main" id="{220653DA-6B69-504A-B01C-136B7A1C8A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0" name="Line 773">
                <a:extLst>
                  <a:ext uri="{FF2B5EF4-FFF2-40B4-BE49-F238E27FC236}">
                    <a16:creationId xmlns:a16="http://schemas.microsoft.com/office/drawing/2014/main" id="{910385D9-E0EA-3947-838F-0F254360E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1" name="Line 774">
                <a:extLst>
                  <a:ext uri="{FF2B5EF4-FFF2-40B4-BE49-F238E27FC236}">
                    <a16:creationId xmlns:a16="http://schemas.microsoft.com/office/drawing/2014/main" id="{23C656CF-6364-6F49-9875-5030931E6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2" name="Line 775">
                <a:extLst>
                  <a:ext uri="{FF2B5EF4-FFF2-40B4-BE49-F238E27FC236}">
                    <a16:creationId xmlns:a16="http://schemas.microsoft.com/office/drawing/2014/main" id="{C1B51B31-F354-7641-97BB-2E6D6A815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3" name="Line 776">
                <a:extLst>
                  <a:ext uri="{FF2B5EF4-FFF2-40B4-BE49-F238E27FC236}">
                    <a16:creationId xmlns:a16="http://schemas.microsoft.com/office/drawing/2014/main" id="{178C655C-F544-CD43-85A9-98DC3EFA7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4" name="Line 777">
                <a:extLst>
                  <a:ext uri="{FF2B5EF4-FFF2-40B4-BE49-F238E27FC236}">
                    <a16:creationId xmlns:a16="http://schemas.microsoft.com/office/drawing/2014/main" id="{20421C52-96DA-9F45-803C-1EF079DD2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5" name="Line 778">
                <a:extLst>
                  <a:ext uri="{FF2B5EF4-FFF2-40B4-BE49-F238E27FC236}">
                    <a16:creationId xmlns:a16="http://schemas.microsoft.com/office/drawing/2014/main" id="{913781F7-A752-524E-B8E3-C220EBC5C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6" name="Line 779">
                <a:extLst>
                  <a:ext uri="{FF2B5EF4-FFF2-40B4-BE49-F238E27FC236}">
                    <a16:creationId xmlns:a16="http://schemas.microsoft.com/office/drawing/2014/main" id="{B3888060-D28F-3548-95DD-6827825F2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7" name="Line 780">
                <a:extLst>
                  <a:ext uri="{FF2B5EF4-FFF2-40B4-BE49-F238E27FC236}">
                    <a16:creationId xmlns:a16="http://schemas.microsoft.com/office/drawing/2014/main" id="{8388D692-41B6-0A41-B1E0-B4F681C7F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8" name="Line 781">
                <a:extLst>
                  <a:ext uri="{FF2B5EF4-FFF2-40B4-BE49-F238E27FC236}">
                    <a16:creationId xmlns:a16="http://schemas.microsoft.com/office/drawing/2014/main" id="{C8DB0FF1-97BD-A349-B7EB-084665051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9" name="Line 782">
                <a:extLst>
                  <a:ext uri="{FF2B5EF4-FFF2-40B4-BE49-F238E27FC236}">
                    <a16:creationId xmlns:a16="http://schemas.microsoft.com/office/drawing/2014/main" id="{41CC560C-E81D-354B-969E-9BE77BA530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40" name="Line 783">
                <a:extLst>
                  <a:ext uri="{FF2B5EF4-FFF2-40B4-BE49-F238E27FC236}">
                    <a16:creationId xmlns:a16="http://schemas.microsoft.com/office/drawing/2014/main" id="{BB7CA5CC-BE58-2A4C-9972-0F695E334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41" name="Line 784">
                <a:extLst>
                  <a:ext uri="{FF2B5EF4-FFF2-40B4-BE49-F238E27FC236}">
                    <a16:creationId xmlns:a16="http://schemas.microsoft.com/office/drawing/2014/main" id="{7765242C-A482-8941-B139-7D13F6D9D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742" name="Group 785">
                <a:extLst>
                  <a:ext uri="{FF2B5EF4-FFF2-40B4-BE49-F238E27FC236}">
                    <a16:creationId xmlns:a16="http://schemas.microsoft.com/office/drawing/2014/main" id="{FE8B7882-9923-7947-9C14-26D823BFD3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753" name="Line 786">
                  <a:extLst>
                    <a:ext uri="{FF2B5EF4-FFF2-40B4-BE49-F238E27FC236}">
                      <a16:creationId xmlns:a16="http://schemas.microsoft.com/office/drawing/2014/main" id="{7B2337E7-6FA2-D243-A13E-00970634A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4" name="Line 787">
                  <a:extLst>
                    <a:ext uri="{FF2B5EF4-FFF2-40B4-BE49-F238E27FC236}">
                      <a16:creationId xmlns:a16="http://schemas.microsoft.com/office/drawing/2014/main" id="{A84CD587-F76B-EE4C-B564-F19992936F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5" name="Line 788">
                  <a:extLst>
                    <a:ext uri="{FF2B5EF4-FFF2-40B4-BE49-F238E27FC236}">
                      <a16:creationId xmlns:a16="http://schemas.microsoft.com/office/drawing/2014/main" id="{61B6190B-DB72-CE45-AA48-4C05034A9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6" name="Line 789">
                  <a:extLst>
                    <a:ext uri="{FF2B5EF4-FFF2-40B4-BE49-F238E27FC236}">
                      <a16:creationId xmlns:a16="http://schemas.microsoft.com/office/drawing/2014/main" id="{37E8B34C-76E7-5F40-80E9-CAB19DD6C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43" name="Group 790">
                <a:extLst>
                  <a:ext uri="{FF2B5EF4-FFF2-40B4-BE49-F238E27FC236}">
                    <a16:creationId xmlns:a16="http://schemas.microsoft.com/office/drawing/2014/main" id="{E1C35B63-8591-A647-AE9E-C234CF1B3D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749" name="Line 791">
                  <a:extLst>
                    <a:ext uri="{FF2B5EF4-FFF2-40B4-BE49-F238E27FC236}">
                      <a16:creationId xmlns:a16="http://schemas.microsoft.com/office/drawing/2014/main" id="{ED8E778E-313E-7A48-9385-DEA02B2AE2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0" name="Line 792">
                  <a:extLst>
                    <a:ext uri="{FF2B5EF4-FFF2-40B4-BE49-F238E27FC236}">
                      <a16:creationId xmlns:a16="http://schemas.microsoft.com/office/drawing/2014/main" id="{517592BF-886E-6D4E-ACD9-7D16CF469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1" name="Line 793">
                  <a:extLst>
                    <a:ext uri="{FF2B5EF4-FFF2-40B4-BE49-F238E27FC236}">
                      <a16:creationId xmlns:a16="http://schemas.microsoft.com/office/drawing/2014/main" id="{60209860-D5FB-8643-8AFC-7AAD350415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2" name="Line 794">
                  <a:extLst>
                    <a:ext uri="{FF2B5EF4-FFF2-40B4-BE49-F238E27FC236}">
                      <a16:creationId xmlns:a16="http://schemas.microsoft.com/office/drawing/2014/main" id="{8429A364-FDC1-564B-9781-46A720487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44" name="Group 795">
                <a:extLst>
                  <a:ext uri="{FF2B5EF4-FFF2-40B4-BE49-F238E27FC236}">
                    <a16:creationId xmlns:a16="http://schemas.microsoft.com/office/drawing/2014/main" id="{D3601E02-F33B-9E4E-99ED-E309C6079B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745" name="Line 796">
                  <a:extLst>
                    <a:ext uri="{FF2B5EF4-FFF2-40B4-BE49-F238E27FC236}">
                      <a16:creationId xmlns:a16="http://schemas.microsoft.com/office/drawing/2014/main" id="{F1ED3261-779D-AC44-9FD8-3D98C64A0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6" name="Line 797">
                  <a:extLst>
                    <a:ext uri="{FF2B5EF4-FFF2-40B4-BE49-F238E27FC236}">
                      <a16:creationId xmlns:a16="http://schemas.microsoft.com/office/drawing/2014/main" id="{80DB3AFB-8D40-0941-A482-C70D8C7EAD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7" name="Line 798">
                  <a:extLst>
                    <a:ext uri="{FF2B5EF4-FFF2-40B4-BE49-F238E27FC236}">
                      <a16:creationId xmlns:a16="http://schemas.microsoft.com/office/drawing/2014/main" id="{8208825B-39B8-8049-AB39-3DFE96858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8" name="Line 799">
                  <a:extLst>
                    <a:ext uri="{FF2B5EF4-FFF2-40B4-BE49-F238E27FC236}">
                      <a16:creationId xmlns:a16="http://schemas.microsoft.com/office/drawing/2014/main" id="{D74D6E83-DAD7-6A41-8CAF-D066E6B404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26" name="Line 800">
              <a:extLst>
                <a:ext uri="{FF2B5EF4-FFF2-40B4-BE49-F238E27FC236}">
                  <a16:creationId xmlns:a16="http://schemas.microsoft.com/office/drawing/2014/main" id="{3F3D7D4A-7CCD-5F49-ADF8-10483F9558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4" name="Group 802">
            <a:extLst>
              <a:ext uri="{FF2B5EF4-FFF2-40B4-BE49-F238E27FC236}">
                <a16:creationId xmlns:a16="http://schemas.microsoft.com/office/drawing/2014/main" id="{E3D7DCA5-9063-FE46-8B56-74A1077F1F2D}"/>
              </a:ext>
            </a:extLst>
          </p:cNvPr>
          <p:cNvGrpSpPr>
            <a:grpSpLocks/>
          </p:cNvGrpSpPr>
          <p:nvPr/>
        </p:nvGrpSpPr>
        <p:grpSpPr bwMode="auto">
          <a:xfrm>
            <a:off x="5287964" y="3609975"/>
            <a:ext cx="623887" cy="330200"/>
            <a:chOff x="2647" y="2987"/>
            <a:chExt cx="393" cy="208"/>
          </a:xfrm>
        </p:grpSpPr>
        <p:sp>
          <p:nvSpPr>
            <p:cNvPr id="57708" name="Rectangle 803">
              <a:extLst>
                <a:ext uri="{FF2B5EF4-FFF2-40B4-BE49-F238E27FC236}">
                  <a16:creationId xmlns:a16="http://schemas.microsoft.com/office/drawing/2014/main" id="{0E8E098C-CEC0-D04C-AFFE-618E101C2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09" name="Text Box 804">
              <a:extLst>
                <a:ext uri="{FF2B5EF4-FFF2-40B4-BE49-F238E27FC236}">
                  <a16:creationId xmlns:a16="http://schemas.microsoft.com/office/drawing/2014/main" id="{0B030FCA-7527-F946-911E-95263F032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57355" name="Group 806">
            <a:extLst>
              <a:ext uri="{FF2B5EF4-FFF2-40B4-BE49-F238E27FC236}">
                <a16:creationId xmlns:a16="http://schemas.microsoft.com/office/drawing/2014/main" id="{D209CDA4-A663-294F-A2B3-7182625591F8}"/>
              </a:ext>
            </a:extLst>
          </p:cNvPr>
          <p:cNvGrpSpPr>
            <a:grpSpLocks/>
          </p:cNvGrpSpPr>
          <p:nvPr/>
        </p:nvGrpSpPr>
        <p:grpSpPr bwMode="auto">
          <a:xfrm>
            <a:off x="7646989" y="3700463"/>
            <a:ext cx="1309687" cy="1147762"/>
            <a:chOff x="146" y="711"/>
            <a:chExt cx="825" cy="723"/>
          </a:xfrm>
        </p:grpSpPr>
        <p:sp>
          <p:nvSpPr>
            <p:cNvPr id="57505" name="AutoShape 807">
              <a:extLst>
                <a:ext uri="{FF2B5EF4-FFF2-40B4-BE49-F238E27FC236}">
                  <a16:creationId xmlns:a16="http://schemas.microsoft.com/office/drawing/2014/main" id="{700DF426-7DA0-2A4F-A06F-E04B13042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06" name="AutoShape 808">
              <a:extLst>
                <a:ext uri="{FF2B5EF4-FFF2-40B4-BE49-F238E27FC236}">
                  <a16:creationId xmlns:a16="http://schemas.microsoft.com/office/drawing/2014/main" id="{A7534953-6DD2-B746-A49F-CEF82916A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07" name="Group 809">
              <a:extLst>
                <a:ext uri="{FF2B5EF4-FFF2-40B4-BE49-F238E27FC236}">
                  <a16:creationId xmlns:a16="http://schemas.microsoft.com/office/drawing/2014/main" id="{EE7DB61B-FCA9-2F4C-A0A3-C3B578448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57676" name="AutoShape 810">
                <a:extLst>
                  <a:ext uri="{FF2B5EF4-FFF2-40B4-BE49-F238E27FC236}">
                    <a16:creationId xmlns:a16="http://schemas.microsoft.com/office/drawing/2014/main" id="{960180B7-0FE9-5A43-8D95-D18A8DDC6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677" name="Group 811">
                <a:extLst>
                  <a:ext uri="{FF2B5EF4-FFF2-40B4-BE49-F238E27FC236}">
                    <a16:creationId xmlns:a16="http://schemas.microsoft.com/office/drawing/2014/main" id="{E97153B5-DFF2-1444-9C07-6F095102FD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678" name="Line 812">
                  <a:extLst>
                    <a:ext uri="{FF2B5EF4-FFF2-40B4-BE49-F238E27FC236}">
                      <a16:creationId xmlns:a16="http://schemas.microsoft.com/office/drawing/2014/main" id="{12DD1649-CB2A-0A44-B36A-3C02929160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9" name="Line 813">
                  <a:extLst>
                    <a:ext uri="{FF2B5EF4-FFF2-40B4-BE49-F238E27FC236}">
                      <a16:creationId xmlns:a16="http://schemas.microsoft.com/office/drawing/2014/main" id="{D8B91D6B-B54F-144C-A1E6-CCB09CAE2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0" name="Line 814">
                  <a:extLst>
                    <a:ext uri="{FF2B5EF4-FFF2-40B4-BE49-F238E27FC236}">
                      <a16:creationId xmlns:a16="http://schemas.microsoft.com/office/drawing/2014/main" id="{1D997BF8-5372-7D45-B085-D2979B583E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1" name="Line 815">
                  <a:extLst>
                    <a:ext uri="{FF2B5EF4-FFF2-40B4-BE49-F238E27FC236}">
                      <a16:creationId xmlns:a16="http://schemas.microsoft.com/office/drawing/2014/main" id="{6929D6D5-033C-7A41-BA3A-1E7A31708D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2" name="Line 816">
                  <a:extLst>
                    <a:ext uri="{FF2B5EF4-FFF2-40B4-BE49-F238E27FC236}">
                      <a16:creationId xmlns:a16="http://schemas.microsoft.com/office/drawing/2014/main" id="{2D69A518-AD12-1944-9AB8-13490ED654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3" name="Line 817">
                  <a:extLst>
                    <a:ext uri="{FF2B5EF4-FFF2-40B4-BE49-F238E27FC236}">
                      <a16:creationId xmlns:a16="http://schemas.microsoft.com/office/drawing/2014/main" id="{4C3CB260-5A3D-824E-9F78-B00F79356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4" name="Line 818">
                  <a:extLst>
                    <a:ext uri="{FF2B5EF4-FFF2-40B4-BE49-F238E27FC236}">
                      <a16:creationId xmlns:a16="http://schemas.microsoft.com/office/drawing/2014/main" id="{9EBEEF31-4554-214A-82F5-0CB4EBBF11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5" name="Line 819">
                  <a:extLst>
                    <a:ext uri="{FF2B5EF4-FFF2-40B4-BE49-F238E27FC236}">
                      <a16:creationId xmlns:a16="http://schemas.microsoft.com/office/drawing/2014/main" id="{3E5C9B6A-1903-A34F-A374-6C1FCC9701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6" name="Line 820">
                  <a:extLst>
                    <a:ext uri="{FF2B5EF4-FFF2-40B4-BE49-F238E27FC236}">
                      <a16:creationId xmlns:a16="http://schemas.microsoft.com/office/drawing/2014/main" id="{7AE8F8BE-C28B-6840-905B-8CEAD8B60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7" name="Line 821">
                  <a:extLst>
                    <a:ext uri="{FF2B5EF4-FFF2-40B4-BE49-F238E27FC236}">
                      <a16:creationId xmlns:a16="http://schemas.microsoft.com/office/drawing/2014/main" id="{B7E93071-578F-6048-B1CC-7534F18499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8" name="Line 822">
                  <a:extLst>
                    <a:ext uri="{FF2B5EF4-FFF2-40B4-BE49-F238E27FC236}">
                      <a16:creationId xmlns:a16="http://schemas.microsoft.com/office/drawing/2014/main" id="{0D393A73-5DD6-BB48-B749-0865C7E7E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9" name="Line 823">
                  <a:extLst>
                    <a:ext uri="{FF2B5EF4-FFF2-40B4-BE49-F238E27FC236}">
                      <a16:creationId xmlns:a16="http://schemas.microsoft.com/office/drawing/2014/main" id="{0DE8320A-D083-9B47-BEFC-C244E1EAC7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0" name="Line 824">
                  <a:extLst>
                    <a:ext uri="{FF2B5EF4-FFF2-40B4-BE49-F238E27FC236}">
                      <a16:creationId xmlns:a16="http://schemas.microsoft.com/office/drawing/2014/main" id="{5A87F2E6-615A-7B45-8979-F47F2CAE9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1" name="Line 825">
                  <a:extLst>
                    <a:ext uri="{FF2B5EF4-FFF2-40B4-BE49-F238E27FC236}">
                      <a16:creationId xmlns:a16="http://schemas.microsoft.com/office/drawing/2014/main" id="{5B5F6BFC-45E1-1F4B-8FE8-E554417EBC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2" name="Line 826">
                  <a:extLst>
                    <a:ext uri="{FF2B5EF4-FFF2-40B4-BE49-F238E27FC236}">
                      <a16:creationId xmlns:a16="http://schemas.microsoft.com/office/drawing/2014/main" id="{8679F6E6-4E76-3346-8676-B9F871B1C9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693" name="Group 827">
                  <a:extLst>
                    <a:ext uri="{FF2B5EF4-FFF2-40B4-BE49-F238E27FC236}">
                      <a16:creationId xmlns:a16="http://schemas.microsoft.com/office/drawing/2014/main" id="{66A84B38-9DDD-094B-A806-6F3AD210C9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704" name="Line 828">
                    <a:extLst>
                      <a:ext uri="{FF2B5EF4-FFF2-40B4-BE49-F238E27FC236}">
                        <a16:creationId xmlns:a16="http://schemas.microsoft.com/office/drawing/2014/main" id="{37AD0BD1-68F0-CA4B-B4B1-4593CA9326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5" name="Line 829">
                    <a:extLst>
                      <a:ext uri="{FF2B5EF4-FFF2-40B4-BE49-F238E27FC236}">
                        <a16:creationId xmlns:a16="http://schemas.microsoft.com/office/drawing/2014/main" id="{04F74205-FB36-504A-9BD6-39CD7169A3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6" name="Line 830">
                    <a:extLst>
                      <a:ext uri="{FF2B5EF4-FFF2-40B4-BE49-F238E27FC236}">
                        <a16:creationId xmlns:a16="http://schemas.microsoft.com/office/drawing/2014/main" id="{944A7018-EE8B-EA48-B7DA-2829D6BA56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7" name="Line 831">
                    <a:extLst>
                      <a:ext uri="{FF2B5EF4-FFF2-40B4-BE49-F238E27FC236}">
                        <a16:creationId xmlns:a16="http://schemas.microsoft.com/office/drawing/2014/main" id="{541D1766-D0BE-0440-BAC2-BCA2026FC0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94" name="Group 832">
                  <a:extLst>
                    <a:ext uri="{FF2B5EF4-FFF2-40B4-BE49-F238E27FC236}">
                      <a16:creationId xmlns:a16="http://schemas.microsoft.com/office/drawing/2014/main" id="{B4036CD7-B88A-6343-87BF-922675FFF4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700" name="Line 833">
                    <a:extLst>
                      <a:ext uri="{FF2B5EF4-FFF2-40B4-BE49-F238E27FC236}">
                        <a16:creationId xmlns:a16="http://schemas.microsoft.com/office/drawing/2014/main" id="{57B13F7C-721B-6F4B-A69B-5633172064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1" name="Line 834">
                    <a:extLst>
                      <a:ext uri="{FF2B5EF4-FFF2-40B4-BE49-F238E27FC236}">
                        <a16:creationId xmlns:a16="http://schemas.microsoft.com/office/drawing/2014/main" id="{C051E376-4A80-0846-B990-F32A8A33E9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2" name="Line 835">
                    <a:extLst>
                      <a:ext uri="{FF2B5EF4-FFF2-40B4-BE49-F238E27FC236}">
                        <a16:creationId xmlns:a16="http://schemas.microsoft.com/office/drawing/2014/main" id="{B8945315-3F38-4A4D-8535-9843404F80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3" name="Line 836">
                    <a:extLst>
                      <a:ext uri="{FF2B5EF4-FFF2-40B4-BE49-F238E27FC236}">
                        <a16:creationId xmlns:a16="http://schemas.microsoft.com/office/drawing/2014/main" id="{8E4C26ED-9401-784B-8C53-964DCA9A36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95" name="Group 837">
                  <a:extLst>
                    <a:ext uri="{FF2B5EF4-FFF2-40B4-BE49-F238E27FC236}">
                      <a16:creationId xmlns:a16="http://schemas.microsoft.com/office/drawing/2014/main" id="{86419674-42D5-F641-8AE4-FB4C288DB6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696" name="Line 838">
                    <a:extLst>
                      <a:ext uri="{FF2B5EF4-FFF2-40B4-BE49-F238E27FC236}">
                        <a16:creationId xmlns:a16="http://schemas.microsoft.com/office/drawing/2014/main" id="{42834E4B-F83E-F348-9BFA-CD9654DC1B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7" name="Line 839">
                    <a:extLst>
                      <a:ext uri="{FF2B5EF4-FFF2-40B4-BE49-F238E27FC236}">
                        <a16:creationId xmlns:a16="http://schemas.microsoft.com/office/drawing/2014/main" id="{63E9BCD7-903D-7244-8612-6C6A63A5B2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8" name="Line 840">
                    <a:extLst>
                      <a:ext uri="{FF2B5EF4-FFF2-40B4-BE49-F238E27FC236}">
                        <a16:creationId xmlns:a16="http://schemas.microsoft.com/office/drawing/2014/main" id="{54A40E9C-792E-7040-8B0F-BF72B0C15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9" name="Line 841">
                    <a:extLst>
                      <a:ext uri="{FF2B5EF4-FFF2-40B4-BE49-F238E27FC236}">
                        <a16:creationId xmlns:a16="http://schemas.microsoft.com/office/drawing/2014/main" id="{DA4B8D6A-CBF9-874D-9E11-B958951C43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508" name="Group 842">
              <a:extLst>
                <a:ext uri="{FF2B5EF4-FFF2-40B4-BE49-F238E27FC236}">
                  <a16:creationId xmlns:a16="http://schemas.microsoft.com/office/drawing/2014/main" id="{EC21E8C6-53CB-174B-B4BD-6AE1C7D3E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57646" name="Line 843">
                <a:extLst>
                  <a:ext uri="{FF2B5EF4-FFF2-40B4-BE49-F238E27FC236}">
                    <a16:creationId xmlns:a16="http://schemas.microsoft.com/office/drawing/2014/main" id="{B062C4C5-8479-3046-B89F-8227B0079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7" name="Line 844">
                <a:extLst>
                  <a:ext uri="{FF2B5EF4-FFF2-40B4-BE49-F238E27FC236}">
                    <a16:creationId xmlns:a16="http://schemas.microsoft.com/office/drawing/2014/main" id="{91AF3E06-170C-B848-9005-E248D9869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8" name="Line 845">
                <a:extLst>
                  <a:ext uri="{FF2B5EF4-FFF2-40B4-BE49-F238E27FC236}">
                    <a16:creationId xmlns:a16="http://schemas.microsoft.com/office/drawing/2014/main" id="{0E1A7179-7D4D-264C-BCF6-4CD454BB5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9" name="Line 846">
                <a:extLst>
                  <a:ext uri="{FF2B5EF4-FFF2-40B4-BE49-F238E27FC236}">
                    <a16:creationId xmlns:a16="http://schemas.microsoft.com/office/drawing/2014/main" id="{F04F326F-C4E5-904F-B8C6-3E7979AD9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0" name="Line 847">
                <a:extLst>
                  <a:ext uri="{FF2B5EF4-FFF2-40B4-BE49-F238E27FC236}">
                    <a16:creationId xmlns:a16="http://schemas.microsoft.com/office/drawing/2014/main" id="{5E66C6E6-BFC5-0A4B-904F-42B2E3DDF8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1" name="Line 848">
                <a:extLst>
                  <a:ext uri="{FF2B5EF4-FFF2-40B4-BE49-F238E27FC236}">
                    <a16:creationId xmlns:a16="http://schemas.microsoft.com/office/drawing/2014/main" id="{6E9F0E2A-038A-0542-83D0-135D4AC33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2" name="Line 849">
                <a:extLst>
                  <a:ext uri="{FF2B5EF4-FFF2-40B4-BE49-F238E27FC236}">
                    <a16:creationId xmlns:a16="http://schemas.microsoft.com/office/drawing/2014/main" id="{CF7E9A8D-9AF2-9B43-A83F-9DBF96C09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3" name="Line 850">
                <a:extLst>
                  <a:ext uri="{FF2B5EF4-FFF2-40B4-BE49-F238E27FC236}">
                    <a16:creationId xmlns:a16="http://schemas.microsoft.com/office/drawing/2014/main" id="{50C7D709-DB46-A647-94BF-649A2AEB8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4" name="Line 851">
                <a:extLst>
                  <a:ext uri="{FF2B5EF4-FFF2-40B4-BE49-F238E27FC236}">
                    <a16:creationId xmlns:a16="http://schemas.microsoft.com/office/drawing/2014/main" id="{834ED4FB-3D36-594C-B0F0-56DB3CC09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5" name="Line 852">
                <a:extLst>
                  <a:ext uri="{FF2B5EF4-FFF2-40B4-BE49-F238E27FC236}">
                    <a16:creationId xmlns:a16="http://schemas.microsoft.com/office/drawing/2014/main" id="{599662E3-A659-414F-A080-CA5066E99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6" name="Line 853">
                <a:extLst>
                  <a:ext uri="{FF2B5EF4-FFF2-40B4-BE49-F238E27FC236}">
                    <a16:creationId xmlns:a16="http://schemas.microsoft.com/office/drawing/2014/main" id="{7C5B4399-4BDA-6945-98C9-520607CE8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7" name="Line 854">
                <a:extLst>
                  <a:ext uri="{FF2B5EF4-FFF2-40B4-BE49-F238E27FC236}">
                    <a16:creationId xmlns:a16="http://schemas.microsoft.com/office/drawing/2014/main" id="{9EDA7BC4-D2C3-2A4B-9122-B27B7CBBC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8" name="Line 855">
                <a:extLst>
                  <a:ext uri="{FF2B5EF4-FFF2-40B4-BE49-F238E27FC236}">
                    <a16:creationId xmlns:a16="http://schemas.microsoft.com/office/drawing/2014/main" id="{7DA9E99C-EC4E-2E41-A6DD-24D2BE7F2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9" name="Line 856">
                <a:extLst>
                  <a:ext uri="{FF2B5EF4-FFF2-40B4-BE49-F238E27FC236}">
                    <a16:creationId xmlns:a16="http://schemas.microsoft.com/office/drawing/2014/main" id="{F3341587-FB07-974C-A055-C51D1859A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60" name="Line 857">
                <a:extLst>
                  <a:ext uri="{FF2B5EF4-FFF2-40B4-BE49-F238E27FC236}">
                    <a16:creationId xmlns:a16="http://schemas.microsoft.com/office/drawing/2014/main" id="{B3F29BF3-DFF5-D143-A96E-6DCE9ED13B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661" name="Group 858">
                <a:extLst>
                  <a:ext uri="{FF2B5EF4-FFF2-40B4-BE49-F238E27FC236}">
                    <a16:creationId xmlns:a16="http://schemas.microsoft.com/office/drawing/2014/main" id="{8B058822-8D85-594B-AB30-788B064435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672" name="Line 859">
                  <a:extLst>
                    <a:ext uri="{FF2B5EF4-FFF2-40B4-BE49-F238E27FC236}">
                      <a16:creationId xmlns:a16="http://schemas.microsoft.com/office/drawing/2014/main" id="{A0C91ED5-4A7C-244C-AA37-784732AC5D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3" name="Line 860">
                  <a:extLst>
                    <a:ext uri="{FF2B5EF4-FFF2-40B4-BE49-F238E27FC236}">
                      <a16:creationId xmlns:a16="http://schemas.microsoft.com/office/drawing/2014/main" id="{CFE65C06-2F39-1D4C-8861-726191824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4" name="Line 861">
                  <a:extLst>
                    <a:ext uri="{FF2B5EF4-FFF2-40B4-BE49-F238E27FC236}">
                      <a16:creationId xmlns:a16="http://schemas.microsoft.com/office/drawing/2014/main" id="{CEBA3D9A-9400-DD47-9F65-267CF021DC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5" name="Line 862">
                  <a:extLst>
                    <a:ext uri="{FF2B5EF4-FFF2-40B4-BE49-F238E27FC236}">
                      <a16:creationId xmlns:a16="http://schemas.microsoft.com/office/drawing/2014/main" id="{16A607AB-6EDE-1148-89E6-A8D5AEA4A1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62" name="Group 863">
                <a:extLst>
                  <a:ext uri="{FF2B5EF4-FFF2-40B4-BE49-F238E27FC236}">
                    <a16:creationId xmlns:a16="http://schemas.microsoft.com/office/drawing/2014/main" id="{7DD7E2E2-9CD5-464E-911B-16858C0F31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668" name="Line 864">
                  <a:extLst>
                    <a:ext uri="{FF2B5EF4-FFF2-40B4-BE49-F238E27FC236}">
                      <a16:creationId xmlns:a16="http://schemas.microsoft.com/office/drawing/2014/main" id="{30B1DB2C-A7EA-5F40-9623-9EF9B6471A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9" name="Line 865">
                  <a:extLst>
                    <a:ext uri="{FF2B5EF4-FFF2-40B4-BE49-F238E27FC236}">
                      <a16:creationId xmlns:a16="http://schemas.microsoft.com/office/drawing/2014/main" id="{17B44B27-3F80-F24D-9220-206B1DE5F5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0" name="Line 866">
                  <a:extLst>
                    <a:ext uri="{FF2B5EF4-FFF2-40B4-BE49-F238E27FC236}">
                      <a16:creationId xmlns:a16="http://schemas.microsoft.com/office/drawing/2014/main" id="{F0775812-BCDB-CD41-B16F-DF57479778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1" name="Line 867">
                  <a:extLst>
                    <a:ext uri="{FF2B5EF4-FFF2-40B4-BE49-F238E27FC236}">
                      <a16:creationId xmlns:a16="http://schemas.microsoft.com/office/drawing/2014/main" id="{23EDE192-0B26-3E4E-AEE7-398AAA8505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63" name="Group 868">
                <a:extLst>
                  <a:ext uri="{FF2B5EF4-FFF2-40B4-BE49-F238E27FC236}">
                    <a16:creationId xmlns:a16="http://schemas.microsoft.com/office/drawing/2014/main" id="{7E61D013-072E-7740-A00A-68BB300444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664" name="Line 869">
                  <a:extLst>
                    <a:ext uri="{FF2B5EF4-FFF2-40B4-BE49-F238E27FC236}">
                      <a16:creationId xmlns:a16="http://schemas.microsoft.com/office/drawing/2014/main" id="{C0476D32-EDA5-E544-9376-DACDC5DE67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5" name="Line 870">
                  <a:extLst>
                    <a:ext uri="{FF2B5EF4-FFF2-40B4-BE49-F238E27FC236}">
                      <a16:creationId xmlns:a16="http://schemas.microsoft.com/office/drawing/2014/main" id="{F34F84F6-2BD1-134D-81CC-48BA3019F3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6" name="Line 871">
                  <a:extLst>
                    <a:ext uri="{FF2B5EF4-FFF2-40B4-BE49-F238E27FC236}">
                      <a16:creationId xmlns:a16="http://schemas.microsoft.com/office/drawing/2014/main" id="{F9399E11-BBBE-334D-8389-4360AEEA8B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7" name="Line 872">
                  <a:extLst>
                    <a:ext uri="{FF2B5EF4-FFF2-40B4-BE49-F238E27FC236}">
                      <a16:creationId xmlns:a16="http://schemas.microsoft.com/office/drawing/2014/main" id="{3ACB5C63-46EF-7A48-BB64-68AF89D5FE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509" name="Group 873">
              <a:extLst>
                <a:ext uri="{FF2B5EF4-FFF2-40B4-BE49-F238E27FC236}">
                  <a16:creationId xmlns:a16="http://schemas.microsoft.com/office/drawing/2014/main" id="{6B15EA4A-C2B8-9A46-AF0C-F047E148A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57616" name="Line 874">
                <a:extLst>
                  <a:ext uri="{FF2B5EF4-FFF2-40B4-BE49-F238E27FC236}">
                    <a16:creationId xmlns:a16="http://schemas.microsoft.com/office/drawing/2014/main" id="{C50C6836-80DB-0046-99BE-510810333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7" name="Line 875">
                <a:extLst>
                  <a:ext uri="{FF2B5EF4-FFF2-40B4-BE49-F238E27FC236}">
                    <a16:creationId xmlns:a16="http://schemas.microsoft.com/office/drawing/2014/main" id="{DFD79A14-3F92-3645-B5C0-C55C57BE3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8" name="Line 876">
                <a:extLst>
                  <a:ext uri="{FF2B5EF4-FFF2-40B4-BE49-F238E27FC236}">
                    <a16:creationId xmlns:a16="http://schemas.microsoft.com/office/drawing/2014/main" id="{4108100B-2270-E44E-9005-2764CA894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9" name="Line 877">
                <a:extLst>
                  <a:ext uri="{FF2B5EF4-FFF2-40B4-BE49-F238E27FC236}">
                    <a16:creationId xmlns:a16="http://schemas.microsoft.com/office/drawing/2014/main" id="{0458644E-06BC-2D47-9AC7-13697C36C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0" name="Line 878">
                <a:extLst>
                  <a:ext uri="{FF2B5EF4-FFF2-40B4-BE49-F238E27FC236}">
                    <a16:creationId xmlns:a16="http://schemas.microsoft.com/office/drawing/2014/main" id="{7EBDCEB3-AD51-674F-BF53-BA4EDB572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1" name="Line 879">
                <a:extLst>
                  <a:ext uri="{FF2B5EF4-FFF2-40B4-BE49-F238E27FC236}">
                    <a16:creationId xmlns:a16="http://schemas.microsoft.com/office/drawing/2014/main" id="{BFC2336E-810E-C144-90F0-416097A77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2" name="Line 880">
                <a:extLst>
                  <a:ext uri="{FF2B5EF4-FFF2-40B4-BE49-F238E27FC236}">
                    <a16:creationId xmlns:a16="http://schemas.microsoft.com/office/drawing/2014/main" id="{61E8A5C1-744E-314C-9FBD-318A96881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3" name="Line 881">
                <a:extLst>
                  <a:ext uri="{FF2B5EF4-FFF2-40B4-BE49-F238E27FC236}">
                    <a16:creationId xmlns:a16="http://schemas.microsoft.com/office/drawing/2014/main" id="{017626C1-D7F2-B24B-8D35-75F425326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4" name="Line 882">
                <a:extLst>
                  <a:ext uri="{FF2B5EF4-FFF2-40B4-BE49-F238E27FC236}">
                    <a16:creationId xmlns:a16="http://schemas.microsoft.com/office/drawing/2014/main" id="{81E4DE89-FC40-2044-AFE0-7FE3FA8DF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5" name="Line 883">
                <a:extLst>
                  <a:ext uri="{FF2B5EF4-FFF2-40B4-BE49-F238E27FC236}">
                    <a16:creationId xmlns:a16="http://schemas.microsoft.com/office/drawing/2014/main" id="{E897DCF2-8590-1645-99EE-FCDC9DBBF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6" name="Line 884">
                <a:extLst>
                  <a:ext uri="{FF2B5EF4-FFF2-40B4-BE49-F238E27FC236}">
                    <a16:creationId xmlns:a16="http://schemas.microsoft.com/office/drawing/2014/main" id="{2B85A82C-BE2B-5B4B-BB39-6F2BF3360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7" name="Line 885">
                <a:extLst>
                  <a:ext uri="{FF2B5EF4-FFF2-40B4-BE49-F238E27FC236}">
                    <a16:creationId xmlns:a16="http://schemas.microsoft.com/office/drawing/2014/main" id="{A4496A8B-51D9-A44E-AAB6-5F1842F6C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8" name="Line 886">
                <a:extLst>
                  <a:ext uri="{FF2B5EF4-FFF2-40B4-BE49-F238E27FC236}">
                    <a16:creationId xmlns:a16="http://schemas.microsoft.com/office/drawing/2014/main" id="{DD809CF7-DBBF-B14A-B3D8-9B7CD79B8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9" name="Line 887">
                <a:extLst>
                  <a:ext uri="{FF2B5EF4-FFF2-40B4-BE49-F238E27FC236}">
                    <a16:creationId xmlns:a16="http://schemas.microsoft.com/office/drawing/2014/main" id="{8EEC2070-6CB9-8C4C-8539-74B21933C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30" name="Line 888">
                <a:extLst>
                  <a:ext uri="{FF2B5EF4-FFF2-40B4-BE49-F238E27FC236}">
                    <a16:creationId xmlns:a16="http://schemas.microsoft.com/office/drawing/2014/main" id="{4A92B2EC-4AAD-BD40-A354-E4BA23A91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631" name="Group 889">
                <a:extLst>
                  <a:ext uri="{FF2B5EF4-FFF2-40B4-BE49-F238E27FC236}">
                    <a16:creationId xmlns:a16="http://schemas.microsoft.com/office/drawing/2014/main" id="{6F283172-E613-5F4E-A082-1F15B485F8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642" name="Line 890">
                  <a:extLst>
                    <a:ext uri="{FF2B5EF4-FFF2-40B4-BE49-F238E27FC236}">
                      <a16:creationId xmlns:a16="http://schemas.microsoft.com/office/drawing/2014/main" id="{B0610E0D-C92D-5843-B2AC-20DAD8F5CC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3" name="Line 891">
                  <a:extLst>
                    <a:ext uri="{FF2B5EF4-FFF2-40B4-BE49-F238E27FC236}">
                      <a16:creationId xmlns:a16="http://schemas.microsoft.com/office/drawing/2014/main" id="{33F40DDF-4864-604B-8789-E01E432BA2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4" name="Line 892">
                  <a:extLst>
                    <a:ext uri="{FF2B5EF4-FFF2-40B4-BE49-F238E27FC236}">
                      <a16:creationId xmlns:a16="http://schemas.microsoft.com/office/drawing/2014/main" id="{65970BE3-639D-774B-8622-372480F292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5" name="Line 893">
                  <a:extLst>
                    <a:ext uri="{FF2B5EF4-FFF2-40B4-BE49-F238E27FC236}">
                      <a16:creationId xmlns:a16="http://schemas.microsoft.com/office/drawing/2014/main" id="{28C8ABA8-DF7F-7546-9F50-9D8332EF0B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32" name="Group 894">
                <a:extLst>
                  <a:ext uri="{FF2B5EF4-FFF2-40B4-BE49-F238E27FC236}">
                    <a16:creationId xmlns:a16="http://schemas.microsoft.com/office/drawing/2014/main" id="{814EF8B7-DDF2-0346-B121-157DAFA2AB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638" name="Line 895">
                  <a:extLst>
                    <a:ext uri="{FF2B5EF4-FFF2-40B4-BE49-F238E27FC236}">
                      <a16:creationId xmlns:a16="http://schemas.microsoft.com/office/drawing/2014/main" id="{456DFB06-5E55-7D41-9470-4901DFC22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9" name="Line 896">
                  <a:extLst>
                    <a:ext uri="{FF2B5EF4-FFF2-40B4-BE49-F238E27FC236}">
                      <a16:creationId xmlns:a16="http://schemas.microsoft.com/office/drawing/2014/main" id="{07B4A865-12A1-7843-9114-74D45B58B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0" name="Line 897">
                  <a:extLst>
                    <a:ext uri="{FF2B5EF4-FFF2-40B4-BE49-F238E27FC236}">
                      <a16:creationId xmlns:a16="http://schemas.microsoft.com/office/drawing/2014/main" id="{9A1EC20A-7877-5C48-8A4E-F4364A7F90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1" name="Line 898">
                  <a:extLst>
                    <a:ext uri="{FF2B5EF4-FFF2-40B4-BE49-F238E27FC236}">
                      <a16:creationId xmlns:a16="http://schemas.microsoft.com/office/drawing/2014/main" id="{F03A3F7C-527A-D94A-8E33-B521737835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33" name="Group 899">
                <a:extLst>
                  <a:ext uri="{FF2B5EF4-FFF2-40B4-BE49-F238E27FC236}">
                    <a16:creationId xmlns:a16="http://schemas.microsoft.com/office/drawing/2014/main" id="{B0E7A41E-D065-0345-91B9-5C4DE9EBCA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634" name="Line 900">
                  <a:extLst>
                    <a:ext uri="{FF2B5EF4-FFF2-40B4-BE49-F238E27FC236}">
                      <a16:creationId xmlns:a16="http://schemas.microsoft.com/office/drawing/2014/main" id="{CF12B6E6-D144-1D4E-9948-2B745F998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5" name="Line 901">
                  <a:extLst>
                    <a:ext uri="{FF2B5EF4-FFF2-40B4-BE49-F238E27FC236}">
                      <a16:creationId xmlns:a16="http://schemas.microsoft.com/office/drawing/2014/main" id="{17B04246-DBB9-9440-AD6F-344AB4EB19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6" name="Line 902">
                  <a:extLst>
                    <a:ext uri="{FF2B5EF4-FFF2-40B4-BE49-F238E27FC236}">
                      <a16:creationId xmlns:a16="http://schemas.microsoft.com/office/drawing/2014/main" id="{7B4F8256-C0C4-3244-B60F-C0FCD7F0D7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7" name="Line 903">
                  <a:extLst>
                    <a:ext uri="{FF2B5EF4-FFF2-40B4-BE49-F238E27FC236}">
                      <a16:creationId xmlns:a16="http://schemas.microsoft.com/office/drawing/2014/main" id="{76A63829-2B19-7D4A-AE12-604C971C8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10" name="Line 904">
              <a:extLst>
                <a:ext uri="{FF2B5EF4-FFF2-40B4-BE49-F238E27FC236}">
                  <a16:creationId xmlns:a16="http://schemas.microsoft.com/office/drawing/2014/main" id="{42196722-C63D-3F4E-BE0E-B981B0B525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1" name="Line 905">
              <a:extLst>
                <a:ext uri="{FF2B5EF4-FFF2-40B4-BE49-F238E27FC236}">
                  <a16:creationId xmlns:a16="http://schemas.microsoft.com/office/drawing/2014/main" id="{6ED7CEF4-B8FF-8C49-852A-B902E78E0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2" name="Line 906">
              <a:extLst>
                <a:ext uri="{FF2B5EF4-FFF2-40B4-BE49-F238E27FC236}">
                  <a16:creationId xmlns:a16="http://schemas.microsoft.com/office/drawing/2014/main" id="{717BDA34-E553-BE47-95F2-20B2990943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3" name="Line 907">
              <a:extLst>
                <a:ext uri="{FF2B5EF4-FFF2-40B4-BE49-F238E27FC236}">
                  <a16:creationId xmlns:a16="http://schemas.microsoft.com/office/drawing/2014/main" id="{657236E4-DA2D-FA40-A5B7-313C70B62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514" name="Group 908">
              <a:extLst>
                <a:ext uri="{FF2B5EF4-FFF2-40B4-BE49-F238E27FC236}">
                  <a16:creationId xmlns:a16="http://schemas.microsoft.com/office/drawing/2014/main" id="{EFE13CD5-A702-E542-AA1E-AE0C3E2E0D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57584" name="AutoShape 909">
                <a:extLst>
                  <a:ext uri="{FF2B5EF4-FFF2-40B4-BE49-F238E27FC236}">
                    <a16:creationId xmlns:a16="http://schemas.microsoft.com/office/drawing/2014/main" id="{C2C082A6-E399-454E-BF92-38797576B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585" name="Group 910">
                <a:extLst>
                  <a:ext uri="{FF2B5EF4-FFF2-40B4-BE49-F238E27FC236}">
                    <a16:creationId xmlns:a16="http://schemas.microsoft.com/office/drawing/2014/main" id="{342D3777-DFF5-2040-96A0-EAF7ADF216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586" name="Line 911">
                  <a:extLst>
                    <a:ext uri="{FF2B5EF4-FFF2-40B4-BE49-F238E27FC236}">
                      <a16:creationId xmlns:a16="http://schemas.microsoft.com/office/drawing/2014/main" id="{DF733C3B-6DE6-3F4D-8F74-A4C6C88F07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7" name="Line 912">
                  <a:extLst>
                    <a:ext uri="{FF2B5EF4-FFF2-40B4-BE49-F238E27FC236}">
                      <a16:creationId xmlns:a16="http://schemas.microsoft.com/office/drawing/2014/main" id="{DAA5D192-2310-8743-BBC5-AD7456165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8" name="Line 913">
                  <a:extLst>
                    <a:ext uri="{FF2B5EF4-FFF2-40B4-BE49-F238E27FC236}">
                      <a16:creationId xmlns:a16="http://schemas.microsoft.com/office/drawing/2014/main" id="{D5C09303-9945-8040-904B-E484E6E6BA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9" name="Line 914">
                  <a:extLst>
                    <a:ext uri="{FF2B5EF4-FFF2-40B4-BE49-F238E27FC236}">
                      <a16:creationId xmlns:a16="http://schemas.microsoft.com/office/drawing/2014/main" id="{A5DD2C7A-9B58-8D40-8DF1-3D7941020A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0" name="Line 915">
                  <a:extLst>
                    <a:ext uri="{FF2B5EF4-FFF2-40B4-BE49-F238E27FC236}">
                      <a16:creationId xmlns:a16="http://schemas.microsoft.com/office/drawing/2014/main" id="{17B6E6B6-2CC0-0D48-8BE2-00DAB823B4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1" name="Line 916">
                  <a:extLst>
                    <a:ext uri="{FF2B5EF4-FFF2-40B4-BE49-F238E27FC236}">
                      <a16:creationId xmlns:a16="http://schemas.microsoft.com/office/drawing/2014/main" id="{9EF18CBC-8463-504B-838F-FB1E076179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2" name="Line 917">
                  <a:extLst>
                    <a:ext uri="{FF2B5EF4-FFF2-40B4-BE49-F238E27FC236}">
                      <a16:creationId xmlns:a16="http://schemas.microsoft.com/office/drawing/2014/main" id="{08FF7146-2F4E-DF4C-A93E-B4EAA69AB1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3" name="Line 918">
                  <a:extLst>
                    <a:ext uri="{FF2B5EF4-FFF2-40B4-BE49-F238E27FC236}">
                      <a16:creationId xmlns:a16="http://schemas.microsoft.com/office/drawing/2014/main" id="{E2A02B46-5086-A548-A1CB-C38D996A5B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4" name="Line 919">
                  <a:extLst>
                    <a:ext uri="{FF2B5EF4-FFF2-40B4-BE49-F238E27FC236}">
                      <a16:creationId xmlns:a16="http://schemas.microsoft.com/office/drawing/2014/main" id="{4343A774-31B0-C749-9594-A8B3ED186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5" name="Line 920">
                  <a:extLst>
                    <a:ext uri="{FF2B5EF4-FFF2-40B4-BE49-F238E27FC236}">
                      <a16:creationId xmlns:a16="http://schemas.microsoft.com/office/drawing/2014/main" id="{8B18BACD-38CF-5F48-84F7-2C486C35C7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6" name="Line 921">
                  <a:extLst>
                    <a:ext uri="{FF2B5EF4-FFF2-40B4-BE49-F238E27FC236}">
                      <a16:creationId xmlns:a16="http://schemas.microsoft.com/office/drawing/2014/main" id="{DC84A357-7994-C84B-8F29-825BE8F51B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7" name="Line 922">
                  <a:extLst>
                    <a:ext uri="{FF2B5EF4-FFF2-40B4-BE49-F238E27FC236}">
                      <a16:creationId xmlns:a16="http://schemas.microsoft.com/office/drawing/2014/main" id="{8F91070B-67E6-8742-BE53-60674CC608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8" name="Line 923">
                  <a:extLst>
                    <a:ext uri="{FF2B5EF4-FFF2-40B4-BE49-F238E27FC236}">
                      <a16:creationId xmlns:a16="http://schemas.microsoft.com/office/drawing/2014/main" id="{20BB6300-1A43-B746-A911-12641D9050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9" name="Line 924">
                  <a:extLst>
                    <a:ext uri="{FF2B5EF4-FFF2-40B4-BE49-F238E27FC236}">
                      <a16:creationId xmlns:a16="http://schemas.microsoft.com/office/drawing/2014/main" id="{7546FB9D-B1CE-7046-BC17-CA2C9DA01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00" name="Line 925">
                  <a:extLst>
                    <a:ext uri="{FF2B5EF4-FFF2-40B4-BE49-F238E27FC236}">
                      <a16:creationId xmlns:a16="http://schemas.microsoft.com/office/drawing/2014/main" id="{B8E13B80-C145-104E-960A-35743CBA8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601" name="Group 926">
                  <a:extLst>
                    <a:ext uri="{FF2B5EF4-FFF2-40B4-BE49-F238E27FC236}">
                      <a16:creationId xmlns:a16="http://schemas.microsoft.com/office/drawing/2014/main" id="{E4108A37-A0BE-4A49-9FD1-F5C2C59C6B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612" name="Line 927">
                    <a:extLst>
                      <a:ext uri="{FF2B5EF4-FFF2-40B4-BE49-F238E27FC236}">
                        <a16:creationId xmlns:a16="http://schemas.microsoft.com/office/drawing/2014/main" id="{4CD76313-C331-9A47-AC1D-8DA63D5EA8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3" name="Line 928">
                    <a:extLst>
                      <a:ext uri="{FF2B5EF4-FFF2-40B4-BE49-F238E27FC236}">
                        <a16:creationId xmlns:a16="http://schemas.microsoft.com/office/drawing/2014/main" id="{A9F9E2B8-4784-1644-9D02-3281254BF1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4" name="Line 929">
                    <a:extLst>
                      <a:ext uri="{FF2B5EF4-FFF2-40B4-BE49-F238E27FC236}">
                        <a16:creationId xmlns:a16="http://schemas.microsoft.com/office/drawing/2014/main" id="{BC04D8BB-53AE-274F-B7E6-7382A85A69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5" name="Line 930">
                    <a:extLst>
                      <a:ext uri="{FF2B5EF4-FFF2-40B4-BE49-F238E27FC236}">
                        <a16:creationId xmlns:a16="http://schemas.microsoft.com/office/drawing/2014/main" id="{A8793095-E49D-F348-8829-FA82EB51BD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02" name="Group 931">
                  <a:extLst>
                    <a:ext uri="{FF2B5EF4-FFF2-40B4-BE49-F238E27FC236}">
                      <a16:creationId xmlns:a16="http://schemas.microsoft.com/office/drawing/2014/main" id="{790C08F8-6332-544E-A077-A61617D0E9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608" name="Line 932">
                    <a:extLst>
                      <a:ext uri="{FF2B5EF4-FFF2-40B4-BE49-F238E27FC236}">
                        <a16:creationId xmlns:a16="http://schemas.microsoft.com/office/drawing/2014/main" id="{D3D58752-81BD-C747-99A2-541BD8D12F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9" name="Line 933">
                    <a:extLst>
                      <a:ext uri="{FF2B5EF4-FFF2-40B4-BE49-F238E27FC236}">
                        <a16:creationId xmlns:a16="http://schemas.microsoft.com/office/drawing/2014/main" id="{AF947290-82F0-A94C-A838-D96E0D608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0" name="Line 934">
                    <a:extLst>
                      <a:ext uri="{FF2B5EF4-FFF2-40B4-BE49-F238E27FC236}">
                        <a16:creationId xmlns:a16="http://schemas.microsoft.com/office/drawing/2014/main" id="{A36E1E41-1CCC-D847-BAEA-F8207EC08C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1" name="Line 935">
                    <a:extLst>
                      <a:ext uri="{FF2B5EF4-FFF2-40B4-BE49-F238E27FC236}">
                        <a16:creationId xmlns:a16="http://schemas.microsoft.com/office/drawing/2014/main" id="{2A8BB0B9-42D0-8449-ABA5-9511E915E4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03" name="Group 936">
                  <a:extLst>
                    <a:ext uri="{FF2B5EF4-FFF2-40B4-BE49-F238E27FC236}">
                      <a16:creationId xmlns:a16="http://schemas.microsoft.com/office/drawing/2014/main" id="{75CAB315-9BDD-FE49-88BF-51D98BBD84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604" name="Line 937">
                    <a:extLst>
                      <a:ext uri="{FF2B5EF4-FFF2-40B4-BE49-F238E27FC236}">
                        <a16:creationId xmlns:a16="http://schemas.microsoft.com/office/drawing/2014/main" id="{E5CC970A-6C07-754D-AFB5-AEEB77480E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5" name="Line 938">
                    <a:extLst>
                      <a:ext uri="{FF2B5EF4-FFF2-40B4-BE49-F238E27FC236}">
                        <a16:creationId xmlns:a16="http://schemas.microsoft.com/office/drawing/2014/main" id="{155FACFC-DC44-0A44-9E75-C73B6EC202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6" name="Line 939">
                    <a:extLst>
                      <a:ext uri="{FF2B5EF4-FFF2-40B4-BE49-F238E27FC236}">
                        <a16:creationId xmlns:a16="http://schemas.microsoft.com/office/drawing/2014/main" id="{5A761886-D993-9B46-81DA-CAF886B774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7" name="Line 940">
                    <a:extLst>
                      <a:ext uri="{FF2B5EF4-FFF2-40B4-BE49-F238E27FC236}">
                        <a16:creationId xmlns:a16="http://schemas.microsoft.com/office/drawing/2014/main" id="{EA801E63-DBB0-C942-908C-53F071797F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515" name="Line 941">
              <a:extLst>
                <a:ext uri="{FF2B5EF4-FFF2-40B4-BE49-F238E27FC236}">
                  <a16:creationId xmlns:a16="http://schemas.microsoft.com/office/drawing/2014/main" id="{266D27A3-B41B-424E-8D45-2CBA57583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516" name="Group 942">
              <a:extLst>
                <a:ext uri="{FF2B5EF4-FFF2-40B4-BE49-F238E27FC236}">
                  <a16:creationId xmlns:a16="http://schemas.microsoft.com/office/drawing/2014/main" id="{82988B84-AF45-BC41-BE65-56337EA9D6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57582" name="Rectangle 943">
                <a:extLst>
                  <a:ext uri="{FF2B5EF4-FFF2-40B4-BE49-F238E27FC236}">
                    <a16:creationId xmlns:a16="http://schemas.microsoft.com/office/drawing/2014/main" id="{D7AA8B64-701C-0843-A0A2-863F177EE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83" name="Text Box 944">
                <a:extLst>
                  <a:ext uri="{FF2B5EF4-FFF2-40B4-BE49-F238E27FC236}">
                    <a16:creationId xmlns:a16="http://schemas.microsoft.com/office/drawing/2014/main" id="{93109405-0706-3142-827E-9968BD5D14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57517" name="AutoShape 945">
              <a:extLst>
                <a:ext uri="{FF2B5EF4-FFF2-40B4-BE49-F238E27FC236}">
                  <a16:creationId xmlns:a16="http://schemas.microsoft.com/office/drawing/2014/main" id="{157C0D08-4A2F-EE4D-BCAA-1DE07CE37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18" name="Group 946">
              <a:extLst>
                <a:ext uri="{FF2B5EF4-FFF2-40B4-BE49-F238E27FC236}">
                  <a16:creationId xmlns:a16="http://schemas.microsoft.com/office/drawing/2014/main" id="{0C674859-069D-9747-9F6A-FEE4091F4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57552" name="Line 947">
                <a:extLst>
                  <a:ext uri="{FF2B5EF4-FFF2-40B4-BE49-F238E27FC236}">
                    <a16:creationId xmlns:a16="http://schemas.microsoft.com/office/drawing/2014/main" id="{5788BA7F-F890-184A-B321-0986C4F0B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3" name="Line 948">
                <a:extLst>
                  <a:ext uri="{FF2B5EF4-FFF2-40B4-BE49-F238E27FC236}">
                    <a16:creationId xmlns:a16="http://schemas.microsoft.com/office/drawing/2014/main" id="{D5310FD8-F8DD-5A4F-ABE8-BA1CC0A00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4" name="Line 949">
                <a:extLst>
                  <a:ext uri="{FF2B5EF4-FFF2-40B4-BE49-F238E27FC236}">
                    <a16:creationId xmlns:a16="http://schemas.microsoft.com/office/drawing/2014/main" id="{2AF52051-0C15-A748-A143-CA53E0885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5" name="Line 950">
                <a:extLst>
                  <a:ext uri="{FF2B5EF4-FFF2-40B4-BE49-F238E27FC236}">
                    <a16:creationId xmlns:a16="http://schemas.microsoft.com/office/drawing/2014/main" id="{537EB719-C630-E34A-8A25-4C39DAA13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6" name="Line 951">
                <a:extLst>
                  <a:ext uri="{FF2B5EF4-FFF2-40B4-BE49-F238E27FC236}">
                    <a16:creationId xmlns:a16="http://schemas.microsoft.com/office/drawing/2014/main" id="{B4DA17D8-E703-5E4A-8BC9-C1D6D145D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7" name="Line 952">
                <a:extLst>
                  <a:ext uri="{FF2B5EF4-FFF2-40B4-BE49-F238E27FC236}">
                    <a16:creationId xmlns:a16="http://schemas.microsoft.com/office/drawing/2014/main" id="{00D54780-A9B4-5640-B12D-4DF170E84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8" name="Line 953">
                <a:extLst>
                  <a:ext uri="{FF2B5EF4-FFF2-40B4-BE49-F238E27FC236}">
                    <a16:creationId xmlns:a16="http://schemas.microsoft.com/office/drawing/2014/main" id="{26C648AA-AA40-C34B-8BD1-4C8F0C9A1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9" name="Line 954">
                <a:extLst>
                  <a:ext uri="{FF2B5EF4-FFF2-40B4-BE49-F238E27FC236}">
                    <a16:creationId xmlns:a16="http://schemas.microsoft.com/office/drawing/2014/main" id="{E61DB031-440D-A44C-B52E-AD0CF5ABB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0" name="Line 955">
                <a:extLst>
                  <a:ext uri="{FF2B5EF4-FFF2-40B4-BE49-F238E27FC236}">
                    <a16:creationId xmlns:a16="http://schemas.microsoft.com/office/drawing/2014/main" id="{0DF371BB-13A8-A04D-8ADB-6AAC195F3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1" name="Line 956">
                <a:extLst>
                  <a:ext uri="{FF2B5EF4-FFF2-40B4-BE49-F238E27FC236}">
                    <a16:creationId xmlns:a16="http://schemas.microsoft.com/office/drawing/2014/main" id="{C3E4303A-726A-134A-B4B5-6F5B1DB9F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2" name="Line 957">
                <a:extLst>
                  <a:ext uri="{FF2B5EF4-FFF2-40B4-BE49-F238E27FC236}">
                    <a16:creationId xmlns:a16="http://schemas.microsoft.com/office/drawing/2014/main" id="{359C92BF-95AE-9349-ACCF-ED4FA8AF3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3" name="Line 958">
                <a:extLst>
                  <a:ext uri="{FF2B5EF4-FFF2-40B4-BE49-F238E27FC236}">
                    <a16:creationId xmlns:a16="http://schemas.microsoft.com/office/drawing/2014/main" id="{FACB0B39-1ED1-A145-8005-A455E6ED7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4" name="Line 959">
                <a:extLst>
                  <a:ext uri="{FF2B5EF4-FFF2-40B4-BE49-F238E27FC236}">
                    <a16:creationId xmlns:a16="http://schemas.microsoft.com/office/drawing/2014/main" id="{A77AA8BF-D019-E544-B972-1A41CD9A7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5" name="Line 960">
                <a:extLst>
                  <a:ext uri="{FF2B5EF4-FFF2-40B4-BE49-F238E27FC236}">
                    <a16:creationId xmlns:a16="http://schemas.microsoft.com/office/drawing/2014/main" id="{CF810C12-FF9C-0F47-B87B-B14936A43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6" name="Line 961">
                <a:extLst>
                  <a:ext uri="{FF2B5EF4-FFF2-40B4-BE49-F238E27FC236}">
                    <a16:creationId xmlns:a16="http://schemas.microsoft.com/office/drawing/2014/main" id="{DE5FF11D-D9AD-054E-B75F-16D2416A8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567" name="Group 962">
                <a:extLst>
                  <a:ext uri="{FF2B5EF4-FFF2-40B4-BE49-F238E27FC236}">
                    <a16:creationId xmlns:a16="http://schemas.microsoft.com/office/drawing/2014/main" id="{D022DCFD-8E8C-4947-9262-9C4456CC67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78" name="Line 963">
                  <a:extLst>
                    <a:ext uri="{FF2B5EF4-FFF2-40B4-BE49-F238E27FC236}">
                      <a16:creationId xmlns:a16="http://schemas.microsoft.com/office/drawing/2014/main" id="{854E036B-BED6-754F-97CD-B3D1023721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9" name="Line 964">
                  <a:extLst>
                    <a:ext uri="{FF2B5EF4-FFF2-40B4-BE49-F238E27FC236}">
                      <a16:creationId xmlns:a16="http://schemas.microsoft.com/office/drawing/2014/main" id="{D8E62015-C68A-914A-B71D-E57906843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0" name="Line 965">
                  <a:extLst>
                    <a:ext uri="{FF2B5EF4-FFF2-40B4-BE49-F238E27FC236}">
                      <a16:creationId xmlns:a16="http://schemas.microsoft.com/office/drawing/2014/main" id="{B5E7A987-EE08-AC40-A8FD-0C2757DE1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1" name="Line 966">
                  <a:extLst>
                    <a:ext uri="{FF2B5EF4-FFF2-40B4-BE49-F238E27FC236}">
                      <a16:creationId xmlns:a16="http://schemas.microsoft.com/office/drawing/2014/main" id="{88AFC839-4BA3-1548-8F05-6A67C37D54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68" name="Group 967">
                <a:extLst>
                  <a:ext uri="{FF2B5EF4-FFF2-40B4-BE49-F238E27FC236}">
                    <a16:creationId xmlns:a16="http://schemas.microsoft.com/office/drawing/2014/main" id="{FECC4CD2-C2E9-EF41-AB28-EBA0B0D78D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574" name="Line 968">
                  <a:extLst>
                    <a:ext uri="{FF2B5EF4-FFF2-40B4-BE49-F238E27FC236}">
                      <a16:creationId xmlns:a16="http://schemas.microsoft.com/office/drawing/2014/main" id="{E7195076-3F18-7E4F-B9AF-9AB6A570ED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5" name="Line 969">
                  <a:extLst>
                    <a:ext uri="{FF2B5EF4-FFF2-40B4-BE49-F238E27FC236}">
                      <a16:creationId xmlns:a16="http://schemas.microsoft.com/office/drawing/2014/main" id="{819E072E-76E3-BC46-8413-03C1AB573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6" name="Line 970">
                  <a:extLst>
                    <a:ext uri="{FF2B5EF4-FFF2-40B4-BE49-F238E27FC236}">
                      <a16:creationId xmlns:a16="http://schemas.microsoft.com/office/drawing/2014/main" id="{E95F4F06-D8E2-ED47-8821-B2E8EEAA10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7" name="Line 971">
                  <a:extLst>
                    <a:ext uri="{FF2B5EF4-FFF2-40B4-BE49-F238E27FC236}">
                      <a16:creationId xmlns:a16="http://schemas.microsoft.com/office/drawing/2014/main" id="{33C95EA4-CBF9-9047-84D3-CB8B753CAE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69" name="Group 972">
                <a:extLst>
                  <a:ext uri="{FF2B5EF4-FFF2-40B4-BE49-F238E27FC236}">
                    <a16:creationId xmlns:a16="http://schemas.microsoft.com/office/drawing/2014/main" id="{273045DE-53D7-AE4C-83C3-DC5FF50CF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570" name="Line 973">
                  <a:extLst>
                    <a:ext uri="{FF2B5EF4-FFF2-40B4-BE49-F238E27FC236}">
                      <a16:creationId xmlns:a16="http://schemas.microsoft.com/office/drawing/2014/main" id="{4D61FE24-51C9-E24E-A885-09A03DF20C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1" name="Line 974">
                  <a:extLst>
                    <a:ext uri="{FF2B5EF4-FFF2-40B4-BE49-F238E27FC236}">
                      <a16:creationId xmlns:a16="http://schemas.microsoft.com/office/drawing/2014/main" id="{EBCB6D78-1677-DE46-8AC2-E607D8264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2" name="Line 975">
                  <a:extLst>
                    <a:ext uri="{FF2B5EF4-FFF2-40B4-BE49-F238E27FC236}">
                      <a16:creationId xmlns:a16="http://schemas.microsoft.com/office/drawing/2014/main" id="{9985FEC1-C588-5A45-A231-D0032D75EA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3" name="Line 976">
                  <a:extLst>
                    <a:ext uri="{FF2B5EF4-FFF2-40B4-BE49-F238E27FC236}">
                      <a16:creationId xmlns:a16="http://schemas.microsoft.com/office/drawing/2014/main" id="{CAE35131-1271-344D-8560-352F9E2804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19" name="AutoShape 977">
              <a:extLst>
                <a:ext uri="{FF2B5EF4-FFF2-40B4-BE49-F238E27FC236}">
                  <a16:creationId xmlns:a16="http://schemas.microsoft.com/office/drawing/2014/main" id="{E0298AC6-5DB0-1A45-AFA8-3141D345D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20" name="Group 978">
              <a:extLst>
                <a:ext uri="{FF2B5EF4-FFF2-40B4-BE49-F238E27FC236}">
                  <a16:creationId xmlns:a16="http://schemas.microsoft.com/office/drawing/2014/main" id="{D933B03B-85EF-4440-BDD4-4F6E0FE539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57522" name="Line 979">
                <a:extLst>
                  <a:ext uri="{FF2B5EF4-FFF2-40B4-BE49-F238E27FC236}">
                    <a16:creationId xmlns:a16="http://schemas.microsoft.com/office/drawing/2014/main" id="{AF637A9A-D9C8-0847-8BA9-1B3BC6E80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3" name="Line 980">
                <a:extLst>
                  <a:ext uri="{FF2B5EF4-FFF2-40B4-BE49-F238E27FC236}">
                    <a16:creationId xmlns:a16="http://schemas.microsoft.com/office/drawing/2014/main" id="{F944E4BC-A69A-A243-943B-B06044D63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4" name="Line 981">
                <a:extLst>
                  <a:ext uri="{FF2B5EF4-FFF2-40B4-BE49-F238E27FC236}">
                    <a16:creationId xmlns:a16="http://schemas.microsoft.com/office/drawing/2014/main" id="{DEB96554-70BA-7546-9E1F-DAE0F6259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5" name="Line 982">
                <a:extLst>
                  <a:ext uri="{FF2B5EF4-FFF2-40B4-BE49-F238E27FC236}">
                    <a16:creationId xmlns:a16="http://schemas.microsoft.com/office/drawing/2014/main" id="{63611F39-8DFF-714B-AEFD-70DDE98D5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6" name="Line 983">
                <a:extLst>
                  <a:ext uri="{FF2B5EF4-FFF2-40B4-BE49-F238E27FC236}">
                    <a16:creationId xmlns:a16="http://schemas.microsoft.com/office/drawing/2014/main" id="{3CF88B15-6F83-B449-80B7-89EDF674E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7" name="Line 984">
                <a:extLst>
                  <a:ext uri="{FF2B5EF4-FFF2-40B4-BE49-F238E27FC236}">
                    <a16:creationId xmlns:a16="http://schemas.microsoft.com/office/drawing/2014/main" id="{CEAEE8C9-7927-9D4C-B285-3577426D5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8" name="Line 985">
                <a:extLst>
                  <a:ext uri="{FF2B5EF4-FFF2-40B4-BE49-F238E27FC236}">
                    <a16:creationId xmlns:a16="http://schemas.microsoft.com/office/drawing/2014/main" id="{41D69926-1514-3F44-A0EE-552D087954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9" name="Line 986">
                <a:extLst>
                  <a:ext uri="{FF2B5EF4-FFF2-40B4-BE49-F238E27FC236}">
                    <a16:creationId xmlns:a16="http://schemas.microsoft.com/office/drawing/2014/main" id="{A6D3B612-FE19-B943-BAD7-D876E376C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0" name="Line 987">
                <a:extLst>
                  <a:ext uri="{FF2B5EF4-FFF2-40B4-BE49-F238E27FC236}">
                    <a16:creationId xmlns:a16="http://schemas.microsoft.com/office/drawing/2014/main" id="{CB39D3F5-6707-1549-BA0A-4EC968E16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1" name="Line 988">
                <a:extLst>
                  <a:ext uri="{FF2B5EF4-FFF2-40B4-BE49-F238E27FC236}">
                    <a16:creationId xmlns:a16="http://schemas.microsoft.com/office/drawing/2014/main" id="{2155E7B3-132C-F047-8659-3888D6610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2" name="Line 989">
                <a:extLst>
                  <a:ext uri="{FF2B5EF4-FFF2-40B4-BE49-F238E27FC236}">
                    <a16:creationId xmlns:a16="http://schemas.microsoft.com/office/drawing/2014/main" id="{9039BE8A-49CF-194C-A35D-E2F1B534E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3" name="Line 990">
                <a:extLst>
                  <a:ext uri="{FF2B5EF4-FFF2-40B4-BE49-F238E27FC236}">
                    <a16:creationId xmlns:a16="http://schemas.microsoft.com/office/drawing/2014/main" id="{6F46AC61-70C7-584F-8F93-ACB733957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4" name="Line 991">
                <a:extLst>
                  <a:ext uri="{FF2B5EF4-FFF2-40B4-BE49-F238E27FC236}">
                    <a16:creationId xmlns:a16="http://schemas.microsoft.com/office/drawing/2014/main" id="{C9A6789F-237D-6244-9668-31B8EBDC5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5" name="Line 992">
                <a:extLst>
                  <a:ext uri="{FF2B5EF4-FFF2-40B4-BE49-F238E27FC236}">
                    <a16:creationId xmlns:a16="http://schemas.microsoft.com/office/drawing/2014/main" id="{DE8AF467-5D42-C148-9821-334B8F893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6" name="Line 993">
                <a:extLst>
                  <a:ext uri="{FF2B5EF4-FFF2-40B4-BE49-F238E27FC236}">
                    <a16:creationId xmlns:a16="http://schemas.microsoft.com/office/drawing/2014/main" id="{D45B3758-E414-8845-B20C-9A9D23604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537" name="Group 994">
                <a:extLst>
                  <a:ext uri="{FF2B5EF4-FFF2-40B4-BE49-F238E27FC236}">
                    <a16:creationId xmlns:a16="http://schemas.microsoft.com/office/drawing/2014/main" id="{A784FC30-DE46-C447-A0CE-AA3F2AAF3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48" name="Line 995">
                  <a:extLst>
                    <a:ext uri="{FF2B5EF4-FFF2-40B4-BE49-F238E27FC236}">
                      <a16:creationId xmlns:a16="http://schemas.microsoft.com/office/drawing/2014/main" id="{098C9AFA-71DF-B147-8AF2-C41B542BF1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9" name="Line 996">
                  <a:extLst>
                    <a:ext uri="{FF2B5EF4-FFF2-40B4-BE49-F238E27FC236}">
                      <a16:creationId xmlns:a16="http://schemas.microsoft.com/office/drawing/2014/main" id="{71B29012-B228-2345-89E5-ED1239423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50" name="Line 997">
                  <a:extLst>
                    <a:ext uri="{FF2B5EF4-FFF2-40B4-BE49-F238E27FC236}">
                      <a16:creationId xmlns:a16="http://schemas.microsoft.com/office/drawing/2014/main" id="{13FB38D8-69FF-9341-AF00-C81FEF185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51" name="Line 998">
                  <a:extLst>
                    <a:ext uri="{FF2B5EF4-FFF2-40B4-BE49-F238E27FC236}">
                      <a16:creationId xmlns:a16="http://schemas.microsoft.com/office/drawing/2014/main" id="{101589D3-ECC2-4D45-93D7-E640C8D5C4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38" name="Group 999">
                <a:extLst>
                  <a:ext uri="{FF2B5EF4-FFF2-40B4-BE49-F238E27FC236}">
                    <a16:creationId xmlns:a16="http://schemas.microsoft.com/office/drawing/2014/main" id="{131B21E6-D85A-6844-922D-CBF30ABF3D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544" name="Line 1000">
                  <a:extLst>
                    <a:ext uri="{FF2B5EF4-FFF2-40B4-BE49-F238E27FC236}">
                      <a16:creationId xmlns:a16="http://schemas.microsoft.com/office/drawing/2014/main" id="{0732C03D-43FC-A54E-814C-79EFB4081C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5" name="Line 1001">
                  <a:extLst>
                    <a:ext uri="{FF2B5EF4-FFF2-40B4-BE49-F238E27FC236}">
                      <a16:creationId xmlns:a16="http://schemas.microsoft.com/office/drawing/2014/main" id="{609515B3-67E7-564B-876A-493A84EA53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6" name="Line 1002">
                  <a:extLst>
                    <a:ext uri="{FF2B5EF4-FFF2-40B4-BE49-F238E27FC236}">
                      <a16:creationId xmlns:a16="http://schemas.microsoft.com/office/drawing/2014/main" id="{ECFD53FA-27B6-1444-AE56-BBCD63FDA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7" name="Line 1003">
                  <a:extLst>
                    <a:ext uri="{FF2B5EF4-FFF2-40B4-BE49-F238E27FC236}">
                      <a16:creationId xmlns:a16="http://schemas.microsoft.com/office/drawing/2014/main" id="{F0331E67-B55F-0F47-BCDD-1B573E345B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39" name="Group 1004">
                <a:extLst>
                  <a:ext uri="{FF2B5EF4-FFF2-40B4-BE49-F238E27FC236}">
                    <a16:creationId xmlns:a16="http://schemas.microsoft.com/office/drawing/2014/main" id="{AD2520DC-14B5-DE42-BF30-B7A92A9F69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540" name="Line 1005">
                  <a:extLst>
                    <a:ext uri="{FF2B5EF4-FFF2-40B4-BE49-F238E27FC236}">
                      <a16:creationId xmlns:a16="http://schemas.microsoft.com/office/drawing/2014/main" id="{8295F809-EC78-7C40-88CE-F7E176239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1" name="Line 1006">
                  <a:extLst>
                    <a:ext uri="{FF2B5EF4-FFF2-40B4-BE49-F238E27FC236}">
                      <a16:creationId xmlns:a16="http://schemas.microsoft.com/office/drawing/2014/main" id="{8EEBE43B-F077-F043-8651-FBC65F6615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2" name="Line 1007">
                  <a:extLst>
                    <a:ext uri="{FF2B5EF4-FFF2-40B4-BE49-F238E27FC236}">
                      <a16:creationId xmlns:a16="http://schemas.microsoft.com/office/drawing/2014/main" id="{618631A6-3FD6-9C45-9A22-1306EF6F14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3" name="Line 1008">
                  <a:extLst>
                    <a:ext uri="{FF2B5EF4-FFF2-40B4-BE49-F238E27FC236}">
                      <a16:creationId xmlns:a16="http://schemas.microsoft.com/office/drawing/2014/main" id="{8C857912-1CF8-764C-951A-6ED13E9D4E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21" name="Line 1009">
              <a:extLst>
                <a:ext uri="{FF2B5EF4-FFF2-40B4-BE49-F238E27FC236}">
                  <a16:creationId xmlns:a16="http://schemas.microsoft.com/office/drawing/2014/main" id="{69422BAD-4CAD-4E46-8810-2124F0CCBE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6" name="Group 122">
            <a:extLst>
              <a:ext uri="{FF2B5EF4-FFF2-40B4-BE49-F238E27FC236}">
                <a16:creationId xmlns:a16="http://schemas.microsoft.com/office/drawing/2014/main" id="{4CFF7F20-7A96-EB49-8781-6090F2519D83}"/>
              </a:ext>
            </a:extLst>
          </p:cNvPr>
          <p:cNvGrpSpPr>
            <a:grpSpLocks/>
          </p:cNvGrpSpPr>
          <p:nvPr/>
        </p:nvGrpSpPr>
        <p:grpSpPr bwMode="auto">
          <a:xfrm>
            <a:off x="6918326" y="2746376"/>
            <a:ext cx="1749425" cy="841375"/>
            <a:chOff x="1064" y="824"/>
            <a:chExt cx="1102" cy="530"/>
          </a:xfrm>
        </p:grpSpPr>
        <p:sp>
          <p:nvSpPr>
            <p:cNvPr id="57370" name="AutoShape 1011">
              <a:extLst>
                <a:ext uri="{FF2B5EF4-FFF2-40B4-BE49-F238E27FC236}">
                  <a16:creationId xmlns:a16="http://schemas.microsoft.com/office/drawing/2014/main" id="{5A3B0A47-6CAD-C643-913D-EF4E0D6DE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" y="82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1" name="AutoShape 1012">
              <a:extLst>
                <a:ext uri="{FF2B5EF4-FFF2-40B4-BE49-F238E27FC236}">
                  <a16:creationId xmlns:a16="http://schemas.microsoft.com/office/drawing/2014/main" id="{8FA70810-4656-F840-BEB6-FD3D2D14F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114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2" name="AutoShape 1013">
              <a:extLst>
                <a:ext uri="{FF2B5EF4-FFF2-40B4-BE49-F238E27FC236}">
                  <a16:creationId xmlns:a16="http://schemas.microsoft.com/office/drawing/2014/main" id="{A1345AB8-C652-E748-A7F0-6E73135BD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92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3" name="AutoShape 1014">
              <a:extLst>
                <a:ext uri="{FF2B5EF4-FFF2-40B4-BE49-F238E27FC236}">
                  <a16:creationId xmlns:a16="http://schemas.microsoft.com/office/drawing/2014/main" id="{E6A7CC41-B056-444F-AE29-A13754F65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" y="103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374" name="Group 1015">
              <a:extLst>
                <a:ext uri="{FF2B5EF4-FFF2-40B4-BE49-F238E27FC236}">
                  <a16:creationId xmlns:a16="http://schemas.microsoft.com/office/drawing/2014/main" id="{22B742F9-8BF5-5D47-B713-AE00E146B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4" y="1065"/>
              <a:ext cx="58" cy="114"/>
              <a:chOff x="3796" y="1043"/>
              <a:chExt cx="865" cy="1237"/>
            </a:xfrm>
          </p:grpSpPr>
          <p:sp>
            <p:nvSpPr>
              <p:cNvPr id="57475" name="Line 1016">
                <a:extLst>
                  <a:ext uri="{FF2B5EF4-FFF2-40B4-BE49-F238E27FC236}">
                    <a16:creationId xmlns:a16="http://schemas.microsoft.com/office/drawing/2014/main" id="{75680E0E-4629-1B48-9E10-ADEF2FA47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6" name="Line 1017">
                <a:extLst>
                  <a:ext uri="{FF2B5EF4-FFF2-40B4-BE49-F238E27FC236}">
                    <a16:creationId xmlns:a16="http://schemas.microsoft.com/office/drawing/2014/main" id="{08D352E9-F8F6-1D42-8A87-98816AEBB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7" name="Line 1018">
                <a:extLst>
                  <a:ext uri="{FF2B5EF4-FFF2-40B4-BE49-F238E27FC236}">
                    <a16:creationId xmlns:a16="http://schemas.microsoft.com/office/drawing/2014/main" id="{BCD2881E-25AC-DF42-A116-78AD69722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8" name="Line 1019">
                <a:extLst>
                  <a:ext uri="{FF2B5EF4-FFF2-40B4-BE49-F238E27FC236}">
                    <a16:creationId xmlns:a16="http://schemas.microsoft.com/office/drawing/2014/main" id="{53F5CF52-B65D-EE47-ACDA-3CD36D9C9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9" name="Line 1020">
                <a:extLst>
                  <a:ext uri="{FF2B5EF4-FFF2-40B4-BE49-F238E27FC236}">
                    <a16:creationId xmlns:a16="http://schemas.microsoft.com/office/drawing/2014/main" id="{20512961-AD8D-DC43-BBDC-22DBD03B7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0" name="Line 1021">
                <a:extLst>
                  <a:ext uri="{FF2B5EF4-FFF2-40B4-BE49-F238E27FC236}">
                    <a16:creationId xmlns:a16="http://schemas.microsoft.com/office/drawing/2014/main" id="{410A52BB-4A52-5248-B089-B8F394A39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1" name="Line 1022">
                <a:extLst>
                  <a:ext uri="{FF2B5EF4-FFF2-40B4-BE49-F238E27FC236}">
                    <a16:creationId xmlns:a16="http://schemas.microsoft.com/office/drawing/2014/main" id="{F1BDD27A-0E84-2246-9FD7-B30BE63CF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2" name="Line 1023">
                <a:extLst>
                  <a:ext uri="{FF2B5EF4-FFF2-40B4-BE49-F238E27FC236}">
                    <a16:creationId xmlns:a16="http://schemas.microsoft.com/office/drawing/2014/main" id="{B5A2C1AE-AF5E-C54C-BBBC-E8EB4104B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3" name="Line 0">
                <a:extLst>
                  <a:ext uri="{FF2B5EF4-FFF2-40B4-BE49-F238E27FC236}">
                    <a16:creationId xmlns:a16="http://schemas.microsoft.com/office/drawing/2014/main" id="{E3FBDBB4-2010-7C44-9550-4453A40DA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4" name="Line 1">
                <a:extLst>
                  <a:ext uri="{FF2B5EF4-FFF2-40B4-BE49-F238E27FC236}">
                    <a16:creationId xmlns:a16="http://schemas.microsoft.com/office/drawing/2014/main" id="{F0021C65-491A-1D41-A083-68B649910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5" name="Line 2">
                <a:extLst>
                  <a:ext uri="{FF2B5EF4-FFF2-40B4-BE49-F238E27FC236}">
                    <a16:creationId xmlns:a16="http://schemas.microsoft.com/office/drawing/2014/main" id="{407528A2-4713-6740-842F-29F8E5262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6" name="Line 3">
                <a:extLst>
                  <a:ext uri="{FF2B5EF4-FFF2-40B4-BE49-F238E27FC236}">
                    <a16:creationId xmlns:a16="http://schemas.microsoft.com/office/drawing/2014/main" id="{A6D10625-77C2-054D-8117-D0C3EC9A0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7" name="Line 4">
                <a:extLst>
                  <a:ext uri="{FF2B5EF4-FFF2-40B4-BE49-F238E27FC236}">
                    <a16:creationId xmlns:a16="http://schemas.microsoft.com/office/drawing/2014/main" id="{33C372B7-6789-8A48-A0D2-682526185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8" name="Line 5">
                <a:extLst>
                  <a:ext uri="{FF2B5EF4-FFF2-40B4-BE49-F238E27FC236}">
                    <a16:creationId xmlns:a16="http://schemas.microsoft.com/office/drawing/2014/main" id="{182CA073-F8B5-F24F-94D8-469331D15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9" name="Line 6">
                <a:extLst>
                  <a:ext uri="{FF2B5EF4-FFF2-40B4-BE49-F238E27FC236}">
                    <a16:creationId xmlns:a16="http://schemas.microsoft.com/office/drawing/2014/main" id="{5D8F2DB1-22DA-154B-9393-E1A9A06CA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90" name="Group 7">
                <a:extLst>
                  <a:ext uri="{FF2B5EF4-FFF2-40B4-BE49-F238E27FC236}">
                    <a16:creationId xmlns:a16="http://schemas.microsoft.com/office/drawing/2014/main" id="{3B928D6D-8826-BD4C-8D57-DACFB57951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01" name="Line 8">
                  <a:extLst>
                    <a:ext uri="{FF2B5EF4-FFF2-40B4-BE49-F238E27FC236}">
                      <a16:creationId xmlns:a16="http://schemas.microsoft.com/office/drawing/2014/main" id="{3340B836-FA54-DB4A-A76E-364A1E127F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2" name="Line 9">
                  <a:extLst>
                    <a:ext uri="{FF2B5EF4-FFF2-40B4-BE49-F238E27FC236}">
                      <a16:creationId xmlns:a16="http://schemas.microsoft.com/office/drawing/2014/main" id="{58557EE6-C220-7243-A4C9-913DC3BF9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3" name="Line 10">
                  <a:extLst>
                    <a:ext uri="{FF2B5EF4-FFF2-40B4-BE49-F238E27FC236}">
                      <a16:creationId xmlns:a16="http://schemas.microsoft.com/office/drawing/2014/main" id="{5B6DE14A-74C6-504F-9F1A-B175215121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4" name="Line 11">
                  <a:extLst>
                    <a:ext uri="{FF2B5EF4-FFF2-40B4-BE49-F238E27FC236}">
                      <a16:creationId xmlns:a16="http://schemas.microsoft.com/office/drawing/2014/main" id="{53C6ADAC-81BC-D143-89B2-10F75E82A7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91" name="Group 12">
                <a:extLst>
                  <a:ext uri="{FF2B5EF4-FFF2-40B4-BE49-F238E27FC236}">
                    <a16:creationId xmlns:a16="http://schemas.microsoft.com/office/drawing/2014/main" id="{DD448B9B-0092-2F49-98D4-B0B8C2AF7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97" name="Line 13">
                  <a:extLst>
                    <a:ext uri="{FF2B5EF4-FFF2-40B4-BE49-F238E27FC236}">
                      <a16:creationId xmlns:a16="http://schemas.microsoft.com/office/drawing/2014/main" id="{42BA2CE3-55AF-3944-BFF2-C5255DCD47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8" name="Line 14">
                  <a:extLst>
                    <a:ext uri="{FF2B5EF4-FFF2-40B4-BE49-F238E27FC236}">
                      <a16:creationId xmlns:a16="http://schemas.microsoft.com/office/drawing/2014/main" id="{889DE6EE-8A46-8D4D-BFD1-39E6EEF07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9" name="Line 15">
                  <a:extLst>
                    <a:ext uri="{FF2B5EF4-FFF2-40B4-BE49-F238E27FC236}">
                      <a16:creationId xmlns:a16="http://schemas.microsoft.com/office/drawing/2014/main" id="{370E8D18-F67C-4F46-899C-8544F04A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0" name="Line 16">
                  <a:extLst>
                    <a:ext uri="{FF2B5EF4-FFF2-40B4-BE49-F238E27FC236}">
                      <a16:creationId xmlns:a16="http://schemas.microsoft.com/office/drawing/2014/main" id="{B9CAC6CF-A793-C94F-917C-3A4CD8ABFA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92" name="Group 17">
                <a:extLst>
                  <a:ext uri="{FF2B5EF4-FFF2-40B4-BE49-F238E27FC236}">
                    <a16:creationId xmlns:a16="http://schemas.microsoft.com/office/drawing/2014/main" id="{691A5DBE-231F-9947-9139-3E58931DA6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93" name="Line 18">
                  <a:extLst>
                    <a:ext uri="{FF2B5EF4-FFF2-40B4-BE49-F238E27FC236}">
                      <a16:creationId xmlns:a16="http://schemas.microsoft.com/office/drawing/2014/main" id="{544F110F-CC7A-714A-AD05-E686222CA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4" name="Line 19">
                  <a:extLst>
                    <a:ext uri="{FF2B5EF4-FFF2-40B4-BE49-F238E27FC236}">
                      <a16:creationId xmlns:a16="http://schemas.microsoft.com/office/drawing/2014/main" id="{3373E3B3-9D36-AF40-9D4F-135018793E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5" name="Line 20">
                  <a:extLst>
                    <a:ext uri="{FF2B5EF4-FFF2-40B4-BE49-F238E27FC236}">
                      <a16:creationId xmlns:a16="http://schemas.microsoft.com/office/drawing/2014/main" id="{39D82A54-60A7-F940-8EE7-8A74C6731E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6" name="Line 21">
                  <a:extLst>
                    <a:ext uri="{FF2B5EF4-FFF2-40B4-BE49-F238E27FC236}">
                      <a16:creationId xmlns:a16="http://schemas.microsoft.com/office/drawing/2014/main" id="{04A0854E-8C76-5D46-9C58-BC645C5C23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5" name="Group 22">
              <a:extLst>
                <a:ext uri="{FF2B5EF4-FFF2-40B4-BE49-F238E27FC236}">
                  <a16:creationId xmlns:a16="http://schemas.microsoft.com/office/drawing/2014/main" id="{9E96DCE1-E35C-644E-B6F1-7C052250D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964"/>
              <a:ext cx="58" cy="114"/>
              <a:chOff x="3796" y="1043"/>
              <a:chExt cx="865" cy="1237"/>
            </a:xfrm>
          </p:grpSpPr>
          <p:sp>
            <p:nvSpPr>
              <p:cNvPr id="57445" name="Line 23">
                <a:extLst>
                  <a:ext uri="{FF2B5EF4-FFF2-40B4-BE49-F238E27FC236}">
                    <a16:creationId xmlns:a16="http://schemas.microsoft.com/office/drawing/2014/main" id="{4B5B8AFE-4BD9-7F40-927A-74EEEF596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6" name="Line 24">
                <a:extLst>
                  <a:ext uri="{FF2B5EF4-FFF2-40B4-BE49-F238E27FC236}">
                    <a16:creationId xmlns:a16="http://schemas.microsoft.com/office/drawing/2014/main" id="{27BBBC26-A92A-A94E-BC0E-8E301C85C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7" name="Line 25">
                <a:extLst>
                  <a:ext uri="{FF2B5EF4-FFF2-40B4-BE49-F238E27FC236}">
                    <a16:creationId xmlns:a16="http://schemas.microsoft.com/office/drawing/2014/main" id="{6E459214-7BFD-C240-9676-874D9B0924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8" name="Line 26">
                <a:extLst>
                  <a:ext uri="{FF2B5EF4-FFF2-40B4-BE49-F238E27FC236}">
                    <a16:creationId xmlns:a16="http://schemas.microsoft.com/office/drawing/2014/main" id="{9B6CA6EF-657D-8A45-BF56-C8056F9E0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9" name="Line 27">
                <a:extLst>
                  <a:ext uri="{FF2B5EF4-FFF2-40B4-BE49-F238E27FC236}">
                    <a16:creationId xmlns:a16="http://schemas.microsoft.com/office/drawing/2014/main" id="{32D7C9AB-814F-4449-BC25-451DBBFCC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0" name="Line 28">
                <a:extLst>
                  <a:ext uri="{FF2B5EF4-FFF2-40B4-BE49-F238E27FC236}">
                    <a16:creationId xmlns:a16="http://schemas.microsoft.com/office/drawing/2014/main" id="{53CBA722-63CC-454D-9F4F-713C2C65F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1" name="Line 29">
                <a:extLst>
                  <a:ext uri="{FF2B5EF4-FFF2-40B4-BE49-F238E27FC236}">
                    <a16:creationId xmlns:a16="http://schemas.microsoft.com/office/drawing/2014/main" id="{E3F4F617-5284-184B-A1BE-2E87A8D37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2" name="Line 30">
                <a:extLst>
                  <a:ext uri="{FF2B5EF4-FFF2-40B4-BE49-F238E27FC236}">
                    <a16:creationId xmlns:a16="http://schemas.microsoft.com/office/drawing/2014/main" id="{EC07E43A-6DD7-2645-AA22-780AB1008B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3" name="Line 31">
                <a:extLst>
                  <a:ext uri="{FF2B5EF4-FFF2-40B4-BE49-F238E27FC236}">
                    <a16:creationId xmlns:a16="http://schemas.microsoft.com/office/drawing/2014/main" id="{87DD238D-ECED-5C43-83AF-4BE9006EA1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4" name="Line 32">
                <a:extLst>
                  <a:ext uri="{FF2B5EF4-FFF2-40B4-BE49-F238E27FC236}">
                    <a16:creationId xmlns:a16="http://schemas.microsoft.com/office/drawing/2014/main" id="{23E4A226-E563-F74C-8B19-CA7DD8FC6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5" name="Line 33">
                <a:extLst>
                  <a:ext uri="{FF2B5EF4-FFF2-40B4-BE49-F238E27FC236}">
                    <a16:creationId xmlns:a16="http://schemas.microsoft.com/office/drawing/2014/main" id="{FCE74DD0-8EE2-5C47-A823-FD372439B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6" name="Line 34">
                <a:extLst>
                  <a:ext uri="{FF2B5EF4-FFF2-40B4-BE49-F238E27FC236}">
                    <a16:creationId xmlns:a16="http://schemas.microsoft.com/office/drawing/2014/main" id="{402D4604-8262-7D47-9BC3-EDDA8E60D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7" name="Line 35">
                <a:extLst>
                  <a:ext uri="{FF2B5EF4-FFF2-40B4-BE49-F238E27FC236}">
                    <a16:creationId xmlns:a16="http://schemas.microsoft.com/office/drawing/2014/main" id="{70DE54F1-056E-254B-BAD9-BA401E4BF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8" name="Line 36">
                <a:extLst>
                  <a:ext uri="{FF2B5EF4-FFF2-40B4-BE49-F238E27FC236}">
                    <a16:creationId xmlns:a16="http://schemas.microsoft.com/office/drawing/2014/main" id="{BF788AA4-CC1C-CC4C-8CD2-A1241420F1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9" name="Line 37">
                <a:extLst>
                  <a:ext uri="{FF2B5EF4-FFF2-40B4-BE49-F238E27FC236}">
                    <a16:creationId xmlns:a16="http://schemas.microsoft.com/office/drawing/2014/main" id="{D9BAD3D9-38A4-044E-A90A-CE70BE8553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60" name="Group 38">
                <a:extLst>
                  <a:ext uri="{FF2B5EF4-FFF2-40B4-BE49-F238E27FC236}">
                    <a16:creationId xmlns:a16="http://schemas.microsoft.com/office/drawing/2014/main" id="{E7B1E627-1B88-AB41-8283-8D44E45695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71" name="Line 39">
                  <a:extLst>
                    <a:ext uri="{FF2B5EF4-FFF2-40B4-BE49-F238E27FC236}">
                      <a16:creationId xmlns:a16="http://schemas.microsoft.com/office/drawing/2014/main" id="{6603E02E-8EE2-C24A-954C-AB8EF1679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2" name="Line 40">
                  <a:extLst>
                    <a:ext uri="{FF2B5EF4-FFF2-40B4-BE49-F238E27FC236}">
                      <a16:creationId xmlns:a16="http://schemas.microsoft.com/office/drawing/2014/main" id="{BA6BD2AF-EFFB-8845-A4EC-D6D1184E71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3" name="Line 41">
                  <a:extLst>
                    <a:ext uri="{FF2B5EF4-FFF2-40B4-BE49-F238E27FC236}">
                      <a16:creationId xmlns:a16="http://schemas.microsoft.com/office/drawing/2014/main" id="{945FF284-1FB3-9046-8D43-7FB11F6434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4" name="Line 42">
                  <a:extLst>
                    <a:ext uri="{FF2B5EF4-FFF2-40B4-BE49-F238E27FC236}">
                      <a16:creationId xmlns:a16="http://schemas.microsoft.com/office/drawing/2014/main" id="{FD4F4E44-F1D5-E249-8B4C-D2148DF91C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61" name="Group 43">
                <a:extLst>
                  <a:ext uri="{FF2B5EF4-FFF2-40B4-BE49-F238E27FC236}">
                    <a16:creationId xmlns:a16="http://schemas.microsoft.com/office/drawing/2014/main" id="{EE77168C-47D8-BE4B-8DB9-D252C9EC81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67" name="Line 44">
                  <a:extLst>
                    <a:ext uri="{FF2B5EF4-FFF2-40B4-BE49-F238E27FC236}">
                      <a16:creationId xmlns:a16="http://schemas.microsoft.com/office/drawing/2014/main" id="{BD3B79C6-5A43-7B45-B128-7B545710A5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8" name="Line 45">
                  <a:extLst>
                    <a:ext uri="{FF2B5EF4-FFF2-40B4-BE49-F238E27FC236}">
                      <a16:creationId xmlns:a16="http://schemas.microsoft.com/office/drawing/2014/main" id="{CA27E1D6-6A28-CA41-A2E6-79E2B0DB0C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9" name="Line 46">
                  <a:extLst>
                    <a:ext uri="{FF2B5EF4-FFF2-40B4-BE49-F238E27FC236}">
                      <a16:creationId xmlns:a16="http://schemas.microsoft.com/office/drawing/2014/main" id="{AF7905C5-59D5-0A4C-9C40-58AA5B175B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0" name="Line 47">
                  <a:extLst>
                    <a:ext uri="{FF2B5EF4-FFF2-40B4-BE49-F238E27FC236}">
                      <a16:creationId xmlns:a16="http://schemas.microsoft.com/office/drawing/2014/main" id="{9F439575-9B35-5C4E-9C54-AFAAF8DA3B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62" name="Group 48">
                <a:extLst>
                  <a:ext uri="{FF2B5EF4-FFF2-40B4-BE49-F238E27FC236}">
                    <a16:creationId xmlns:a16="http://schemas.microsoft.com/office/drawing/2014/main" id="{7CC9DEA3-BFAA-6948-A99B-8B1D25873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63" name="Line 49">
                  <a:extLst>
                    <a:ext uri="{FF2B5EF4-FFF2-40B4-BE49-F238E27FC236}">
                      <a16:creationId xmlns:a16="http://schemas.microsoft.com/office/drawing/2014/main" id="{374B0FB6-5B0F-294A-ABBB-B67C8F2F10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4" name="Line 50">
                  <a:extLst>
                    <a:ext uri="{FF2B5EF4-FFF2-40B4-BE49-F238E27FC236}">
                      <a16:creationId xmlns:a16="http://schemas.microsoft.com/office/drawing/2014/main" id="{32E9C42E-0360-B349-961A-811CDFB5D3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5" name="Line 51">
                  <a:extLst>
                    <a:ext uri="{FF2B5EF4-FFF2-40B4-BE49-F238E27FC236}">
                      <a16:creationId xmlns:a16="http://schemas.microsoft.com/office/drawing/2014/main" id="{37CD049D-FEC5-C344-AA8F-86819077C2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6" name="Line 52">
                  <a:extLst>
                    <a:ext uri="{FF2B5EF4-FFF2-40B4-BE49-F238E27FC236}">
                      <a16:creationId xmlns:a16="http://schemas.microsoft.com/office/drawing/2014/main" id="{C7C19BD9-9380-D84D-90AF-2172E6E2B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6" name="Group 53">
              <a:extLst>
                <a:ext uri="{FF2B5EF4-FFF2-40B4-BE49-F238E27FC236}">
                  <a16:creationId xmlns:a16="http://schemas.microsoft.com/office/drawing/2014/main" id="{1AD26D37-3610-BF4C-93D7-31EBEFDAA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9" y="1175"/>
              <a:ext cx="57" cy="113"/>
              <a:chOff x="3796" y="1043"/>
              <a:chExt cx="865" cy="1237"/>
            </a:xfrm>
          </p:grpSpPr>
          <p:sp>
            <p:nvSpPr>
              <p:cNvPr id="57415" name="Line 54">
                <a:extLst>
                  <a:ext uri="{FF2B5EF4-FFF2-40B4-BE49-F238E27FC236}">
                    <a16:creationId xmlns:a16="http://schemas.microsoft.com/office/drawing/2014/main" id="{CF1AD1BF-1467-D84D-8ED4-48871F65C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6" name="Line 55">
                <a:extLst>
                  <a:ext uri="{FF2B5EF4-FFF2-40B4-BE49-F238E27FC236}">
                    <a16:creationId xmlns:a16="http://schemas.microsoft.com/office/drawing/2014/main" id="{CB836070-F5F0-394E-B5E4-65BF4A86D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7" name="Line 56">
                <a:extLst>
                  <a:ext uri="{FF2B5EF4-FFF2-40B4-BE49-F238E27FC236}">
                    <a16:creationId xmlns:a16="http://schemas.microsoft.com/office/drawing/2014/main" id="{7DE3A2EE-66C4-B24E-9E08-49BFBF961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8" name="Line 57">
                <a:extLst>
                  <a:ext uri="{FF2B5EF4-FFF2-40B4-BE49-F238E27FC236}">
                    <a16:creationId xmlns:a16="http://schemas.microsoft.com/office/drawing/2014/main" id="{2401C79A-A041-1E44-9C16-0B1159C0C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9" name="Line 58">
                <a:extLst>
                  <a:ext uri="{FF2B5EF4-FFF2-40B4-BE49-F238E27FC236}">
                    <a16:creationId xmlns:a16="http://schemas.microsoft.com/office/drawing/2014/main" id="{F75633FE-912F-D54B-BFF3-DB445E97A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0" name="Line 59">
                <a:extLst>
                  <a:ext uri="{FF2B5EF4-FFF2-40B4-BE49-F238E27FC236}">
                    <a16:creationId xmlns:a16="http://schemas.microsoft.com/office/drawing/2014/main" id="{4510ECC5-F854-014F-BF27-F396752911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1" name="Line 60">
                <a:extLst>
                  <a:ext uri="{FF2B5EF4-FFF2-40B4-BE49-F238E27FC236}">
                    <a16:creationId xmlns:a16="http://schemas.microsoft.com/office/drawing/2014/main" id="{FD1ED68D-D92E-764F-972D-90C9071E1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2" name="Line 61">
                <a:extLst>
                  <a:ext uri="{FF2B5EF4-FFF2-40B4-BE49-F238E27FC236}">
                    <a16:creationId xmlns:a16="http://schemas.microsoft.com/office/drawing/2014/main" id="{2F5985D5-9054-E14C-ACEB-824A8D332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3" name="Line 62">
                <a:extLst>
                  <a:ext uri="{FF2B5EF4-FFF2-40B4-BE49-F238E27FC236}">
                    <a16:creationId xmlns:a16="http://schemas.microsoft.com/office/drawing/2014/main" id="{6EBF375D-F1E3-5B41-A855-33700D5184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4" name="Line 63">
                <a:extLst>
                  <a:ext uri="{FF2B5EF4-FFF2-40B4-BE49-F238E27FC236}">
                    <a16:creationId xmlns:a16="http://schemas.microsoft.com/office/drawing/2014/main" id="{8E7B9EEE-1311-0646-AE3C-CCB1227A0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5" name="Line 64">
                <a:extLst>
                  <a:ext uri="{FF2B5EF4-FFF2-40B4-BE49-F238E27FC236}">
                    <a16:creationId xmlns:a16="http://schemas.microsoft.com/office/drawing/2014/main" id="{EF538E29-1C94-3E41-844D-1B6AC2171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6" name="Line 65">
                <a:extLst>
                  <a:ext uri="{FF2B5EF4-FFF2-40B4-BE49-F238E27FC236}">
                    <a16:creationId xmlns:a16="http://schemas.microsoft.com/office/drawing/2014/main" id="{3072B18F-325A-1349-B84D-201665F8A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7" name="Line 66">
                <a:extLst>
                  <a:ext uri="{FF2B5EF4-FFF2-40B4-BE49-F238E27FC236}">
                    <a16:creationId xmlns:a16="http://schemas.microsoft.com/office/drawing/2014/main" id="{32A98256-DD88-0B4E-A3BA-1DBE3EB78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8" name="Line 67">
                <a:extLst>
                  <a:ext uri="{FF2B5EF4-FFF2-40B4-BE49-F238E27FC236}">
                    <a16:creationId xmlns:a16="http://schemas.microsoft.com/office/drawing/2014/main" id="{641B8BEB-B9D8-D644-8FA6-A4FC8AC48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9" name="Line 68">
                <a:extLst>
                  <a:ext uri="{FF2B5EF4-FFF2-40B4-BE49-F238E27FC236}">
                    <a16:creationId xmlns:a16="http://schemas.microsoft.com/office/drawing/2014/main" id="{3C08D080-9D98-C441-9930-066D7F8CB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30" name="Group 69">
                <a:extLst>
                  <a:ext uri="{FF2B5EF4-FFF2-40B4-BE49-F238E27FC236}">
                    <a16:creationId xmlns:a16="http://schemas.microsoft.com/office/drawing/2014/main" id="{668D5D23-C44D-B746-BA8D-46722F43A5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41" name="Line 70">
                  <a:extLst>
                    <a:ext uri="{FF2B5EF4-FFF2-40B4-BE49-F238E27FC236}">
                      <a16:creationId xmlns:a16="http://schemas.microsoft.com/office/drawing/2014/main" id="{F60D93C0-D2E9-2C4E-8415-230D4643E7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2" name="Line 71">
                  <a:extLst>
                    <a:ext uri="{FF2B5EF4-FFF2-40B4-BE49-F238E27FC236}">
                      <a16:creationId xmlns:a16="http://schemas.microsoft.com/office/drawing/2014/main" id="{A7D74599-46EB-AC45-AF87-DA4D55C28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3" name="Line 72">
                  <a:extLst>
                    <a:ext uri="{FF2B5EF4-FFF2-40B4-BE49-F238E27FC236}">
                      <a16:creationId xmlns:a16="http://schemas.microsoft.com/office/drawing/2014/main" id="{9A30B103-D735-CC46-A285-D9E9C4590C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4" name="Line 73">
                  <a:extLst>
                    <a:ext uri="{FF2B5EF4-FFF2-40B4-BE49-F238E27FC236}">
                      <a16:creationId xmlns:a16="http://schemas.microsoft.com/office/drawing/2014/main" id="{AC9E9679-C54C-DD4E-8F10-3F6D06D8E1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31" name="Group 74">
                <a:extLst>
                  <a:ext uri="{FF2B5EF4-FFF2-40B4-BE49-F238E27FC236}">
                    <a16:creationId xmlns:a16="http://schemas.microsoft.com/office/drawing/2014/main" id="{103A50EE-C8FF-F44F-B08D-A5BC77B3C3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37" name="Line 75">
                  <a:extLst>
                    <a:ext uri="{FF2B5EF4-FFF2-40B4-BE49-F238E27FC236}">
                      <a16:creationId xmlns:a16="http://schemas.microsoft.com/office/drawing/2014/main" id="{4B6A43B9-13DE-1D45-9682-96AAF11FD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8" name="Line 76">
                  <a:extLst>
                    <a:ext uri="{FF2B5EF4-FFF2-40B4-BE49-F238E27FC236}">
                      <a16:creationId xmlns:a16="http://schemas.microsoft.com/office/drawing/2014/main" id="{A350E186-7701-694B-802A-0DD220CFCE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9" name="Line 77">
                  <a:extLst>
                    <a:ext uri="{FF2B5EF4-FFF2-40B4-BE49-F238E27FC236}">
                      <a16:creationId xmlns:a16="http://schemas.microsoft.com/office/drawing/2014/main" id="{6D3CCC98-4F1F-054F-9BAF-CA5AB6A8C7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0" name="Line 78">
                  <a:extLst>
                    <a:ext uri="{FF2B5EF4-FFF2-40B4-BE49-F238E27FC236}">
                      <a16:creationId xmlns:a16="http://schemas.microsoft.com/office/drawing/2014/main" id="{AF1C901D-396B-9640-92B0-D0FB44EAC9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32" name="Group 79">
                <a:extLst>
                  <a:ext uri="{FF2B5EF4-FFF2-40B4-BE49-F238E27FC236}">
                    <a16:creationId xmlns:a16="http://schemas.microsoft.com/office/drawing/2014/main" id="{17FAD09F-C136-6F4F-9ECA-3E6F17E04E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33" name="Line 80">
                  <a:extLst>
                    <a:ext uri="{FF2B5EF4-FFF2-40B4-BE49-F238E27FC236}">
                      <a16:creationId xmlns:a16="http://schemas.microsoft.com/office/drawing/2014/main" id="{0E118D5E-BDF9-674E-B05A-B50111C773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4" name="Line 81">
                  <a:extLst>
                    <a:ext uri="{FF2B5EF4-FFF2-40B4-BE49-F238E27FC236}">
                      <a16:creationId xmlns:a16="http://schemas.microsoft.com/office/drawing/2014/main" id="{165F7D88-B39B-4C40-B741-8E5AA7E3A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5" name="Line 82">
                  <a:extLst>
                    <a:ext uri="{FF2B5EF4-FFF2-40B4-BE49-F238E27FC236}">
                      <a16:creationId xmlns:a16="http://schemas.microsoft.com/office/drawing/2014/main" id="{C2DDFAF3-CCDE-6D40-B9A3-75D0C1CC2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6" name="Line 83">
                  <a:extLst>
                    <a:ext uri="{FF2B5EF4-FFF2-40B4-BE49-F238E27FC236}">
                      <a16:creationId xmlns:a16="http://schemas.microsoft.com/office/drawing/2014/main" id="{242B3A28-FFA8-FA4E-A356-35D31A9CF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7" name="Group 84">
              <a:extLst>
                <a:ext uri="{FF2B5EF4-FFF2-40B4-BE49-F238E27FC236}">
                  <a16:creationId xmlns:a16="http://schemas.microsoft.com/office/drawing/2014/main" id="{B0B19C3D-B82E-5B44-92F5-0E813A2F93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858"/>
              <a:ext cx="57" cy="114"/>
              <a:chOff x="3796" y="1043"/>
              <a:chExt cx="865" cy="1237"/>
            </a:xfrm>
          </p:grpSpPr>
          <p:sp>
            <p:nvSpPr>
              <p:cNvPr id="57385" name="Line 85">
                <a:extLst>
                  <a:ext uri="{FF2B5EF4-FFF2-40B4-BE49-F238E27FC236}">
                    <a16:creationId xmlns:a16="http://schemas.microsoft.com/office/drawing/2014/main" id="{EC299A58-2535-F947-844A-850EA608C3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6" name="Line 86">
                <a:extLst>
                  <a:ext uri="{FF2B5EF4-FFF2-40B4-BE49-F238E27FC236}">
                    <a16:creationId xmlns:a16="http://schemas.microsoft.com/office/drawing/2014/main" id="{76DA7DCB-6407-0846-BF59-B27B93F65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7" name="Line 87">
                <a:extLst>
                  <a:ext uri="{FF2B5EF4-FFF2-40B4-BE49-F238E27FC236}">
                    <a16:creationId xmlns:a16="http://schemas.microsoft.com/office/drawing/2014/main" id="{465DF16F-DC98-284B-9192-D32CB8539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8" name="Line 88">
                <a:extLst>
                  <a:ext uri="{FF2B5EF4-FFF2-40B4-BE49-F238E27FC236}">
                    <a16:creationId xmlns:a16="http://schemas.microsoft.com/office/drawing/2014/main" id="{E35E4BF4-59ED-8642-831F-D9270115F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9" name="Line 89">
                <a:extLst>
                  <a:ext uri="{FF2B5EF4-FFF2-40B4-BE49-F238E27FC236}">
                    <a16:creationId xmlns:a16="http://schemas.microsoft.com/office/drawing/2014/main" id="{2CFCDD17-8B76-1F40-BDA4-C0B6B8BCF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0" name="Line 90">
                <a:extLst>
                  <a:ext uri="{FF2B5EF4-FFF2-40B4-BE49-F238E27FC236}">
                    <a16:creationId xmlns:a16="http://schemas.microsoft.com/office/drawing/2014/main" id="{5BD0C740-4245-3E49-8FB3-40E89D2BB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1" name="Line 91">
                <a:extLst>
                  <a:ext uri="{FF2B5EF4-FFF2-40B4-BE49-F238E27FC236}">
                    <a16:creationId xmlns:a16="http://schemas.microsoft.com/office/drawing/2014/main" id="{92EAB3ED-717A-1444-83DE-C50489C008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2" name="Line 92">
                <a:extLst>
                  <a:ext uri="{FF2B5EF4-FFF2-40B4-BE49-F238E27FC236}">
                    <a16:creationId xmlns:a16="http://schemas.microsoft.com/office/drawing/2014/main" id="{B684C88D-4590-FC46-8293-C2C3E386C3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3" name="Line 93">
                <a:extLst>
                  <a:ext uri="{FF2B5EF4-FFF2-40B4-BE49-F238E27FC236}">
                    <a16:creationId xmlns:a16="http://schemas.microsoft.com/office/drawing/2014/main" id="{AD1A193D-17DE-D04D-B7A6-DB2AFFC35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4" name="Line 94">
                <a:extLst>
                  <a:ext uri="{FF2B5EF4-FFF2-40B4-BE49-F238E27FC236}">
                    <a16:creationId xmlns:a16="http://schemas.microsoft.com/office/drawing/2014/main" id="{D5E45222-0B59-D24C-9BF3-C7AEA0816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5" name="Line 95">
                <a:extLst>
                  <a:ext uri="{FF2B5EF4-FFF2-40B4-BE49-F238E27FC236}">
                    <a16:creationId xmlns:a16="http://schemas.microsoft.com/office/drawing/2014/main" id="{11AB772E-42F5-A941-B25D-D636AB496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6" name="Line 96">
                <a:extLst>
                  <a:ext uri="{FF2B5EF4-FFF2-40B4-BE49-F238E27FC236}">
                    <a16:creationId xmlns:a16="http://schemas.microsoft.com/office/drawing/2014/main" id="{CCAE423A-57C6-7F4A-ADA3-FE4656AB0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7" name="Line 97">
                <a:extLst>
                  <a:ext uri="{FF2B5EF4-FFF2-40B4-BE49-F238E27FC236}">
                    <a16:creationId xmlns:a16="http://schemas.microsoft.com/office/drawing/2014/main" id="{93C5A7E2-C85B-2E47-AC5A-11144D015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8" name="Line 98">
                <a:extLst>
                  <a:ext uri="{FF2B5EF4-FFF2-40B4-BE49-F238E27FC236}">
                    <a16:creationId xmlns:a16="http://schemas.microsoft.com/office/drawing/2014/main" id="{D6892B98-0F5F-B048-94C3-063E0969E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9" name="Line 99">
                <a:extLst>
                  <a:ext uri="{FF2B5EF4-FFF2-40B4-BE49-F238E27FC236}">
                    <a16:creationId xmlns:a16="http://schemas.microsoft.com/office/drawing/2014/main" id="{8733B301-FF87-4C40-9A3A-228A19267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00" name="Group 100">
                <a:extLst>
                  <a:ext uri="{FF2B5EF4-FFF2-40B4-BE49-F238E27FC236}">
                    <a16:creationId xmlns:a16="http://schemas.microsoft.com/office/drawing/2014/main" id="{D1BA7EB6-0780-A94F-A677-917AC6C4F9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11" name="Line 101">
                  <a:extLst>
                    <a:ext uri="{FF2B5EF4-FFF2-40B4-BE49-F238E27FC236}">
                      <a16:creationId xmlns:a16="http://schemas.microsoft.com/office/drawing/2014/main" id="{B22A4961-1FFD-7B46-91E0-6DBEF3D4A4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2" name="Line 102">
                  <a:extLst>
                    <a:ext uri="{FF2B5EF4-FFF2-40B4-BE49-F238E27FC236}">
                      <a16:creationId xmlns:a16="http://schemas.microsoft.com/office/drawing/2014/main" id="{EA4C3443-3EB3-ED42-9636-05EB7F110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3" name="Line 103">
                  <a:extLst>
                    <a:ext uri="{FF2B5EF4-FFF2-40B4-BE49-F238E27FC236}">
                      <a16:creationId xmlns:a16="http://schemas.microsoft.com/office/drawing/2014/main" id="{C98054DC-CF9A-9844-AFA0-81B8BA14F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4" name="Line 104">
                  <a:extLst>
                    <a:ext uri="{FF2B5EF4-FFF2-40B4-BE49-F238E27FC236}">
                      <a16:creationId xmlns:a16="http://schemas.microsoft.com/office/drawing/2014/main" id="{0A7CE2F4-1291-9447-BF33-FE1067147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01" name="Group 105">
                <a:extLst>
                  <a:ext uri="{FF2B5EF4-FFF2-40B4-BE49-F238E27FC236}">
                    <a16:creationId xmlns:a16="http://schemas.microsoft.com/office/drawing/2014/main" id="{6CE63E47-78B8-2446-86D3-09B8BA4432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07" name="Line 106">
                  <a:extLst>
                    <a:ext uri="{FF2B5EF4-FFF2-40B4-BE49-F238E27FC236}">
                      <a16:creationId xmlns:a16="http://schemas.microsoft.com/office/drawing/2014/main" id="{A9E2C375-2FF9-164A-99C0-E4A914BE1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8" name="Line 107">
                  <a:extLst>
                    <a:ext uri="{FF2B5EF4-FFF2-40B4-BE49-F238E27FC236}">
                      <a16:creationId xmlns:a16="http://schemas.microsoft.com/office/drawing/2014/main" id="{DC239D70-BAB6-7B41-9F2E-56AC19494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9" name="Line 108">
                  <a:extLst>
                    <a:ext uri="{FF2B5EF4-FFF2-40B4-BE49-F238E27FC236}">
                      <a16:creationId xmlns:a16="http://schemas.microsoft.com/office/drawing/2014/main" id="{30C6BF9D-34FA-6E4F-B797-5C1557FCA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0" name="Line 109">
                  <a:extLst>
                    <a:ext uri="{FF2B5EF4-FFF2-40B4-BE49-F238E27FC236}">
                      <a16:creationId xmlns:a16="http://schemas.microsoft.com/office/drawing/2014/main" id="{821F3B54-A9B8-FE4D-82CB-F56F643BB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02" name="Group 110">
                <a:extLst>
                  <a:ext uri="{FF2B5EF4-FFF2-40B4-BE49-F238E27FC236}">
                    <a16:creationId xmlns:a16="http://schemas.microsoft.com/office/drawing/2014/main" id="{59B17DD9-6850-354B-960E-6A3D24040B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03" name="Line 111">
                  <a:extLst>
                    <a:ext uri="{FF2B5EF4-FFF2-40B4-BE49-F238E27FC236}">
                      <a16:creationId xmlns:a16="http://schemas.microsoft.com/office/drawing/2014/main" id="{4FAC04D5-EFCC-334B-A7B5-CA85B1DBAB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4" name="Line 112">
                  <a:extLst>
                    <a:ext uri="{FF2B5EF4-FFF2-40B4-BE49-F238E27FC236}">
                      <a16:creationId xmlns:a16="http://schemas.microsoft.com/office/drawing/2014/main" id="{59EC14B2-4C6D-7143-ABCC-9C03F8C62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5" name="Line 113">
                  <a:extLst>
                    <a:ext uri="{FF2B5EF4-FFF2-40B4-BE49-F238E27FC236}">
                      <a16:creationId xmlns:a16="http://schemas.microsoft.com/office/drawing/2014/main" id="{E28701E3-EB80-F541-A54B-D91B48D2CB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6" name="Line 114">
                  <a:extLst>
                    <a:ext uri="{FF2B5EF4-FFF2-40B4-BE49-F238E27FC236}">
                      <a16:creationId xmlns:a16="http://schemas.microsoft.com/office/drawing/2014/main" id="{581B3AE0-AEAA-4E4F-8DEC-187BAD0821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378" name="Line 115">
              <a:extLst>
                <a:ext uri="{FF2B5EF4-FFF2-40B4-BE49-F238E27FC236}">
                  <a16:creationId xmlns:a16="http://schemas.microsoft.com/office/drawing/2014/main" id="{A74E9D81-7818-5344-8896-B596391DD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1" y="1158"/>
              <a:ext cx="54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9" name="Line 116">
              <a:extLst>
                <a:ext uri="{FF2B5EF4-FFF2-40B4-BE49-F238E27FC236}">
                  <a16:creationId xmlns:a16="http://schemas.microsoft.com/office/drawing/2014/main" id="{38342893-2811-E14B-864D-54134A1AB5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09" y="1184"/>
              <a:ext cx="361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0" name="Line 117">
              <a:extLst>
                <a:ext uri="{FF2B5EF4-FFF2-40B4-BE49-F238E27FC236}">
                  <a16:creationId xmlns:a16="http://schemas.microsoft.com/office/drawing/2014/main" id="{C0F70900-70A4-7C45-9BEF-851D38BA4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4" y="1070"/>
              <a:ext cx="41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1" name="Line 118">
              <a:extLst>
                <a:ext uri="{FF2B5EF4-FFF2-40B4-BE49-F238E27FC236}">
                  <a16:creationId xmlns:a16="http://schemas.microsoft.com/office/drawing/2014/main" id="{AAC029C0-85ED-5E4B-9E81-A83DD92A1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2" y="958"/>
              <a:ext cx="178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382" name="Group 119">
              <a:extLst>
                <a:ext uri="{FF2B5EF4-FFF2-40B4-BE49-F238E27FC236}">
                  <a16:creationId xmlns:a16="http://schemas.microsoft.com/office/drawing/2014/main" id="{DE04470F-9E0E-E247-97A1-8182ADEC39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4" y="1052"/>
              <a:ext cx="616" cy="208"/>
              <a:chOff x="717" y="1160"/>
              <a:chExt cx="616" cy="208"/>
            </a:xfrm>
          </p:grpSpPr>
          <p:sp>
            <p:nvSpPr>
              <p:cNvPr id="57383" name="Rectangle 120">
                <a:extLst>
                  <a:ext uri="{FF2B5EF4-FFF2-40B4-BE49-F238E27FC236}">
                    <a16:creationId xmlns:a16="http://schemas.microsoft.com/office/drawing/2014/main" id="{0BA9D722-01FB-8049-AA78-C021C79A4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84" name="Text Box 121">
                <a:extLst>
                  <a:ext uri="{FF2B5EF4-FFF2-40B4-BE49-F238E27FC236}">
                    <a16:creationId xmlns:a16="http://schemas.microsoft.com/office/drawing/2014/main" id="{1E48077F-92E7-434D-999B-28467F66B3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</p:grpSp>
      <p:sp>
        <p:nvSpPr>
          <p:cNvPr id="57357" name="Line 123">
            <a:extLst>
              <a:ext uri="{FF2B5EF4-FFF2-40B4-BE49-F238E27FC236}">
                <a16:creationId xmlns:a16="http://schemas.microsoft.com/office/drawing/2014/main" id="{CDA81823-03AF-7449-9746-4B83104AF8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3975" y="3000375"/>
            <a:ext cx="685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8" name="Line 124">
            <a:extLst>
              <a:ext uri="{FF2B5EF4-FFF2-40B4-BE49-F238E27FC236}">
                <a16:creationId xmlns:a16="http://schemas.microsoft.com/office/drawing/2014/main" id="{6C6E56A7-AA58-1040-B387-BF9DC5A49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0701" y="3152775"/>
            <a:ext cx="371475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9" name="Line 125">
            <a:extLst>
              <a:ext uri="{FF2B5EF4-FFF2-40B4-BE49-F238E27FC236}">
                <a16:creationId xmlns:a16="http://schemas.microsoft.com/office/drawing/2014/main" id="{78EBDEF6-F861-EE4B-B2D9-1D09681CE7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00775" y="3228975"/>
            <a:ext cx="5905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0" name="Line 126">
            <a:extLst>
              <a:ext uri="{FF2B5EF4-FFF2-40B4-BE49-F238E27FC236}">
                <a16:creationId xmlns:a16="http://schemas.microsoft.com/office/drawing/2014/main" id="{F06B0038-3353-4D46-BAA0-9E2B6B9780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0800" y="3257551"/>
            <a:ext cx="1485900" cy="600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1" name="Line 127">
            <a:extLst>
              <a:ext uri="{FF2B5EF4-FFF2-40B4-BE49-F238E27FC236}">
                <a16:creationId xmlns:a16="http://schemas.microsoft.com/office/drawing/2014/main" id="{2879FE6B-EDF4-7342-A481-2BEE961832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96026" y="3114675"/>
            <a:ext cx="77152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2" name="Freeform 282">
            <a:extLst>
              <a:ext uri="{FF2B5EF4-FFF2-40B4-BE49-F238E27FC236}">
                <a16:creationId xmlns:a16="http://schemas.microsoft.com/office/drawing/2014/main" id="{9B949DFE-C244-A445-977C-89B52AE565D9}"/>
              </a:ext>
            </a:extLst>
          </p:cNvPr>
          <p:cNvSpPr>
            <a:spLocks/>
          </p:cNvSpPr>
          <p:nvPr/>
        </p:nvSpPr>
        <p:spPr bwMode="auto">
          <a:xfrm>
            <a:off x="5235575" y="1854201"/>
            <a:ext cx="1436688" cy="16176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Text Box 283">
            <a:extLst>
              <a:ext uri="{FF2B5EF4-FFF2-40B4-BE49-F238E27FC236}">
                <a16:creationId xmlns:a16="http://schemas.microsoft.com/office/drawing/2014/main" id="{261E7DD3-E334-374E-9600-BBCE0C93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6" y="2247900"/>
            <a:ext cx="12477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wired public 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57364" name="Line 129">
            <a:extLst>
              <a:ext uri="{FF2B5EF4-FFF2-40B4-BE49-F238E27FC236}">
                <a16:creationId xmlns:a16="http://schemas.microsoft.com/office/drawing/2014/main" id="{524514DB-DF0F-BB4D-B619-7C3BA7199A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91300" y="2514601"/>
            <a:ext cx="3429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8" name="Text Box 133">
            <a:extLst>
              <a:ext uri="{FF2B5EF4-FFF2-40B4-BE49-F238E27FC236}">
                <a16:creationId xmlns:a16="http://schemas.microsoft.com/office/drawing/2014/main" id="{A798FF76-7013-0940-91AD-96ACCBF4C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2739" y="1733551"/>
            <a:ext cx="1006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  <a:cs typeface="Arial" panose="020B0604020202020204" pitchFamily="34" charset="0"/>
              </a:rPr>
              <a:t>recall:</a:t>
            </a:r>
          </a:p>
        </p:txBody>
      </p:sp>
      <p:pic>
        <p:nvPicPr>
          <p:cNvPr id="57369" name="Picture 6" descr="underline_base">
            <a:extLst>
              <a:ext uri="{FF2B5EF4-FFF2-40B4-BE49-F238E27FC236}">
                <a16:creationId xmlns:a16="http://schemas.microsoft.com/office/drawing/2014/main" id="{1D66F5C2-30A4-9140-9ED2-C1535DD0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6" y="969964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8620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Freeform 128">
            <a:extLst>
              <a:ext uri="{FF2B5EF4-FFF2-40B4-BE49-F238E27FC236}">
                <a16:creationId xmlns:a16="http://schemas.microsoft.com/office/drawing/2014/main" id="{FF79183E-B8A3-E54C-BB6F-3C0321D35486}"/>
              </a:ext>
            </a:extLst>
          </p:cNvPr>
          <p:cNvSpPr>
            <a:spLocks/>
          </p:cNvSpPr>
          <p:nvPr/>
        </p:nvSpPr>
        <p:spPr bwMode="auto">
          <a:xfrm>
            <a:off x="6078538" y="2600325"/>
            <a:ext cx="3065462" cy="2527300"/>
          </a:xfrm>
          <a:custGeom>
            <a:avLst/>
            <a:gdLst>
              <a:gd name="T0" fmla="*/ 2147483646 w 1931"/>
              <a:gd name="T1" fmla="*/ 2147483646 h 1592"/>
              <a:gd name="T2" fmla="*/ 2147483646 w 1931"/>
              <a:gd name="T3" fmla="*/ 2147483646 h 1592"/>
              <a:gd name="T4" fmla="*/ 2147483646 w 1931"/>
              <a:gd name="T5" fmla="*/ 2147483646 h 1592"/>
              <a:gd name="T6" fmla="*/ 2147483646 w 1931"/>
              <a:gd name="T7" fmla="*/ 2147483646 h 1592"/>
              <a:gd name="T8" fmla="*/ 2147483646 w 1931"/>
              <a:gd name="T9" fmla="*/ 2147483646 h 1592"/>
              <a:gd name="T10" fmla="*/ 2147483646 w 1931"/>
              <a:gd name="T11" fmla="*/ 2147483646 h 1592"/>
              <a:gd name="T12" fmla="*/ 2147483646 w 1931"/>
              <a:gd name="T13" fmla="*/ 2147483646 h 1592"/>
              <a:gd name="T14" fmla="*/ 2147483646 w 1931"/>
              <a:gd name="T15" fmla="*/ 2147483646 h 1592"/>
              <a:gd name="T16" fmla="*/ 2147483646 w 1931"/>
              <a:gd name="T17" fmla="*/ 2147483646 h 1592"/>
              <a:gd name="T18" fmla="*/ 2147483646 w 1931"/>
              <a:gd name="T19" fmla="*/ 2147483646 h 1592"/>
              <a:gd name="T20" fmla="*/ 2147483646 w 1931"/>
              <a:gd name="T21" fmla="*/ 2147483646 h 1592"/>
              <a:gd name="T22" fmla="*/ 2147483646 w 1931"/>
              <a:gd name="T23" fmla="*/ 2147483646 h 1592"/>
              <a:gd name="T24" fmla="*/ 2147483646 w 1931"/>
              <a:gd name="T25" fmla="*/ 2147483646 h 1592"/>
              <a:gd name="T26" fmla="*/ 2147483646 w 1931"/>
              <a:gd name="T27" fmla="*/ 2147483646 h 159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931" h="1592">
                <a:moveTo>
                  <a:pt x="1757" y="318"/>
                </a:moveTo>
                <a:cubicBezTo>
                  <a:pt x="1793" y="564"/>
                  <a:pt x="1673" y="629"/>
                  <a:pt x="1691" y="702"/>
                </a:cubicBezTo>
                <a:cubicBezTo>
                  <a:pt x="1709" y="775"/>
                  <a:pt x="1834" y="653"/>
                  <a:pt x="1865" y="756"/>
                </a:cubicBezTo>
                <a:cubicBezTo>
                  <a:pt x="1896" y="859"/>
                  <a:pt x="1931" y="1196"/>
                  <a:pt x="1877" y="1320"/>
                </a:cubicBezTo>
                <a:cubicBezTo>
                  <a:pt x="1823" y="1444"/>
                  <a:pt x="1668" y="1505"/>
                  <a:pt x="1541" y="1500"/>
                </a:cubicBezTo>
                <a:cubicBezTo>
                  <a:pt x="1414" y="1495"/>
                  <a:pt x="1251" y="1276"/>
                  <a:pt x="1115" y="1290"/>
                </a:cubicBezTo>
                <a:cubicBezTo>
                  <a:pt x="979" y="1304"/>
                  <a:pt x="896" y="1576"/>
                  <a:pt x="725" y="1584"/>
                </a:cubicBezTo>
                <a:cubicBezTo>
                  <a:pt x="554" y="1592"/>
                  <a:pt x="178" y="1436"/>
                  <a:pt x="89" y="1338"/>
                </a:cubicBezTo>
                <a:cubicBezTo>
                  <a:pt x="0" y="1240"/>
                  <a:pt x="160" y="1120"/>
                  <a:pt x="191" y="996"/>
                </a:cubicBezTo>
                <a:cubicBezTo>
                  <a:pt x="222" y="872"/>
                  <a:pt x="218" y="703"/>
                  <a:pt x="273" y="594"/>
                </a:cubicBezTo>
                <a:cubicBezTo>
                  <a:pt x="328" y="485"/>
                  <a:pt x="401" y="433"/>
                  <a:pt x="521" y="342"/>
                </a:cubicBezTo>
                <a:cubicBezTo>
                  <a:pt x="641" y="251"/>
                  <a:pt x="849" y="96"/>
                  <a:pt x="995" y="48"/>
                </a:cubicBezTo>
                <a:cubicBezTo>
                  <a:pt x="1141" y="0"/>
                  <a:pt x="1313" y="53"/>
                  <a:pt x="1397" y="54"/>
                </a:cubicBezTo>
                <a:cubicBezTo>
                  <a:pt x="1397" y="54"/>
                  <a:pt x="1709" y="174"/>
                  <a:pt x="1757" y="318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7346" name="Freeform 805">
            <a:extLst>
              <a:ext uri="{FF2B5EF4-FFF2-40B4-BE49-F238E27FC236}">
                <a16:creationId xmlns:a16="http://schemas.microsoft.com/office/drawing/2014/main" id="{BF40A23F-9B47-6249-BE90-1528BEB2E8EA}"/>
              </a:ext>
            </a:extLst>
          </p:cNvPr>
          <p:cNvSpPr>
            <a:spLocks/>
          </p:cNvSpPr>
          <p:nvPr/>
        </p:nvSpPr>
        <p:spPr bwMode="auto">
          <a:xfrm>
            <a:off x="3533775" y="2892426"/>
            <a:ext cx="2578100" cy="1973263"/>
          </a:xfrm>
          <a:custGeom>
            <a:avLst/>
            <a:gdLst>
              <a:gd name="T0" fmla="*/ 2147483646 w 1624"/>
              <a:gd name="T1" fmla="*/ 0 h 1243"/>
              <a:gd name="T2" fmla="*/ 2147483646 w 1624"/>
              <a:gd name="T3" fmla="*/ 2147483646 h 1243"/>
              <a:gd name="T4" fmla="*/ 2147483646 w 1624"/>
              <a:gd name="T5" fmla="*/ 2147483646 h 1243"/>
              <a:gd name="T6" fmla="*/ 2147483646 w 1624"/>
              <a:gd name="T7" fmla="*/ 2147483646 h 1243"/>
              <a:gd name="T8" fmla="*/ 2147483646 w 1624"/>
              <a:gd name="T9" fmla="*/ 2147483646 h 1243"/>
              <a:gd name="T10" fmla="*/ 2147483646 w 1624"/>
              <a:gd name="T11" fmla="*/ 2147483646 h 1243"/>
              <a:gd name="T12" fmla="*/ 2147483646 w 1624"/>
              <a:gd name="T13" fmla="*/ 2147483646 h 1243"/>
              <a:gd name="T14" fmla="*/ 2147483646 w 1624"/>
              <a:gd name="T15" fmla="*/ 2147483646 h 1243"/>
              <a:gd name="T16" fmla="*/ 2147483646 w 1624"/>
              <a:gd name="T17" fmla="*/ 2147483646 h 1243"/>
              <a:gd name="T18" fmla="*/ 2147483646 w 1624"/>
              <a:gd name="T19" fmla="*/ 2147483646 h 1243"/>
              <a:gd name="T20" fmla="*/ 2147483646 w 1624"/>
              <a:gd name="T21" fmla="*/ 2147483646 h 1243"/>
              <a:gd name="T22" fmla="*/ 2147483646 w 1624"/>
              <a:gd name="T23" fmla="*/ 2147483646 h 1243"/>
              <a:gd name="T24" fmla="*/ 2147483646 w 1624"/>
              <a:gd name="T25" fmla="*/ 2147483646 h 1243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1624" h="1243">
                <a:moveTo>
                  <a:pt x="177" y="0"/>
                </a:moveTo>
                <a:cubicBezTo>
                  <a:pt x="94" y="5"/>
                  <a:pt x="59" y="52"/>
                  <a:pt x="35" y="121"/>
                </a:cubicBezTo>
                <a:cubicBezTo>
                  <a:pt x="10" y="191"/>
                  <a:pt x="0" y="344"/>
                  <a:pt x="30" y="419"/>
                </a:cubicBezTo>
                <a:cubicBezTo>
                  <a:pt x="60" y="494"/>
                  <a:pt x="177" y="512"/>
                  <a:pt x="216" y="572"/>
                </a:cubicBezTo>
                <a:cubicBezTo>
                  <a:pt x="255" y="632"/>
                  <a:pt x="223" y="726"/>
                  <a:pt x="264" y="782"/>
                </a:cubicBezTo>
                <a:cubicBezTo>
                  <a:pt x="305" y="838"/>
                  <a:pt x="333" y="843"/>
                  <a:pt x="463" y="911"/>
                </a:cubicBezTo>
                <a:cubicBezTo>
                  <a:pt x="593" y="979"/>
                  <a:pt x="888" y="1143"/>
                  <a:pt x="1044" y="1190"/>
                </a:cubicBezTo>
                <a:cubicBezTo>
                  <a:pt x="1200" y="1237"/>
                  <a:pt x="1321" y="1243"/>
                  <a:pt x="1398" y="1196"/>
                </a:cubicBezTo>
                <a:cubicBezTo>
                  <a:pt x="1475" y="1149"/>
                  <a:pt x="1480" y="1015"/>
                  <a:pt x="1506" y="908"/>
                </a:cubicBezTo>
                <a:cubicBezTo>
                  <a:pt x="1532" y="801"/>
                  <a:pt x="1624" y="671"/>
                  <a:pt x="1554" y="554"/>
                </a:cubicBezTo>
                <a:cubicBezTo>
                  <a:pt x="1484" y="437"/>
                  <a:pt x="1183" y="288"/>
                  <a:pt x="1086" y="206"/>
                </a:cubicBezTo>
                <a:cubicBezTo>
                  <a:pt x="989" y="124"/>
                  <a:pt x="1061" y="93"/>
                  <a:pt x="972" y="62"/>
                </a:cubicBezTo>
                <a:cubicBezTo>
                  <a:pt x="883" y="31"/>
                  <a:pt x="639" y="29"/>
                  <a:pt x="552" y="20"/>
                </a:cubicBezTo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58">
            <a:extLst>
              <a:ext uri="{FF2B5EF4-FFF2-40B4-BE49-F238E27FC236}">
                <a16:creationId xmlns:a16="http://schemas.microsoft.com/office/drawing/2014/main" id="{04FA75BE-7E73-844D-9FCC-198B89831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5450" y="439739"/>
            <a:ext cx="766466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 dirty="0">
                <a:solidFill>
                  <a:srgbClr val="000099"/>
                </a:solidFill>
                <a:latin typeface="Gill Sans MT" panose="020B0502020104020203" pitchFamily="34" charset="77"/>
              </a:rPr>
              <a:t>Notions of mobility in cellular networks</a:t>
            </a:r>
          </a:p>
        </p:txBody>
      </p:sp>
      <p:pic>
        <p:nvPicPr>
          <p:cNvPr id="57348" name="Picture 288" descr="e2gmc3yp[1]">
            <a:extLst>
              <a:ext uri="{FF2B5EF4-FFF2-40B4-BE49-F238E27FC236}">
                <a16:creationId xmlns:a16="http://schemas.microsoft.com/office/drawing/2014/main" id="{ECEA7D23-F6E0-6140-AFEB-D099F2834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163" y="2289175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 Box 289">
            <a:extLst>
              <a:ext uri="{FF2B5EF4-FFF2-40B4-BE49-F238E27FC236}">
                <a16:creationId xmlns:a16="http://schemas.microsoft.com/office/drawing/2014/main" id="{5138BA68-73E2-9540-BCAC-5C8B2DBD8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139" y="1995488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correspondent</a:t>
            </a:r>
          </a:p>
        </p:txBody>
      </p:sp>
      <p:grpSp>
        <p:nvGrpSpPr>
          <p:cNvPr id="57350" name="Group 292">
            <a:extLst>
              <a:ext uri="{FF2B5EF4-FFF2-40B4-BE49-F238E27FC236}">
                <a16:creationId xmlns:a16="http://schemas.microsoft.com/office/drawing/2014/main" id="{BE8C37D8-2F98-4140-ADEC-89751A204B34}"/>
              </a:ext>
            </a:extLst>
          </p:cNvPr>
          <p:cNvGrpSpPr>
            <a:grpSpLocks/>
          </p:cNvGrpSpPr>
          <p:nvPr/>
        </p:nvGrpSpPr>
        <p:grpSpPr bwMode="auto">
          <a:xfrm>
            <a:off x="3730626" y="3184526"/>
            <a:ext cx="1020763" cy="841375"/>
            <a:chOff x="1807" y="2856"/>
            <a:chExt cx="803" cy="674"/>
          </a:xfrm>
        </p:grpSpPr>
        <p:sp>
          <p:nvSpPr>
            <p:cNvPr id="58082" name="AutoShape 293">
              <a:extLst>
                <a:ext uri="{FF2B5EF4-FFF2-40B4-BE49-F238E27FC236}">
                  <a16:creationId xmlns:a16="http://schemas.microsoft.com/office/drawing/2014/main" id="{788FE17C-17FB-E149-86ED-F2B8CC3FE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3" name="AutoShape 294">
              <a:extLst>
                <a:ext uri="{FF2B5EF4-FFF2-40B4-BE49-F238E27FC236}">
                  <a16:creationId xmlns:a16="http://schemas.microsoft.com/office/drawing/2014/main" id="{B2F071DA-51EB-0440-90AF-3F3AD8341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4" name="AutoShape 295">
              <a:extLst>
                <a:ext uri="{FF2B5EF4-FFF2-40B4-BE49-F238E27FC236}">
                  <a16:creationId xmlns:a16="http://schemas.microsoft.com/office/drawing/2014/main" id="{CB77124D-D487-B348-A618-2F6AB00EE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5" name="AutoShape 296">
              <a:extLst>
                <a:ext uri="{FF2B5EF4-FFF2-40B4-BE49-F238E27FC236}">
                  <a16:creationId xmlns:a16="http://schemas.microsoft.com/office/drawing/2014/main" id="{4CA403FC-CDA0-5747-9F67-8625FE6508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8086" name="Group 297">
              <a:extLst>
                <a:ext uri="{FF2B5EF4-FFF2-40B4-BE49-F238E27FC236}">
                  <a16:creationId xmlns:a16="http://schemas.microsoft.com/office/drawing/2014/main" id="{4C33F893-FB21-BC4B-B45F-ABBC5A2313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58184" name="Line 298">
                <a:extLst>
                  <a:ext uri="{FF2B5EF4-FFF2-40B4-BE49-F238E27FC236}">
                    <a16:creationId xmlns:a16="http://schemas.microsoft.com/office/drawing/2014/main" id="{FEB359EB-3EF1-4240-9E09-9E1456E57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5" name="Line 299">
                <a:extLst>
                  <a:ext uri="{FF2B5EF4-FFF2-40B4-BE49-F238E27FC236}">
                    <a16:creationId xmlns:a16="http://schemas.microsoft.com/office/drawing/2014/main" id="{198936C5-2E91-4A48-8FDA-0B59757B24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6" name="Line 300">
                <a:extLst>
                  <a:ext uri="{FF2B5EF4-FFF2-40B4-BE49-F238E27FC236}">
                    <a16:creationId xmlns:a16="http://schemas.microsoft.com/office/drawing/2014/main" id="{6ABAB954-AC7A-6949-9DFE-3AF572A87D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7" name="Line 301">
                <a:extLst>
                  <a:ext uri="{FF2B5EF4-FFF2-40B4-BE49-F238E27FC236}">
                    <a16:creationId xmlns:a16="http://schemas.microsoft.com/office/drawing/2014/main" id="{09B3B17C-C2FC-8D42-B22E-EF3FA0627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8" name="Line 302">
                <a:extLst>
                  <a:ext uri="{FF2B5EF4-FFF2-40B4-BE49-F238E27FC236}">
                    <a16:creationId xmlns:a16="http://schemas.microsoft.com/office/drawing/2014/main" id="{E7015C3F-B416-DB48-BE89-7DD385188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89" name="Line 303">
                <a:extLst>
                  <a:ext uri="{FF2B5EF4-FFF2-40B4-BE49-F238E27FC236}">
                    <a16:creationId xmlns:a16="http://schemas.microsoft.com/office/drawing/2014/main" id="{D0736D55-3FAE-1F42-AC9C-E605692C33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0" name="Line 304">
                <a:extLst>
                  <a:ext uri="{FF2B5EF4-FFF2-40B4-BE49-F238E27FC236}">
                    <a16:creationId xmlns:a16="http://schemas.microsoft.com/office/drawing/2014/main" id="{9CC73B17-351A-354D-9B6C-D2B99CD483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1" name="Line 305">
                <a:extLst>
                  <a:ext uri="{FF2B5EF4-FFF2-40B4-BE49-F238E27FC236}">
                    <a16:creationId xmlns:a16="http://schemas.microsoft.com/office/drawing/2014/main" id="{30F82FB3-C372-1846-9524-251D5508B5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2" name="Line 306">
                <a:extLst>
                  <a:ext uri="{FF2B5EF4-FFF2-40B4-BE49-F238E27FC236}">
                    <a16:creationId xmlns:a16="http://schemas.microsoft.com/office/drawing/2014/main" id="{53C1A588-A45C-5743-B615-577704D3AF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3" name="Line 307">
                <a:extLst>
                  <a:ext uri="{FF2B5EF4-FFF2-40B4-BE49-F238E27FC236}">
                    <a16:creationId xmlns:a16="http://schemas.microsoft.com/office/drawing/2014/main" id="{6BC70A1E-5719-4A42-B313-F71C6F7D2A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4" name="Line 308">
                <a:extLst>
                  <a:ext uri="{FF2B5EF4-FFF2-40B4-BE49-F238E27FC236}">
                    <a16:creationId xmlns:a16="http://schemas.microsoft.com/office/drawing/2014/main" id="{5C0507D7-B802-3D45-85EF-DE7B91D400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5" name="Line 309">
                <a:extLst>
                  <a:ext uri="{FF2B5EF4-FFF2-40B4-BE49-F238E27FC236}">
                    <a16:creationId xmlns:a16="http://schemas.microsoft.com/office/drawing/2014/main" id="{564E014B-B2F2-C444-BCA1-E3BAF166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6" name="Line 310">
                <a:extLst>
                  <a:ext uri="{FF2B5EF4-FFF2-40B4-BE49-F238E27FC236}">
                    <a16:creationId xmlns:a16="http://schemas.microsoft.com/office/drawing/2014/main" id="{44B7BACE-C7F4-994A-A26F-F71B9019E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7" name="Line 311">
                <a:extLst>
                  <a:ext uri="{FF2B5EF4-FFF2-40B4-BE49-F238E27FC236}">
                    <a16:creationId xmlns:a16="http://schemas.microsoft.com/office/drawing/2014/main" id="{B4825DAB-6ABB-1549-B173-46EFC66A2A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98" name="Line 312">
                <a:extLst>
                  <a:ext uri="{FF2B5EF4-FFF2-40B4-BE49-F238E27FC236}">
                    <a16:creationId xmlns:a16="http://schemas.microsoft.com/office/drawing/2014/main" id="{71CF5759-EBD1-4042-9C82-BCBEACD411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99" name="Group 313">
                <a:extLst>
                  <a:ext uri="{FF2B5EF4-FFF2-40B4-BE49-F238E27FC236}">
                    <a16:creationId xmlns:a16="http://schemas.microsoft.com/office/drawing/2014/main" id="{B5A9D3B4-52C2-D84E-8391-66BFD0292A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210" name="Line 314">
                  <a:extLst>
                    <a:ext uri="{FF2B5EF4-FFF2-40B4-BE49-F238E27FC236}">
                      <a16:creationId xmlns:a16="http://schemas.microsoft.com/office/drawing/2014/main" id="{1008C0F7-EFE2-C842-A241-50C047E992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1" name="Line 315">
                  <a:extLst>
                    <a:ext uri="{FF2B5EF4-FFF2-40B4-BE49-F238E27FC236}">
                      <a16:creationId xmlns:a16="http://schemas.microsoft.com/office/drawing/2014/main" id="{4102945D-6998-0141-9383-2C98DF5A04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2" name="Line 316">
                  <a:extLst>
                    <a:ext uri="{FF2B5EF4-FFF2-40B4-BE49-F238E27FC236}">
                      <a16:creationId xmlns:a16="http://schemas.microsoft.com/office/drawing/2014/main" id="{B965FB51-3DC9-A845-A76D-DA1C521C2C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13" name="Line 317">
                  <a:extLst>
                    <a:ext uri="{FF2B5EF4-FFF2-40B4-BE49-F238E27FC236}">
                      <a16:creationId xmlns:a16="http://schemas.microsoft.com/office/drawing/2014/main" id="{DD7605A5-51C6-484E-B66C-0ED71063A2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200" name="Group 318">
                <a:extLst>
                  <a:ext uri="{FF2B5EF4-FFF2-40B4-BE49-F238E27FC236}">
                    <a16:creationId xmlns:a16="http://schemas.microsoft.com/office/drawing/2014/main" id="{B9B97B60-9C61-E542-A679-E1FD755DC7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206" name="Line 319">
                  <a:extLst>
                    <a:ext uri="{FF2B5EF4-FFF2-40B4-BE49-F238E27FC236}">
                      <a16:creationId xmlns:a16="http://schemas.microsoft.com/office/drawing/2014/main" id="{B8693A3E-BE7A-0346-9220-E3A86147D8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7" name="Line 320">
                  <a:extLst>
                    <a:ext uri="{FF2B5EF4-FFF2-40B4-BE49-F238E27FC236}">
                      <a16:creationId xmlns:a16="http://schemas.microsoft.com/office/drawing/2014/main" id="{EE223A72-1369-8646-855A-F8F8965750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8" name="Line 321">
                  <a:extLst>
                    <a:ext uri="{FF2B5EF4-FFF2-40B4-BE49-F238E27FC236}">
                      <a16:creationId xmlns:a16="http://schemas.microsoft.com/office/drawing/2014/main" id="{5A3CC268-6462-7845-B109-D54506A3D0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9" name="Line 322">
                  <a:extLst>
                    <a:ext uri="{FF2B5EF4-FFF2-40B4-BE49-F238E27FC236}">
                      <a16:creationId xmlns:a16="http://schemas.microsoft.com/office/drawing/2014/main" id="{8D69DF0C-63B3-164E-BEC6-0C991E234C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201" name="Group 323">
                <a:extLst>
                  <a:ext uri="{FF2B5EF4-FFF2-40B4-BE49-F238E27FC236}">
                    <a16:creationId xmlns:a16="http://schemas.microsoft.com/office/drawing/2014/main" id="{05CACF32-8DB5-AF48-A061-8F4910893CE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202" name="Line 324">
                  <a:extLst>
                    <a:ext uri="{FF2B5EF4-FFF2-40B4-BE49-F238E27FC236}">
                      <a16:creationId xmlns:a16="http://schemas.microsoft.com/office/drawing/2014/main" id="{F424CA4A-7D2D-E144-8002-C4B6FFC325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3" name="Line 325">
                  <a:extLst>
                    <a:ext uri="{FF2B5EF4-FFF2-40B4-BE49-F238E27FC236}">
                      <a16:creationId xmlns:a16="http://schemas.microsoft.com/office/drawing/2014/main" id="{D4CE84F8-0E64-794F-B8D7-456B9E0F33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4" name="Line 326">
                  <a:extLst>
                    <a:ext uri="{FF2B5EF4-FFF2-40B4-BE49-F238E27FC236}">
                      <a16:creationId xmlns:a16="http://schemas.microsoft.com/office/drawing/2014/main" id="{E05B9BD2-141D-934A-8B15-3019E332F6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205" name="Line 327">
                  <a:extLst>
                    <a:ext uri="{FF2B5EF4-FFF2-40B4-BE49-F238E27FC236}">
                      <a16:creationId xmlns:a16="http://schemas.microsoft.com/office/drawing/2014/main" id="{2F81A439-E1E7-2F47-B8CE-77083448C0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7" name="Group 328">
              <a:extLst>
                <a:ext uri="{FF2B5EF4-FFF2-40B4-BE49-F238E27FC236}">
                  <a16:creationId xmlns:a16="http://schemas.microsoft.com/office/drawing/2014/main" id="{5A612D93-60C7-114B-AE57-F5F4DCAE80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58154" name="Line 329">
                <a:extLst>
                  <a:ext uri="{FF2B5EF4-FFF2-40B4-BE49-F238E27FC236}">
                    <a16:creationId xmlns:a16="http://schemas.microsoft.com/office/drawing/2014/main" id="{579E99DC-58E1-5745-B02A-CFFAE0249B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5" name="Line 330">
                <a:extLst>
                  <a:ext uri="{FF2B5EF4-FFF2-40B4-BE49-F238E27FC236}">
                    <a16:creationId xmlns:a16="http://schemas.microsoft.com/office/drawing/2014/main" id="{018EE432-CCD2-7541-B581-C4A8B863A8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6" name="Line 331">
                <a:extLst>
                  <a:ext uri="{FF2B5EF4-FFF2-40B4-BE49-F238E27FC236}">
                    <a16:creationId xmlns:a16="http://schemas.microsoft.com/office/drawing/2014/main" id="{DDDAC71C-DB76-AA4D-BC63-DD489103A8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7" name="Line 332">
                <a:extLst>
                  <a:ext uri="{FF2B5EF4-FFF2-40B4-BE49-F238E27FC236}">
                    <a16:creationId xmlns:a16="http://schemas.microsoft.com/office/drawing/2014/main" id="{BA89B88D-C19D-0F47-A5C5-B03E56924D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8" name="Line 333">
                <a:extLst>
                  <a:ext uri="{FF2B5EF4-FFF2-40B4-BE49-F238E27FC236}">
                    <a16:creationId xmlns:a16="http://schemas.microsoft.com/office/drawing/2014/main" id="{FB34CA50-F82C-044C-9BA5-7E4054215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59" name="Line 334">
                <a:extLst>
                  <a:ext uri="{FF2B5EF4-FFF2-40B4-BE49-F238E27FC236}">
                    <a16:creationId xmlns:a16="http://schemas.microsoft.com/office/drawing/2014/main" id="{EEF03F93-F6EE-654B-B138-33DCD634E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0" name="Line 335">
                <a:extLst>
                  <a:ext uri="{FF2B5EF4-FFF2-40B4-BE49-F238E27FC236}">
                    <a16:creationId xmlns:a16="http://schemas.microsoft.com/office/drawing/2014/main" id="{BD4C16C2-33BD-6040-B1C8-C7AF3F20BE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1" name="Line 336">
                <a:extLst>
                  <a:ext uri="{FF2B5EF4-FFF2-40B4-BE49-F238E27FC236}">
                    <a16:creationId xmlns:a16="http://schemas.microsoft.com/office/drawing/2014/main" id="{247822DF-AC97-9E4D-9063-9F9E4B67AF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2" name="Line 337">
                <a:extLst>
                  <a:ext uri="{FF2B5EF4-FFF2-40B4-BE49-F238E27FC236}">
                    <a16:creationId xmlns:a16="http://schemas.microsoft.com/office/drawing/2014/main" id="{C205106B-8F3A-F34F-B99D-DD86A170D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3" name="Line 338">
                <a:extLst>
                  <a:ext uri="{FF2B5EF4-FFF2-40B4-BE49-F238E27FC236}">
                    <a16:creationId xmlns:a16="http://schemas.microsoft.com/office/drawing/2014/main" id="{92B007D4-68EF-7A47-A456-03E6B8AFBD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4" name="Line 339">
                <a:extLst>
                  <a:ext uri="{FF2B5EF4-FFF2-40B4-BE49-F238E27FC236}">
                    <a16:creationId xmlns:a16="http://schemas.microsoft.com/office/drawing/2014/main" id="{32E11C32-8CF0-8645-A3EB-8145BFB1F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5" name="Line 340">
                <a:extLst>
                  <a:ext uri="{FF2B5EF4-FFF2-40B4-BE49-F238E27FC236}">
                    <a16:creationId xmlns:a16="http://schemas.microsoft.com/office/drawing/2014/main" id="{AC7B41A3-F81D-D044-B613-19EF6A2C1B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6" name="Line 341">
                <a:extLst>
                  <a:ext uri="{FF2B5EF4-FFF2-40B4-BE49-F238E27FC236}">
                    <a16:creationId xmlns:a16="http://schemas.microsoft.com/office/drawing/2014/main" id="{C733FAE6-2239-A442-8272-6738ED5AA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7" name="Line 342">
                <a:extLst>
                  <a:ext uri="{FF2B5EF4-FFF2-40B4-BE49-F238E27FC236}">
                    <a16:creationId xmlns:a16="http://schemas.microsoft.com/office/drawing/2014/main" id="{DF544DB0-872D-5A4D-8807-8E828EE28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68" name="Line 343">
                <a:extLst>
                  <a:ext uri="{FF2B5EF4-FFF2-40B4-BE49-F238E27FC236}">
                    <a16:creationId xmlns:a16="http://schemas.microsoft.com/office/drawing/2014/main" id="{0ECA0BDD-9259-DA4F-9EA4-1D62A3B1CE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69" name="Group 344">
                <a:extLst>
                  <a:ext uri="{FF2B5EF4-FFF2-40B4-BE49-F238E27FC236}">
                    <a16:creationId xmlns:a16="http://schemas.microsoft.com/office/drawing/2014/main" id="{A1381169-88E1-5F41-9B06-705756DDEB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80" name="Line 345">
                  <a:extLst>
                    <a:ext uri="{FF2B5EF4-FFF2-40B4-BE49-F238E27FC236}">
                      <a16:creationId xmlns:a16="http://schemas.microsoft.com/office/drawing/2014/main" id="{55B4293C-EE28-5246-82D1-834765B5F8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1" name="Line 346">
                  <a:extLst>
                    <a:ext uri="{FF2B5EF4-FFF2-40B4-BE49-F238E27FC236}">
                      <a16:creationId xmlns:a16="http://schemas.microsoft.com/office/drawing/2014/main" id="{DDDCD7FD-2DF1-E143-8A70-CAF737FCD6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2" name="Line 347">
                  <a:extLst>
                    <a:ext uri="{FF2B5EF4-FFF2-40B4-BE49-F238E27FC236}">
                      <a16:creationId xmlns:a16="http://schemas.microsoft.com/office/drawing/2014/main" id="{7B1B8AD5-E9D2-0642-8733-97BBBDCAB3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83" name="Line 348">
                  <a:extLst>
                    <a:ext uri="{FF2B5EF4-FFF2-40B4-BE49-F238E27FC236}">
                      <a16:creationId xmlns:a16="http://schemas.microsoft.com/office/drawing/2014/main" id="{A6CF12CD-BB1C-B64C-A0FB-1E96FC6A747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70" name="Group 349">
                <a:extLst>
                  <a:ext uri="{FF2B5EF4-FFF2-40B4-BE49-F238E27FC236}">
                    <a16:creationId xmlns:a16="http://schemas.microsoft.com/office/drawing/2014/main" id="{26E647F8-5AC3-3E46-AC1B-582E158D9B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76" name="Line 350">
                  <a:extLst>
                    <a:ext uri="{FF2B5EF4-FFF2-40B4-BE49-F238E27FC236}">
                      <a16:creationId xmlns:a16="http://schemas.microsoft.com/office/drawing/2014/main" id="{A4A3F3ED-1B6A-3E45-8A49-0E4BDAA337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7" name="Line 351">
                  <a:extLst>
                    <a:ext uri="{FF2B5EF4-FFF2-40B4-BE49-F238E27FC236}">
                      <a16:creationId xmlns:a16="http://schemas.microsoft.com/office/drawing/2014/main" id="{99F34CEC-2E35-B447-9212-3B07E53F9F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8" name="Line 352">
                  <a:extLst>
                    <a:ext uri="{FF2B5EF4-FFF2-40B4-BE49-F238E27FC236}">
                      <a16:creationId xmlns:a16="http://schemas.microsoft.com/office/drawing/2014/main" id="{5C410AF2-6DD9-C946-8E2D-71893EDEBB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9" name="Line 353">
                  <a:extLst>
                    <a:ext uri="{FF2B5EF4-FFF2-40B4-BE49-F238E27FC236}">
                      <a16:creationId xmlns:a16="http://schemas.microsoft.com/office/drawing/2014/main" id="{E789D0A3-D542-404D-82A1-69E31B65A5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71" name="Group 354">
                <a:extLst>
                  <a:ext uri="{FF2B5EF4-FFF2-40B4-BE49-F238E27FC236}">
                    <a16:creationId xmlns:a16="http://schemas.microsoft.com/office/drawing/2014/main" id="{0BE60B92-262B-2A42-BD26-DF00C8FE1F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72" name="Line 355">
                  <a:extLst>
                    <a:ext uri="{FF2B5EF4-FFF2-40B4-BE49-F238E27FC236}">
                      <a16:creationId xmlns:a16="http://schemas.microsoft.com/office/drawing/2014/main" id="{3493A9CB-75A8-FD4C-BA49-6696CDF893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3" name="Line 356">
                  <a:extLst>
                    <a:ext uri="{FF2B5EF4-FFF2-40B4-BE49-F238E27FC236}">
                      <a16:creationId xmlns:a16="http://schemas.microsoft.com/office/drawing/2014/main" id="{5A3C03D7-3D8C-6940-A1A6-84B27DFCB3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4" name="Line 357">
                  <a:extLst>
                    <a:ext uri="{FF2B5EF4-FFF2-40B4-BE49-F238E27FC236}">
                      <a16:creationId xmlns:a16="http://schemas.microsoft.com/office/drawing/2014/main" id="{716BE303-A2BB-1145-A26B-22E8B444E2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75" name="Line 358">
                  <a:extLst>
                    <a:ext uri="{FF2B5EF4-FFF2-40B4-BE49-F238E27FC236}">
                      <a16:creationId xmlns:a16="http://schemas.microsoft.com/office/drawing/2014/main" id="{1FDBF4CA-C975-2549-874B-2ED599515F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8" name="Group 359">
              <a:extLst>
                <a:ext uri="{FF2B5EF4-FFF2-40B4-BE49-F238E27FC236}">
                  <a16:creationId xmlns:a16="http://schemas.microsoft.com/office/drawing/2014/main" id="{E2FD9CFD-9E3D-814D-BF8D-39FE8E4065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58124" name="Line 360">
                <a:extLst>
                  <a:ext uri="{FF2B5EF4-FFF2-40B4-BE49-F238E27FC236}">
                    <a16:creationId xmlns:a16="http://schemas.microsoft.com/office/drawing/2014/main" id="{1C89A100-321E-A247-8A0E-6E731C027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5" name="Line 361">
                <a:extLst>
                  <a:ext uri="{FF2B5EF4-FFF2-40B4-BE49-F238E27FC236}">
                    <a16:creationId xmlns:a16="http://schemas.microsoft.com/office/drawing/2014/main" id="{98FCE04E-EE80-FB49-8372-A4B7DEC7D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6" name="Line 362">
                <a:extLst>
                  <a:ext uri="{FF2B5EF4-FFF2-40B4-BE49-F238E27FC236}">
                    <a16:creationId xmlns:a16="http://schemas.microsoft.com/office/drawing/2014/main" id="{30F4901D-3569-2946-9A98-713CA9C0C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7" name="Line 363">
                <a:extLst>
                  <a:ext uri="{FF2B5EF4-FFF2-40B4-BE49-F238E27FC236}">
                    <a16:creationId xmlns:a16="http://schemas.microsoft.com/office/drawing/2014/main" id="{822D381B-C71A-D447-9DF8-C53BC6C194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8" name="Line 364">
                <a:extLst>
                  <a:ext uri="{FF2B5EF4-FFF2-40B4-BE49-F238E27FC236}">
                    <a16:creationId xmlns:a16="http://schemas.microsoft.com/office/drawing/2014/main" id="{59F27BE6-9E90-094A-9623-A2F27D4657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29" name="Line 365">
                <a:extLst>
                  <a:ext uri="{FF2B5EF4-FFF2-40B4-BE49-F238E27FC236}">
                    <a16:creationId xmlns:a16="http://schemas.microsoft.com/office/drawing/2014/main" id="{CEC4A2AC-FC99-294C-A49A-7AEAC37FEB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0" name="Line 366">
                <a:extLst>
                  <a:ext uri="{FF2B5EF4-FFF2-40B4-BE49-F238E27FC236}">
                    <a16:creationId xmlns:a16="http://schemas.microsoft.com/office/drawing/2014/main" id="{3D3101A5-08A5-CE4A-A434-C0F799277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1" name="Line 367">
                <a:extLst>
                  <a:ext uri="{FF2B5EF4-FFF2-40B4-BE49-F238E27FC236}">
                    <a16:creationId xmlns:a16="http://schemas.microsoft.com/office/drawing/2014/main" id="{34B2DC85-E78C-8143-AE2C-39DC01C5C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2" name="Line 368">
                <a:extLst>
                  <a:ext uri="{FF2B5EF4-FFF2-40B4-BE49-F238E27FC236}">
                    <a16:creationId xmlns:a16="http://schemas.microsoft.com/office/drawing/2014/main" id="{0E1DF467-7913-E94C-AA16-4F8C53CEE4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3" name="Line 369">
                <a:extLst>
                  <a:ext uri="{FF2B5EF4-FFF2-40B4-BE49-F238E27FC236}">
                    <a16:creationId xmlns:a16="http://schemas.microsoft.com/office/drawing/2014/main" id="{2CA18B02-205C-3B44-B633-762309E2C6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4" name="Line 370">
                <a:extLst>
                  <a:ext uri="{FF2B5EF4-FFF2-40B4-BE49-F238E27FC236}">
                    <a16:creationId xmlns:a16="http://schemas.microsoft.com/office/drawing/2014/main" id="{F0000F22-B623-CF44-8124-F4E0765F4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5" name="Line 371">
                <a:extLst>
                  <a:ext uri="{FF2B5EF4-FFF2-40B4-BE49-F238E27FC236}">
                    <a16:creationId xmlns:a16="http://schemas.microsoft.com/office/drawing/2014/main" id="{0BF63B58-9BB2-5742-A6B0-9377B0D3A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6" name="Line 372">
                <a:extLst>
                  <a:ext uri="{FF2B5EF4-FFF2-40B4-BE49-F238E27FC236}">
                    <a16:creationId xmlns:a16="http://schemas.microsoft.com/office/drawing/2014/main" id="{B3597076-A12B-E44F-A733-137F8B839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7" name="Line 373">
                <a:extLst>
                  <a:ext uri="{FF2B5EF4-FFF2-40B4-BE49-F238E27FC236}">
                    <a16:creationId xmlns:a16="http://schemas.microsoft.com/office/drawing/2014/main" id="{B54E80B8-F4F5-CC44-BD75-100CE0832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38" name="Line 374">
                <a:extLst>
                  <a:ext uri="{FF2B5EF4-FFF2-40B4-BE49-F238E27FC236}">
                    <a16:creationId xmlns:a16="http://schemas.microsoft.com/office/drawing/2014/main" id="{B50D2644-E03F-9E4D-B469-0BC305DBAD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39" name="Group 375">
                <a:extLst>
                  <a:ext uri="{FF2B5EF4-FFF2-40B4-BE49-F238E27FC236}">
                    <a16:creationId xmlns:a16="http://schemas.microsoft.com/office/drawing/2014/main" id="{E18219C4-B681-6C43-8858-1D4AB2D5E3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50" name="Line 376">
                  <a:extLst>
                    <a:ext uri="{FF2B5EF4-FFF2-40B4-BE49-F238E27FC236}">
                      <a16:creationId xmlns:a16="http://schemas.microsoft.com/office/drawing/2014/main" id="{38DFE6B2-88B2-C84E-A5D3-66BEB40B53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1" name="Line 377">
                  <a:extLst>
                    <a:ext uri="{FF2B5EF4-FFF2-40B4-BE49-F238E27FC236}">
                      <a16:creationId xmlns:a16="http://schemas.microsoft.com/office/drawing/2014/main" id="{649A1A9C-7C5A-A74D-B4F1-1F809BA111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2" name="Line 378">
                  <a:extLst>
                    <a:ext uri="{FF2B5EF4-FFF2-40B4-BE49-F238E27FC236}">
                      <a16:creationId xmlns:a16="http://schemas.microsoft.com/office/drawing/2014/main" id="{7E43E60F-C1B6-3E4E-BC3C-B72540CAC8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53" name="Line 379">
                  <a:extLst>
                    <a:ext uri="{FF2B5EF4-FFF2-40B4-BE49-F238E27FC236}">
                      <a16:creationId xmlns:a16="http://schemas.microsoft.com/office/drawing/2014/main" id="{49687934-A81B-E14B-B4EA-39AE4D472F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40" name="Group 380">
                <a:extLst>
                  <a:ext uri="{FF2B5EF4-FFF2-40B4-BE49-F238E27FC236}">
                    <a16:creationId xmlns:a16="http://schemas.microsoft.com/office/drawing/2014/main" id="{DF1CB7FF-3E2F-8A4B-B1D9-9B3AB1EC2B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46" name="Line 381">
                  <a:extLst>
                    <a:ext uri="{FF2B5EF4-FFF2-40B4-BE49-F238E27FC236}">
                      <a16:creationId xmlns:a16="http://schemas.microsoft.com/office/drawing/2014/main" id="{EE6E10FB-A773-AD4C-A328-16BE099D72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7" name="Line 382">
                  <a:extLst>
                    <a:ext uri="{FF2B5EF4-FFF2-40B4-BE49-F238E27FC236}">
                      <a16:creationId xmlns:a16="http://schemas.microsoft.com/office/drawing/2014/main" id="{78E7CCE0-6A8D-154F-A4E1-D52CB32C71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8" name="Line 383">
                  <a:extLst>
                    <a:ext uri="{FF2B5EF4-FFF2-40B4-BE49-F238E27FC236}">
                      <a16:creationId xmlns:a16="http://schemas.microsoft.com/office/drawing/2014/main" id="{2089A9BA-A577-D44A-8661-C0EF7A77BC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9" name="Line 384">
                  <a:extLst>
                    <a:ext uri="{FF2B5EF4-FFF2-40B4-BE49-F238E27FC236}">
                      <a16:creationId xmlns:a16="http://schemas.microsoft.com/office/drawing/2014/main" id="{5DF52F02-21BF-144D-9209-128CFF4B02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41" name="Group 385">
                <a:extLst>
                  <a:ext uri="{FF2B5EF4-FFF2-40B4-BE49-F238E27FC236}">
                    <a16:creationId xmlns:a16="http://schemas.microsoft.com/office/drawing/2014/main" id="{52D4EEE6-67A0-6A4C-A409-B92745FA0F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42" name="Line 386">
                  <a:extLst>
                    <a:ext uri="{FF2B5EF4-FFF2-40B4-BE49-F238E27FC236}">
                      <a16:creationId xmlns:a16="http://schemas.microsoft.com/office/drawing/2014/main" id="{27D49467-D7B2-194C-BE33-35DA72FEF9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3" name="Line 387">
                  <a:extLst>
                    <a:ext uri="{FF2B5EF4-FFF2-40B4-BE49-F238E27FC236}">
                      <a16:creationId xmlns:a16="http://schemas.microsoft.com/office/drawing/2014/main" id="{620C6F6E-86C2-D944-99A3-9CC8E36DF5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4" name="Line 388">
                  <a:extLst>
                    <a:ext uri="{FF2B5EF4-FFF2-40B4-BE49-F238E27FC236}">
                      <a16:creationId xmlns:a16="http://schemas.microsoft.com/office/drawing/2014/main" id="{0F4DE43B-8AAA-6E48-9161-CFDBEF6497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45" name="Line 389">
                  <a:extLst>
                    <a:ext uri="{FF2B5EF4-FFF2-40B4-BE49-F238E27FC236}">
                      <a16:creationId xmlns:a16="http://schemas.microsoft.com/office/drawing/2014/main" id="{12AA1EDA-7678-EF41-B348-C0ABEEF4F5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8089" name="Group 390">
              <a:extLst>
                <a:ext uri="{FF2B5EF4-FFF2-40B4-BE49-F238E27FC236}">
                  <a16:creationId xmlns:a16="http://schemas.microsoft.com/office/drawing/2014/main" id="{3CE02695-FF2A-4348-BD23-4B5C383D0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58094" name="Line 391">
                <a:extLst>
                  <a:ext uri="{FF2B5EF4-FFF2-40B4-BE49-F238E27FC236}">
                    <a16:creationId xmlns:a16="http://schemas.microsoft.com/office/drawing/2014/main" id="{4BF93E3D-2D72-0047-8C4F-541A07B691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5" name="Line 392">
                <a:extLst>
                  <a:ext uri="{FF2B5EF4-FFF2-40B4-BE49-F238E27FC236}">
                    <a16:creationId xmlns:a16="http://schemas.microsoft.com/office/drawing/2014/main" id="{6411CF2E-4843-8144-9FD1-53B9E7C90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6" name="Line 393">
                <a:extLst>
                  <a:ext uri="{FF2B5EF4-FFF2-40B4-BE49-F238E27FC236}">
                    <a16:creationId xmlns:a16="http://schemas.microsoft.com/office/drawing/2014/main" id="{BCA60FE8-8C1F-3846-A53D-1F7FC1C6DB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7" name="Line 394">
                <a:extLst>
                  <a:ext uri="{FF2B5EF4-FFF2-40B4-BE49-F238E27FC236}">
                    <a16:creationId xmlns:a16="http://schemas.microsoft.com/office/drawing/2014/main" id="{16F49322-5540-F94F-B0AB-78FBEA4D76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8" name="Line 395">
                <a:extLst>
                  <a:ext uri="{FF2B5EF4-FFF2-40B4-BE49-F238E27FC236}">
                    <a16:creationId xmlns:a16="http://schemas.microsoft.com/office/drawing/2014/main" id="{12402E54-7D49-4B4F-9E83-71E1784F8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99" name="Line 396">
                <a:extLst>
                  <a:ext uri="{FF2B5EF4-FFF2-40B4-BE49-F238E27FC236}">
                    <a16:creationId xmlns:a16="http://schemas.microsoft.com/office/drawing/2014/main" id="{AB0B05C9-3D7C-4249-8CB2-6A392F7E70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0" name="Line 397">
                <a:extLst>
                  <a:ext uri="{FF2B5EF4-FFF2-40B4-BE49-F238E27FC236}">
                    <a16:creationId xmlns:a16="http://schemas.microsoft.com/office/drawing/2014/main" id="{16A22F09-C93E-874D-9822-64B3E6367F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1" name="Line 398">
                <a:extLst>
                  <a:ext uri="{FF2B5EF4-FFF2-40B4-BE49-F238E27FC236}">
                    <a16:creationId xmlns:a16="http://schemas.microsoft.com/office/drawing/2014/main" id="{6E5A23ED-892E-8F43-82D1-9DB86D2714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2" name="Line 399">
                <a:extLst>
                  <a:ext uri="{FF2B5EF4-FFF2-40B4-BE49-F238E27FC236}">
                    <a16:creationId xmlns:a16="http://schemas.microsoft.com/office/drawing/2014/main" id="{CB937F24-410A-8547-BA8F-F9D23E6C3A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3" name="Line 400">
                <a:extLst>
                  <a:ext uri="{FF2B5EF4-FFF2-40B4-BE49-F238E27FC236}">
                    <a16:creationId xmlns:a16="http://schemas.microsoft.com/office/drawing/2014/main" id="{3636CFD3-B43A-9F45-A2FE-F3A02B7C7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4" name="Line 401">
                <a:extLst>
                  <a:ext uri="{FF2B5EF4-FFF2-40B4-BE49-F238E27FC236}">
                    <a16:creationId xmlns:a16="http://schemas.microsoft.com/office/drawing/2014/main" id="{F9FDFDFF-5BD6-3543-8869-08D04C0E46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5" name="Line 402">
                <a:extLst>
                  <a:ext uri="{FF2B5EF4-FFF2-40B4-BE49-F238E27FC236}">
                    <a16:creationId xmlns:a16="http://schemas.microsoft.com/office/drawing/2014/main" id="{70DD6E3B-13EB-0B42-ACCD-98A6F7E7F8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6" name="Line 403">
                <a:extLst>
                  <a:ext uri="{FF2B5EF4-FFF2-40B4-BE49-F238E27FC236}">
                    <a16:creationId xmlns:a16="http://schemas.microsoft.com/office/drawing/2014/main" id="{44A07CED-227E-3E41-99BF-D5E3992CF8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7" name="Line 404">
                <a:extLst>
                  <a:ext uri="{FF2B5EF4-FFF2-40B4-BE49-F238E27FC236}">
                    <a16:creationId xmlns:a16="http://schemas.microsoft.com/office/drawing/2014/main" id="{77A4A97B-FA1D-FB4E-AA27-AC10E5C751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108" name="Line 405">
                <a:extLst>
                  <a:ext uri="{FF2B5EF4-FFF2-40B4-BE49-F238E27FC236}">
                    <a16:creationId xmlns:a16="http://schemas.microsoft.com/office/drawing/2014/main" id="{74B7F345-6D78-A946-9CA8-24B32E0E53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109" name="Group 406">
                <a:extLst>
                  <a:ext uri="{FF2B5EF4-FFF2-40B4-BE49-F238E27FC236}">
                    <a16:creationId xmlns:a16="http://schemas.microsoft.com/office/drawing/2014/main" id="{2FBF2CF6-3896-C74A-BA73-CA524594FF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120" name="Line 407">
                  <a:extLst>
                    <a:ext uri="{FF2B5EF4-FFF2-40B4-BE49-F238E27FC236}">
                      <a16:creationId xmlns:a16="http://schemas.microsoft.com/office/drawing/2014/main" id="{B81AAFE1-744E-6E4A-B0C4-A6DA2D50E9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1" name="Line 408">
                  <a:extLst>
                    <a:ext uri="{FF2B5EF4-FFF2-40B4-BE49-F238E27FC236}">
                      <a16:creationId xmlns:a16="http://schemas.microsoft.com/office/drawing/2014/main" id="{9CDA9BB9-611D-E442-A898-397C847C32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2" name="Line 409">
                  <a:extLst>
                    <a:ext uri="{FF2B5EF4-FFF2-40B4-BE49-F238E27FC236}">
                      <a16:creationId xmlns:a16="http://schemas.microsoft.com/office/drawing/2014/main" id="{3811C3D4-754C-C34B-8D5A-20D895F087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23" name="Line 410">
                  <a:extLst>
                    <a:ext uri="{FF2B5EF4-FFF2-40B4-BE49-F238E27FC236}">
                      <a16:creationId xmlns:a16="http://schemas.microsoft.com/office/drawing/2014/main" id="{85686293-ADED-3740-8DC2-B16C36786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10" name="Group 411">
                <a:extLst>
                  <a:ext uri="{FF2B5EF4-FFF2-40B4-BE49-F238E27FC236}">
                    <a16:creationId xmlns:a16="http://schemas.microsoft.com/office/drawing/2014/main" id="{AE0590EF-130C-EE40-8123-1476424B1E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116" name="Line 412">
                  <a:extLst>
                    <a:ext uri="{FF2B5EF4-FFF2-40B4-BE49-F238E27FC236}">
                      <a16:creationId xmlns:a16="http://schemas.microsoft.com/office/drawing/2014/main" id="{79589515-B3C3-834B-8021-FA1BA518E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7" name="Line 413">
                  <a:extLst>
                    <a:ext uri="{FF2B5EF4-FFF2-40B4-BE49-F238E27FC236}">
                      <a16:creationId xmlns:a16="http://schemas.microsoft.com/office/drawing/2014/main" id="{4B22FC1E-7FF5-C145-90CC-B644DEFEBB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8" name="Line 414">
                  <a:extLst>
                    <a:ext uri="{FF2B5EF4-FFF2-40B4-BE49-F238E27FC236}">
                      <a16:creationId xmlns:a16="http://schemas.microsoft.com/office/drawing/2014/main" id="{D1DE9359-F017-F645-9D6C-7364377920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9" name="Line 415">
                  <a:extLst>
                    <a:ext uri="{FF2B5EF4-FFF2-40B4-BE49-F238E27FC236}">
                      <a16:creationId xmlns:a16="http://schemas.microsoft.com/office/drawing/2014/main" id="{F6BA7189-97FC-EA40-B176-C4CF867FFE1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111" name="Group 416">
                <a:extLst>
                  <a:ext uri="{FF2B5EF4-FFF2-40B4-BE49-F238E27FC236}">
                    <a16:creationId xmlns:a16="http://schemas.microsoft.com/office/drawing/2014/main" id="{479D6F75-6BA4-F645-A738-A47F228CAD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112" name="Line 417">
                  <a:extLst>
                    <a:ext uri="{FF2B5EF4-FFF2-40B4-BE49-F238E27FC236}">
                      <a16:creationId xmlns:a16="http://schemas.microsoft.com/office/drawing/2014/main" id="{E4782191-7111-814B-9883-B458732BBD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3" name="Line 418">
                  <a:extLst>
                    <a:ext uri="{FF2B5EF4-FFF2-40B4-BE49-F238E27FC236}">
                      <a16:creationId xmlns:a16="http://schemas.microsoft.com/office/drawing/2014/main" id="{C2FE3114-AA29-D744-8442-E13B803286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4" name="Line 419">
                  <a:extLst>
                    <a:ext uri="{FF2B5EF4-FFF2-40B4-BE49-F238E27FC236}">
                      <a16:creationId xmlns:a16="http://schemas.microsoft.com/office/drawing/2014/main" id="{0140C9DF-4134-5047-AB4A-3011EF3660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115" name="Line 420">
                  <a:extLst>
                    <a:ext uri="{FF2B5EF4-FFF2-40B4-BE49-F238E27FC236}">
                      <a16:creationId xmlns:a16="http://schemas.microsoft.com/office/drawing/2014/main" id="{88182EE5-6A87-D044-878B-E3302C734E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8090" name="Line 421">
              <a:extLst>
                <a:ext uri="{FF2B5EF4-FFF2-40B4-BE49-F238E27FC236}">
                  <a16:creationId xmlns:a16="http://schemas.microsoft.com/office/drawing/2014/main" id="{EF607088-4A93-CE4E-BFFE-931575458D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1" name="Line 422">
              <a:extLst>
                <a:ext uri="{FF2B5EF4-FFF2-40B4-BE49-F238E27FC236}">
                  <a16:creationId xmlns:a16="http://schemas.microsoft.com/office/drawing/2014/main" id="{8E6AFB25-B657-CD4B-8BB9-9253938F7D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2" name="Line 423">
              <a:extLst>
                <a:ext uri="{FF2B5EF4-FFF2-40B4-BE49-F238E27FC236}">
                  <a16:creationId xmlns:a16="http://schemas.microsoft.com/office/drawing/2014/main" id="{0FFD8257-FA34-0342-9675-FB7BC3CA41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093" name="Line 424">
              <a:extLst>
                <a:ext uri="{FF2B5EF4-FFF2-40B4-BE49-F238E27FC236}">
                  <a16:creationId xmlns:a16="http://schemas.microsoft.com/office/drawing/2014/main" id="{7E3F09E4-3E09-534D-BCB8-115E0543C3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1" name="Group 425">
            <a:extLst>
              <a:ext uri="{FF2B5EF4-FFF2-40B4-BE49-F238E27FC236}">
                <a16:creationId xmlns:a16="http://schemas.microsoft.com/office/drawing/2014/main" id="{9EA11E2F-7F4E-FC41-A4B1-9CA2901B0BF9}"/>
              </a:ext>
            </a:extLst>
          </p:cNvPr>
          <p:cNvGrpSpPr>
            <a:grpSpLocks/>
          </p:cNvGrpSpPr>
          <p:nvPr/>
        </p:nvGrpSpPr>
        <p:grpSpPr bwMode="auto">
          <a:xfrm>
            <a:off x="4337050" y="3108325"/>
            <a:ext cx="977900" cy="330200"/>
            <a:chOff x="717" y="1160"/>
            <a:chExt cx="616" cy="208"/>
          </a:xfrm>
        </p:grpSpPr>
        <p:sp>
          <p:nvSpPr>
            <p:cNvPr id="58080" name="Rectangle 426">
              <a:extLst>
                <a:ext uri="{FF2B5EF4-FFF2-40B4-BE49-F238E27FC236}">
                  <a16:creationId xmlns:a16="http://schemas.microsoft.com/office/drawing/2014/main" id="{BEF42C02-66E3-F449-9508-8399B8A52B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081" name="Text Box 427">
              <a:extLst>
                <a:ext uri="{FF2B5EF4-FFF2-40B4-BE49-F238E27FC236}">
                  <a16:creationId xmlns:a16="http://schemas.microsoft.com/office/drawing/2014/main" id="{6419BF17-0A42-0540-B678-D30B01899F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57352" name="Group 428">
            <a:extLst>
              <a:ext uri="{FF2B5EF4-FFF2-40B4-BE49-F238E27FC236}">
                <a16:creationId xmlns:a16="http://schemas.microsoft.com/office/drawing/2014/main" id="{14B333D7-1EBE-A242-8986-075073FB56EB}"/>
              </a:ext>
            </a:extLst>
          </p:cNvPr>
          <p:cNvGrpSpPr>
            <a:grpSpLocks/>
          </p:cNvGrpSpPr>
          <p:nvPr/>
        </p:nvGrpSpPr>
        <p:grpSpPr bwMode="auto">
          <a:xfrm>
            <a:off x="4651375" y="3830638"/>
            <a:ext cx="1016000" cy="931862"/>
            <a:chOff x="291" y="1263"/>
            <a:chExt cx="640" cy="587"/>
          </a:xfrm>
        </p:grpSpPr>
        <p:sp>
          <p:nvSpPr>
            <p:cNvPr id="57913" name="AutoShape 429">
              <a:extLst>
                <a:ext uri="{FF2B5EF4-FFF2-40B4-BE49-F238E27FC236}">
                  <a16:creationId xmlns:a16="http://schemas.microsoft.com/office/drawing/2014/main" id="{6B5A8A38-D8EC-6142-A295-CF9837B35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14" name="AutoShape 430">
              <a:extLst>
                <a:ext uri="{FF2B5EF4-FFF2-40B4-BE49-F238E27FC236}">
                  <a16:creationId xmlns:a16="http://schemas.microsoft.com/office/drawing/2014/main" id="{6E1B07E7-7DEA-2048-ABC5-BC46EAE7F4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915" name="AutoShape 431">
              <a:extLst>
                <a:ext uri="{FF2B5EF4-FFF2-40B4-BE49-F238E27FC236}">
                  <a16:creationId xmlns:a16="http://schemas.microsoft.com/office/drawing/2014/main" id="{5BB7D8C2-A3DE-3245-BE36-677A68A1E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916" name="Group 432">
              <a:extLst>
                <a:ext uri="{FF2B5EF4-FFF2-40B4-BE49-F238E27FC236}">
                  <a16:creationId xmlns:a16="http://schemas.microsoft.com/office/drawing/2014/main" id="{F7D70C37-8AFB-6F43-9906-5C22637AD4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58048" name="AutoShape 433">
                <a:extLst>
                  <a:ext uri="{FF2B5EF4-FFF2-40B4-BE49-F238E27FC236}">
                    <a16:creationId xmlns:a16="http://schemas.microsoft.com/office/drawing/2014/main" id="{C405000C-5D30-1349-9B6D-F7EC3C8878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8049" name="Group 434">
                <a:extLst>
                  <a:ext uri="{FF2B5EF4-FFF2-40B4-BE49-F238E27FC236}">
                    <a16:creationId xmlns:a16="http://schemas.microsoft.com/office/drawing/2014/main" id="{799997A7-9EC4-AA48-B952-B6E77A505F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8050" name="Line 435">
                  <a:extLst>
                    <a:ext uri="{FF2B5EF4-FFF2-40B4-BE49-F238E27FC236}">
                      <a16:creationId xmlns:a16="http://schemas.microsoft.com/office/drawing/2014/main" id="{A23AC6BB-6E86-CF49-A115-DD383713BA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1" name="Line 436">
                  <a:extLst>
                    <a:ext uri="{FF2B5EF4-FFF2-40B4-BE49-F238E27FC236}">
                      <a16:creationId xmlns:a16="http://schemas.microsoft.com/office/drawing/2014/main" id="{5F0C2979-BB60-2F4E-8BD0-A7DFAA4118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2" name="Line 437">
                  <a:extLst>
                    <a:ext uri="{FF2B5EF4-FFF2-40B4-BE49-F238E27FC236}">
                      <a16:creationId xmlns:a16="http://schemas.microsoft.com/office/drawing/2014/main" id="{D2DD2C13-6B6D-BC4B-A14C-790232A2F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3" name="Line 438">
                  <a:extLst>
                    <a:ext uri="{FF2B5EF4-FFF2-40B4-BE49-F238E27FC236}">
                      <a16:creationId xmlns:a16="http://schemas.microsoft.com/office/drawing/2014/main" id="{112FFBE0-9A0E-8149-9C53-01F45A7F4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4" name="Line 439">
                  <a:extLst>
                    <a:ext uri="{FF2B5EF4-FFF2-40B4-BE49-F238E27FC236}">
                      <a16:creationId xmlns:a16="http://schemas.microsoft.com/office/drawing/2014/main" id="{5BB35CC0-4CB5-A947-96B4-AC7B4FF8A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5" name="Line 440">
                  <a:extLst>
                    <a:ext uri="{FF2B5EF4-FFF2-40B4-BE49-F238E27FC236}">
                      <a16:creationId xmlns:a16="http://schemas.microsoft.com/office/drawing/2014/main" id="{40B430BE-F713-304F-B5BB-A62A6BC919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6" name="Line 441">
                  <a:extLst>
                    <a:ext uri="{FF2B5EF4-FFF2-40B4-BE49-F238E27FC236}">
                      <a16:creationId xmlns:a16="http://schemas.microsoft.com/office/drawing/2014/main" id="{DCA27BCC-BC2A-8A45-B0ED-0A12E7DD00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7" name="Line 442">
                  <a:extLst>
                    <a:ext uri="{FF2B5EF4-FFF2-40B4-BE49-F238E27FC236}">
                      <a16:creationId xmlns:a16="http://schemas.microsoft.com/office/drawing/2014/main" id="{F8E4E902-AB0B-F64D-B0AB-18C4DAD321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8" name="Line 443">
                  <a:extLst>
                    <a:ext uri="{FF2B5EF4-FFF2-40B4-BE49-F238E27FC236}">
                      <a16:creationId xmlns:a16="http://schemas.microsoft.com/office/drawing/2014/main" id="{4925A181-1E4A-D140-8D6B-856722DFB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59" name="Line 444">
                  <a:extLst>
                    <a:ext uri="{FF2B5EF4-FFF2-40B4-BE49-F238E27FC236}">
                      <a16:creationId xmlns:a16="http://schemas.microsoft.com/office/drawing/2014/main" id="{2ACC6DC2-62EE-714F-AE01-5A0E76A90A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0" name="Line 445">
                  <a:extLst>
                    <a:ext uri="{FF2B5EF4-FFF2-40B4-BE49-F238E27FC236}">
                      <a16:creationId xmlns:a16="http://schemas.microsoft.com/office/drawing/2014/main" id="{3E63B784-4AAC-894B-BA91-F835FF1A8A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1" name="Line 446">
                  <a:extLst>
                    <a:ext uri="{FF2B5EF4-FFF2-40B4-BE49-F238E27FC236}">
                      <a16:creationId xmlns:a16="http://schemas.microsoft.com/office/drawing/2014/main" id="{BE1D5DEB-7412-214F-BCA1-957C7EFF60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2" name="Line 447">
                  <a:extLst>
                    <a:ext uri="{FF2B5EF4-FFF2-40B4-BE49-F238E27FC236}">
                      <a16:creationId xmlns:a16="http://schemas.microsoft.com/office/drawing/2014/main" id="{59CC6C64-F5AE-8B4E-A044-A3E30612B3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3" name="Line 448">
                  <a:extLst>
                    <a:ext uri="{FF2B5EF4-FFF2-40B4-BE49-F238E27FC236}">
                      <a16:creationId xmlns:a16="http://schemas.microsoft.com/office/drawing/2014/main" id="{C3D1E94C-E2C4-654D-A7CE-551ADF8A2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64" name="Line 449">
                  <a:extLst>
                    <a:ext uri="{FF2B5EF4-FFF2-40B4-BE49-F238E27FC236}">
                      <a16:creationId xmlns:a16="http://schemas.microsoft.com/office/drawing/2014/main" id="{0A812FDF-FD1A-C04F-A22A-57A1844CAE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8065" name="Group 450">
                  <a:extLst>
                    <a:ext uri="{FF2B5EF4-FFF2-40B4-BE49-F238E27FC236}">
                      <a16:creationId xmlns:a16="http://schemas.microsoft.com/office/drawing/2014/main" id="{C50D812E-F61B-EF4A-BBD3-FF0B154986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8076" name="Line 451">
                    <a:extLst>
                      <a:ext uri="{FF2B5EF4-FFF2-40B4-BE49-F238E27FC236}">
                        <a16:creationId xmlns:a16="http://schemas.microsoft.com/office/drawing/2014/main" id="{05A49B79-C368-5843-B3CA-FF77658363C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7" name="Line 452">
                    <a:extLst>
                      <a:ext uri="{FF2B5EF4-FFF2-40B4-BE49-F238E27FC236}">
                        <a16:creationId xmlns:a16="http://schemas.microsoft.com/office/drawing/2014/main" id="{957AAC69-18AE-4348-9EE3-973F57991F3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8" name="Line 453">
                    <a:extLst>
                      <a:ext uri="{FF2B5EF4-FFF2-40B4-BE49-F238E27FC236}">
                        <a16:creationId xmlns:a16="http://schemas.microsoft.com/office/drawing/2014/main" id="{79AEC044-FC20-6D42-8858-DA1F1328E05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9" name="Line 454">
                    <a:extLst>
                      <a:ext uri="{FF2B5EF4-FFF2-40B4-BE49-F238E27FC236}">
                        <a16:creationId xmlns:a16="http://schemas.microsoft.com/office/drawing/2014/main" id="{0AB11AA9-56D7-8C40-BC0A-3633B5F3FA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66" name="Group 455">
                  <a:extLst>
                    <a:ext uri="{FF2B5EF4-FFF2-40B4-BE49-F238E27FC236}">
                      <a16:creationId xmlns:a16="http://schemas.microsoft.com/office/drawing/2014/main" id="{FCA79C62-E772-034C-90C4-18935CD6116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8072" name="Line 456">
                    <a:extLst>
                      <a:ext uri="{FF2B5EF4-FFF2-40B4-BE49-F238E27FC236}">
                        <a16:creationId xmlns:a16="http://schemas.microsoft.com/office/drawing/2014/main" id="{7FE49E65-1459-CA44-A3F3-00FEF91E8F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3" name="Line 457">
                    <a:extLst>
                      <a:ext uri="{FF2B5EF4-FFF2-40B4-BE49-F238E27FC236}">
                        <a16:creationId xmlns:a16="http://schemas.microsoft.com/office/drawing/2014/main" id="{1ADB03BB-4C95-824C-9866-1DDCD4DBE1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4" name="Line 458">
                    <a:extLst>
                      <a:ext uri="{FF2B5EF4-FFF2-40B4-BE49-F238E27FC236}">
                        <a16:creationId xmlns:a16="http://schemas.microsoft.com/office/drawing/2014/main" id="{2B7632D5-4B01-BC42-8C59-8AFDD609DA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5" name="Line 459">
                    <a:extLst>
                      <a:ext uri="{FF2B5EF4-FFF2-40B4-BE49-F238E27FC236}">
                        <a16:creationId xmlns:a16="http://schemas.microsoft.com/office/drawing/2014/main" id="{9AF2B940-78E0-0940-ADE0-7A67B40661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8067" name="Group 460">
                  <a:extLst>
                    <a:ext uri="{FF2B5EF4-FFF2-40B4-BE49-F238E27FC236}">
                      <a16:creationId xmlns:a16="http://schemas.microsoft.com/office/drawing/2014/main" id="{1CE96914-A42F-8B4A-9D18-DF2A5DE041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8068" name="Line 461">
                    <a:extLst>
                      <a:ext uri="{FF2B5EF4-FFF2-40B4-BE49-F238E27FC236}">
                        <a16:creationId xmlns:a16="http://schemas.microsoft.com/office/drawing/2014/main" id="{C5216D52-016F-6447-886C-E2C8C867B0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69" name="Line 462">
                    <a:extLst>
                      <a:ext uri="{FF2B5EF4-FFF2-40B4-BE49-F238E27FC236}">
                        <a16:creationId xmlns:a16="http://schemas.microsoft.com/office/drawing/2014/main" id="{AE7EC8B5-7050-FD40-8078-8BDECB95A73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0" name="Line 463">
                    <a:extLst>
                      <a:ext uri="{FF2B5EF4-FFF2-40B4-BE49-F238E27FC236}">
                        <a16:creationId xmlns:a16="http://schemas.microsoft.com/office/drawing/2014/main" id="{CF8081B3-FD42-9A4B-9AD0-6E241688F31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8071" name="Line 464">
                    <a:extLst>
                      <a:ext uri="{FF2B5EF4-FFF2-40B4-BE49-F238E27FC236}">
                        <a16:creationId xmlns:a16="http://schemas.microsoft.com/office/drawing/2014/main" id="{C641E274-24ED-0742-BDB8-63F5A4C59C7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917" name="Group 465">
              <a:extLst>
                <a:ext uri="{FF2B5EF4-FFF2-40B4-BE49-F238E27FC236}">
                  <a16:creationId xmlns:a16="http://schemas.microsoft.com/office/drawing/2014/main" id="{C1F20DD1-3FE9-284B-B35E-244496BAD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58018" name="Line 466">
                <a:extLst>
                  <a:ext uri="{FF2B5EF4-FFF2-40B4-BE49-F238E27FC236}">
                    <a16:creationId xmlns:a16="http://schemas.microsoft.com/office/drawing/2014/main" id="{47E7E4DB-0E9C-6D4F-B8DD-6B3C32482E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19" name="Line 467">
                <a:extLst>
                  <a:ext uri="{FF2B5EF4-FFF2-40B4-BE49-F238E27FC236}">
                    <a16:creationId xmlns:a16="http://schemas.microsoft.com/office/drawing/2014/main" id="{4ADCE793-BB20-DA41-AF4C-1F33E7C51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0" name="Line 468">
                <a:extLst>
                  <a:ext uri="{FF2B5EF4-FFF2-40B4-BE49-F238E27FC236}">
                    <a16:creationId xmlns:a16="http://schemas.microsoft.com/office/drawing/2014/main" id="{847574EE-40B0-2248-BCFD-B8BE471FC8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1" name="Line 469">
                <a:extLst>
                  <a:ext uri="{FF2B5EF4-FFF2-40B4-BE49-F238E27FC236}">
                    <a16:creationId xmlns:a16="http://schemas.microsoft.com/office/drawing/2014/main" id="{E6411104-0083-584D-8794-94367EB9A2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2" name="Line 470">
                <a:extLst>
                  <a:ext uri="{FF2B5EF4-FFF2-40B4-BE49-F238E27FC236}">
                    <a16:creationId xmlns:a16="http://schemas.microsoft.com/office/drawing/2014/main" id="{87CF747C-C2BC-9E47-81F1-63CFDCBC0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3" name="Line 471">
                <a:extLst>
                  <a:ext uri="{FF2B5EF4-FFF2-40B4-BE49-F238E27FC236}">
                    <a16:creationId xmlns:a16="http://schemas.microsoft.com/office/drawing/2014/main" id="{636A480E-66EC-374E-B3EC-3A56DF39B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4" name="Line 472">
                <a:extLst>
                  <a:ext uri="{FF2B5EF4-FFF2-40B4-BE49-F238E27FC236}">
                    <a16:creationId xmlns:a16="http://schemas.microsoft.com/office/drawing/2014/main" id="{97E7AADD-2DDF-C448-9714-A663D41A5A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5" name="Line 473">
                <a:extLst>
                  <a:ext uri="{FF2B5EF4-FFF2-40B4-BE49-F238E27FC236}">
                    <a16:creationId xmlns:a16="http://schemas.microsoft.com/office/drawing/2014/main" id="{F4D1EC69-F9F9-0F43-884E-F59E45F5ED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6" name="Line 474">
                <a:extLst>
                  <a:ext uri="{FF2B5EF4-FFF2-40B4-BE49-F238E27FC236}">
                    <a16:creationId xmlns:a16="http://schemas.microsoft.com/office/drawing/2014/main" id="{DF9C4940-03D7-734F-B1A9-726D5CA6DE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7" name="Line 475">
                <a:extLst>
                  <a:ext uri="{FF2B5EF4-FFF2-40B4-BE49-F238E27FC236}">
                    <a16:creationId xmlns:a16="http://schemas.microsoft.com/office/drawing/2014/main" id="{5892EAF6-5A03-4241-A864-DA98E12846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8" name="Line 476">
                <a:extLst>
                  <a:ext uri="{FF2B5EF4-FFF2-40B4-BE49-F238E27FC236}">
                    <a16:creationId xmlns:a16="http://schemas.microsoft.com/office/drawing/2014/main" id="{31893C45-FF9E-2D4D-8A8C-9DA01185A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29" name="Line 477">
                <a:extLst>
                  <a:ext uri="{FF2B5EF4-FFF2-40B4-BE49-F238E27FC236}">
                    <a16:creationId xmlns:a16="http://schemas.microsoft.com/office/drawing/2014/main" id="{7B70F7D6-E1CC-A24E-9DA8-D6E281E6B7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0" name="Line 478">
                <a:extLst>
                  <a:ext uri="{FF2B5EF4-FFF2-40B4-BE49-F238E27FC236}">
                    <a16:creationId xmlns:a16="http://schemas.microsoft.com/office/drawing/2014/main" id="{D33DFD2D-BADC-C649-882A-61D24A8D19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1" name="Line 479">
                <a:extLst>
                  <a:ext uri="{FF2B5EF4-FFF2-40B4-BE49-F238E27FC236}">
                    <a16:creationId xmlns:a16="http://schemas.microsoft.com/office/drawing/2014/main" id="{4A06D79E-01D7-BF4E-966B-5C5E1E603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32" name="Line 480">
                <a:extLst>
                  <a:ext uri="{FF2B5EF4-FFF2-40B4-BE49-F238E27FC236}">
                    <a16:creationId xmlns:a16="http://schemas.microsoft.com/office/drawing/2014/main" id="{1BDDE473-D3FF-934A-BFA6-C324BD4F4C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033" name="Group 481">
                <a:extLst>
                  <a:ext uri="{FF2B5EF4-FFF2-40B4-BE49-F238E27FC236}">
                    <a16:creationId xmlns:a16="http://schemas.microsoft.com/office/drawing/2014/main" id="{8319FD4E-FFF7-064B-BE1F-CF15EE61ED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044" name="Line 482">
                  <a:extLst>
                    <a:ext uri="{FF2B5EF4-FFF2-40B4-BE49-F238E27FC236}">
                      <a16:creationId xmlns:a16="http://schemas.microsoft.com/office/drawing/2014/main" id="{219AEEB7-1EA8-F247-B595-E14DA1FBA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5" name="Line 483">
                  <a:extLst>
                    <a:ext uri="{FF2B5EF4-FFF2-40B4-BE49-F238E27FC236}">
                      <a16:creationId xmlns:a16="http://schemas.microsoft.com/office/drawing/2014/main" id="{E1AAB7AF-4E69-3A46-BCB3-5C510B34BD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6" name="Line 484">
                  <a:extLst>
                    <a:ext uri="{FF2B5EF4-FFF2-40B4-BE49-F238E27FC236}">
                      <a16:creationId xmlns:a16="http://schemas.microsoft.com/office/drawing/2014/main" id="{B047EADA-3FF1-A449-BFA5-A338A45B3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7" name="Line 485">
                  <a:extLst>
                    <a:ext uri="{FF2B5EF4-FFF2-40B4-BE49-F238E27FC236}">
                      <a16:creationId xmlns:a16="http://schemas.microsoft.com/office/drawing/2014/main" id="{484C1F4A-8608-2C45-BFE5-1419423A1C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34" name="Group 486">
                <a:extLst>
                  <a:ext uri="{FF2B5EF4-FFF2-40B4-BE49-F238E27FC236}">
                    <a16:creationId xmlns:a16="http://schemas.microsoft.com/office/drawing/2014/main" id="{A43C3300-E79E-5C40-B7A1-9C875CE99E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040" name="Line 487">
                  <a:extLst>
                    <a:ext uri="{FF2B5EF4-FFF2-40B4-BE49-F238E27FC236}">
                      <a16:creationId xmlns:a16="http://schemas.microsoft.com/office/drawing/2014/main" id="{E70A984B-DE73-FC4C-B05C-E9F091D4F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1" name="Line 488">
                  <a:extLst>
                    <a:ext uri="{FF2B5EF4-FFF2-40B4-BE49-F238E27FC236}">
                      <a16:creationId xmlns:a16="http://schemas.microsoft.com/office/drawing/2014/main" id="{B371DAF1-0AF9-E24B-A535-80CBBA07A8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2" name="Line 489">
                  <a:extLst>
                    <a:ext uri="{FF2B5EF4-FFF2-40B4-BE49-F238E27FC236}">
                      <a16:creationId xmlns:a16="http://schemas.microsoft.com/office/drawing/2014/main" id="{A0131724-F32A-2545-A767-12B8D02209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43" name="Line 490">
                  <a:extLst>
                    <a:ext uri="{FF2B5EF4-FFF2-40B4-BE49-F238E27FC236}">
                      <a16:creationId xmlns:a16="http://schemas.microsoft.com/office/drawing/2014/main" id="{7740B780-7FA7-AC46-AEF0-DD032E5ADF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35" name="Group 491">
                <a:extLst>
                  <a:ext uri="{FF2B5EF4-FFF2-40B4-BE49-F238E27FC236}">
                    <a16:creationId xmlns:a16="http://schemas.microsoft.com/office/drawing/2014/main" id="{0F5476EE-A2F8-9D40-BC4D-B48890329F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036" name="Line 492">
                  <a:extLst>
                    <a:ext uri="{FF2B5EF4-FFF2-40B4-BE49-F238E27FC236}">
                      <a16:creationId xmlns:a16="http://schemas.microsoft.com/office/drawing/2014/main" id="{B6C80D95-2119-BD4D-B703-9D206000B3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7" name="Line 493">
                  <a:extLst>
                    <a:ext uri="{FF2B5EF4-FFF2-40B4-BE49-F238E27FC236}">
                      <a16:creationId xmlns:a16="http://schemas.microsoft.com/office/drawing/2014/main" id="{82542043-9615-D841-9DB3-74B6C802FD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8" name="Line 494">
                  <a:extLst>
                    <a:ext uri="{FF2B5EF4-FFF2-40B4-BE49-F238E27FC236}">
                      <a16:creationId xmlns:a16="http://schemas.microsoft.com/office/drawing/2014/main" id="{CD7456A9-F3E8-C24B-B0D5-200DB3D40D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39" name="Line 495">
                  <a:extLst>
                    <a:ext uri="{FF2B5EF4-FFF2-40B4-BE49-F238E27FC236}">
                      <a16:creationId xmlns:a16="http://schemas.microsoft.com/office/drawing/2014/main" id="{95B17A64-16C8-4847-8D03-608EFF09D1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918" name="Group 496">
              <a:extLst>
                <a:ext uri="{FF2B5EF4-FFF2-40B4-BE49-F238E27FC236}">
                  <a16:creationId xmlns:a16="http://schemas.microsoft.com/office/drawing/2014/main" id="{8FB67D1D-7337-8345-9A8F-AD75B5FAA0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57988" name="Line 497">
                <a:extLst>
                  <a:ext uri="{FF2B5EF4-FFF2-40B4-BE49-F238E27FC236}">
                    <a16:creationId xmlns:a16="http://schemas.microsoft.com/office/drawing/2014/main" id="{7B8E3401-1AB2-FD4F-A021-A813E7B8F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89" name="Line 498">
                <a:extLst>
                  <a:ext uri="{FF2B5EF4-FFF2-40B4-BE49-F238E27FC236}">
                    <a16:creationId xmlns:a16="http://schemas.microsoft.com/office/drawing/2014/main" id="{B84BF215-7F72-1E4B-B323-4F3D1E7E9E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0" name="Line 499">
                <a:extLst>
                  <a:ext uri="{FF2B5EF4-FFF2-40B4-BE49-F238E27FC236}">
                    <a16:creationId xmlns:a16="http://schemas.microsoft.com/office/drawing/2014/main" id="{019FACA3-4B15-CA47-9571-855B59041E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1" name="Line 500">
                <a:extLst>
                  <a:ext uri="{FF2B5EF4-FFF2-40B4-BE49-F238E27FC236}">
                    <a16:creationId xmlns:a16="http://schemas.microsoft.com/office/drawing/2014/main" id="{74FAA4E5-29DE-504D-A800-4235C04CBD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2" name="Line 501">
                <a:extLst>
                  <a:ext uri="{FF2B5EF4-FFF2-40B4-BE49-F238E27FC236}">
                    <a16:creationId xmlns:a16="http://schemas.microsoft.com/office/drawing/2014/main" id="{D7940368-FE57-6041-B6A4-6C5C80B94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3" name="Line 502">
                <a:extLst>
                  <a:ext uri="{FF2B5EF4-FFF2-40B4-BE49-F238E27FC236}">
                    <a16:creationId xmlns:a16="http://schemas.microsoft.com/office/drawing/2014/main" id="{D4E82D98-79BE-BB41-87EE-3CD1CBE6B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4" name="Line 503">
                <a:extLst>
                  <a:ext uri="{FF2B5EF4-FFF2-40B4-BE49-F238E27FC236}">
                    <a16:creationId xmlns:a16="http://schemas.microsoft.com/office/drawing/2014/main" id="{1BEB9576-6D22-8C4F-8E01-8F83E7C106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5" name="Line 504">
                <a:extLst>
                  <a:ext uri="{FF2B5EF4-FFF2-40B4-BE49-F238E27FC236}">
                    <a16:creationId xmlns:a16="http://schemas.microsoft.com/office/drawing/2014/main" id="{AE4B9CCB-4483-D846-9F89-AF2F9315EE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6" name="Line 505">
                <a:extLst>
                  <a:ext uri="{FF2B5EF4-FFF2-40B4-BE49-F238E27FC236}">
                    <a16:creationId xmlns:a16="http://schemas.microsoft.com/office/drawing/2014/main" id="{A4A1FB4C-5AED-264D-88EC-11D267FC9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7" name="Line 506">
                <a:extLst>
                  <a:ext uri="{FF2B5EF4-FFF2-40B4-BE49-F238E27FC236}">
                    <a16:creationId xmlns:a16="http://schemas.microsoft.com/office/drawing/2014/main" id="{14465ADB-1C9E-6547-8576-3AF41577F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8" name="Line 507">
                <a:extLst>
                  <a:ext uri="{FF2B5EF4-FFF2-40B4-BE49-F238E27FC236}">
                    <a16:creationId xmlns:a16="http://schemas.microsoft.com/office/drawing/2014/main" id="{E8D38236-3B64-4641-90E5-522DE0A31C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99" name="Line 508">
                <a:extLst>
                  <a:ext uri="{FF2B5EF4-FFF2-40B4-BE49-F238E27FC236}">
                    <a16:creationId xmlns:a16="http://schemas.microsoft.com/office/drawing/2014/main" id="{5C4E33DE-A601-ED47-9BC6-54C62243E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0" name="Line 509">
                <a:extLst>
                  <a:ext uri="{FF2B5EF4-FFF2-40B4-BE49-F238E27FC236}">
                    <a16:creationId xmlns:a16="http://schemas.microsoft.com/office/drawing/2014/main" id="{CEABBC26-C97A-FE4B-BF93-E7E813C935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1" name="Line 510">
                <a:extLst>
                  <a:ext uri="{FF2B5EF4-FFF2-40B4-BE49-F238E27FC236}">
                    <a16:creationId xmlns:a16="http://schemas.microsoft.com/office/drawing/2014/main" id="{29C20006-739E-4D44-AB5B-1899B9387B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8002" name="Line 511">
                <a:extLst>
                  <a:ext uri="{FF2B5EF4-FFF2-40B4-BE49-F238E27FC236}">
                    <a16:creationId xmlns:a16="http://schemas.microsoft.com/office/drawing/2014/main" id="{28115FB3-9BB6-1246-98A1-22734DFFD2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8003" name="Group 512">
                <a:extLst>
                  <a:ext uri="{FF2B5EF4-FFF2-40B4-BE49-F238E27FC236}">
                    <a16:creationId xmlns:a16="http://schemas.microsoft.com/office/drawing/2014/main" id="{9F7A2853-4F5D-684E-86DD-39C34CFB21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8014" name="Line 513">
                  <a:extLst>
                    <a:ext uri="{FF2B5EF4-FFF2-40B4-BE49-F238E27FC236}">
                      <a16:creationId xmlns:a16="http://schemas.microsoft.com/office/drawing/2014/main" id="{72D3E1A2-3763-EB45-BDDF-8D28BF6E1F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5" name="Line 514">
                  <a:extLst>
                    <a:ext uri="{FF2B5EF4-FFF2-40B4-BE49-F238E27FC236}">
                      <a16:creationId xmlns:a16="http://schemas.microsoft.com/office/drawing/2014/main" id="{839B72D0-7CA2-A849-B1E5-F7E03C8E31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6" name="Line 515">
                  <a:extLst>
                    <a:ext uri="{FF2B5EF4-FFF2-40B4-BE49-F238E27FC236}">
                      <a16:creationId xmlns:a16="http://schemas.microsoft.com/office/drawing/2014/main" id="{4CA65389-B814-5E4A-9234-426A6CD52B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7" name="Line 516">
                  <a:extLst>
                    <a:ext uri="{FF2B5EF4-FFF2-40B4-BE49-F238E27FC236}">
                      <a16:creationId xmlns:a16="http://schemas.microsoft.com/office/drawing/2014/main" id="{338D0C2A-6785-1C41-8EEF-45E7AD9E7A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04" name="Group 517">
                <a:extLst>
                  <a:ext uri="{FF2B5EF4-FFF2-40B4-BE49-F238E27FC236}">
                    <a16:creationId xmlns:a16="http://schemas.microsoft.com/office/drawing/2014/main" id="{4754D204-533F-7740-84A7-1296B9CB86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8010" name="Line 518">
                  <a:extLst>
                    <a:ext uri="{FF2B5EF4-FFF2-40B4-BE49-F238E27FC236}">
                      <a16:creationId xmlns:a16="http://schemas.microsoft.com/office/drawing/2014/main" id="{6B77286B-6926-B342-98C2-33FB528240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1" name="Line 519">
                  <a:extLst>
                    <a:ext uri="{FF2B5EF4-FFF2-40B4-BE49-F238E27FC236}">
                      <a16:creationId xmlns:a16="http://schemas.microsoft.com/office/drawing/2014/main" id="{5B2E77B8-3FCD-4743-9934-9160BCE3BA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2" name="Line 520">
                  <a:extLst>
                    <a:ext uri="{FF2B5EF4-FFF2-40B4-BE49-F238E27FC236}">
                      <a16:creationId xmlns:a16="http://schemas.microsoft.com/office/drawing/2014/main" id="{BD8283F7-F64A-114F-B62F-C23D7FE34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13" name="Line 521">
                  <a:extLst>
                    <a:ext uri="{FF2B5EF4-FFF2-40B4-BE49-F238E27FC236}">
                      <a16:creationId xmlns:a16="http://schemas.microsoft.com/office/drawing/2014/main" id="{1219627B-5834-4645-A0C7-C06B8B4DD6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8005" name="Group 522">
                <a:extLst>
                  <a:ext uri="{FF2B5EF4-FFF2-40B4-BE49-F238E27FC236}">
                    <a16:creationId xmlns:a16="http://schemas.microsoft.com/office/drawing/2014/main" id="{EB1F7CED-F443-184A-9BB8-05A1FD818B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8006" name="Line 523">
                  <a:extLst>
                    <a:ext uri="{FF2B5EF4-FFF2-40B4-BE49-F238E27FC236}">
                      <a16:creationId xmlns:a16="http://schemas.microsoft.com/office/drawing/2014/main" id="{363A0285-C5E4-ED48-AEE4-65B05C42604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7" name="Line 524">
                  <a:extLst>
                    <a:ext uri="{FF2B5EF4-FFF2-40B4-BE49-F238E27FC236}">
                      <a16:creationId xmlns:a16="http://schemas.microsoft.com/office/drawing/2014/main" id="{42EC5A2B-7A27-FD41-9E3D-EA143FE26C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8" name="Line 525">
                  <a:extLst>
                    <a:ext uri="{FF2B5EF4-FFF2-40B4-BE49-F238E27FC236}">
                      <a16:creationId xmlns:a16="http://schemas.microsoft.com/office/drawing/2014/main" id="{F8A5C24A-4B32-E644-A759-D2B926388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8009" name="Line 526">
                  <a:extLst>
                    <a:ext uri="{FF2B5EF4-FFF2-40B4-BE49-F238E27FC236}">
                      <a16:creationId xmlns:a16="http://schemas.microsoft.com/office/drawing/2014/main" id="{8E8A3C19-0BEE-F747-BB97-21B26BC80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919" name="Group 527">
              <a:extLst>
                <a:ext uri="{FF2B5EF4-FFF2-40B4-BE49-F238E27FC236}">
                  <a16:creationId xmlns:a16="http://schemas.microsoft.com/office/drawing/2014/main" id="{D8BC2313-DEC6-9742-BCB5-A72E27088C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57958" name="Line 528">
                <a:extLst>
                  <a:ext uri="{FF2B5EF4-FFF2-40B4-BE49-F238E27FC236}">
                    <a16:creationId xmlns:a16="http://schemas.microsoft.com/office/drawing/2014/main" id="{1A263CB6-7682-3C43-8095-352C0C1D0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59" name="Line 529">
                <a:extLst>
                  <a:ext uri="{FF2B5EF4-FFF2-40B4-BE49-F238E27FC236}">
                    <a16:creationId xmlns:a16="http://schemas.microsoft.com/office/drawing/2014/main" id="{F5D16CBD-8D79-924A-8ACA-28C60E190E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0" name="Line 530">
                <a:extLst>
                  <a:ext uri="{FF2B5EF4-FFF2-40B4-BE49-F238E27FC236}">
                    <a16:creationId xmlns:a16="http://schemas.microsoft.com/office/drawing/2014/main" id="{AB0B6898-AC42-EA41-AFA3-4B56BEE77A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1" name="Line 531">
                <a:extLst>
                  <a:ext uri="{FF2B5EF4-FFF2-40B4-BE49-F238E27FC236}">
                    <a16:creationId xmlns:a16="http://schemas.microsoft.com/office/drawing/2014/main" id="{4F20046A-F449-BF4B-BEEE-B15F2FA50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2" name="Line 532">
                <a:extLst>
                  <a:ext uri="{FF2B5EF4-FFF2-40B4-BE49-F238E27FC236}">
                    <a16:creationId xmlns:a16="http://schemas.microsoft.com/office/drawing/2014/main" id="{311EE320-E5DE-0B4C-8163-E9B45E5722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3" name="Line 533">
                <a:extLst>
                  <a:ext uri="{FF2B5EF4-FFF2-40B4-BE49-F238E27FC236}">
                    <a16:creationId xmlns:a16="http://schemas.microsoft.com/office/drawing/2014/main" id="{388A6131-199C-3740-AB07-2D558ED65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4" name="Line 534">
                <a:extLst>
                  <a:ext uri="{FF2B5EF4-FFF2-40B4-BE49-F238E27FC236}">
                    <a16:creationId xmlns:a16="http://schemas.microsoft.com/office/drawing/2014/main" id="{8C424954-AAF8-4D46-B8FC-D3FA5CB64E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5" name="Line 535">
                <a:extLst>
                  <a:ext uri="{FF2B5EF4-FFF2-40B4-BE49-F238E27FC236}">
                    <a16:creationId xmlns:a16="http://schemas.microsoft.com/office/drawing/2014/main" id="{798ECE2C-43F2-8E42-AB10-CAD77E597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6" name="Line 536">
                <a:extLst>
                  <a:ext uri="{FF2B5EF4-FFF2-40B4-BE49-F238E27FC236}">
                    <a16:creationId xmlns:a16="http://schemas.microsoft.com/office/drawing/2014/main" id="{7EAAAD2D-B002-5640-AFC4-ECD9658F0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7" name="Line 537">
                <a:extLst>
                  <a:ext uri="{FF2B5EF4-FFF2-40B4-BE49-F238E27FC236}">
                    <a16:creationId xmlns:a16="http://schemas.microsoft.com/office/drawing/2014/main" id="{E472323A-2F41-744E-98D4-E7F1780539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8" name="Line 538">
                <a:extLst>
                  <a:ext uri="{FF2B5EF4-FFF2-40B4-BE49-F238E27FC236}">
                    <a16:creationId xmlns:a16="http://schemas.microsoft.com/office/drawing/2014/main" id="{381FEA93-3AA1-1043-9553-723C87432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69" name="Line 539">
                <a:extLst>
                  <a:ext uri="{FF2B5EF4-FFF2-40B4-BE49-F238E27FC236}">
                    <a16:creationId xmlns:a16="http://schemas.microsoft.com/office/drawing/2014/main" id="{74981F50-C472-D542-BCAC-46065E72CC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0" name="Line 540">
                <a:extLst>
                  <a:ext uri="{FF2B5EF4-FFF2-40B4-BE49-F238E27FC236}">
                    <a16:creationId xmlns:a16="http://schemas.microsoft.com/office/drawing/2014/main" id="{F259EFD7-72E7-E541-AB54-EB15D995D8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1" name="Line 541">
                <a:extLst>
                  <a:ext uri="{FF2B5EF4-FFF2-40B4-BE49-F238E27FC236}">
                    <a16:creationId xmlns:a16="http://schemas.microsoft.com/office/drawing/2014/main" id="{48D8B20B-3B0B-AC46-934A-CBF87579C7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972" name="Line 542">
                <a:extLst>
                  <a:ext uri="{FF2B5EF4-FFF2-40B4-BE49-F238E27FC236}">
                    <a16:creationId xmlns:a16="http://schemas.microsoft.com/office/drawing/2014/main" id="{F133EF21-C10A-4E4D-8CB6-158E52037B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973" name="Group 543">
                <a:extLst>
                  <a:ext uri="{FF2B5EF4-FFF2-40B4-BE49-F238E27FC236}">
                    <a16:creationId xmlns:a16="http://schemas.microsoft.com/office/drawing/2014/main" id="{A1C6B581-5366-814B-83E0-B0B0A6F0CB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984" name="Line 544">
                  <a:extLst>
                    <a:ext uri="{FF2B5EF4-FFF2-40B4-BE49-F238E27FC236}">
                      <a16:creationId xmlns:a16="http://schemas.microsoft.com/office/drawing/2014/main" id="{41A05EC5-DFE4-DA48-9301-EC4F4784F1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5" name="Line 545">
                  <a:extLst>
                    <a:ext uri="{FF2B5EF4-FFF2-40B4-BE49-F238E27FC236}">
                      <a16:creationId xmlns:a16="http://schemas.microsoft.com/office/drawing/2014/main" id="{B7A564C8-FB2A-0A43-B9FA-907691A446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6" name="Line 546">
                  <a:extLst>
                    <a:ext uri="{FF2B5EF4-FFF2-40B4-BE49-F238E27FC236}">
                      <a16:creationId xmlns:a16="http://schemas.microsoft.com/office/drawing/2014/main" id="{E404B6AF-718A-344D-9ED1-535135D3C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7" name="Line 547">
                  <a:extLst>
                    <a:ext uri="{FF2B5EF4-FFF2-40B4-BE49-F238E27FC236}">
                      <a16:creationId xmlns:a16="http://schemas.microsoft.com/office/drawing/2014/main" id="{C5A62E4A-10CD-9449-9DA8-5FF3F5856D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974" name="Group 548">
                <a:extLst>
                  <a:ext uri="{FF2B5EF4-FFF2-40B4-BE49-F238E27FC236}">
                    <a16:creationId xmlns:a16="http://schemas.microsoft.com/office/drawing/2014/main" id="{8A654903-0757-974F-92DD-ED664C6C14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980" name="Line 549">
                  <a:extLst>
                    <a:ext uri="{FF2B5EF4-FFF2-40B4-BE49-F238E27FC236}">
                      <a16:creationId xmlns:a16="http://schemas.microsoft.com/office/drawing/2014/main" id="{E17AC701-8D50-BA4B-B5D1-E52718AE59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1" name="Line 550">
                  <a:extLst>
                    <a:ext uri="{FF2B5EF4-FFF2-40B4-BE49-F238E27FC236}">
                      <a16:creationId xmlns:a16="http://schemas.microsoft.com/office/drawing/2014/main" id="{38FD1BC3-93B6-6945-B3C9-A6D9D16FB3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2" name="Line 551">
                  <a:extLst>
                    <a:ext uri="{FF2B5EF4-FFF2-40B4-BE49-F238E27FC236}">
                      <a16:creationId xmlns:a16="http://schemas.microsoft.com/office/drawing/2014/main" id="{731B812E-6F1A-0248-8F9A-AF01CF8E0A1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83" name="Line 552">
                  <a:extLst>
                    <a:ext uri="{FF2B5EF4-FFF2-40B4-BE49-F238E27FC236}">
                      <a16:creationId xmlns:a16="http://schemas.microsoft.com/office/drawing/2014/main" id="{C2C4646A-F1B4-654A-A509-6B091A1FC0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975" name="Group 553">
                <a:extLst>
                  <a:ext uri="{FF2B5EF4-FFF2-40B4-BE49-F238E27FC236}">
                    <a16:creationId xmlns:a16="http://schemas.microsoft.com/office/drawing/2014/main" id="{1725C5D4-C1FE-B84E-91FA-148DF03687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976" name="Line 554">
                  <a:extLst>
                    <a:ext uri="{FF2B5EF4-FFF2-40B4-BE49-F238E27FC236}">
                      <a16:creationId xmlns:a16="http://schemas.microsoft.com/office/drawing/2014/main" id="{C6B0AE46-BA98-F349-BA1E-AECB3F6B06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7" name="Line 555">
                  <a:extLst>
                    <a:ext uri="{FF2B5EF4-FFF2-40B4-BE49-F238E27FC236}">
                      <a16:creationId xmlns:a16="http://schemas.microsoft.com/office/drawing/2014/main" id="{10679FEF-B720-D146-859F-3FF998D676A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8" name="Line 556">
                  <a:extLst>
                    <a:ext uri="{FF2B5EF4-FFF2-40B4-BE49-F238E27FC236}">
                      <a16:creationId xmlns:a16="http://schemas.microsoft.com/office/drawing/2014/main" id="{00CBAB85-1505-BF43-A00C-A1240370048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79" name="Line 557">
                  <a:extLst>
                    <a:ext uri="{FF2B5EF4-FFF2-40B4-BE49-F238E27FC236}">
                      <a16:creationId xmlns:a16="http://schemas.microsoft.com/office/drawing/2014/main" id="{7D03C6F2-756D-2A4E-8EC9-92056CB88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920" name="Line 558">
              <a:extLst>
                <a:ext uri="{FF2B5EF4-FFF2-40B4-BE49-F238E27FC236}">
                  <a16:creationId xmlns:a16="http://schemas.microsoft.com/office/drawing/2014/main" id="{A9A9E3E2-E87E-D84F-80C2-666563273C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1" name="Line 559">
              <a:extLst>
                <a:ext uri="{FF2B5EF4-FFF2-40B4-BE49-F238E27FC236}">
                  <a16:creationId xmlns:a16="http://schemas.microsoft.com/office/drawing/2014/main" id="{1E0A61D0-CC2C-D746-BE83-09B6572CDC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2" name="Line 560">
              <a:extLst>
                <a:ext uri="{FF2B5EF4-FFF2-40B4-BE49-F238E27FC236}">
                  <a16:creationId xmlns:a16="http://schemas.microsoft.com/office/drawing/2014/main" id="{B1F43249-75F1-434F-B4EF-AD890A7957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923" name="Line 561">
              <a:extLst>
                <a:ext uri="{FF2B5EF4-FFF2-40B4-BE49-F238E27FC236}">
                  <a16:creationId xmlns:a16="http://schemas.microsoft.com/office/drawing/2014/main" id="{43497270-1336-4248-908C-593412B3D8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924" name="Group 562">
              <a:extLst>
                <a:ext uri="{FF2B5EF4-FFF2-40B4-BE49-F238E27FC236}">
                  <a16:creationId xmlns:a16="http://schemas.microsoft.com/office/drawing/2014/main" id="{F1C02A9D-CB4C-C948-A966-490CEB817E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57926" name="AutoShape 563">
                <a:extLst>
                  <a:ext uri="{FF2B5EF4-FFF2-40B4-BE49-F238E27FC236}">
                    <a16:creationId xmlns:a16="http://schemas.microsoft.com/office/drawing/2014/main" id="{88956EC0-6F48-C54B-A0DE-FA0851C37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927" name="Group 564">
                <a:extLst>
                  <a:ext uri="{FF2B5EF4-FFF2-40B4-BE49-F238E27FC236}">
                    <a16:creationId xmlns:a16="http://schemas.microsoft.com/office/drawing/2014/main" id="{025B1FBF-56DE-FD42-BF03-126D5208DA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928" name="Line 565">
                  <a:extLst>
                    <a:ext uri="{FF2B5EF4-FFF2-40B4-BE49-F238E27FC236}">
                      <a16:creationId xmlns:a16="http://schemas.microsoft.com/office/drawing/2014/main" id="{6F904BC5-B123-164E-8948-0C45E36C3B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29" name="Line 566">
                  <a:extLst>
                    <a:ext uri="{FF2B5EF4-FFF2-40B4-BE49-F238E27FC236}">
                      <a16:creationId xmlns:a16="http://schemas.microsoft.com/office/drawing/2014/main" id="{278FAE53-8C9F-334D-8127-F8B4775A1D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0" name="Line 567">
                  <a:extLst>
                    <a:ext uri="{FF2B5EF4-FFF2-40B4-BE49-F238E27FC236}">
                      <a16:creationId xmlns:a16="http://schemas.microsoft.com/office/drawing/2014/main" id="{51DACD5D-3D03-A241-959A-685F5FB70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1" name="Line 568">
                  <a:extLst>
                    <a:ext uri="{FF2B5EF4-FFF2-40B4-BE49-F238E27FC236}">
                      <a16:creationId xmlns:a16="http://schemas.microsoft.com/office/drawing/2014/main" id="{A020467D-455C-0D4F-A90F-E9DC253CB1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2" name="Line 569">
                  <a:extLst>
                    <a:ext uri="{FF2B5EF4-FFF2-40B4-BE49-F238E27FC236}">
                      <a16:creationId xmlns:a16="http://schemas.microsoft.com/office/drawing/2014/main" id="{AEB67B07-9EC3-F94D-A51C-1FF10C8917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3" name="Line 570">
                  <a:extLst>
                    <a:ext uri="{FF2B5EF4-FFF2-40B4-BE49-F238E27FC236}">
                      <a16:creationId xmlns:a16="http://schemas.microsoft.com/office/drawing/2014/main" id="{BFC18780-2CE8-F34B-8BD4-746894D1DA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4" name="Line 571">
                  <a:extLst>
                    <a:ext uri="{FF2B5EF4-FFF2-40B4-BE49-F238E27FC236}">
                      <a16:creationId xmlns:a16="http://schemas.microsoft.com/office/drawing/2014/main" id="{8A933761-523D-2948-AE9E-BC6B3B3182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5" name="Line 572">
                  <a:extLst>
                    <a:ext uri="{FF2B5EF4-FFF2-40B4-BE49-F238E27FC236}">
                      <a16:creationId xmlns:a16="http://schemas.microsoft.com/office/drawing/2014/main" id="{6BF32A9B-B52B-F041-BC1D-BAD945FE0A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6" name="Line 573">
                  <a:extLst>
                    <a:ext uri="{FF2B5EF4-FFF2-40B4-BE49-F238E27FC236}">
                      <a16:creationId xmlns:a16="http://schemas.microsoft.com/office/drawing/2014/main" id="{05A60C2C-2DB9-7049-A1EE-C4B71A9B6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7" name="Line 574">
                  <a:extLst>
                    <a:ext uri="{FF2B5EF4-FFF2-40B4-BE49-F238E27FC236}">
                      <a16:creationId xmlns:a16="http://schemas.microsoft.com/office/drawing/2014/main" id="{0531FA4D-E754-CE47-B813-62971AA60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8" name="Line 575">
                  <a:extLst>
                    <a:ext uri="{FF2B5EF4-FFF2-40B4-BE49-F238E27FC236}">
                      <a16:creationId xmlns:a16="http://schemas.microsoft.com/office/drawing/2014/main" id="{55352666-6D58-8E46-BA78-00BCBE8595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39" name="Line 576">
                  <a:extLst>
                    <a:ext uri="{FF2B5EF4-FFF2-40B4-BE49-F238E27FC236}">
                      <a16:creationId xmlns:a16="http://schemas.microsoft.com/office/drawing/2014/main" id="{706A0D02-1E9A-FC42-B830-0FC5BE655F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0" name="Line 577">
                  <a:extLst>
                    <a:ext uri="{FF2B5EF4-FFF2-40B4-BE49-F238E27FC236}">
                      <a16:creationId xmlns:a16="http://schemas.microsoft.com/office/drawing/2014/main" id="{A72BBD94-A497-6144-8D34-0AF21B4C8F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1" name="Line 578">
                  <a:extLst>
                    <a:ext uri="{FF2B5EF4-FFF2-40B4-BE49-F238E27FC236}">
                      <a16:creationId xmlns:a16="http://schemas.microsoft.com/office/drawing/2014/main" id="{4EBF999F-A2B7-B141-8AAF-2990938A7E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942" name="Line 579">
                  <a:extLst>
                    <a:ext uri="{FF2B5EF4-FFF2-40B4-BE49-F238E27FC236}">
                      <a16:creationId xmlns:a16="http://schemas.microsoft.com/office/drawing/2014/main" id="{EBA06D8A-1ED7-F044-A74D-5E8F1C8F1B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943" name="Group 580">
                  <a:extLst>
                    <a:ext uri="{FF2B5EF4-FFF2-40B4-BE49-F238E27FC236}">
                      <a16:creationId xmlns:a16="http://schemas.microsoft.com/office/drawing/2014/main" id="{EE581635-B095-EB40-939F-A6E513523B4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954" name="Line 581">
                    <a:extLst>
                      <a:ext uri="{FF2B5EF4-FFF2-40B4-BE49-F238E27FC236}">
                        <a16:creationId xmlns:a16="http://schemas.microsoft.com/office/drawing/2014/main" id="{11DFE1B9-FE78-F34C-97A5-C01A3531D3E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5" name="Line 582">
                    <a:extLst>
                      <a:ext uri="{FF2B5EF4-FFF2-40B4-BE49-F238E27FC236}">
                        <a16:creationId xmlns:a16="http://schemas.microsoft.com/office/drawing/2014/main" id="{E94079C9-7DF3-5943-BEB7-0C97E4BB23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6" name="Line 583">
                    <a:extLst>
                      <a:ext uri="{FF2B5EF4-FFF2-40B4-BE49-F238E27FC236}">
                        <a16:creationId xmlns:a16="http://schemas.microsoft.com/office/drawing/2014/main" id="{78DF91D0-00FC-5E46-BA4C-E04CEF8F62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7" name="Line 584">
                    <a:extLst>
                      <a:ext uri="{FF2B5EF4-FFF2-40B4-BE49-F238E27FC236}">
                        <a16:creationId xmlns:a16="http://schemas.microsoft.com/office/drawing/2014/main" id="{0C3B07D5-3EAD-EC47-B0FF-1C7940A392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44" name="Group 585">
                  <a:extLst>
                    <a:ext uri="{FF2B5EF4-FFF2-40B4-BE49-F238E27FC236}">
                      <a16:creationId xmlns:a16="http://schemas.microsoft.com/office/drawing/2014/main" id="{B0358CCD-A22D-0D47-A9DA-3F731CFB7D6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950" name="Line 586">
                    <a:extLst>
                      <a:ext uri="{FF2B5EF4-FFF2-40B4-BE49-F238E27FC236}">
                        <a16:creationId xmlns:a16="http://schemas.microsoft.com/office/drawing/2014/main" id="{0F2516BD-32B4-2D46-84EC-FFDBA15003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1" name="Line 587">
                    <a:extLst>
                      <a:ext uri="{FF2B5EF4-FFF2-40B4-BE49-F238E27FC236}">
                        <a16:creationId xmlns:a16="http://schemas.microsoft.com/office/drawing/2014/main" id="{7833A950-2DF6-3043-9A3A-D7A165161DF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2" name="Line 588">
                    <a:extLst>
                      <a:ext uri="{FF2B5EF4-FFF2-40B4-BE49-F238E27FC236}">
                        <a16:creationId xmlns:a16="http://schemas.microsoft.com/office/drawing/2014/main" id="{CB1C8C88-F1BF-BA44-8F79-EFC515DF593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53" name="Line 589">
                    <a:extLst>
                      <a:ext uri="{FF2B5EF4-FFF2-40B4-BE49-F238E27FC236}">
                        <a16:creationId xmlns:a16="http://schemas.microsoft.com/office/drawing/2014/main" id="{19C69BD5-986B-974D-8DAC-2425A1E1B1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45" name="Group 590">
                  <a:extLst>
                    <a:ext uri="{FF2B5EF4-FFF2-40B4-BE49-F238E27FC236}">
                      <a16:creationId xmlns:a16="http://schemas.microsoft.com/office/drawing/2014/main" id="{90E0D768-8412-364A-8E81-8CE7C2CC705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946" name="Line 591">
                    <a:extLst>
                      <a:ext uri="{FF2B5EF4-FFF2-40B4-BE49-F238E27FC236}">
                        <a16:creationId xmlns:a16="http://schemas.microsoft.com/office/drawing/2014/main" id="{DA7E1A3B-09BC-A74F-8038-67103D09796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7" name="Line 592">
                    <a:extLst>
                      <a:ext uri="{FF2B5EF4-FFF2-40B4-BE49-F238E27FC236}">
                        <a16:creationId xmlns:a16="http://schemas.microsoft.com/office/drawing/2014/main" id="{702FAA30-8576-AE4A-AC3D-6C61B0D5D39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8" name="Line 593">
                    <a:extLst>
                      <a:ext uri="{FF2B5EF4-FFF2-40B4-BE49-F238E27FC236}">
                        <a16:creationId xmlns:a16="http://schemas.microsoft.com/office/drawing/2014/main" id="{FC10EA5C-CEBD-0C47-8955-1B79D39DDA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49" name="Line 594">
                    <a:extLst>
                      <a:ext uri="{FF2B5EF4-FFF2-40B4-BE49-F238E27FC236}">
                        <a16:creationId xmlns:a16="http://schemas.microsoft.com/office/drawing/2014/main" id="{5DED8E8A-53A8-044B-B00E-F1434FDDE8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925" name="Line 595">
              <a:extLst>
                <a:ext uri="{FF2B5EF4-FFF2-40B4-BE49-F238E27FC236}">
                  <a16:creationId xmlns:a16="http://schemas.microsoft.com/office/drawing/2014/main" id="{42DB9FFC-5E22-A34B-9BAD-8D6510D480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3" name="Group 597">
            <a:extLst>
              <a:ext uri="{FF2B5EF4-FFF2-40B4-BE49-F238E27FC236}">
                <a16:creationId xmlns:a16="http://schemas.microsoft.com/office/drawing/2014/main" id="{4A94D45E-D6D4-C647-874D-05F8E6AAE470}"/>
              </a:ext>
            </a:extLst>
          </p:cNvPr>
          <p:cNvGrpSpPr>
            <a:grpSpLocks/>
          </p:cNvGrpSpPr>
          <p:nvPr/>
        </p:nvGrpSpPr>
        <p:grpSpPr bwMode="auto">
          <a:xfrm>
            <a:off x="6284914" y="3881438"/>
            <a:ext cx="1309687" cy="1147762"/>
            <a:chOff x="146" y="711"/>
            <a:chExt cx="825" cy="723"/>
          </a:xfrm>
        </p:grpSpPr>
        <p:sp>
          <p:nvSpPr>
            <p:cNvPr id="57710" name="AutoShape 598">
              <a:extLst>
                <a:ext uri="{FF2B5EF4-FFF2-40B4-BE49-F238E27FC236}">
                  <a16:creationId xmlns:a16="http://schemas.microsoft.com/office/drawing/2014/main" id="{AE48C8F0-820D-674B-AC3D-EB12631E6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11" name="AutoShape 599">
              <a:extLst>
                <a:ext uri="{FF2B5EF4-FFF2-40B4-BE49-F238E27FC236}">
                  <a16:creationId xmlns:a16="http://schemas.microsoft.com/office/drawing/2014/main" id="{4D233A25-3951-A94B-955D-BFE81B2CD7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12" name="Group 600">
              <a:extLst>
                <a:ext uri="{FF2B5EF4-FFF2-40B4-BE49-F238E27FC236}">
                  <a16:creationId xmlns:a16="http://schemas.microsoft.com/office/drawing/2014/main" id="{C5BAC3E7-20B3-B14B-8E6D-2F00B5B83B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57881" name="AutoShape 601">
                <a:extLst>
                  <a:ext uri="{FF2B5EF4-FFF2-40B4-BE49-F238E27FC236}">
                    <a16:creationId xmlns:a16="http://schemas.microsoft.com/office/drawing/2014/main" id="{1CDEB2AC-C889-F144-82DA-DA25D63C16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882" name="Group 602">
                <a:extLst>
                  <a:ext uri="{FF2B5EF4-FFF2-40B4-BE49-F238E27FC236}">
                    <a16:creationId xmlns:a16="http://schemas.microsoft.com/office/drawing/2014/main" id="{1688B680-EE0A-0147-97F5-73BEA2E0B2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883" name="Line 603">
                  <a:extLst>
                    <a:ext uri="{FF2B5EF4-FFF2-40B4-BE49-F238E27FC236}">
                      <a16:creationId xmlns:a16="http://schemas.microsoft.com/office/drawing/2014/main" id="{64AD4587-DCF9-B94D-9998-07553A47D0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4" name="Line 604">
                  <a:extLst>
                    <a:ext uri="{FF2B5EF4-FFF2-40B4-BE49-F238E27FC236}">
                      <a16:creationId xmlns:a16="http://schemas.microsoft.com/office/drawing/2014/main" id="{3C057B7C-74FE-1F44-8180-B70211CB5E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5" name="Line 605">
                  <a:extLst>
                    <a:ext uri="{FF2B5EF4-FFF2-40B4-BE49-F238E27FC236}">
                      <a16:creationId xmlns:a16="http://schemas.microsoft.com/office/drawing/2014/main" id="{C5528F8B-A36C-9F43-B966-14FBEF4E47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6" name="Line 606">
                  <a:extLst>
                    <a:ext uri="{FF2B5EF4-FFF2-40B4-BE49-F238E27FC236}">
                      <a16:creationId xmlns:a16="http://schemas.microsoft.com/office/drawing/2014/main" id="{3DF32D59-705C-4447-9C42-9A6A6A0E98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7" name="Line 607">
                  <a:extLst>
                    <a:ext uri="{FF2B5EF4-FFF2-40B4-BE49-F238E27FC236}">
                      <a16:creationId xmlns:a16="http://schemas.microsoft.com/office/drawing/2014/main" id="{DEE88146-70DB-1B4C-BFFC-9C02F19DF2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8" name="Line 608">
                  <a:extLst>
                    <a:ext uri="{FF2B5EF4-FFF2-40B4-BE49-F238E27FC236}">
                      <a16:creationId xmlns:a16="http://schemas.microsoft.com/office/drawing/2014/main" id="{3CDB70B8-44BF-8742-B4DB-D68BBC34F5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9" name="Line 609">
                  <a:extLst>
                    <a:ext uri="{FF2B5EF4-FFF2-40B4-BE49-F238E27FC236}">
                      <a16:creationId xmlns:a16="http://schemas.microsoft.com/office/drawing/2014/main" id="{8145EBA1-5B31-1841-94D5-2B83E8CD29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0" name="Line 610">
                  <a:extLst>
                    <a:ext uri="{FF2B5EF4-FFF2-40B4-BE49-F238E27FC236}">
                      <a16:creationId xmlns:a16="http://schemas.microsoft.com/office/drawing/2014/main" id="{0BC7BEE2-6481-D642-82C6-13F9F5AE1F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1" name="Line 611">
                  <a:extLst>
                    <a:ext uri="{FF2B5EF4-FFF2-40B4-BE49-F238E27FC236}">
                      <a16:creationId xmlns:a16="http://schemas.microsoft.com/office/drawing/2014/main" id="{4CDEC2AC-102D-1141-B440-628A64D4A9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2" name="Line 612">
                  <a:extLst>
                    <a:ext uri="{FF2B5EF4-FFF2-40B4-BE49-F238E27FC236}">
                      <a16:creationId xmlns:a16="http://schemas.microsoft.com/office/drawing/2014/main" id="{60952819-01CD-7B4A-9AF5-D1DC466E82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3" name="Line 613">
                  <a:extLst>
                    <a:ext uri="{FF2B5EF4-FFF2-40B4-BE49-F238E27FC236}">
                      <a16:creationId xmlns:a16="http://schemas.microsoft.com/office/drawing/2014/main" id="{2882A44F-F0A5-1A4A-A803-1324626088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4" name="Line 614">
                  <a:extLst>
                    <a:ext uri="{FF2B5EF4-FFF2-40B4-BE49-F238E27FC236}">
                      <a16:creationId xmlns:a16="http://schemas.microsoft.com/office/drawing/2014/main" id="{6DB47FC7-46AC-5142-BE95-96898130CF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5" name="Line 615">
                  <a:extLst>
                    <a:ext uri="{FF2B5EF4-FFF2-40B4-BE49-F238E27FC236}">
                      <a16:creationId xmlns:a16="http://schemas.microsoft.com/office/drawing/2014/main" id="{2632EA45-E4EA-6441-8968-ADC94748FC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6" name="Line 616">
                  <a:extLst>
                    <a:ext uri="{FF2B5EF4-FFF2-40B4-BE49-F238E27FC236}">
                      <a16:creationId xmlns:a16="http://schemas.microsoft.com/office/drawing/2014/main" id="{AE2A1504-0FED-2644-BFEF-2FCA64EBC1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97" name="Line 617">
                  <a:extLst>
                    <a:ext uri="{FF2B5EF4-FFF2-40B4-BE49-F238E27FC236}">
                      <a16:creationId xmlns:a16="http://schemas.microsoft.com/office/drawing/2014/main" id="{4FAF2BC6-E9E0-1B41-B732-FA3B3D03D9E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898" name="Group 618">
                  <a:extLst>
                    <a:ext uri="{FF2B5EF4-FFF2-40B4-BE49-F238E27FC236}">
                      <a16:creationId xmlns:a16="http://schemas.microsoft.com/office/drawing/2014/main" id="{732AF4C0-4C69-C244-8850-895170E4A9E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909" name="Line 619">
                    <a:extLst>
                      <a:ext uri="{FF2B5EF4-FFF2-40B4-BE49-F238E27FC236}">
                        <a16:creationId xmlns:a16="http://schemas.microsoft.com/office/drawing/2014/main" id="{8B6D2E64-7BB5-174E-BD23-D402D7B339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0" name="Line 620">
                    <a:extLst>
                      <a:ext uri="{FF2B5EF4-FFF2-40B4-BE49-F238E27FC236}">
                        <a16:creationId xmlns:a16="http://schemas.microsoft.com/office/drawing/2014/main" id="{E882DE10-FE24-7541-B362-C39B9384DA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1" name="Line 621">
                    <a:extLst>
                      <a:ext uri="{FF2B5EF4-FFF2-40B4-BE49-F238E27FC236}">
                        <a16:creationId xmlns:a16="http://schemas.microsoft.com/office/drawing/2014/main" id="{0D65650F-A6FD-2C40-9EF9-CD1F2480847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12" name="Line 622">
                    <a:extLst>
                      <a:ext uri="{FF2B5EF4-FFF2-40B4-BE49-F238E27FC236}">
                        <a16:creationId xmlns:a16="http://schemas.microsoft.com/office/drawing/2014/main" id="{1EA4E2D7-01DF-2749-A83F-BDEADF06DC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99" name="Group 623">
                  <a:extLst>
                    <a:ext uri="{FF2B5EF4-FFF2-40B4-BE49-F238E27FC236}">
                      <a16:creationId xmlns:a16="http://schemas.microsoft.com/office/drawing/2014/main" id="{E8118A4B-53D9-C545-AE12-9DDD6DD6861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905" name="Line 624">
                    <a:extLst>
                      <a:ext uri="{FF2B5EF4-FFF2-40B4-BE49-F238E27FC236}">
                        <a16:creationId xmlns:a16="http://schemas.microsoft.com/office/drawing/2014/main" id="{F2B1574C-7AF0-CB4E-9C3D-4DA02BD0BE6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6" name="Line 625">
                    <a:extLst>
                      <a:ext uri="{FF2B5EF4-FFF2-40B4-BE49-F238E27FC236}">
                        <a16:creationId xmlns:a16="http://schemas.microsoft.com/office/drawing/2014/main" id="{282764E6-BD17-CB46-A7F1-620F834DB8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7" name="Line 626">
                    <a:extLst>
                      <a:ext uri="{FF2B5EF4-FFF2-40B4-BE49-F238E27FC236}">
                        <a16:creationId xmlns:a16="http://schemas.microsoft.com/office/drawing/2014/main" id="{13363735-15E8-EF4C-90CE-CF2D5ECB202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8" name="Line 627">
                    <a:extLst>
                      <a:ext uri="{FF2B5EF4-FFF2-40B4-BE49-F238E27FC236}">
                        <a16:creationId xmlns:a16="http://schemas.microsoft.com/office/drawing/2014/main" id="{69BB99B6-435A-4145-9960-168FC829EBD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900" name="Group 628">
                  <a:extLst>
                    <a:ext uri="{FF2B5EF4-FFF2-40B4-BE49-F238E27FC236}">
                      <a16:creationId xmlns:a16="http://schemas.microsoft.com/office/drawing/2014/main" id="{8B39B142-2816-DB42-AF8F-37C5BE87CE0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901" name="Line 629">
                    <a:extLst>
                      <a:ext uri="{FF2B5EF4-FFF2-40B4-BE49-F238E27FC236}">
                        <a16:creationId xmlns:a16="http://schemas.microsoft.com/office/drawing/2014/main" id="{38687DA5-13AF-7242-984A-09E1D3EEBE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2" name="Line 630">
                    <a:extLst>
                      <a:ext uri="{FF2B5EF4-FFF2-40B4-BE49-F238E27FC236}">
                        <a16:creationId xmlns:a16="http://schemas.microsoft.com/office/drawing/2014/main" id="{F2FADDD5-A58A-5E4B-9686-72B3516488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3" name="Line 631">
                    <a:extLst>
                      <a:ext uri="{FF2B5EF4-FFF2-40B4-BE49-F238E27FC236}">
                        <a16:creationId xmlns:a16="http://schemas.microsoft.com/office/drawing/2014/main" id="{97195898-0F18-3149-A693-AD63689584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904" name="Line 632">
                    <a:extLst>
                      <a:ext uri="{FF2B5EF4-FFF2-40B4-BE49-F238E27FC236}">
                        <a16:creationId xmlns:a16="http://schemas.microsoft.com/office/drawing/2014/main" id="{EFD8D634-4D19-F748-94DA-F1D45EECE4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713" name="Group 633">
              <a:extLst>
                <a:ext uri="{FF2B5EF4-FFF2-40B4-BE49-F238E27FC236}">
                  <a16:creationId xmlns:a16="http://schemas.microsoft.com/office/drawing/2014/main" id="{7063DAFD-8EB8-7741-9522-84BEACA39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57851" name="Line 634">
                <a:extLst>
                  <a:ext uri="{FF2B5EF4-FFF2-40B4-BE49-F238E27FC236}">
                    <a16:creationId xmlns:a16="http://schemas.microsoft.com/office/drawing/2014/main" id="{8DD99008-A225-664B-A774-68F5328D3B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2" name="Line 635">
                <a:extLst>
                  <a:ext uri="{FF2B5EF4-FFF2-40B4-BE49-F238E27FC236}">
                    <a16:creationId xmlns:a16="http://schemas.microsoft.com/office/drawing/2014/main" id="{C5E702AF-7B59-5E42-8102-E5053411C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3" name="Line 636">
                <a:extLst>
                  <a:ext uri="{FF2B5EF4-FFF2-40B4-BE49-F238E27FC236}">
                    <a16:creationId xmlns:a16="http://schemas.microsoft.com/office/drawing/2014/main" id="{DE0FAFAE-11B2-A04B-9DC2-9CB70C59F2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4" name="Line 637">
                <a:extLst>
                  <a:ext uri="{FF2B5EF4-FFF2-40B4-BE49-F238E27FC236}">
                    <a16:creationId xmlns:a16="http://schemas.microsoft.com/office/drawing/2014/main" id="{3194EB59-7009-4448-BC07-5577ECD782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5" name="Line 638">
                <a:extLst>
                  <a:ext uri="{FF2B5EF4-FFF2-40B4-BE49-F238E27FC236}">
                    <a16:creationId xmlns:a16="http://schemas.microsoft.com/office/drawing/2014/main" id="{F1A0CE7C-CEBE-1445-A7D0-EDA41CCFF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6" name="Line 639">
                <a:extLst>
                  <a:ext uri="{FF2B5EF4-FFF2-40B4-BE49-F238E27FC236}">
                    <a16:creationId xmlns:a16="http://schemas.microsoft.com/office/drawing/2014/main" id="{23EF29A3-3328-AA4F-A456-C4DEEEDABD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7" name="Line 640">
                <a:extLst>
                  <a:ext uri="{FF2B5EF4-FFF2-40B4-BE49-F238E27FC236}">
                    <a16:creationId xmlns:a16="http://schemas.microsoft.com/office/drawing/2014/main" id="{577BE626-43E6-0149-ADCC-E02AAE3719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8" name="Line 641">
                <a:extLst>
                  <a:ext uri="{FF2B5EF4-FFF2-40B4-BE49-F238E27FC236}">
                    <a16:creationId xmlns:a16="http://schemas.microsoft.com/office/drawing/2014/main" id="{FFA32C96-8F6F-BC4B-B73F-477EDDB2AC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59" name="Line 642">
                <a:extLst>
                  <a:ext uri="{FF2B5EF4-FFF2-40B4-BE49-F238E27FC236}">
                    <a16:creationId xmlns:a16="http://schemas.microsoft.com/office/drawing/2014/main" id="{95B037A1-A918-BD42-8B5E-FF5EBAF791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0" name="Line 643">
                <a:extLst>
                  <a:ext uri="{FF2B5EF4-FFF2-40B4-BE49-F238E27FC236}">
                    <a16:creationId xmlns:a16="http://schemas.microsoft.com/office/drawing/2014/main" id="{C8A0B607-D1BB-A147-8D3C-C0065D099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1" name="Line 644">
                <a:extLst>
                  <a:ext uri="{FF2B5EF4-FFF2-40B4-BE49-F238E27FC236}">
                    <a16:creationId xmlns:a16="http://schemas.microsoft.com/office/drawing/2014/main" id="{B2CEB5A3-467E-C44A-84E6-85F96E6B9B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2" name="Line 645">
                <a:extLst>
                  <a:ext uri="{FF2B5EF4-FFF2-40B4-BE49-F238E27FC236}">
                    <a16:creationId xmlns:a16="http://schemas.microsoft.com/office/drawing/2014/main" id="{A898F47A-4747-9A4B-A7BE-4D3525617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3" name="Line 646">
                <a:extLst>
                  <a:ext uri="{FF2B5EF4-FFF2-40B4-BE49-F238E27FC236}">
                    <a16:creationId xmlns:a16="http://schemas.microsoft.com/office/drawing/2014/main" id="{6A13EC41-8E7E-B44D-B30F-5991CB4AA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4" name="Line 647">
                <a:extLst>
                  <a:ext uri="{FF2B5EF4-FFF2-40B4-BE49-F238E27FC236}">
                    <a16:creationId xmlns:a16="http://schemas.microsoft.com/office/drawing/2014/main" id="{1EBDD5FD-C60E-4349-875C-6B340A4930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65" name="Line 648">
                <a:extLst>
                  <a:ext uri="{FF2B5EF4-FFF2-40B4-BE49-F238E27FC236}">
                    <a16:creationId xmlns:a16="http://schemas.microsoft.com/office/drawing/2014/main" id="{795B33AF-6391-0345-B9F1-BBBB1971EE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866" name="Group 649">
                <a:extLst>
                  <a:ext uri="{FF2B5EF4-FFF2-40B4-BE49-F238E27FC236}">
                    <a16:creationId xmlns:a16="http://schemas.microsoft.com/office/drawing/2014/main" id="{C9418E38-F2AF-CF40-88D4-5FA37EBBAE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877" name="Line 650">
                  <a:extLst>
                    <a:ext uri="{FF2B5EF4-FFF2-40B4-BE49-F238E27FC236}">
                      <a16:creationId xmlns:a16="http://schemas.microsoft.com/office/drawing/2014/main" id="{9FE7EC29-EE6B-934B-BB45-69B2AA6901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8" name="Line 651">
                  <a:extLst>
                    <a:ext uri="{FF2B5EF4-FFF2-40B4-BE49-F238E27FC236}">
                      <a16:creationId xmlns:a16="http://schemas.microsoft.com/office/drawing/2014/main" id="{B9A2B0E9-5502-1141-AE7C-DEB721E759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9" name="Line 652">
                  <a:extLst>
                    <a:ext uri="{FF2B5EF4-FFF2-40B4-BE49-F238E27FC236}">
                      <a16:creationId xmlns:a16="http://schemas.microsoft.com/office/drawing/2014/main" id="{0A3D8EDC-F2A0-3145-AD7E-A6A7705EC3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80" name="Line 653">
                  <a:extLst>
                    <a:ext uri="{FF2B5EF4-FFF2-40B4-BE49-F238E27FC236}">
                      <a16:creationId xmlns:a16="http://schemas.microsoft.com/office/drawing/2014/main" id="{4C127ABC-B75F-7C42-8309-EA73FA1D0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67" name="Group 654">
                <a:extLst>
                  <a:ext uri="{FF2B5EF4-FFF2-40B4-BE49-F238E27FC236}">
                    <a16:creationId xmlns:a16="http://schemas.microsoft.com/office/drawing/2014/main" id="{B96502D8-BA20-D94D-AA08-97C014C2DDB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873" name="Line 655">
                  <a:extLst>
                    <a:ext uri="{FF2B5EF4-FFF2-40B4-BE49-F238E27FC236}">
                      <a16:creationId xmlns:a16="http://schemas.microsoft.com/office/drawing/2014/main" id="{3EE93F62-C7FC-8144-9314-AF765076BD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4" name="Line 656">
                  <a:extLst>
                    <a:ext uri="{FF2B5EF4-FFF2-40B4-BE49-F238E27FC236}">
                      <a16:creationId xmlns:a16="http://schemas.microsoft.com/office/drawing/2014/main" id="{5143107C-DA8B-D44E-951A-E0B547CEA4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5" name="Line 657">
                  <a:extLst>
                    <a:ext uri="{FF2B5EF4-FFF2-40B4-BE49-F238E27FC236}">
                      <a16:creationId xmlns:a16="http://schemas.microsoft.com/office/drawing/2014/main" id="{70B3142B-22DA-8E43-B4EA-026BE2A821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6" name="Line 658">
                  <a:extLst>
                    <a:ext uri="{FF2B5EF4-FFF2-40B4-BE49-F238E27FC236}">
                      <a16:creationId xmlns:a16="http://schemas.microsoft.com/office/drawing/2014/main" id="{2DD0031E-9CA0-B744-9A92-57C2309A42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68" name="Group 659">
                <a:extLst>
                  <a:ext uri="{FF2B5EF4-FFF2-40B4-BE49-F238E27FC236}">
                    <a16:creationId xmlns:a16="http://schemas.microsoft.com/office/drawing/2014/main" id="{48D457A1-9E5F-444A-95F0-7996E78A43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869" name="Line 660">
                  <a:extLst>
                    <a:ext uri="{FF2B5EF4-FFF2-40B4-BE49-F238E27FC236}">
                      <a16:creationId xmlns:a16="http://schemas.microsoft.com/office/drawing/2014/main" id="{35699BB9-D0BC-B840-9815-4A38B73E007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0" name="Line 661">
                  <a:extLst>
                    <a:ext uri="{FF2B5EF4-FFF2-40B4-BE49-F238E27FC236}">
                      <a16:creationId xmlns:a16="http://schemas.microsoft.com/office/drawing/2014/main" id="{11BAC92C-2DD9-3F45-8C04-8988ADAD1E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1" name="Line 662">
                  <a:extLst>
                    <a:ext uri="{FF2B5EF4-FFF2-40B4-BE49-F238E27FC236}">
                      <a16:creationId xmlns:a16="http://schemas.microsoft.com/office/drawing/2014/main" id="{91014CBE-A8F3-1A46-9EAF-C4A36B501E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72" name="Line 663">
                  <a:extLst>
                    <a:ext uri="{FF2B5EF4-FFF2-40B4-BE49-F238E27FC236}">
                      <a16:creationId xmlns:a16="http://schemas.microsoft.com/office/drawing/2014/main" id="{FD8A5DD0-AEA6-0149-AECF-1C7AB640C7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714" name="Group 664">
              <a:extLst>
                <a:ext uri="{FF2B5EF4-FFF2-40B4-BE49-F238E27FC236}">
                  <a16:creationId xmlns:a16="http://schemas.microsoft.com/office/drawing/2014/main" id="{E378697B-E13A-EC4C-B4C4-8A419CD22E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57821" name="Line 665">
                <a:extLst>
                  <a:ext uri="{FF2B5EF4-FFF2-40B4-BE49-F238E27FC236}">
                    <a16:creationId xmlns:a16="http://schemas.microsoft.com/office/drawing/2014/main" id="{B8A331CD-003C-6043-BBA9-BD2C3AD7DA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2" name="Line 666">
                <a:extLst>
                  <a:ext uri="{FF2B5EF4-FFF2-40B4-BE49-F238E27FC236}">
                    <a16:creationId xmlns:a16="http://schemas.microsoft.com/office/drawing/2014/main" id="{C82AD242-5F3F-574A-89EE-8F74BC1584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3" name="Line 667">
                <a:extLst>
                  <a:ext uri="{FF2B5EF4-FFF2-40B4-BE49-F238E27FC236}">
                    <a16:creationId xmlns:a16="http://schemas.microsoft.com/office/drawing/2014/main" id="{DCECA86D-1407-FE4C-A8F7-3ED7809CB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4" name="Line 668">
                <a:extLst>
                  <a:ext uri="{FF2B5EF4-FFF2-40B4-BE49-F238E27FC236}">
                    <a16:creationId xmlns:a16="http://schemas.microsoft.com/office/drawing/2014/main" id="{B8FF7EF4-7911-2F47-B5AC-307515EBB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5" name="Line 669">
                <a:extLst>
                  <a:ext uri="{FF2B5EF4-FFF2-40B4-BE49-F238E27FC236}">
                    <a16:creationId xmlns:a16="http://schemas.microsoft.com/office/drawing/2014/main" id="{6DBD8213-4FDC-F641-9713-80DCA57C76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6" name="Line 670">
                <a:extLst>
                  <a:ext uri="{FF2B5EF4-FFF2-40B4-BE49-F238E27FC236}">
                    <a16:creationId xmlns:a16="http://schemas.microsoft.com/office/drawing/2014/main" id="{9AE6FFFE-3D0E-884A-B422-232976D39B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7" name="Line 671">
                <a:extLst>
                  <a:ext uri="{FF2B5EF4-FFF2-40B4-BE49-F238E27FC236}">
                    <a16:creationId xmlns:a16="http://schemas.microsoft.com/office/drawing/2014/main" id="{BE620873-8575-E046-960B-787D04F79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8" name="Line 672">
                <a:extLst>
                  <a:ext uri="{FF2B5EF4-FFF2-40B4-BE49-F238E27FC236}">
                    <a16:creationId xmlns:a16="http://schemas.microsoft.com/office/drawing/2014/main" id="{CBD2D34E-EC8A-EC43-AB8A-2AB1ED3201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29" name="Line 673">
                <a:extLst>
                  <a:ext uri="{FF2B5EF4-FFF2-40B4-BE49-F238E27FC236}">
                    <a16:creationId xmlns:a16="http://schemas.microsoft.com/office/drawing/2014/main" id="{9542AE1D-4FED-5A4B-83D1-275FD865E6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0" name="Line 674">
                <a:extLst>
                  <a:ext uri="{FF2B5EF4-FFF2-40B4-BE49-F238E27FC236}">
                    <a16:creationId xmlns:a16="http://schemas.microsoft.com/office/drawing/2014/main" id="{C52CC678-30B0-A946-8C6A-865A07CD83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1" name="Line 675">
                <a:extLst>
                  <a:ext uri="{FF2B5EF4-FFF2-40B4-BE49-F238E27FC236}">
                    <a16:creationId xmlns:a16="http://schemas.microsoft.com/office/drawing/2014/main" id="{0ACE602D-E541-FB40-848D-224E5DA72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2" name="Line 676">
                <a:extLst>
                  <a:ext uri="{FF2B5EF4-FFF2-40B4-BE49-F238E27FC236}">
                    <a16:creationId xmlns:a16="http://schemas.microsoft.com/office/drawing/2014/main" id="{B24322FE-25A8-A047-B2C2-1276A6CF33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3" name="Line 677">
                <a:extLst>
                  <a:ext uri="{FF2B5EF4-FFF2-40B4-BE49-F238E27FC236}">
                    <a16:creationId xmlns:a16="http://schemas.microsoft.com/office/drawing/2014/main" id="{1EB76C0A-4FAE-9642-B78B-0F235D718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4" name="Line 678">
                <a:extLst>
                  <a:ext uri="{FF2B5EF4-FFF2-40B4-BE49-F238E27FC236}">
                    <a16:creationId xmlns:a16="http://schemas.microsoft.com/office/drawing/2014/main" id="{6128804D-7D3A-754C-9E94-BC510112D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835" name="Line 679">
                <a:extLst>
                  <a:ext uri="{FF2B5EF4-FFF2-40B4-BE49-F238E27FC236}">
                    <a16:creationId xmlns:a16="http://schemas.microsoft.com/office/drawing/2014/main" id="{E0AAABA3-4869-544C-857D-B800414A3E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836" name="Group 680">
                <a:extLst>
                  <a:ext uri="{FF2B5EF4-FFF2-40B4-BE49-F238E27FC236}">
                    <a16:creationId xmlns:a16="http://schemas.microsoft.com/office/drawing/2014/main" id="{BA3EB580-7E9A-8B4F-8808-34F193AE19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847" name="Line 681">
                  <a:extLst>
                    <a:ext uri="{FF2B5EF4-FFF2-40B4-BE49-F238E27FC236}">
                      <a16:creationId xmlns:a16="http://schemas.microsoft.com/office/drawing/2014/main" id="{5132C058-8BAD-7844-9E63-4905A54F22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8" name="Line 682">
                  <a:extLst>
                    <a:ext uri="{FF2B5EF4-FFF2-40B4-BE49-F238E27FC236}">
                      <a16:creationId xmlns:a16="http://schemas.microsoft.com/office/drawing/2014/main" id="{6FB07E64-C592-F742-A49D-6CDD85F8F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9" name="Line 683">
                  <a:extLst>
                    <a:ext uri="{FF2B5EF4-FFF2-40B4-BE49-F238E27FC236}">
                      <a16:creationId xmlns:a16="http://schemas.microsoft.com/office/drawing/2014/main" id="{0AE6421F-3D20-3F47-B6F0-92A1F8C214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50" name="Line 684">
                  <a:extLst>
                    <a:ext uri="{FF2B5EF4-FFF2-40B4-BE49-F238E27FC236}">
                      <a16:creationId xmlns:a16="http://schemas.microsoft.com/office/drawing/2014/main" id="{20A0A503-A4E7-F04D-B610-05FDB83CA7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37" name="Group 685">
                <a:extLst>
                  <a:ext uri="{FF2B5EF4-FFF2-40B4-BE49-F238E27FC236}">
                    <a16:creationId xmlns:a16="http://schemas.microsoft.com/office/drawing/2014/main" id="{C8ACCE80-819C-B64C-9A32-82C0AF64A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843" name="Line 686">
                  <a:extLst>
                    <a:ext uri="{FF2B5EF4-FFF2-40B4-BE49-F238E27FC236}">
                      <a16:creationId xmlns:a16="http://schemas.microsoft.com/office/drawing/2014/main" id="{20B0C96F-361E-D348-9E4A-DA147DC46D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4" name="Line 687">
                  <a:extLst>
                    <a:ext uri="{FF2B5EF4-FFF2-40B4-BE49-F238E27FC236}">
                      <a16:creationId xmlns:a16="http://schemas.microsoft.com/office/drawing/2014/main" id="{54629092-C815-EE47-A580-EC64C1AA6B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5" name="Line 688">
                  <a:extLst>
                    <a:ext uri="{FF2B5EF4-FFF2-40B4-BE49-F238E27FC236}">
                      <a16:creationId xmlns:a16="http://schemas.microsoft.com/office/drawing/2014/main" id="{4B9B6EC4-A7F3-8048-8914-3F5001BE75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6" name="Line 689">
                  <a:extLst>
                    <a:ext uri="{FF2B5EF4-FFF2-40B4-BE49-F238E27FC236}">
                      <a16:creationId xmlns:a16="http://schemas.microsoft.com/office/drawing/2014/main" id="{A1758ABC-58FC-0F4B-A76A-55AE539DF1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838" name="Group 690">
                <a:extLst>
                  <a:ext uri="{FF2B5EF4-FFF2-40B4-BE49-F238E27FC236}">
                    <a16:creationId xmlns:a16="http://schemas.microsoft.com/office/drawing/2014/main" id="{2BED524A-8AC6-0F44-905A-E740E84252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839" name="Line 691">
                  <a:extLst>
                    <a:ext uri="{FF2B5EF4-FFF2-40B4-BE49-F238E27FC236}">
                      <a16:creationId xmlns:a16="http://schemas.microsoft.com/office/drawing/2014/main" id="{CB9F5517-38CC-EE49-961A-4F97C7B350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0" name="Line 692">
                  <a:extLst>
                    <a:ext uri="{FF2B5EF4-FFF2-40B4-BE49-F238E27FC236}">
                      <a16:creationId xmlns:a16="http://schemas.microsoft.com/office/drawing/2014/main" id="{A97D99C1-6E92-5544-BF15-21A54F2430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1" name="Line 693">
                  <a:extLst>
                    <a:ext uri="{FF2B5EF4-FFF2-40B4-BE49-F238E27FC236}">
                      <a16:creationId xmlns:a16="http://schemas.microsoft.com/office/drawing/2014/main" id="{9E730C93-A661-F748-9718-A8ECA620AF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42" name="Line 694">
                  <a:extLst>
                    <a:ext uri="{FF2B5EF4-FFF2-40B4-BE49-F238E27FC236}">
                      <a16:creationId xmlns:a16="http://schemas.microsoft.com/office/drawing/2014/main" id="{6A304041-FA68-FF4C-A17B-EC613177F7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15" name="Line 695">
              <a:extLst>
                <a:ext uri="{FF2B5EF4-FFF2-40B4-BE49-F238E27FC236}">
                  <a16:creationId xmlns:a16="http://schemas.microsoft.com/office/drawing/2014/main" id="{92DC67F2-0291-0E42-A064-EAF993D086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6" name="Line 696">
              <a:extLst>
                <a:ext uri="{FF2B5EF4-FFF2-40B4-BE49-F238E27FC236}">
                  <a16:creationId xmlns:a16="http://schemas.microsoft.com/office/drawing/2014/main" id="{9201D405-7990-6446-B9E0-AC4BF8197C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7" name="Line 697">
              <a:extLst>
                <a:ext uri="{FF2B5EF4-FFF2-40B4-BE49-F238E27FC236}">
                  <a16:creationId xmlns:a16="http://schemas.microsoft.com/office/drawing/2014/main" id="{855567F9-64DB-B94B-82FE-A235640D25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718" name="Line 698">
              <a:extLst>
                <a:ext uri="{FF2B5EF4-FFF2-40B4-BE49-F238E27FC236}">
                  <a16:creationId xmlns:a16="http://schemas.microsoft.com/office/drawing/2014/main" id="{EEC5D5CB-0C2C-3745-A3A7-B1555DFA76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719" name="Group 699">
              <a:extLst>
                <a:ext uri="{FF2B5EF4-FFF2-40B4-BE49-F238E27FC236}">
                  <a16:creationId xmlns:a16="http://schemas.microsoft.com/office/drawing/2014/main" id="{B8C5287F-F07E-0F44-A176-1D67E1A102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57789" name="AutoShape 700">
                <a:extLst>
                  <a:ext uri="{FF2B5EF4-FFF2-40B4-BE49-F238E27FC236}">
                    <a16:creationId xmlns:a16="http://schemas.microsoft.com/office/drawing/2014/main" id="{A75C976D-00A4-8C46-953E-8B64072844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790" name="Group 701">
                <a:extLst>
                  <a:ext uri="{FF2B5EF4-FFF2-40B4-BE49-F238E27FC236}">
                    <a16:creationId xmlns:a16="http://schemas.microsoft.com/office/drawing/2014/main" id="{B7FE07D3-B2EF-4943-A994-97E1DF57DA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791" name="Line 702">
                  <a:extLst>
                    <a:ext uri="{FF2B5EF4-FFF2-40B4-BE49-F238E27FC236}">
                      <a16:creationId xmlns:a16="http://schemas.microsoft.com/office/drawing/2014/main" id="{44D33F48-74C0-8C40-9335-3E91EDA882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2" name="Line 703">
                  <a:extLst>
                    <a:ext uri="{FF2B5EF4-FFF2-40B4-BE49-F238E27FC236}">
                      <a16:creationId xmlns:a16="http://schemas.microsoft.com/office/drawing/2014/main" id="{145139F6-9198-A244-9DFE-AEB63A3E01C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3" name="Line 704">
                  <a:extLst>
                    <a:ext uri="{FF2B5EF4-FFF2-40B4-BE49-F238E27FC236}">
                      <a16:creationId xmlns:a16="http://schemas.microsoft.com/office/drawing/2014/main" id="{8DAEAB96-C90F-0B4A-A858-41486DC8D4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4" name="Line 705">
                  <a:extLst>
                    <a:ext uri="{FF2B5EF4-FFF2-40B4-BE49-F238E27FC236}">
                      <a16:creationId xmlns:a16="http://schemas.microsoft.com/office/drawing/2014/main" id="{E87BE0EC-0DEF-D547-976C-7CCE56D913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5" name="Line 706">
                  <a:extLst>
                    <a:ext uri="{FF2B5EF4-FFF2-40B4-BE49-F238E27FC236}">
                      <a16:creationId xmlns:a16="http://schemas.microsoft.com/office/drawing/2014/main" id="{4BB7EBA7-E43F-8A41-AEDC-EF6E0574AE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6" name="Line 707">
                  <a:extLst>
                    <a:ext uri="{FF2B5EF4-FFF2-40B4-BE49-F238E27FC236}">
                      <a16:creationId xmlns:a16="http://schemas.microsoft.com/office/drawing/2014/main" id="{526DEF6C-1AE6-E745-AA48-017835B7E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7" name="Line 708">
                  <a:extLst>
                    <a:ext uri="{FF2B5EF4-FFF2-40B4-BE49-F238E27FC236}">
                      <a16:creationId xmlns:a16="http://schemas.microsoft.com/office/drawing/2014/main" id="{BEDBB9A7-B06F-5E47-82C8-242B9143B8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8" name="Line 709">
                  <a:extLst>
                    <a:ext uri="{FF2B5EF4-FFF2-40B4-BE49-F238E27FC236}">
                      <a16:creationId xmlns:a16="http://schemas.microsoft.com/office/drawing/2014/main" id="{757237FF-1DBB-594B-B50A-748586114D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99" name="Line 710">
                  <a:extLst>
                    <a:ext uri="{FF2B5EF4-FFF2-40B4-BE49-F238E27FC236}">
                      <a16:creationId xmlns:a16="http://schemas.microsoft.com/office/drawing/2014/main" id="{3880DB3F-08F1-954A-9979-158D266F34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0" name="Line 711">
                  <a:extLst>
                    <a:ext uri="{FF2B5EF4-FFF2-40B4-BE49-F238E27FC236}">
                      <a16:creationId xmlns:a16="http://schemas.microsoft.com/office/drawing/2014/main" id="{B79463F3-A3E2-FF4F-99FF-AA3D4CD18D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1" name="Line 712">
                  <a:extLst>
                    <a:ext uri="{FF2B5EF4-FFF2-40B4-BE49-F238E27FC236}">
                      <a16:creationId xmlns:a16="http://schemas.microsoft.com/office/drawing/2014/main" id="{2CF18B55-E10F-7640-ADDD-B3A5FC758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2" name="Line 713">
                  <a:extLst>
                    <a:ext uri="{FF2B5EF4-FFF2-40B4-BE49-F238E27FC236}">
                      <a16:creationId xmlns:a16="http://schemas.microsoft.com/office/drawing/2014/main" id="{27194AB0-9466-8345-B475-BAA4D5570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3" name="Line 714">
                  <a:extLst>
                    <a:ext uri="{FF2B5EF4-FFF2-40B4-BE49-F238E27FC236}">
                      <a16:creationId xmlns:a16="http://schemas.microsoft.com/office/drawing/2014/main" id="{FDEF7A94-F9CB-4449-AF8A-A4B639D615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4" name="Line 715">
                  <a:extLst>
                    <a:ext uri="{FF2B5EF4-FFF2-40B4-BE49-F238E27FC236}">
                      <a16:creationId xmlns:a16="http://schemas.microsoft.com/office/drawing/2014/main" id="{C1C2CEED-4945-604A-8488-254994271C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805" name="Line 716">
                  <a:extLst>
                    <a:ext uri="{FF2B5EF4-FFF2-40B4-BE49-F238E27FC236}">
                      <a16:creationId xmlns:a16="http://schemas.microsoft.com/office/drawing/2014/main" id="{ED21237F-F640-5948-87FC-2C58504AB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806" name="Group 717">
                  <a:extLst>
                    <a:ext uri="{FF2B5EF4-FFF2-40B4-BE49-F238E27FC236}">
                      <a16:creationId xmlns:a16="http://schemas.microsoft.com/office/drawing/2014/main" id="{1A043558-526B-0F4E-B9AF-6F3DF7F63F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817" name="Line 718">
                    <a:extLst>
                      <a:ext uri="{FF2B5EF4-FFF2-40B4-BE49-F238E27FC236}">
                        <a16:creationId xmlns:a16="http://schemas.microsoft.com/office/drawing/2014/main" id="{24C9B366-45FA-8644-910B-AD761B1FCC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8" name="Line 719">
                    <a:extLst>
                      <a:ext uri="{FF2B5EF4-FFF2-40B4-BE49-F238E27FC236}">
                        <a16:creationId xmlns:a16="http://schemas.microsoft.com/office/drawing/2014/main" id="{8AF509BD-49A0-BE49-BA90-707BC94024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9" name="Line 720">
                    <a:extLst>
                      <a:ext uri="{FF2B5EF4-FFF2-40B4-BE49-F238E27FC236}">
                        <a16:creationId xmlns:a16="http://schemas.microsoft.com/office/drawing/2014/main" id="{A411837C-2DE3-BF40-A8B7-874E46F4B91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20" name="Line 721">
                    <a:extLst>
                      <a:ext uri="{FF2B5EF4-FFF2-40B4-BE49-F238E27FC236}">
                        <a16:creationId xmlns:a16="http://schemas.microsoft.com/office/drawing/2014/main" id="{9D173834-8204-7846-8CCF-E81804EBD96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07" name="Group 722">
                  <a:extLst>
                    <a:ext uri="{FF2B5EF4-FFF2-40B4-BE49-F238E27FC236}">
                      <a16:creationId xmlns:a16="http://schemas.microsoft.com/office/drawing/2014/main" id="{0346A2BC-87D4-124A-A54C-FF04C46F64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813" name="Line 723">
                    <a:extLst>
                      <a:ext uri="{FF2B5EF4-FFF2-40B4-BE49-F238E27FC236}">
                        <a16:creationId xmlns:a16="http://schemas.microsoft.com/office/drawing/2014/main" id="{117D289D-70F0-FA40-9885-42D1CF65E8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4" name="Line 724">
                    <a:extLst>
                      <a:ext uri="{FF2B5EF4-FFF2-40B4-BE49-F238E27FC236}">
                        <a16:creationId xmlns:a16="http://schemas.microsoft.com/office/drawing/2014/main" id="{8C1E0AE2-B98E-404C-8734-5867C0953B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5" name="Line 725">
                    <a:extLst>
                      <a:ext uri="{FF2B5EF4-FFF2-40B4-BE49-F238E27FC236}">
                        <a16:creationId xmlns:a16="http://schemas.microsoft.com/office/drawing/2014/main" id="{8052C9E8-32EF-B749-9BB1-CC20A413AA2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6" name="Line 726">
                    <a:extLst>
                      <a:ext uri="{FF2B5EF4-FFF2-40B4-BE49-F238E27FC236}">
                        <a16:creationId xmlns:a16="http://schemas.microsoft.com/office/drawing/2014/main" id="{E27341EF-193B-584A-9A81-1EEA875750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808" name="Group 727">
                  <a:extLst>
                    <a:ext uri="{FF2B5EF4-FFF2-40B4-BE49-F238E27FC236}">
                      <a16:creationId xmlns:a16="http://schemas.microsoft.com/office/drawing/2014/main" id="{4C7A657C-1D0F-F14B-A411-BDA2D9686B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809" name="Line 728">
                    <a:extLst>
                      <a:ext uri="{FF2B5EF4-FFF2-40B4-BE49-F238E27FC236}">
                        <a16:creationId xmlns:a16="http://schemas.microsoft.com/office/drawing/2014/main" id="{49637FAD-8590-FF49-9A20-367A23FF941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0" name="Line 729">
                    <a:extLst>
                      <a:ext uri="{FF2B5EF4-FFF2-40B4-BE49-F238E27FC236}">
                        <a16:creationId xmlns:a16="http://schemas.microsoft.com/office/drawing/2014/main" id="{78F70B4A-F570-F645-8760-CA4723AA5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1" name="Line 730">
                    <a:extLst>
                      <a:ext uri="{FF2B5EF4-FFF2-40B4-BE49-F238E27FC236}">
                        <a16:creationId xmlns:a16="http://schemas.microsoft.com/office/drawing/2014/main" id="{AD67D21F-13A3-124D-B769-E3C0A7581D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812" name="Line 731">
                    <a:extLst>
                      <a:ext uri="{FF2B5EF4-FFF2-40B4-BE49-F238E27FC236}">
                        <a16:creationId xmlns:a16="http://schemas.microsoft.com/office/drawing/2014/main" id="{08321179-FB03-3F4E-AF29-907AC4C8644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720" name="Line 732">
              <a:extLst>
                <a:ext uri="{FF2B5EF4-FFF2-40B4-BE49-F238E27FC236}">
                  <a16:creationId xmlns:a16="http://schemas.microsoft.com/office/drawing/2014/main" id="{C9FEA9E1-12D1-DF43-BEF6-4071F2498C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721" name="Group 733">
              <a:extLst>
                <a:ext uri="{FF2B5EF4-FFF2-40B4-BE49-F238E27FC236}">
                  <a16:creationId xmlns:a16="http://schemas.microsoft.com/office/drawing/2014/main" id="{345BF8AC-4694-034A-A4DA-92F8AEE321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57787" name="Rectangle 734">
                <a:extLst>
                  <a:ext uri="{FF2B5EF4-FFF2-40B4-BE49-F238E27FC236}">
                    <a16:creationId xmlns:a16="http://schemas.microsoft.com/office/drawing/2014/main" id="{789FFCA7-3315-944B-8A7A-095AA4BA90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788" name="Text Box 735">
                <a:extLst>
                  <a:ext uri="{FF2B5EF4-FFF2-40B4-BE49-F238E27FC236}">
                    <a16:creationId xmlns:a16="http://schemas.microsoft.com/office/drawing/2014/main" id="{D3322AE5-BAA0-934C-86F5-72B3FDEE85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57722" name="AutoShape 736">
              <a:extLst>
                <a:ext uri="{FF2B5EF4-FFF2-40B4-BE49-F238E27FC236}">
                  <a16:creationId xmlns:a16="http://schemas.microsoft.com/office/drawing/2014/main" id="{A169D71A-A3BD-8146-8BD1-383EF2177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23" name="Group 737">
              <a:extLst>
                <a:ext uri="{FF2B5EF4-FFF2-40B4-BE49-F238E27FC236}">
                  <a16:creationId xmlns:a16="http://schemas.microsoft.com/office/drawing/2014/main" id="{3C168EA0-CF48-2F44-AA5D-1169F88650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57757" name="Line 738">
                <a:extLst>
                  <a:ext uri="{FF2B5EF4-FFF2-40B4-BE49-F238E27FC236}">
                    <a16:creationId xmlns:a16="http://schemas.microsoft.com/office/drawing/2014/main" id="{04325672-3416-4844-8298-22CBE5862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58" name="Line 739">
                <a:extLst>
                  <a:ext uri="{FF2B5EF4-FFF2-40B4-BE49-F238E27FC236}">
                    <a16:creationId xmlns:a16="http://schemas.microsoft.com/office/drawing/2014/main" id="{23C1AE8A-C3AD-4D43-8412-B8574835CC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59" name="Line 740">
                <a:extLst>
                  <a:ext uri="{FF2B5EF4-FFF2-40B4-BE49-F238E27FC236}">
                    <a16:creationId xmlns:a16="http://schemas.microsoft.com/office/drawing/2014/main" id="{97ACB1EE-6FAC-B34C-80A2-3CC003D47E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0" name="Line 741">
                <a:extLst>
                  <a:ext uri="{FF2B5EF4-FFF2-40B4-BE49-F238E27FC236}">
                    <a16:creationId xmlns:a16="http://schemas.microsoft.com/office/drawing/2014/main" id="{DE6903AB-F703-174A-A1AE-DF06342AD2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1" name="Line 742">
                <a:extLst>
                  <a:ext uri="{FF2B5EF4-FFF2-40B4-BE49-F238E27FC236}">
                    <a16:creationId xmlns:a16="http://schemas.microsoft.com/office/drawing/2014/main" id="{161F414D-93A0-1F43-AB9A-6E7834481A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2" name="Line 743">
                <a:extLst>
                  <a:ext uri="{FF2B5EF4-FFF2-40B4-BE49-F238E27FC236}">
                    <a16:creationId xmlns:a16="http://schemas.microsoft.com/office/drawing/2014/main" id="{120F0061-9CC9-6143-9EE7-23E2AEA48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3" name="Line 744">
                <a:extLst>
                  <a:ext uri="{FF2B5EF4-FFF2-40B4-BE49-F238E27FC236}">
                    <a16:creationId xmlns:a16="http://schemas.microsoft.com/office/drawing/2014/main" id="{16E2E1BE-C3FE-7846-99D6-56550FB666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4" name="Line 745">
                <a:extLst>
                  <a:ext uri="{FF2B5EF4-FFF2-40B4-BE49-F238E27FC236}">
                    <a16:creationId xmlns:a16="http://schemas.microsoft.com/office/drawing/2014/main" id="{BEA86004-F849-E04A-923B-AC222A492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5" name="Line 746">
                <a:extLst>
                  <a:ext uri="{FF2B5EF4-FFF2-40B4-BE49-F238E27FC236}">
                    <a16:creationId xmlns:a16="http://schemas.microsoft.com/office/drawing/2014/main" id="{0F9D1146-9AB6-C54E-A96B-9EC81F6296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6" name="Line 747">
                <a:extLst>
                  <a:ext uri="{FF2B5EF4-FFF2-40B4-BE49-F238E27FC236}">
                    <a16:creationId xmlns:a16="http://schemas.microsoft.com/office/drawing/2014/main" id="{061B57AE-A07F-B340-BE84-8334C6EF12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7" name="Line 748">
                <a:extLst>
                  <a:ext uri="{FF2B5EF4-FFF2-40B4-BE49-F238E27FC236}">
                    <a16:creationId xmlns:a16="http://schemas.microsoft.com/office/drawing/2014/main" id="{C12CA996-78F8-7742-86AB-E012794B61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8" name="Line 749">
                <a:extLst>
                  <a:ext uri="{FF2B5EF4-FFF2-40B4-BE49-F238E27FC236}">
                    <a16:creationId xmlns:a16="http://schemas.microsoft.com/office/drawing/2014/main" id="{C20715CD-33F5-854E-9DA1-07CFD0AF41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69" name="Line 750">
                <a:extLst>
                  <a:ext uri="{FF2B5EF4-FFF2-40B4-BE49-F238E27FC236}">
                    <a16:creationId xmlns:a16="http://schemas.microsoft.com/office/drawing/2014/main" id="{B8EF9083-5A3F-4248-941D-0C61A103A0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70" name="Line 751">
                <a:extLst>
                  <a:ext uri="{FF2B5EF4-FFF2-40B4-BE49-F238E27FC236}">
                    <a16:creationId xmlns:a16="http://schemas.microsoft.com/office/drawing/2014/main" id="{F1C9C3F9-2A8C-484B-8730-EFFDE5BBF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71" name="Line 752">
                <a:extLst>
                  <a:ext uri="{FF2B5EF4-FFF2-40B4-BE49-F238E27FC236}">
                    <a16:creationId xmlns:a16="http://schemas.microsoft.com/office/drawing/2014/main" id="{C8B64D3B-CDC9-0149-B0DB-1DF83859AC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772" name="Group 753">
                <a:extLst>
                  <a:ext uri="{FF2B5EF4-FFF2-40B4-BE49-F238E27FC236}">
                    <a16:creationId xmlns:a16="http://schemas.microsoft.com/office/drawing/2014/main" id="{0D9B8585-7AEB-8548-AA1D-7DA6092C39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783" name="Line 754">
                  <a:extLst>
                    <a:ext uri="{FF2B5EF4-FFF2-40B4-BE49-F238E27FC236}">
                      <a16:creationId xmlns:a16="http://schemas.microsoft.com/office/drawing/2014/main" id="{1F1516EA-65D8-6A4A-B9DA-AC234E840C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4" name="Line 755">
                  <a:extLst>
                    <a:ext uri="{FF2B5EF4-FFF2-40B4-BE49-F238E27FC236}">
                      <a16:creationId xmlns:a16="http://schemas.microsoft.com/office/drawing/2014/main" id="{F8C30C84-597F-A94D-AD5D-04037DB6F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5" name="Line 756">
                  <a:extLst>
                    <a:ext uri="{FF2B5EF4-FFF2-40B4-BE49-F238E27FC236}">
                      <a16:creationId xmlns:a16="http://schemas.microsoft.com/office/drawing/2014/main" id="{ECE32BA9-A876-1243-85BC-F618911FCB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6" name="Line 757">
                  <a:extLst>
                    <a:ext uri="{FF2B5EF4-FFF2-40B4-BE49-F238E27FC236}">
                      <a16:creationId xmlns:a16="http://schemas.microsoft.com/office/drawing/2014/main" id="{192A1C6D-AC3C-624A-B859-4FC74146AC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73" name="Group 758">
                <a:extLst>
                  <a:ext uri="{FF2B5EF4-FFF2-40B4-BE49-F238E27FC236}">
                    <a16:creationId xmlns:a16="http://schemas.microsoft.com/office/drawing/2014/main" id="{2DAB1CC9-6A05-044A-A520-E9A462A02A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779" name="Line 759">
                  <a:extLst>
                    <a:ext uri="{FF2B5EF4-FFF2-40B4-BE49-F238E27FC236}">
                      <a16:creationId xmlns:a16="http://schemas.microsoft.com/office/drawing/2014/main" id="{DF3EBE00-533A-FB46-B38C-AE2249AFE0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0" name="Line 760">
                  <a:extLst>
                    <a:ext uri="{FF2B5EF4-FFF2-40B4-BE49-F238E27FC236}">
                      <a16:creationId xmlns:a16="http://schemas.microsoft.com/office/drawing/2014/main" id="{F370795A-FE67-D84C-8636-23008C62A7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1" name="Line 761">
                  <a:extLst>
                    <a:ext uri="{FF2B5EF4-FFF2-40B4-BE49-F238E27FC236}">
                      <a16:creationId xmlns:a16="http://schemas.microsoft.com/office/drawing/2014/main" id="{E857C94A-B17F-A445-9E4B-536E96D37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82" name="Line 762">
                  <a:extLst>
                    <a:ext uri="{FF2B5EF4-FFF2-40B4-BE49-F238E27FC236}">
                      <a16:creationId xmlns:a16="http://schemas.microsoft.com/office/drawing/2014/main" id="{D9F508EC-8AB6-F548-A0DB-510AE0D56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74" name="Group 763">
                <a:extLst>
                  <a:ext uri="{FF2B5EF4-FFF2-40B4-BE49-F238E27FC236}">
                    <a16:creationId xmlns:a16="http://schemas.microsoft.com/office/drawing/2014/main" id="{56FFA919-2B99-A04A-AE2E-7741A8791C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775" name="Line 764">
                  <a:extLst>
                    <a:ext uri="{FF2B5EF4-FFF2-40B4-BE49-F238E27FC236}">
                      <a16:creationId xmlns:a16="http://schemas.microsoft.com/office/drawing/2014/main" id="{90EF0AE7-5DB6-E441-8FFC-F966BA491D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6" name="Line 765">
                  <a:extLst>
                    <a:ext uri="{FF2B5EF4-FFF2-40B4-BE49-F238E27FC236}">
                      <a16:creationId xmlns:a16="http://schemas.microsoft.com/office/drawing/2014/main" id="{5506D5F2-DE9B-B943-A54C-34C37D8516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7" name="Line 766">
                  <a:extLst>
                    <a:ext uri="{FF2B5EF4-FFF2-40B4-BE49-F238E27FC236}">
                      <a16:creationId xmlns:a16="http://schemas.microsoft.com/office/drawing/2014/main" id="{66CD69EC-8616-174B-B13F-409B68A98E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78" name="Line 767">
                  <a:extLst>
                    <a:ext uri="{FF2B5EF4-FFF2-40B4-BE49-F238E27FC236}">
                      <a16:creationId xmlns:a16="http://schemas.microsoft.com/office/drawing/2014/main" id="{EEA315A7-7661-F64F-933D-2CD8D21DB2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24" name="AutoShape 768">
              <a:extLst>
                <a:ext uri="{FF2B5EF4-FFF2-40B4-BE49-F238E27FC236}">
                  <a16:creationId xmlns:a16="http://schemas.microsoft.com/office/drawing/2014/main" id="{53907F4F-8CA1-8544-BFA6-6D3341EBEA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725" name="Group 769">
              <a:extLst>
                <a:ext uri="{FF2B5EF4-FFF2-40B4-BE49-F238E27FC236}">
                  <a16:creationId xmlns:a16="http://schemas.microsoft.com/office/drawing/2014/main" id="{0FC3098E-599F-7F4A-8B5B-DB461C031C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57727" name="Line 770">
                <a:extLst>
                  <a:ext uri="{FF2B5EF4-FFF2-40B4-BE49-F238E27FC236}">
                    <a16:creationId xmlns:a16="http://schemas.microsoft.com/office/drawing/2014/main" id="{9C3D79D7-9DD6-E948-A2AF-AD42649646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28" name="Line 771">
                <a:extLst>
                  <a:ext uri="{FF2B5EF4-FFF2-40B4-BE49-F238E27FC236}">
                    <a16:creationId xmlns:a16="http://schemas.microsoft.com/office/drawing/2014/main" id="{8DB1F952-330D-3A4A-B692-7C5839CCC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29" name="Line 772">
                <a:extLst>
                  <a:ext uri="{FF2B5EF4-FFF2-40B4-BE49-F238E27FC236}">
                    <a16:creationId xmlns:a16="http://schemas.microsoft.com/office/drawing/2014/main" id="{220653DA-6B69-504A-B01C-136B7A1C8A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0" name="Line 773">
                <a:extLst>
                  <a:ext uri="{FF2B5EF4-FFF2-40B4-BE49-F238E27FC236}">
                    <a16:creationId xmlns:a16="http://schemas.microsoft.com/office/drawing/2014/main" id="{910385D9-E0EA-3947-838F-0F254360E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1" name="Line 774">
                <a:extLst>
                  <a:ext uri="{FF2B5EF4-FFF2-40B4-BE49-F238E27FC236}">
                    <a16:creationId xmlns:a16="http://schemas.microsoft.com/office/drawing/2014/main" id="{23C656CF-6364-6F49-9875-5030931E6C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2" name="Line 775">
                <a:extLst>
                  <a:ext uri="{FF2B5EF4-FFF2-40B4-BE49-F238E27FC236}">
                    <a16:creationId xmlns:a16="http://schemas.microsoft.com/office/drawing/2014/main" id="{C1B51B31-F354-7641-97BB-2E6D6A815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3" name="Line 776">
                <a:extLst>
                  <a:ext uri="{FF2B5EF4-FFF2-40B4-BE49-F238E27FC236}">
                    <a16:creationId xmlns:a16="http://schemas.microsoft.com/office/drawing/2014/main" id="{178C655C-F544-CD43-85A9-98DC3EFA7F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4" name="Line 777">
                <a:extLst>
                  <a:ext uri="{FF2B5EF4-FFF2-40B4-BE49-F238E27FC236}">
                    <a16:creationId xmlns:a16="http://schemas.microsoft.com/office/drawing/2014/main" id="{20421C52-96DA-9F45-803C-1EF079DD2E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5" name="Line 778">
                <a:extLst>
                  <a:ext uri="{FF2B5EF4-FFF2-40B4-BE49-F238E27FC236}">
                    <a16:creationId xmlns:a16="http://schemas.microsoft.com/office/drawing/2014/main" id="{913781F7-A752-524E-B8E3-C220EBC5CB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6" name="Line 779">
                <a:extLst>
                  <a:ext uri="{FF2B5EF4-FFF2-40B4-BE49-F238E27FC236}">
                    <a16:creationId xmlns:a16="http://schemas.microsoft.com/office/drawing/2014/main" id="{B3888060-D28F-3548-95DD-6827825F2A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7" name="Line 780">
                <a:extLst>
                  <a:ext uri="{FF2B5EF4-FFF2-40B4-BE49-F238E27FC236}">
                    <a16:creationId xmlns:a16="http://schemas.microsoft.com/office/drawing/2014/main" id="{8388D692-41B6-0A41-B1E0-B4F681C7F7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8" name="Line 781">
                <a:extLst>
                  <a:ext uri="{FF2B5EF4-FFF2-40B4-BE49-F238E27FC236}">
                    <a16:creationId xmlns:a16="http://schemas.microsoft.com/office/drawing/2014/main" id="{C8DB0FF1-97BD-A349-B7EB-0846650516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39" name="Line 782">
                <a:extLst>
                  <a:ext uri="{FF2B5EF4-FFF2-40B4-BE49-F238E27FC236}">
                    <a16:creationId xmlns:a16="http://schemas.microsoft.com/office/drawing/2014/main" id="{41CC560C-E81D-354B-969E-9BE77BA530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40" name="Line 783">
                <a:extLst>
                  <a:ext uri="{FF2B5EF4-FFF2-40B4-BE49-F238E27FC236}">
                    <a16:creationId xmlns:a16="http://schemas.microsoft.com/office/drawing/2014/main" id="{BB7CA5CC-BE58-2A4C-9972-0F695E3341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741" name="Line 784">
                <a:extLst>
                  <a:ext uri="{FF2B5EF4-FFF2-40B4-BE49-F238E27FC236}">
                    <a16:creationId xmlns:a16="http://schemas.microsoft.com/office/drawing/2014/main" id="{7765242C-A482-8941-B139-7D13F6D9DF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742" name="Group 785">
                <a:extLst>
                  <a:ext uri="{FF2B5EF4-FFF2-40B4-BE49-F238E27FC236}">
                    <a16:creationId xmlns:a16="http://schemas.microsoft.com/office/drawing/2014/main" id="{FE8B7882-9923-7947-9C14-26D823BFD3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753" name="Line 786">
                  <a:extLst>
                    <a:ext uri="{FF2B5EF4-FFF2-40B4-BE49-F238E27FC236}">
                      <a16:creationId xmlns:a16="http://schemas.microsoft.com/office/drawing/2014/main" id="{7B2337E7-6FA2-D243-A13E-00970634A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4" name="Line 787">
                  <a:extLst>
                    <a:ext uri="{FF2B5EF4-FFF2-40B4-BE49-F238E27FC236}">
                      <a16:creationId xmlns:a16="http://schemas.microsoft.com/office/drawing/2014/main" id="{A84CD587-F76B-EE4C-B564-F19992936F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5" name="Line 788">
                  <a:extLst>
                    <a:ext uri="{FF2B5EF4-FFF2-40B4-BE49-F238E27FC236}">
                      <a16:creationId xmlns:a16="http://schemas.microsoft.com/office/drawing/2014/main" id="{61B6190B-DB72-CE45-AA48-4C05034A91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6" name="Line 789">
                  <a:extLst>
                    <a:ext uri="{FF2B5EF4-FFF2-40B4-BE49-F238E27FC236}">
                      <a16:creationId xmlns:a16="http://schemas.microsoft.com/office/drawing/2014/main" id="{37E8B34C-76E7-5F40-80E9-CAB19DD6C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43" name="Group 790">
                <a:extLst>
                  <a:ext uri="{FF2B5EF4-FFF2-40B4-BE49-F238E27FC236}">
                    <a16:creationId xmlns:a16="http://schemas.microsoft.com/office/drawing/2014/main" id="{E1C35B63-8591-A647-AE9E-C234CF1B3D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749" name="Line 791">
                  <a:extLst>
                    <a:ext uri="{FF2B5EF4-FFF2-40B4-BE49-F238E27FC236}">
                      <a16:creationId xmlns:a16="http://schemas.microsoft.com/office/drawing/2014/main" id="{ED8E778E-313E-7A48-9385-DEA02B2AE2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0" name="Line 792">
                  <a:extLst>
                    <a:ext uri="{FF2B5EF4-FFF2-40B4-BE49-F238E27FC236}">
                      <a16:creationId xmlns:a16="http://schemas.microsoft.com/office/drawing/2014/main" id="{517592BF-886E-6D4E-ACD9-7D16CF469A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1" name="Line 793">
                  <a:extLst>
                    <a:ext uri="{FF2B5EF4-FFF2-40B4-BE49-F238E27FC236}">
                      <a16:creationId xmlns:a16="http://schemas.microsoft.com/office/drawing/2014/main" id="{60209860-D5FB-8643-8AFC-7AAD350415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52" name="Line 794">
                  <a:extLst>
                    <a:ext uri="{FF2B5EF4-FFF2-40B4-BE49-F238E27FC236}">
                      <a16:creationId xmlns:a16="http://schemas.microsoft.com/office/drawing/2014/main" id="{8429A364-FDC1-564B-9781-46A7204871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744" name="Group 795">
                <a:extLst>
                  <a:ext uri="{FF2B5EF4-FFF2-40B4-BE49-F238E27FC236}">
                    <a16:creationId xmlns:a16="http://schemas.microsoft.com/office/drawing/2014/main" id="{D3601E02-F33B-9E4E-99ED-E309C6079B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745" name="Line 796">
                  <a:extLst>
                    <a:ext uri="{FF2B5EF4-FFF2-40B4-BE49-F238E27FC236}">
                      <a16:creationId xmlns:a16="http://schemas.microsoft.com/office/drawing/2014/main" id="{F1ED3261-779D-AC44-9FD8-3D98C64A0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6" name="Line 797">
                  <a:extLst>
                    <a:ext uri="{FF2B5EF4-FFF2-40B4-BE49-F238E27FC236}">
                      <a16:creationId xmlns:a16="http://schemas.microsoft.com/office/drawing/2014/main" id="{80DB3AFB-8D40-0941-A482-C70D8C7EAD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7" name="Line 798">
                  <a:extLst>
                    <a:ext uri="{FF2B5EF4-FFF2-40B4-BE49-F238E27FC236}">
                      <a16:creationId xmlns:a16="http://schemas.microsoft.com/office/drawing/2014/main" id="{8208825B-39B8-8049-AB39-3DFE968582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748" name="Line 799">
                  <a:extLst>
                    <a:ext uri="{FF2B5EF4-FFF2-40B4-BE49-F238E27FC236}">
                      <a16:creationId xmlns:a16="http://schemas.microsoft.com/office/drawing/2014/main" id="{D74D6E83-DAD7-6A41-8CAF-D066E6B404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726" name="Line 800">
              <a:extLst>
                <a:ext uri="{FF2B5EF4-FFF2-40B4-BE49-F238E27FC236}">
                  <a16:creationId xmlns:a16="http://schemas.microsoft.com/office/drawing/2014/main" id="{3F3D7D4A-7CCD-5F49-ADF8-10483F9558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4" name="Group 802">
            <a:extLst>
              <a:ext uri="{FF2B5EF4-FFF2-40B4-BE49-F238E27FC236}">
                <a16:creationId xmlns:a16="http://schemas.microsoft.com/office/drawing/2014/main" id="{E3D7DCA5-9063-FE46-8B56-74A1077F1F2D}"/>
              </a:ext>
            </a:extLst>
          </p:cNvPr>
          <p:cNvGrpSpPr>
            <a:grpSpLocks/>
          </p:cNvGrpSpPr>
          <p:nvPr/>
        </p:nvGrpSpPr>
        <p:grpSpPr bwMode="auto">
          <a:xfrm>
            <a:off x="5287964" y="3609975"/>
            <a:ext cx="623887" cy="330200"/>
            <a:chOff x="2647" y="2987"/>
            <a:chExt cx="393" cy="208"/>
          </a:xfrm>
        </p:grpSpPr>
        <p:sp>
          <p:nvSpPr>
            <p:cNvPr id="57708" name="Rectangle 803">
              <a:extLst>
                <a:ext uri="{FF2B5EF4-FFF2-40B4-BE49-F238E27FC236}">
                  <a16:creationId xmlns:a16="http://schemas.microsoft.com/office/drawing/2014/main" id="{0E8E098C-CEC0-D04C-AFFE-618E101C21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709" name="Text Box 804">
              <a:extLst>
                <a:ext uri="{FF2B5EF4-FFF2-40B4-BE49-F238E27FC236}">
                  <a16:creationId xmlns:a16="http://schemas.microsoft.com/office/drawing/2014/main" id="{0B030FCA-7527-F946-911E-95263F032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  <a:cs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57355" name="Group 806">
            <a:extLst>
              <a:ext uri="{FF2B5EF4-FFF2-40B4-BE49-F238E27FC236}">
                <a16:creationId xmlns:a16="http://schemas.microsoft.com/office/drawing/2014/main" id="{D209CDA4-A663-294F-A2B3-7182625591F8}"/>
              </a:ext>
            </a:extLst>
          </p:cNvPr>
          <p:cNvGrpSpPr>
            <a:grpSpLocks/>
          </p:cNvGrpSpPr>
          <p:nvPr/>
        </p:nvGrpSpPr>
        <p:grpSpPr bwMode="auto">
          <a:xfrm>
            <a:off x="7646989" y="3700463"/>
            <a:ext cx="1309687" cy="1147762"/>
            <a:chOff x="146" y="711"/>
            <a:chExt cx="825" cy="723"/>
          </a:xfrm>
        </p:grpSpPr>
        <p:sp>
          <p:nvSpPr>
            <p:cNvPr id="57505" name="AutoShape 807">
              <a:extLst>
                <a:ext uri="{FF2B5EF4-FFF2-40B4-BE49-F238E27FC236}">
                  <a16:creationId xmlns:a16="http://schemas.microsoft.com/office/drawing/2014/main" id="{700DF426-7DA0-2A4F-A06F-E04B13042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506" name="AutoShape 808">
              <a:extLst>
                <a:ext uri="{FF2B5EF4-FFF2-40B4-BE49-F238E27FC236}">
                  <a16:creationId xmlns:a16="http://schemas.microsoft.com/office/drawing/2014/main" id="{A7534953-6DD2-B746-A49F-CEF82916A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07" name="Group 809">
              <a:extLst>
                <a:ext uri="{FF2B5EF4-FFF2-40B4-BE49-F238E27FC236}">
                  <a16:creationId xmlns:a16="http://schemas.microsoft.com/office/drawing/2014/main" id="{EE7DB61B-FCA9-2F4C-A0A3-C3B5784482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57676" name="AutoShape 810">
                <a:extLst>
                  <a:ext uri="{FF2B5EF4-FFF2-40B4-BE49-F238E27FC236}">
                    <a16:creationId xmlns:a16="http://schemas.microsoft.com/office/drawing/2014/main" id="{960180B7-0FE9-5A43-8D95-D18A8DDC6F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677" name="Group 811">
                <a:extLst>
                  <a:ext uri="{FF2B5EF4-FFF2-40B4-BE49-F238E27FC236}">
                    <a16:creationId xmlns:a16="http://schemas.microsoft.com/office/drawing/2014/main" id="{E97153B5-DFF2-1444-9C07-6F095102FD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678" name="Line 812">
                  <a:extLst>
                    <a:ext uri="{FF2B5EF4-FFF2-40B4-BE49-F238E27FC236}">
                      <a16:creationId xmlns:a16="http://schemas.microsoft.com/office/drawing/2014/main" id="{12DD1649-CB2A-0A44-B36A-3C02929160B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9" name="Line 813">
                  <a:extLst>
                    <a:ext uri="{FF2B5EF4-FFF2-40B4-BE49-F238E27FC236}">
                      <a16:creationId xmlns:a16="http://schemas.microsoft.com/office/drawing/2014/main" id="{D8B91D6B-B54F-144C-A1E6-CCB09CAE29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0" name="Line 814">
                  <a:extLst>
                    <a:ext uri="{FF2B5EF4-FFF2-40B4-BE49-F238E27FC236}">
                      <a16:creationId xmlns:a16="http://schemas.microsoft.com/office/drawing/2014/main" id="{1D997BF8-5372-7D45-B085-D2979B583E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1" name="Line 815">
                  <a:extLst>
                    <a:ext uri="{FF2B5EF4-FFF2-40B4-BE49-F238E27FC236}">
                      <a16:creationId xmlns:a16="http://schemas.microsoft.com/office/drawing/2014/main" id="{6929D6D5-033C-7A41-BA3A-1E7A31708D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2" name="Line 816">
                  <a:extLst>
                    <a:ext uri="{FF2B5EF4-FFF2-40B4-BE49-F238E27FC236}">
                      <a16:creationId xmlns:a16="http://schemas.microsoft.com/office/drawing/2014/main" id="{2D69A518-AD12-1944-9AB8-13490ED654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3" name="Line 817">
                  <a:extLst>
                    <a:ext uri="{FF2B5EF4-FFF2-40B4-BE49-F238E27FC236}">
                      <a16:creationId xmlns:a16="http://schemas.microsoft.com/office/drawing/2014/main" id="{4C3CB260-5A3D-824E-9F78-B00F793568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4" name="Line 818">
                  <a:extLst>
                    <a:ext uri="{FF2B5EF4-FFF2-40B4-BE49-F238E27FC236}">
                      <a16:creationId xmlns:a16="http://schemas.microsoft.com/office/drawing/2014/main" id="{9EBEEF31-4554-214A-82F5-0CB4EBBF11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5" name="Line 819">
                  <a:extLst>
                    <a:ext uri="{FF2B5EF4-FFF2-40B4-BE49-F238E27FC236}">
                      <a16:creationId xmlns:a16="http://schemas.microsoft.com/office/drawing/2014/main" id="{3E5C9B6A-1903-A34F-A374-6C1FCC9701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6" name="Line 820">
                  <a:extLst>
                    <a:ext uri="{FF2B5EF4-FFF2-40B4-BE49-F238E27FC236}">
                      <a16:creationId xmlns:a16="http://schemas.microsoft.com/office/drawing/2014/main" id="{7AE8F8BE-C28B-6840-905B-8CEAD8B605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7" name="Line 821">
                  <a:extLst>
                    <a:ext uri="{FF2B5EF4-FFF2-40B4-BE49-F238E27FC236}">
                      <a16:creationId xmlns:a16="http://schemas.microsoft.com/office/drawing/2014/main" id="{B7E93071-578F-6048-B1CC-7534F18499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8" name="Line 822">
                  <a:extLst>
                    <a:ext uri="{FF2B5EF4-FFF2-40B4-BE49-F238E27FC236}">
                      <a16:creationId xmlns:a16="http://schemas.microsoft.com/office/drawing/2014/main" id="{0D393A73-5DD6-BB48-B749-0865C7E7E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89" name="Line 823">
                  <a:extLst>
                    <a:ext uri="{FF2B5EF4-FFF2-40B4-BE49-F238E27FC236}">
                      <a16:creationId xmlns:a16="http://schemas.microsoft.com/office/drawing/2014/main" id="{0DE8320A-D083-9B47-BEFC-C244E1EAC7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0" name="Line 824">
                  <a:extLst>
                    <a:ext uri="{FF2B5EF4-FFF2-40B4-BE49-F238E27FC236}">
                      <a16:creationId xmlns:a16="http://schemas.microsoft.com/office/drawing/2014/main" id="{5A87F2E6-615A-7B45-8979-F47F2CAE91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1" name="Line 825">
                  <a:extLst>
                    <a:ext uri="{FF2B5EF4-FFF2-40B4-BE49-F238E27FC236}">
                      <a16:creationId xmlns:a16="http://schemas.microsoft.com/office/drawing/2014/main" id="{5B5F6BFC-45E1-1F4B-8FE8-E554417EBC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92" name="Line 826">
                  <a:extLst>
                    <a:ext uri="{FF2B5EF4-FFF2-40B4-BE49-F238E27FC236}">
                      <a16:creationId xmlns:a16="http://schemas.microsoft.com/office/drawing/2014/main" id="{8679F6E6-4E76-3346-8676-B9F871B1C9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693" name="Group 827">
                  <a:extLst>
                    <a:ext uri="{FF2B5EF4-FFF2-40B4-BE49-F238E27FC236}">
                      <a16:creationId xmlns:a16="http://schemas.microsoft.com/office/drawing/2014/main" id="{66A84B38-9DDD-094B-A806-6F3AD210C9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704" name="Line 828">
                    <a:extLst>
                      <a:ext uri="{FF2B5EF4-FFF2-40B4-BE49-F238E27FC236}">
                        <a16:creationId xmlns:a16="http://schemas.microsoft.com/office/drawing/2014/main" id="{37AD0BD1-68F0-CA4B-B4B1-4593CA9326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5" name="Line 829">
                    <a:extLst>
                      <a:ext uri="{FF2B5EF4-FFF2-40B4-BE49-F238E27FC236}">
                        <a16:creationId xmlns:a16="http://schemas.microsoft.com/office/drawing/2014/main" id="{04F74205-FB36-504A-9BD6-39CD7169A3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6" name="Line 830">
                    <a:extLst>
                      <a:ext uri="{FF2B5EF4-FFF2-40B4-BE49-F238E27FC236}">
                        <a16:creationId xmlns:a16="http://schemas.microsoft.com/office/drawing/2014/main" id="{944A7018-EE8B-EA48-B7DA-2829D6BA569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7" name="Line 831">
                    <a:extLst>
                      <a:ext uri="{FF2B5EF4-FFF2-40B4-BE49-F238E27FC236}">
                        <a16:creationId xmlns:a16="http://schemas.microsoft.com/office/drawing/2014/main" id="{541D1766-D0BE-0440-BAC2-BCA2026FC0E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94" name="Group 832">
                  <a:extLst>
                    <a:ext uri="{FF2B5EF4-FFF2-40B4-BE49-F238E27FC236}">
                      <a16:creationId xmlns:a16="http://schemas.microsoft.com/office/drawing/2014/main" id="{B4036CD7-B88A-6343-87BF-922675FFF47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700" name="Line 833">
                    <a:extLst>
                      <a:ext uri="{FF2B5EF4-FFF2-40B4-BE49-F238E27FC236}">
                        <a16:creationId xmlns:a16="http://schemas.microsoft.com/office/drawing/2014/main" id="{57B13F7C-721B-6F4B-A69B-56331720648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1" name="Line 834">
                    <a:extLst>
                      <a:ext uri="{FF2B5EF4-FFF2-40B4-BE49-F238E27FC236}">
                        <a16:creationId xmlns:a16="http://schemas.microsoft.com/office/drawing/2014/main" id="{C051E376-4A80-0846-B990-F32A8A33E99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2" name="Line 835">
                    <a:extLst>
                      <a:ext uri="{FF2B5EF4-FFF2-40B4-BE49-F238E27FC236}">
                        <a16:creationId xmlns:a16="http://schemas.microsoft.com/office/drawing/2014/main" id="{B8945315-3F38-4A4D-8535-9843404F800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703" name="Line 836">
                    <a:extLst>
                      <a:ext uri="{FF2B5EF4-FFF2-40B4-BE49-F238E27FC236}">
                        <a16:creationId xmlns:a16="http://schemas.microsoft.com/office/drawing/2014/main" id="{8E4C26ED-9401-784B-8C53-964DCA9A36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95" name="Group 837">
                  <a:extLst>
                    <a:ext uri="{FF2B5EF4-FFF2-40B4-BE49-F238E27FC236}">
                      <a16:creationId xmlns:a16="http://schemas.microsoft.com/office/drawing/2014/main" id="{86419674-42D5-F641-8AE4-FB4C288DB66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696" name="Line 838">
                    <a:extLst>
                      <a:ext uri="{FF2B5EF4-FFF2-40B4-BE49-F238E27FC236}">
                        <a16:creationId xmlns:a16="http://schemas.microsoft.com/office/drawing/2014/main" id="{42834E4B-F83E-F348-9BFA-CD9654DC1B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7" name="Line 839">
                    <a:extLst>
                      <a:ext uri="{FF2B5EF4-FFF2-40B4-BE49-F238E27FC236}">
                        <a16:creationId xmlns:a16="http://schemas.microsoft.com/office/drawing/2014/main" id="{63E9BCD7-903D-7244-8612-6C6A63A5B21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8" name="Line 840">
                    <a:extLst>
                      <a:ext uri="{FF2B5EF4-FFF2-40B4-BE49-F238E27FC236}">
                        <a16:creationId xmlns:a16="http://schemas.microsoft.com/office/drawing/2014/main" id="{54A40E9C-792E-7040-8B0F-BF72B0C15A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99" name="Line 841">
                    <a:extLst>
                      <a:ext uri="{FF2B5EF4-FFF2-40B4-BE49-F238E27FC236}">
                        <a16:creationId xmlns:a16="http://schemas.microsoft.com/office/drawing/2014/main" id="{DA4B8D6A-CBF9-874D-9E11-B958951C439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57508" name="Group 842">
              <a:extLst>
                <a:ext uri="{FF2B5EF4-FFF2-40B4-BE49-F238E27FC236}">
                  <a16:creationId xmlns:a16="http://schemas.microsoft.com/office/drawing/2014/main" id="{EC21E8C6-53CB-174B-B4BD-6AE1C7D3E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57646" name="Line 843">
                <a:extLst>
                  <a:ext uri="{FF2B5EF4-FFF2-40B4-BE49-F238E27FC236}">
                    <a16:creationId xmlns:a16="http://schemas.microsoft.com/office/drawing/2014/main" id="{B062C4C5-8479-3046-B89F-8227B0079E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7" name="Line 844">
                <a:extLst>
                  <a:ext uri="{FF2B5EF4-FFF2-40B4-BE49-F238E27FC236}">
                    <a16:creationId xmlns:a16="http://schemas.microsoft.com/office/drawing/2014/main" id="{91AF3E06-170C-B848-9005-E248D98694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8" name="Line 845">
                <a:extLst>
                  <a:ext uri="{FF2B5EF4-FFF2-40B4-BE49-F238E27FC236}">
                    <a16:creationId xmlns:a16="http://schemas.microsoft.com/office/drawing/2014/main" id="{0E1A7179-7D4D-264C-BCF6-4CD454BB5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49" name="Line 846">
                <a:extLst>
                  <a:ext uri="{FF2B5EF4-FFF2-40B4-BE49-F238E27FC236}">
                    <a16:creationId xmlns:a16="http://schemas.microsoft.com/office/drawing/2014/main" id="{F04F326F-C4E5-904F-B8C6-3E7979AD9E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0" name="Line 847">
                <a:extLst>
                  <a:ext uri="{FF2B5EF4-FFF2-40B4-BE49-F238E27FC236}">
                    <a16:creationId xmlns:a16="http://schemas.microsoft.com/office/drawing/2014/main" id="{5E66C6E6-BFC5-0A4B-904F-42B2E3DDF8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1" name="Line 848">
                <a:extLst>
                  <a:ext uri="{FF2B5EF4-FFF2-40B4-BE49-F238E27FC236}">
                    <a16:creationId xmlns:a16="http://schemas.microsoft.com/office/drawing/2014/main" id="{6E9F0E2A-038A-0542-83D0-135D4AC33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2" name="Line 849">
                <a:extLst>
                  <a:ext uri="{FF2B5EF4-FFF2-40B4-BE49-F238E27FC236}">
                    <a16:creationId xmlns:a16="http://schemas.microsoft.com/office/drawing/2014/main" id="{CF7E9A8D-9AF2-9B43-A83F-9DBF96C09E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3" name="Line 850">
                <a:extLst>
                  <a:ext uri="{FF2B5EF4-FFF2-40B4-BE49-F238E27FC236}">
                    <a16:creationId xmlns:a16="http://schemas.microsoft.com/office/drawing/2014/main" id="{50C7D709-DB46-A647-94BF-649A2AEB8A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4" name="Line 851">
                <a:extLst>
                  <a:ext uri="{FF2B5EF4-FFF2-40B4-BE49-F238E27FC236}">
                    <a16:creationId xmlns:a16="http://schemas.microsoft.com/office/drawing/2014/main" id="{834ED4FB-3D36-594C-B0F0-56DB3CC097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5" name="Line 852">
                <a:extLst>
                  <a:ext uri="{FF2B5EF4-FFF2-40B4-BE49-F238E27FC236}">
                    <a16:creationId xmlns:a16="http://schemas.microsoft.com/office/drawing/2014/main" id="{599662E3-A659-414F-A080-CA5066E99A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6" name="Line 853">
                <a:extLst>
                  <a:ext uri="{FF2B5EF4-FFF2-40B4-BE49-F238E27FC236}">
                    <a16:creationId xmlns:a16="http://schemas.microsoft.com/office/drawing/2014/main" id="{7C5B4399-4BDA-6945-98C9-520607CE81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7" name="Line 854">
                <a:extLst>
                  <a:ext uri="{FF2B5EF4-FFF2-40B4-BE49-F238E27FC236}">
                    <a16:creationId xmlns:a16="http://schemas.microsoft.com/office/drawing/2014/main" id="{9EDA7BC4-D2C3-2A4B-9122-B27B7CBBC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8" name="Line 855">
                <a:extLst>
                  <a:ext uri="{FF2B5EF4-FFF2-40B4-BE49-F238E27FC236}">
                    <a16:creationId xmlns:a16="http://schemas.microsoft.com/office/drawing/2014/main" id="{7DA9E99C-EC4E-2E41-A6DD-24D2BE7F23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59" name="Line 856">
                <a:extLst>
                  <a:ext uri="{FF2B5EF4-FFF2-40B4-BE49-F238E27FC236}">
                    <a16:creationId xmlns:a16="http://schemas.microsoft.com/office/drawing/2014/main" id="{F3341587-FB07-974C-A055-C51D1859A5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60" name="Line 857">
                <a:extLst>
                  <a:ext uri="{FF2B5EF4-FFF2-40B4-BE49-F238E27FC236}">
                    <a16:creationId xmlns:a16="http://schemas.microsoft.com/office/drawing/2014/main" id="{B3F29BF3-DFF5-D143-A96E-6DCE9ED13B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661" name="Group 858">
                <a:extLst>
                  <a:ext uri="{FF2B5EF4-FFF2-40B4-BE49-F238E27FC236}">
                    <a16:creationId xmlns:a16="http://schemas.microsoft.com/office/drawing/2014/main" id="{8B058822-8D85-594B-AB30-788B064435D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672" name="Line 859">
                  <a:extLst>
                    <a:ext uri="{FF2B5EF4-FFF2-40B4-BE49-F238E27FC236}">
                      <a16:creationId xmlns:a16="http://schemas.microsoft.com/office/drawing/2014/main" id="{A0C91ED5-4A7C-244C-AA37-784732AC5DD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3" name="Line 860">
                  <a:extLst>
                    <a:ext uri="{FF2B5EF4-FFF2-40B4-BE49-F238E27FC236}">
                      <a16:creationId xmlns:a16="http://schemas.microsoft.com/office/drawing/2014/main" id="{CFE65C06-2F39-1D4C-8861-7261918243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4" name="Line 861">
                  <a:extLst>
                    <a:ext uri="{FF2B5EF4-FFF2-40B4-BE49-F238E27FC236}">
                      <a16:creationId xmlns:a16="http://schemas.microsoft.com/office/drawing/2014/main" id="{CEBA3D9A-9400-DD47-9F65-267CF021DC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5" name="Line 862">
                  <a:extLst>
                    <a:ext uri="{FF2B5EF4-FFF2-40B4-BE49-F238E27FC236}">
                      <a16:creationId xmlns:a16="http://schemas.microsoft.com/office/drawing/2014/main" id="{16A607AB-6EDE-1148-89E6-A8D5AEA4A1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62" name="Group 863">
                <a:extLst>
                  <a:ext uri="{FF2B5EF4-FFF2-40B4-BE49-F238E27FC236}">
                    <a16:creationId xmlns:a16="http://schemas.microsoft.com/office/drawing/2014/main" id="{7DD7E2E2-9CD5-464E-911B-16858C0F31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668" name="Line 864">
                  <a:extLst>
                    <a:ext uri="{FF2B5EF4-FFF2-40B4-BE49-F238E27FC236}">
                      <a16:creationId xmlns:a16="http://schemas.microsoft.com/office/drawing/2014/main" id="{30B1DB2C-A7EA-5F40-9623-9EF9B6471A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9" name="Line 865">
                  <a:extLst>
                    <a:ext uri="{FF2B5EF4-FFF2-40B4-BE49-F238E27FC236}">
                      <a16:creationId xmlns:a16="http://schemas.microsoft.com/office/drawing/2014/main" id="{17B44B27-3F80-F24D-9220-206B1DE5F5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0" name="Line 866">
                  <a:extLst>
                    <a:ext uri="{FF2B5EF4-FFF2-40B4-BE49-F238E27FC236}">
                      <a16:creationId xmlns:a16="http://schemas.microsoft.com/office/drawing/2014/main" id="{F0775812-BCDB-CD41-B16F-DF57479778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71" name="Line 867">
                  <a:extLst>
                    <a:ext uri="{FF2B5EF4-FFF2-40B4-BE49-F238E27FC236}">
                      <a16:creationId xmlns:a16="http://schemas.microsoft.com/office/drawing/2014/main" id="{23EDE192-0B26-3E4E-AEE7-398AAA8505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63" name="Group 868">
                <a:extLst>
                  <a:ext uri="{FF2B5EF4-FFF2-40B4-BE49-F238E27FC236}">
                    <a16:creationId xmlns:a16="http://schemas.microsoft.com/office/drawing/2014/main" id="{7E61D013-072E-7740-A00A-68BB300444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664" name="Line 869">
                  <a:extLst>
                    <a:ext uri="{FF2B5EF4-FFF2-40B4-BE49-F238E27FC236}">
                      <a16:creationId xmlns:a16="http://schemas.microsoft.com/office/drawing/2014/main" id="{C0476D32-EDA5-E544-9376-DACDC5DE67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5" name="Line 870">
                  <a:extLst>
                    <a:ext uri="{FF2B5EF4-FFF2-40B4-BE49-F238E27FC236}">
                      <a16:creationId xmlns:a16="http://schemas.microsoft.com/office/drawing/2014/main" id="{F34F84F6-2BD1-134D-81CC-48BA3019F3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6" name="Line 871">
                  <a:extLst>
                    <a:ext uri="{FF2B5EF4-FFF2-40B4-BE49-F238E27FC236}">
                      <a16:creationId xmlns:a16="http://schemas.microsoft.com/office/drawing/2014/main" id="{F9399E11-BBBE-334D-8389-4360AEEA8B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67" name="Line 872">
                  <a:extLst>
                    <a:ext uri="{FF2B5EF4-FFF2-40B4-BE49-F238E27FC236}">
                      <a16:creationId xmlns:a16="http://schemas.microsoft.com/office/drawing/2014/main" id="{3ACB5C63-46EF-7A48-BB64-68AF89D5FE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509" name="Group 873">
              <a:extLst>
                <a:ext uri="{FF2B5EF4-FFF2-40B4-BE49-F238E27FC236}">
                  <a16:creationId xmlns:a16="http://schemas.microsoft.com/office/drawing/2014/main" id="{6B15EA4A-C2B8-9A46-AF0C-F047E148A8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57616" name="Line 874">
                <a:extLst>
                  <a:ext uri="{FF2B5EF4-FFF2-40B4-BE49-F238E27FC236}">
                    <a16:creationId xmlns:a16="http://schemas.microsoft.com/office/drawing/2014/main" id="{C50C6836-80DB-0046-99BE-510810333C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7" name="Line 875">
                <a:extLst>
                  <a:ext uri="{FF2B5EF4-FFF2-40B4-BE49-F238E27FC236}">
                    <a16:creationId xmlns:a16="http://schemas.microsoft.com/office/drawing/2014/main" id="{DFD79A14-3F92-3645-B5C0-C55C57BE3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8" name="Line 876">
                <a:extLst>
                  <a:ext uri="{FF2B5EF4-FFF2-40B4-BE49-F238E27FC236}">
                    <a16:creationId xmlns:a16="http://schemas.microsoft.com/office/drawing/2014/main" id="{4108100B-2270-E44E-9005-2764CA894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19" name="Line 877">
                <a:extLst>
                  <a:ext uri="{FF2B5EF4-FFF2-40B4-BE49-F238E27FC236}">
                    <a16:creationId xmlns:a16="http://schemas.microsoft.com/office/drawing/2014/main" id="{0458644E-06BC-2D47-9AC7-13697C36C9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0" name="Line 878">
                <a:extLst>
                  <a:ext uri="{FF2B5EF4-FFF2-40B4-BE49-F238E27FC236}">
                    <a16:creationId xmlns:a16="http://schemas.microsoft.com/office/drawing/2014/main" id="{7EBDCEB3-AD51-674F-BF53-BA4EDB5726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1" name="Line 879">
                <a:extLst>
                  <a:ext uri="{FF2B5EF4-FFF2-40B4-BE49-F238E27FC236}">
                    <a16:creationId xmlns:a16="http://schemas.microsoft.com/office/drawing/2014/main" id="{BFC2336E-810E-C144-90F0-416097A770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2" name="Line 880">
                <a:extLst>
                  <a:ext uri="{FF2B5EF4-FFF2-40B4-BE49-F238E27FC236}">
                    <a16:creationId xmlns:a16="http://schemas.microsoft.com/office/drawing/2014/main" id="{61E8A5C1-744E-314C-9FBD-318A96881B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3" name="Line 881">
                <a:extLst>
                  <a:ext uri="{FF2B5EF4-FFF2-40B4-BE49-F238E27FC236}">
                    <a16:creationId xmlns:a16="http://schemas.microsoft.com/office/drawing/2014/main" id="{017626C1-D7F2-B24B-8D35-75F425326A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4" name="Line 882">
                <a:extLst>
                  <a:ext uri="{FF2B5EF4-FFF2-40B4-BE49-F238E27FC236}">
                    <a16:creationId xmlns:a16="http://schemas.microsoft.com/office/drawing/2014/main" id="{81E4DE89-FC40-2044-AFE0-7FE3FA8DF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5" name="Line 883">
                <a:extLst>
                  <a:ext uri="{FF2B5EF4-FFF2-40B4-BE49-F238E27FC236}">
                    <a16:creationId xmlns:a16="http://schemas.microsoft.com/office/drawing/2014/main" id="{E897DCF2-8590-1645-99EE-FCDC9DBBF6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6" name="Line 884">
                <a:extLst>
                  <a:ext uri="{FF2B5EF4-FFF2-40B4-BE49-F238E27FC236}">
                    <a16:creationId xmlns:a16="http://schemas.microsoft.com/office/drawing/2014/main" id="{2B85A82C-BE2B-5B4B-BB39-6F2BF3360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7" name="Line 885">
                <a:extLst>
                  <a:ext uri="{FF2B5EF4-FFF2-40B4-BE49-F238E27FC236}">
                    <a16:creationId xmlns:a16="http://schemas.microsoft.com/office/drawing/2014/main" id="{A4496A8B-51D9-A44E-AAB6-5F1842F6C9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8" name="Line 886">
                <a:extLst>
                  <a:ext uri="{FF2B5EF4-FFF2-40B4-BE49-F238E27FC236}">
                    <a16:creationId xmlns:a16="http://schemas.microsoft.com/office/drawing/2014/main" id="{DD809CF7-DBBF-B14A-B3D8-9B7CD79B86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29" name="Line 887">
                <a:extLst>
                  <a:ext uri="{FF2B5EF4-FFF2-40B4-BE49-F238E27FC236}">
                    <a16:creationId xmlns:a16="http://schemas.microsoft.com/office/drawing/2014/main" id="{8EEC2070-6CB9-8C4C-8539-74B21933C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630" name="Line 888">
                <a:extLst>
                  <a:ext uri="{FF2B5EF4-FFF2-40B4-BE49-F238E27FC236}">
                    <a16:creationId xmlns:a16="http://schemas.microsoft.com/office/drawing/2014/main" id="{4A92B2EC-4AAD-BD40-A354-E4BA23A913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631" name="Group 889">
                <a:extLst>
                  <a:ext uri="{FF2B5EF4-FFF2-40B4-BE49-F238E27FC236}">
                    <a16:creationId xmlns:a16="http://schemas.microsoft.com/office/drawing/2014/main" id="{6F283172-E613-5F4E-A082-1F15B485F85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642" name="Line 890">
                  <a:extLst>
                    <a:ext uri="{FF2B5EF4-FFF2-40B4-BE49-F238E27FC236}">
                      <a16:creationId xmlns:a16="http://schemas.microsoft.com/office/drawing/2014/main" id="{B0610E0D-C92D-5843-B2AC-20DAD8F5CC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3" name="Line 891">
                  <a:extLst>
                    <a:ext uri="{FF2B5EF4-FFF2-40B4-BE49-F238E27FC236}">
                      <a16:creationId xmlns:a16="http://schemas.microsoft.com/office/drawing/2014/main" id="{33F40DDF-4864-604B-8789-E01E432BA2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4" name="Line 892">
                  <a:extLst>
                    <a:ext uri="{FF2B5EF4-FFF2-40B4-BE49-F238E27FC236}">
                      <a16:creationId xmlns:a16="http://schemas.microsoft.com/office/drawing/2014/main" id="{65970BE3-639D-774B-8622-372480F292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5" name="Line 893">
                  <a:extLst>
                    <a:ext uri="{FF2B5EF4-FFF2-40B4-BE49-F238E27FC236}">
                      <a16:creationId xmlns:a16="http://schemas.microsoft.com/office/drawing/2014/main" id="{28C8ABA8-DF7F-7546-9F50-9D8332EF0B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32" name="Group 894">
                <a:extLst>
                  <a:ext uri="{FF2B5EF4-FFF2-40B4-BE49-F238E27FC236}">
                    <a16:creationId xmlns:a16="http://schemas.microsoft.com/office/drawing/2014/main" id="{814EF8B7-DDF2-0346-B121-157DAFA2AB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638" name="Line 895">
                  <a:extLst>
                    <a:ext uri="{FF2B5EF4-FFF2-40B4-BE49-F238E27FC236}">
                      <a16:creationId xmlns:a16="http://schemas.microsoft.com/office/drawing/2014/main" id="{456DFB06-5E55-7D41-9470-4901DFC22A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9" name="Line 896">
                  <a:extLst>
                    <a:ext uri="{FF2B5EF4-FFF2-40B4-BE49-F238E27FC236}">
                      <a16:creationId xmlns:a16="http://schemas.microsoft.com/office/drawing/2014/main" id="{07B4A865-12A1-7843-9114-74D45B58B6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0" name="Line 897">
                  <a:extLst>
                    <a:ext uri="{FF2B5EF4-FFF2-40B4-BE49-F238E27FC236}">
                      <a16:creationId xmlns:a16="http://schemas.microsoft.com/office/drawing/2014/main" id="{9A1EC20A-7877-5C48-8A4E-F4364A7F90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41" name="Line 898">
                  <a:extLst>
                    <a:ext uri="{FF2B5EF4-FFF2-40B4-BE49-F238E27FC236}">
                      <a16:creationId xmlns:a16="http://schemas.microsoft.com/office/drawing/2014/main" id="{F03A3F7C-527A-D94A-8E33-B521737835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633" name="Group 899">
                <a:extLst>
                  <a:ext uri="{FF2B5EF4-FFF2-40B4-BE49-F238E27FC236}">
                    <a16:creationId xmlns:a16="http://schemas.microsoft.com/office/drawing/2014/main" id="{B0E7A41E-D065-0345-91B9-5C4DE9EBCA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634" name="Line 900">
                  <a:extLst>
                    <a:ext uri="{FF2B5EF4-FFF2-40B4-BE49-F238E27FC236}">
                      <a16:creationId xmlns:a16="http://schemas.microsoft.com/office/drawing/2014/main" id="{CF12B6E6-D144-1D4E-9948-2B745F998A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5" name="Line 901">
                  <a:extLst>
                    <a:ext uri="{FF2B5EF4-FFF2-40B4-BE49-F238E27FC236}">
                      <a16:creationId xmlns:a16="http://schemas.microsoft.com/office/drawing/2014/main" id="{17B04246-DBB9-9440-AD6F-344AB4EB19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6" name="Line 902">
                  <a:extLst>
                    <a:ext uri="{FF2B5EF4-FFF2-40B4-BE49-F238E27FC236}">
                      <a16:creationId xmlns:a16="http://schemas.microsoft.com/office/drawing/2014/main" id="{7B4F8256-C0C4-3244-B60F-C0FCD7F0D7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37" name="Line 903">
                  <a:extLst>
                    <a:ext uri="{FF2B5EF4-FFF2-40B4-BE49-F238E27FC236}">
                      <a16:creationId xmlns:a16="http://schemas.microsoft.com/office/drawing/2014/main" id="{76A63829-2B19-7D4A-AE12-604C971C866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10" name="Line 904">
              <a:extLst>
                <a:ext uri="{FF2B5EF4-FFF2-40B4-BE49-F238E27FC236}">
                  <a16:creationId xmlns:a16="http://schemas.microsoft.com/office/drawing/2014/main" id="{42196722-C63D-3F4E-BE0E-B981B0B525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1" name="Line 905">
              <a:extLst>
                <a:ext uri="{FF2B5EF4-FFF2-40B4-BE49-F238E27FC236}">
                  <a16:creationId xmlns:a16="http://schemas.microsoft.com/office/drawing/2014/main" id="{6ED7CEF4-B8FF-8C49-852A-B902E78E05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2" name="Line 906">
              <a:extLst>
                <a:ext uri="{FF2B5EF4-FFF2-40B4-BE49-F238E27FC236}">
                  <a16:creationId xmlns:a16="http://schemas.microsoft.com/office/drawing/2014/main" id="{717BDA34-E553-BE47-95F2-20B2990943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513" name="Line 907">
              <a:extLst>
                <a:ext uri="{FF2B5EF4-FFF2-40B4-BE49-F238E27FC236}">
                  <a16:creationId xmlns:a16="http://schemas.microsoft.com/office/drawing/2014/main" id="{657236E4-DA2D-FA40-A5B7-313C70B624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514" name="Group 908">
              <a:extLst>
                <a:ext uri="{FF2B5EF4-FFF2-40B4-BE49-F238E27FC236}">
                  <a16:creationId xmlns:a16="http://schemas.microsoft.com/office/drawing/2014/main" id="{EFE13CD5-A702-E542-AA1E-AE0C3E2E0D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57584" name="AutoShape 909">
                <a:extLst>
                  <a:ext uri="{FF2B5EF4-FFF2-40B4-BE49-F238E27FC236}">
                    <a16:creationId xmlns:a16="http://schemas.microsoft.com/office/drawing/2014/main" id="{C2C082A6-E399-454E-BF92-38797576B8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57585" name="Group 910">
                <a:extLst>
                  <a:ext uri="{FF2B5EF4-FFF2-40B4-BE49-F238E27FC236}">
                    <a16:creationId xmlns:a16="http://schemas.microsoft.com/office/drawing/2014/main" id="{342D3777-DFF5-2040-96A0-EAF7ADF216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57586" name="Line 911">
                  <a:extLst>
                    <a:ext uri="{FF2B5EF4-FFF2-40B4-BE49-F238E27FC236}">
                      <a16:creationId xmlns:a16="http://schemas.microsoft.com/office/drawing/2014/main" id="{DF733C3B-6DE6-3F4D-8F74-A4C6C88F07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7" name="Line 912">
                  <a:extLst>
                    <a:ext uri="{FF2B5EF4-FFF2-40B4-BE49-F238E27FC236}">
                      <a16:creationId xmlns:a16="http://schemas.microsoft.com/office/drawing/2014/main" id="{DAA5D192-2310-8743-BBC5-AD74561656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8" name="Line 913">
                  <a:extLst>
                    <a:ext uri="{FF2B5EF4-FFF2-40B4-BE49-F238E27FC236}">
                      <a16:creationId xmlns:a16="http://schemas.microsoft.com/office/drawing/2014/main" id="{D5C09303-9945-8040-904B-E484E6E6BA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9" name="Line 914">
                  <a:extLst>
                    <a:ext uri="{FF2B5EF4-FFF2-40B4-BE49-F238E27FC236}">
                      <a16:creationId xmlns:a16="http://schemas.microsoft.com/office/drawing/2014/main" id="{A5DD2C7A-9B58-8D40-8DF1-3D7941020A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0" name="Line 915">
                  <a:extLst>
                    <a:ext uri="{FF2B5EF4-FFF2-40B4-BE49-F238E27FC236}">
                      <a16:creationId xmlns:a16="http://schemas.microsoft.com/office/drawing/2014/main" id="{17B6E6B6-2CC0-0D48-8BE2-00DAB823B4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1" name="Line 916">
                  <a:extLst>
                    <a:ext uri="{FF2B5EF4-FFF2-40B4-BE49-F238E27FC236}">
                      <a16:creationId xmlns:a16="http://schemas.microsoft.com/office/drawing/2014/main" id="{9EF18CBC-8463-504B-838F-FB1E076179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2" name="Line 917">
                  <a:extLst>
                    <a:ext uri="{FF2B5EF4-FFF2-40B4-BE49-F238E27FC236}">
                      <a16:creationId xmlns:a16="http://schemas.microsoft.com/office/drawing/2014/main" id="{08FF7146-2F4E-DF4C-A93E-B4EAA69AB1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3" name="Line 918">
                  <a:extLst>
                    <a:ext uri="{FF2B5EF4-FFF2-40B4-BE49-F238E27FC236}">
                      <a16:creationId xmlns:a16="http://schemas.microsoft.com/office/drawing/2014/main" id="{E2A02B46-5086-A548-A1CB-C38D996A5B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4" name="Line 919">
                  <a:extLst>
                    <a:ext uri="{FF2B5EF4-FFF2-40B4-BE49-F238E27FC236}">
                      <a16:creationId xmlns:a16="http://schemas.microsoft.com/office/drawing/2014/main" id="{4343A774-31B0-C749-9594-A8B3ED1865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5" name="Line 920">
                  <a:extLst>
                    <a:ext uri="{FF2B5EF4-FFF2-40B4-BE49-F238E27FC236}">
                      <a16:creationId xmlns:a16="http://schemas.microsoft.com/office/drawing/2014/main" id="{8B18BACD-38CF-5F48-84F7-2C486C35C7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6" name="Line 921">
                  <a:extLst>
                    <a:ext uri="{FF2B5EF4-FFF2-40B4-BE49-F238E27FC236}">
                      <a16:creationId xmlns:a16="http://schemas.microsoft.com/office/drawing/2014/main" id="{DC84A357-7994-C84B-8F29-825BE8F51B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7" name="Line 922">
                  <a:extLst>
                    <a:ext uri="{FF2B5EF4-FFF2-40B4-BE49-F238E27FC236}">
                      <a16:creationId xmlns:a16="http://schemas.microsoft.com/office/drawing/2014/main" id="{8F91070B-67E6-8742-BE53-60674CC608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8" name="Line 923">
                  <a:extLst>
                    <a:ext uri="{FF2B5EF4-FFF2-40B4-BE49-F238E27FC236}">
                      <a16:creationId xmlns:a16="http://schemas.microsoft.com/office/drawing/2014/main" id="{20BB6300-1A43-B746-A911-12641D9050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99" name="Line 924">
                  <a:extLst>
                    <a:ext uri="{FF2B5EF4-FFF2-40B4-BE49-F238E27FC236}">
                      <a16:creationId xmlns:a16="http://schemas.microsoft.com/office/drawing/2014/main" id="{7546FB9D-B1CE-7046-BC17-CA2C9DA01E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600" name="Line 925">
                  <a:extLst>
                    <a:ext uri="{FF2B5EF4-FFF2-40B4-BE49-F238E27FC236}">
                      <a16:creationId xmlns:a16="http://schemas.microsoft.com/office/drawing/2014/main" id="{B8E13B80-C145-104E-960A-35743CBA85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57601" name="Group 926">
                  <a:extLst>
                    <a:ext uri="{FF2B5EF4-FFF2-40B4-BE49-F238E27FC236}">
                      <a16:creationId xmlns:a16="http://schemas.microsoft.com/office/drawing/2014/main" id="{E4108A37-A0BE-4A49-9FD1-F5C2C59C6B6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57612" name="Line 927">
                    <a:extLst>
                      <a:ext uri="{FF2B5EF4-FFF2-40B4-BE49-F238E27FC236}">
                        <a16:creationId xmlns:a16="http://schemas.microsoft.com/office/drawing/2014/main" id="{4CD76313-C331-9A47-AC1D-8DA63D5EA89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3" name="Line 928">
                    <a:extLst>
                      <a:ext uri="{FF2B5EF4-FFF2-40B4-BE49-F238E27FC236}">
                        <a16:creationId xmlns:a16="http://schemas.microsoft.com/office/drawing/2014/main" id="{A9F9E2B8-4784-1644-9D02-3281254BF1A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4" name="Line 929">
                    <a:extLst>
                      <a:ext uri="{FF2B5EF4-FFF2-40B4-BE49-F238E27FC236}">
                        <a16:creationId xmlns:a16="http://schemas.microsoft.com/office/drawing/2014/main" id="{BC04D8BB-53AE-274F-B7E6-7382A85A69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5" name="Line 930">
                    <a:extLst>
                      <a:ext uri="{FF2B5EF4-FFF2-40B4-BE49-F238E27FC236}">
                        <a16:creationId xmlns:a16="http://schemas.microsoft.com/office/drawing/2014/main" id="{A8793095-E49D-F348-8829-FA82EB51BD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02" name="Group 931">
                  <a:extLst>
                    <a:ext uri="{FF2B5EF4-FFF2-40B4-BE49-F238E27FC236}">
                      <a16:creationId xmlns:a16="http://schemas.microsoft.com/office/drawing/2014/main" id="{790C08F8-6332-544E-A077-A61617D0E91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57608" name="Line 932">
                    <a:extLst>
                      <a:ext uri="{FF2B5EF4-FFF2-40B4-BE49-F238E27FC236}">
                        <a16:creationId xmlns:a16="http://schemas.microsoft.com/office/drawing/2014/main" id="{D3D58752-81BD-C747-99A2-541BD8D12F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9" name="Line 933">
                    <a:extLst>
                      <a:ext uri="{FF2B5EF4-FFF2-40B4-BE49-F238E27FC236}">
                        <a16:creationId xmlns:a16="http://schemas.microsoft.com/office/drawing/2014/main" id="{AF947290-82F0-A94C-A838-D96E0D608F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0" name="Line 934">
                    <a:extLst>
                      <a:ext uri="{FF2B5EF4-FFF2-40B4-BE49-F238E27FC236}">
                        <a16:creationId xmlns:a16="http://schemas.microsoft.com/office/drawing/2014/main" id="{A36E1E41-1CCC-D847-BAEA-F8207EC08C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11" name="Line 935">
                    <a:extLst>
                      <a:ext uri="{FF2B5EF4-FFF2-40B4-BE49-F238E27FC236}">
                        <a16:creationId xmlns:a16="http://schemas.microsoft.com/office/drawing/2014/main" id="{2A8BB0B9-42D0-8449-ABA5-9511E915E4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7603" name="Group 936">
                  <a:extLst>
                    <a:ext uri="{FF2B5EF4-FFF2-40B4-BE49-F238E27FC236}">
                      <a16:creationId xmlns:a16="http://schemas.microsoft.com/office/drawing/2014/main" id="{75CAB315-9BDD-FE49-88BF-51D98BBD84D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57604" name="Line 937">
                    <a:extLst>
                      <a:ext uri="{FF2B5EF4-FFF2-40B4-BE49-F238E27FC236}">
                        <a16:creationId xmlns:a16="http://schemas.microsoft.com/office/drawing/2014/main" id="{E5CC970A-6C07-754D-AFB5-AEEB77480E0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5" name="Line 938">
                    <a:extLst>
                      <a:ext uri="{FF2B5EF4-FFF2-40B4-BE49-F238E27FC236}">
                        <a16:creationId xmlns:a16="http://schemas.microsoft.com/office/drawing/2014/main" id="{155FACFC-DC44-0A44-9E75-C73B6EC202C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6" name="Line 939">
                    <a:extLst>
                      <a:ext uri="{FF2B5EF4-FFF2-40B4-BE49-F238E27FC236}">
                        <a16:creationId xmlns:a16="http://schemas.microsoft.com/office/drawing/2014/main" id="{5A761886-D993-9B46-81DA-CAF886B7743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57607" name="Line 940">
                    <a:extLst>
                      <a:ext uri="{FF2B5EF4-FFF2-40B4-BE49-F238E27FC236}">
                        <a16:creationId xmlns:a16="http://schemas.microsoft.com/office/drawing/2014/main" id="{EA801E63-DBB0-C942-908C-53F071797F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57515" name="Line 941">
              <a:extLst>
                <a:ext uri="{FF2B5EF4-FFF2-40B4-BE49-F238E27FC236}">
                  <a16:creationId xmlns:a16="http://schemas.microsoft.com/office/drawing/2014/main" id="{266D27A3-B41B-424E-8D45-2CBA57583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516" name="Group 942">
              <a:extLst>
                <a:ext uri="{FF2B5EF4-FFF2-40B4-BE49-F238E27FC236}">
                  <a16:creationId xmlns:a16="http://schemas.microsoft.com/office/drawing/2014/main" id="{82988B84-AF45-BC41-BE65-56337EA9D6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57582" name="Rectangle 943">
                <a:extLst>
                  <a:ext uri="{FF2B5EF4-FFF2-40B4-BE49-F238E27FC236}">
                    <a16:creationId xmlns:a16="http://schemas.microsoft.com/office/drawing/2014/main" id="{D7AA8B64-701C-0843-A0A2-863F177EE7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583" name="Text Box 944">
                <a:extLst>
                  <a:ext uri="{FF2B5EF4-FFF2-40B4-BE49-F238E27FC236}">
                    <a16:creationId xmlns:a16="http://schemas.microsoft.com/office/drawing/2014/main" id="{93109405-0706-3142-827E-9968BD5D143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57517" name="AutoShape 945">
              <a:extLst>
                <a:ext uri="{FF2B5EF4-FFF2-40B4-BE49-F238E27FC236}">
                  <a16:creationId xmlns:a16="http://schemas.microsoft.com/office/drawing/2014/main" id="{157C0D08-4A2F-EE4D-BCAA-1DE07CE37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18" name="Group 946">
              <a:extLst>
                <a:ext uri="{FF2B5EF4-FFF2-40B4-BE49-F238E27FC236}">
                  <a16:creationId xmlns:a16="http://schemas.microsoft.com/office/drawing/2014/main" id="{0C674859-069D-9747-9F6A-FEE4091F43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57552" name="Line 947">
                <a:extLst>
                  <a:ext uri="{FF2B5EF4-FFF2-40B4-BE49-F238E27FC236}">
                    <a16:creationId xmlns:a16="http://schemas.microsoft.com/office/drawing/2014/main" id="{5788BA7F-F890-184A-B321-0986C4F0BB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3" name="Line 948">
                <a:extLst>
                  <a:ext uri="{FF2B5EF4-FFF2-40B4-BE49-F238E27FC236}">
                    <a16:creationId xmlns:a16="http://schemas.microsoft.com/office/drawing/2014/main" id="{D5310FD8-F8DD-5A4F-ABE8-BA1CC0A00E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4" name="Line 949">
                <a:extLst>
                  <a:ext uri="{FF2B5EF4-FFF2-40B4-BE49-F238E27FC236}">
                    <a16:creationId xmlns:a16="http://schemas.microsoft.com/office/drawing/2014/main" id="{2AF52051-0C15-A748-A143-CA53E08858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5" name="Line 950">
                <a:extLst>
                  <a:ext uri="{FF2B5EF4-FFF2-40B4-BE49-F238E27FC236}">
                    <a16:creationId xmlns:a16="http://schemas.microsoft.com/office/drawing/2014/main" id="{537EB719-C630-E34A-8A25-4C39DAA136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6" name="Line 951">
                <a:extLst>
                  <a:ext uri="{FF2B5EF4-FFF2-40B4-BE49-F238E27FC236}">
                    <a16:creationId xmlns:a16="http://schemas.microsoft.com/office/drawing/2014/main" id="{B4DA17D8-E703-5E4A-8BC9-C1D6D145D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7" name="Line 952">
                <a:extLst>
                  <a:ext uri="{FF2B5EF4-FFF2-40B4-BE49-F238E27FC236}">
                    <a16:creationId xmlns:a16="http://schemas.microsoft.com/office/drawing/2014/main" id="{00D54780-A9B4-5640-B12D-4DF170E84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8" name="Line 953">
                <a:extLst>
                  <a:ext uri="{FF2B5EF4-FFF2-40B4-BE49-F238E27FC236}">
                    <a16:creationId xmlns:a16="http://schemas.microsoft.com/office/drawing/2014/main" id="{26C648AA-AA40-C34B-8BD1-4C8F0C9A1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59" name="Line 954">
                <a:extLst>
                  <a:ext uri="{FF2B5EF4-FFF2-40B4-BE49-F238E27FC236}">
                    <a16:creationId xmlns:a16="http://schemas.microsoft.com/office/drawing/2014/main" id="{E61DB031-440D-A44C-B52E-AD0CF5ABB9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0" name="Line 955">
                <a:extLst>
                  <a:ext uri="{FF2B5EF4-FFF2-40B4-BE49-F238E27FC236}">
                    <a16:creationId xmlns:a16="http://schemas.microsoft.com/office/drawing/2014/main" id="{0DF371BB-13A8-A04D-8ADB-6AAC195F3C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1" name="Line 956">
                <a:extLst>
                  <a:ext uri="{FF2B5EF4-FFF2-40B4-BE49-F238E27FC236}">
                    <a16:creationId xmlns:a16="http://schemas.microsoft.com/office/drawing/2014/main" id="{C3E4303A-726A-134A-B4B5-6F5B1DB9F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2" name="Line 957">
                <a:extLst>
                  <a:ext uri="{FF2B5EF4-FFF2-40B4-BE49-F238E27FC236}">
                    <a16:creationId xmlns:a16="http://schemas.microsoft.com/office/drawing/2014/main" id="{359C92BF-95AE-9349-ACCF-ED4FA8AF3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3" name="Line 958">
                <a:extLst>
                  <a:ext uri="{FF2B5EF4-FFF2-40B4-BE49-F238E27FC236}">
                    <a16:creationId xmlns:a16="http://schemas.microsoft.com/office/drawing/2014/main" id="{FACB0B39-1ED1-A145-8005-A455E6ED7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4" name="Line 959">
                <a:extLst>
                  <a:ext uri="{FF2B5EF4-FFF2-40B4-BE49-F238E27FC236}">
                    <a16:creationId xmlns:a16="http://schemas.microsoft.com/office/drawing/2014/main" id="{A77AA8BF-D019-E544-B972-1A41CD9A76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5" name="Line 960">
                <a:extLst>
                  <a:ext uri="{FF2B5EF4-FFF2-40B4-BE49-F238E27FC236}">
                    <a16:creationId xmlns:a16="http://schemas.microsoft.com/office/drawing/2014/main" id="{CF810C12-FF9C-0F47-B87B-B14936A43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66" name="Line 961">
                <a:extLst>
                  <a:ext uri="{FF2B5EF4-FFF2-40B4-BE49-F238E27FC236}">
                    <a16:creationId xmlns:a16="http://schemas.microsoft.com/office/drawing/2014/main" id="{DE5FF11D-D9AD-054E-B75F-16D2416A89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567" name="Group 962">
                <a:extLst>
                  <a:ext uri="{FF2B5EF4-FFF2-40B4-BE49-F238E27FC236}">
                    <a16:creationId xmlns:a16="http://schemas.microsoft.com/office/drawing/2014/main" id="{D022DCFD-8E8C-4947-9262-9C4456CC67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78" name="Line 963">
                  <a:extLst>
                    <a:ext uri="{FF2B5EF4-FFF2-40B4-BE49-F238E27FC236}">
                      <a16:creationId xmlns:a16="http://schemas.microsoft.com/office/drawing/2014/main" id="{854E036B-BED6-754F-97CD-B3D1023721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9" name="Line 964">
                  <a:extLst>
                    <a:ext uri="{FF2B5EF4-FFF2-40B4-BE49-F238E27FC236}">
                      <a16:creationId xmlns:a16="http://schemas.microsoft.com/office/drawing/2014/main" id="{D8E62015-C68A-914A-B71D-E579068435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0" name="Line 965">
                  <a:extLst>
                    <a:ext uri="{FF2B5EF4-FFF2-40B4-BE49-F238E27FC236}">
                      <a16:creationId xmlns:a16="http://schemas.microsoft.com/office/drawing/2014/main" id="{B5E7A987-EE08-AC40-A8FD-0C2757DE1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81" name="Line 966">
                  <a:extLst>
                    <a:ext uri="{FF2B5EF4-FFF2-40B4-BE49-F238E27FC236}">
                      <a16:creationId xmlns:a16="http://schemas.microsoft.com/office/drawing/2014/main" id="{88AFC839-4BA3-1548-8F05-6A67C37D54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68" name="Group 967">
                <a:extLst>
                  <a:ext uri="{FF2B5EF4-FFF2-40B4-BE49-F238E27FC236}">
                    <a16:creationId xmlns:a16="http://schemas.microsoft.com/office/drawing/2014/main" id="{FECC4CD2-C2E9-EF41-AB28-EBA0B0D78D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574" name="Line 968">
                  <a:extLst>
                    <a:ext uri="{FF2B5EF4-FFF2-40B4-BE49-F238E27FC236}">
                      <a16:creationId xmlns:a16="http://schemas.microsoft.com/office/drawing/2014/main" id="{E7195076-3F18-7E4F-B9AF-9AB6A570ED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5" name="Line 969">
                  <a:extLst>
                    <a:ext uri="{FF2B5EF4-FFF2-40B4-BE49-F238E27FC236}">
                      <a16:creationId xmlns:a16="http://schemas.microsoft.com/office/drawing/2014/main" id="{819E072E-76E3-BC46-8413-03C1AB573A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6" name="Line 970">
                  <a:extLst>
                    <a:ext uri="{FF2B5EF4-FFF2-40B4-BE49-F238E27FC236}">
                      <a16:creationId xmlns:a16="http://schemas.microsoft.com/office/drawing/2014/main" id="{E95F4F06-D8E2-ED47-8821-B2E8EEAA10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7" name="Line 971">
                  <a:extLst>
                    <a:ext uri="{FF2B5EF4-FFF2-40B4-BE49-F238E27FC236}">
                      <a16:creationId xmlns:a16="http://schemas.microsoft.com/office/drawing/2014/main" id="{33C95EA4-CBF9-9047-84D3-CB8B753CAE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69" name="Group 972">
                <a:extLst>
                  <a:ext uri="{FF2B5EF4-FFF2-40B4-BE49-F238E27FC236}">
                    <a16:creationId xmlns:a16="http://schemas.microsoft.com/office/drawing/2014/main" id="{273045DE-53D7-AE4C-83C3-DC5FF50CF7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570" name="Line 973">
                  <a:extLst>
                    <a:ext uri="{FF2B5EF4-FFF2-40B4-BE49-F238E27FC236}">
                      <a16:creationId xmlns:a16="http://schemas.microsoft.com/office/drawing/2014/main" id="{4D61FE24-51C9-E24E-A885-09A03DF20C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1" name="Line 974">
                  <a:extLst>
                    <a:ext uri="{FF2B5EF4-FFF2-40B4-BE49-F238E27FC236}">
                      <a16:creationId xmlns:a16="http://schemas.microsoft.com/office/drawing/2014/main" id="{EBCB6D78-1677-DE46-8AC2-E607D8264E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2" name="Line 975">
                  <a:extLst>
                    <a:ext uri="{FF2B5EF4-FFF2-40B4-BE49-F238E27FC236}">
                      <a16:creationId xmlns:a16="http://schemas.microsoft.com/office/drawing/2014/main" id="{9985FEC1-C588-5A45-A231-D0032D75EA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73" name="Line 976">
                  <a:extLst>
                    <a:ext uri="{FF2B5EF4-FFF2-40B4-BE49-F238E27FC236}">
                      <a16:creationId xmlns:a16="http://schemas.microsoft.com/office/drawing/2014/main" id="{CAE35131-1271-344D-8560-352F9E2804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19" name="AutoShape 977">
              <a:extLst>
                <a:ext uri="{FF2B5EF4-FFF2-40B4-BE49-F238E27FC236}">
                  <a16:creationId xmlns:a16="http://schemas.microsoft.com/office/drawing/2014/main" id="{E0298AC6-5DB0-1A45-AFA8-3141D345DE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520" name="Group 978">
              <a:extLst>
                <a:ext uri="{FF2B5EF4-FFF2-40B4-BE49-F238E27FC236}">
                  <a16:creationId xmlns:a16="http://schemas.microsoft.com/office/drawing/2014/main" id="{D933B03B-85EF-4440-BDD4-4F6E0FE539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57522" name="Line 979">
                <a:extLst>
                  <a:ext uri="{FF2B5EF4-FFF2-40B4-BE49-F238E27FC236}">
                    <a16:creationId xmlns:a16="http://schemas.microsoft.com/office/drawing/2014/main" id="{AF637A9A-D9C8-0847-8BA9-1B3BC6E804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3" name="Line 980">
                <a:extLst>
                  <a:ext uri="{FF2B5EF4-FFF2-40B4-BE49-F238E27FC236}">
                    <a16:creationId xmlns:a16="http://schemas.microsoft.com/office/drawing/2014/main" id="{F944E4BC-A69A-A243-943B-B06044D63C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4" name="Line 981">
                <a:extLst>
                  <a:ext uri="{FF2B5EF4-FFF2-40B4-BE49-F238E27FC236}">
                    <a16:creationId xmlns:a16="http://schemas.microsoft.com/office/drawing/2014/main" id="{DEB96554-70BA-7546-9E1F-DAE0F6259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5" name="Line 982">
                <a:extLst>
                  <a:ext uri="{FF2B5EF4-FFF2-40B4-BE49-F238E27FC236}">
                    <a16:creationId xmlns:a16="http://schemas.microsoft.com/office/drawing/2014/main" id="{63611F39-8DFF-714B-AEFD-70DDE98D5A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6" name="Line 983">
                <a:extLst>
                  <a:ext uri="{FF2B5EF4-FFF2-40B4-BE49-F238E27FC236}">
                    <a16:creationId xmlns:a16="http://schemas.microsoft.com/office/drawing/2014/main" id="{3CF88B15-6F83-B449-80B7-89EDF674ED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7" name="Line 984">
                <a:extLst>
                  <a:ext uri="{FF2B5EF4-FFF2-40B4-BE49-F238E27FC236}">
                    <a16:creationId xmlns:a16="http://schemas.microsoft.com/office/drawing/2014/main" id="{CEAEE8C9-7927-9D4C-B285-3577426D5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8" name="Line 985">
                <a:extLst>
                  <a:ext uri="{FF2B5EF4-FFF2-40B4-BE49-F238E27FC236}">
                    <a16:creationId xmlns:a16="http://schemas.microsoft.com/office/drawing/2014/main" id="{41D69926-1514-3F44-A0EE-552D087954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29" name="Line 986">
                <a:extLst>
                  <a:ext uri="{FF2B5EF4-FFF2-40B4-BE49-F238E27FC236}">
                    <a16:creationId xmlns:a16="http://schemas.microsoft.com/office/drawing/2014/main" id="{A6D3B612-FE19-B943-BAD7-D876E376CF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0" name="Line 987">
                <a:extLst>
                  <a:ext uri="{FF2B5EF4-FFF2-40B4-BE49-F238E27FC236}">
                    <a16:creationId xmlns:a16="http://schemas.microsoft.com/office/drawing/2014/main" id="{CB39D3F5-6707-1549-BA0A-4EC968E16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1" name="Line 988">
                <a:extLst>
                  <a:ext uri="{FF2B5EF4-FFF2-40B4-BE49-F238E27FC236}">
                    <a16:creationId xmlns:a16="http://schemas.microsoft.com/office/drawing/2014/main" id="{2155E7B3-132C-F047-8659-3888D6610C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2" name="Line 989">
                <a:extLst>
                  <a:ext uri="{FF2B5EF4-FFF2-40B4-BE49-F238E27FC236}">
                    <a16:creationId xmlns:a16="http://schemas.microsoft.com/office/drawing/2014/main" id="{9039BE8A-49CF-194C-A35D-E2F1B534EC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3" name="Line 990">
                <a:extLst>
                  <a:ext uri="{FF2B5EF4-FFF2-40B4-BE49-F238E27FC236}">
                    <a16:creationId xmlns:a16="http://schemas.microsoft.com/office/drawing/2014/main" id="{6F46AC61-70C7-584F-8F93-ACB7339578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4" name="Line 991">
                <a:extLst>
                  <a:ext uri="{FF2B5EF4-FFF2-40B4-BE49-F238E27FC236}">
                    <a16:creationId xmlns:a16="http://schemas.microsoft.com/office/drawing/2014/main" id="{C9A6789F-237D-6244-9668-31B8EBDC5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5" name="Line 992">
                <a:extLst>
                  <a:ext uri="{FF2B5EF4-FFF2-40B4-BE49-F238E27FC236}">
                    <a16:creationId xmlns:a16="http://schemas.microsoft.com/office/drawing/2014/main" id="{DE8AF467-5D42-C148-9821-334B8F8932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536" name="Line 993">
                <a:extLst>
                  <a:ext uri="{FF2B5EF4-FFF2-40B4-BE49-F238E27FC236}">
                    <a16:creationId xmlns:a16="http://schemas.microsoft.com/office/drawing/2014/main" id="{D45B3758-E414-8845-B20C-9A9D236042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537" name="Group 994">
                <a:extLst>
                  <a:ext uri="{FF2B5EF4-FFF2-40B4-BE49-F238E27FC236}">
                    <a16:creationId xmlns:a16="http://schemas.microsoft.com/office/drawing/2014/main" id="{A784FC30-DE46-C447-A0CE-AA3F2AAF398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48" name="Line 995">
                  <a:extLst>
                    <a:ext uri="{FF2B5EF4-FFF2-40B4-BE49-F238E27FC236}">
                      <a16:creationId xmlns:a16="http://schemas.microsoft.com/office/drawing/2014/main" id="{098C9AFA-71DF-B147-8AF2-C41B542BF1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9" name="Line 996">
                  <a:extLst>
                    <a:ext uri="{FF2B5EF4-FFF2-40B4-BE49-F238E27FC236}">
                      <a16:creationId xmlns:a16="http://schemas.microsoft.com/office/drawing/2014/main" id="{71B29012-B228-2345-89E5-ED12394235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50" name="Line 997">
                  <a:extLst>
                    <a:ext uri="{FF2B5EF4-FFF2-40B4-BE49-F238E27FC236}">
                      <a16:creationId xmlns:a16="http://schemas.microsoft.com/office/drawing/2014/main" id="{13FB38D8-69FF-9341-AF00-C81FEF185B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51" name="Line 998">
                  <a:extLst>
                    <a:ext uri="{FF2B5EF4-FFF2-40B4-BE49-F238E27FC236}">
                      <a16:creationId xmlns:a16="http://schemas.microsoft.com/office/drawing/2014/main" id="{101589D3-ECC2-4D45-93D7-E640C8D5C4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38" name="Group 999">
                <a:extLst>
                  <a:ext uri="{FF2B5EF4-FFF2-40B4-BE49-F238E27FC236}">
                    <a16:creationId xmlns:a16="http://schemas.microsoft.com/office/drawing/2014/main" id="{131B21E6-D85A-6844-922D-CBF30ABF3D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544" name="Line 1000">
                  <a:extLst>
                    <a:ext uri="{FF2B5EF4-FFF2-40B4-BE49-F238E27FC236}">
                      <a16:creationId xmlns:a16="http://schemas.microsoft.com/office/drawing/2014/main" id="{0732C03D-43FC-A54E-814C-79EFB4081C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5" name="Line 1001">
                  <a:extLst>
                    <a:ext uri="{FF2B5EF4-FFF2-40B4-BE49-F238E27FC236}">
                      <a16:creationId xmlns:a16="http://schemas.microsoft.com/office/drawing/2014/main" id="{609515B3-67E7-564B-876A-493A84EA53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6" name="Line 1002">
                  <a:extLst>
                    <a:ext uri="{FF2B5EF4-FFF2-40B4-BE49-F238E27FC236}">
                      <a16:creationId xmlns:a16="http://schemas.microsoft.com/office/drawing/2014/main" id="{ECFD53FA-27B6-1444-AE56-BBCD63FDA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7" name="Line 1003">
                  <a:extLst>
                    <a:ext uri="{FF2B5EF4-FFF2-40B4-BE49-F238E27FC236}">
                      <a16:creationId xmlns:a16="http://schemas.microsoft.com/office/drawing/2014/main" id="{F0331E67-B55F-0F47-BCDD-1B573E345B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539" name="Group 1004">
                <a:extLst>
                  <a:ext uri="{FF2B5EF4-FFF2-40B4-BE49-F238E27FC236}">
                    <a16:creationId xmlns:a16="http://schemas.microsoft.com/office/drawing/2014/main" id="{AD2520DC-14B5-DE42-BF30-B7A92A9F69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540" name="Line 1005">
                  <a:extLst>
                    <a:ext uri="{FF2B5EF4-FFF2-40B4-BE49-F238E27FC236}">
                      <a16:creationId xmlns:a16="http://schemas.microsoft.com/office/drawing/2014/main" id="{8295F809-EC78-7C40-88CE-F7E176239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1" name="Line 1006">
                  <a:extLst>
                    <a:ext uri="{FF2B5EF4-FFF2-40B4-BE49-F238E27FC236}">
                      <a16:creationId xmlns:a16="http://schemas.microsoft.com/office/drawing/2014/main" id="{8EEBE43B-F077-F043-8651-FBC65F6615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2" name="Line 1007">
                  <a:extLst>
                    <a:ext uri="{FF2B5EF4-FFF2-40B4-BE49-F238E27FC236}">
                      <a16:creationId xmlns:a16="http://schemas.microsoft.com/office/drawing/2014/main" id="{618631A6-3FD6-9C45-9A22-1306EF6F14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43" name="Line 1008">
                  <a:extLst>
                    <a:ext uri="{FF2B5EF4-FFF2-40B4-BE49-F238E27FC236}">
                      <a16:creationId xmlns:a16="http://schemas.microsoft.com/office/drawing/2014/main" id="{8C857912-1CF8-764C-951A-6ED13E9D4E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521" name="Line 1009">
              <a:extLst>
                <a:ext uri="{FF2B5EF4-FFF2-40B4-BE49-F238E27FC236}">
                  <a16:creationId xmlns:a16="http://schemas.microsoft.com/office/drawing/2014/main" id="{69422BAD-4CAD-4E46-8810-2124F0CCBE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356" name="Group 122">
            <a:extLst>
              <a:ext uri="{FF2B5EF4-FFF2-40B4-BE49-F238E27FC236}">
                <a16:creationId xmlns:a16="http://schemas.microsoft.com/office/drawing/2014/main" id="{4CFF7F20-7A96-EB49-8781-6090F2519D83}"/>
              </a:ext>
            </a:extLst>
          </p:cNvPr>
          <p:cNvGrpSpPr>
            <a:grpSpLocks/>
          </p:cNvGrpSpPr>
          <p:nvPr/>
        </p:nvGrpSpPr>
        <p:grpSpPr bwMode="auto">
          <a:xfrm>
            <a:off x="6918326" y="2746376"/>
            <a:ext cx="1749425" cy="841375"/>
            <a:chOff x="1064" y="824"/>
            <a:chExt cx="1102" cy="530"/>
          </a:xfrm>
        </p:grpSpPr>
        <p:sp>
          <p:nvSpPr>
            <p:cNvPr id="57370" name="AutoShape 1011">
              <a:extLst>
                <a:ext uri="{FF2B5EF4-FFF2-40B4-BE49-F238E27FC236}">
                  <a16:creationId xmlns:a16="http://schemas.microsoft.com/office/drawing/2014/main" id="{5A3B0A47-6CAD-C643-913D-EF4E0D6DE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" y="82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1" name="AutoShape 1012">
              <a:extLst>
                <a:ext uri="{FF2B5EF4-FFF2-40B4-BE49-F238E27FC236}">
                  <a16:creationId xmlns:a16="http://schemas.microsoft.com/office/drawing/2014/main" id="{8FA70810-4656-F840-BEB6-FD3D2D14F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6" y="114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2" name="AutoShape 1013">
              <a:extLst>
                <a:ext uri="{FF2B5EF4-FFF2-40B4-BE49-F238E27FC236}">
                  <a16:creationId xmlns:a16="http://schemas.microsoft.com/office/drawing/2014/main" id="{A1345AB8-C652-E748-A7F0-6E73135BD5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3" y="92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373" name="AutoShape 1014">
              <a:extLst>
                <a:ext uri="{FF2B5EF4-FFF2-40B4-BE49-F238E27FC236}">
                  <a16:creationId xmlns:a16="http://schemas.microsoft.com/office/drawing/2014/main" id="{E6A7CC41-B056-444F-AE29-A13754F654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" y="103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7374" name="Group 1015">
              <a:extLst>
                <a:ext uri="{FF2B5EF4-FFF2-40B4-BE49-F238E27FC236}">
                  <a16:creationId xmlns:a16="http://schemas.microsoft.com/office/drawing/2014/main" id="{22B742F9-8BF5-5D47-B713-AE00E146B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14" y="1065"/>
              <a:ext cx="58" cy="114"/>
              <a:chOff x="3796" y="1043"/>
              <a:chExt cx="865" cy="1237"/>
            </a:xfrm>
          </p:grpSpPr>
          <p:sp>
            <p:nvSpPr>
              <p:cNvPr id="57475" name="Line 1016">
                <a:extLst>
                  <a:ext uri="{FF2B5EF4-FFF2-40B4-BE49-F238E27FC236}">
                    <a16:creationId xmlns:a16="http://schemas.microsoft.com/office/drawing/2014/main" id="{75680E0E-4629-1B48-9E10-ADEF2FA479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6" name="Line 1017">
                <a:extLst>
                  <a:ext uri="{FF2B5EF4-FFF2-40B4-BE49-F238E27FC236}">
                    <a16:creationId xmlns:a16="http://schemas.microsoft.com/office/drawing/2014/main" id="{08D352E9-F8F6-1D42-8A87-98816AEBBE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7" name="Line 1018">
                <a:extLst>
                  <a:ext uri="{FF2B5EF4-FFF2-40B4-BE49-F238E27FC236}">
                    <a16:creationId xmlns:a16="http://schemas.microsoft.com/office/drawing/2014/main" id="{BCD2881E-25AC-DF42-A116-78AD697225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8" name="Line 1019">
                <a:extLst>
                  <a:ext uri="{FF2B5EF4-FFF2-40B4-BE49-F238E27FC236}">
                    <a16:creationId xmlns:a16="http://schemas.microsoft.com/office/drawing/2014/main" id="{53F5CF52-B65D-EE47-ACDA-3CD36D9C91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79" name="Line 1020">
                <a:extLst>
                  <a:ext uri="{FF2B5EF4-FFF2-40B4-BE49-F238E27FC236}">
                    <a16:creationId xmlns:a16="http://schemas.microsoft.com/office/drawing/2014/main" id="{20512961-AD8D-DC43-BBDC-22DBD03B78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0" name="Line 1021">
                <a:extLst>
                  <a:ext uri="{FF2B5EF4-FFF2-40B4-BE49-F238E27FC236}">
                    <a16:creationId xmlns:a16="http://schemas.microsoft.com/office/drawing/2014/main" id="{410A52BB-4A52-5248-B089-B8F394A390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1" name="Line 1022">
                <a:extLst>
                  <a:ext uri="{FF2B5EF4-FFF2-40B4-BE49-F238E27FC236}">
                    <a16:creationId xmlns:a16="http://schemas.microsoft.com/office/drawing/2014/main" id="{F1BDD27A-0E84-2246-9FD7-B30BE63CF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2" name="Line 1023">
                <a:extLst>
                  <a:ext uri="{FF2B5EF4-FFF2-40B4-BE49-F238E27FC236}">
                    <a16:creationId xmlns:a16="http://schemas.microsoft.com/office/drawing/2014/main" id="{B5A2C1AE-AF5E-C54C-BBBC-E8EB4104B7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3" name="Line 0">
                <a:extLst>
                  <a:ext uri="{FF2B5EF4-FFF2-40B4-BE49-F238E27FC236}">
                    <a16:creationId xmlns:a16="http://schemas.microsoft.com/office/drawing/2014/main" id="{E3FBDBB4-2010-7C44-9550-4453A40DA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4" name="Line 1">
                <a:extLst>
                  <a:ext uri="{FF2B5EF4-FFF2-40B4-BE49-F238E27FC236}">
                    <a16:creationId xmlns:a16="http://schemas.microsoft.com/office/drawing/2014/main" id="{F0021C65-491A-1D41-A083-68B6499109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5" name="Line 2">
                <a:extLst>
                  <a:ext uri="{FF2B5EF4-FFF2-40B4-BE49-F238E27FC236}">
                    <a16:creationId xmlns:a16="http://schemas.microsoft.com/office/drawing/2014/main" id="{407528A2-4713-6740-842F-29F8E52628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6" name="Line 3">
                <a:extLst>
                  <a:ext uri="{FF2B5EF4-FFF2-40B4-BE49-F238E27FC236}">
                    <a16:creationId xmlns:a16="http://schemas.microsoft.com/office/drawing/2014/main" id="{A6D10625-77C2-054D-8117-D0C3EC9A08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7" name="Line 4">
                <a:extLst>
                  <a:ext uri="{FF2B5EF4-FFF2-40B4-BE49-F238E27FC236}">
                    <a16:creationId xmlns:a16="http://schemas.microsoft.com/office/drawing/2014/main" id="{33C372B7-6789-8A48-A0D2-682526185D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8" name="Line 5">
                <a:extLst>
                  <a:ext uri="{FF2B5EF4-FFF2-40B4-BE49-F238E27FC236}">
                    <a16:creationId xmlns:a16="http://schemas.microsoft.com/office/drawing/2014/main" id="{182CA073-F8B5-F24F-94D8-469331D15A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89" name="Line 6">
                <a:extLst>
                  <a:ext uri="{FF2B5EF4-FFF2-40B4-BE49-F238E27FC236}">
                    <a16:creationId xmlns:a16="http://schemas.microsoft.com/office/drawing/2014/main" id="{5D8F2DB1-22DA-154B-9393-E1A9A06CA2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90" name="Group 7">
                <a:extLst>
                  <a:ext uri="{FF2B5EF4-FFF2-40B4-BE49-F238E27FC236}">
                    <a16:creationId xmlns:a16="http://schemas.microsoft.com/office/drawing/2014/main" id="{3B928D6D-8826-BD4C-8D57-DACFB57951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501" name="Line 8">
                  <a:extLst>
                    <a:ext uri="{FF2B5EF4-FFF2-40B4-BE49-F238E27FC236}">
                      <a16:creationId xmlns:a16="http://schemas.microsoft.com/office/drawing/2014/main" id="{3340B836-FA54-DB4A-A76E-364A1E127F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2" name="Line 9">
                  <a:extLst>
                    <a:ext uri="{FF2B5EF4-FFF2-40B4-BE49-F238E27FC236}">
                      <a16:creationId xmlns:a16="http://schemas.microsoft.com/office/drawing/2014/main" id="{58557EE6-C220-7243-A4C9-913DC3BF98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3" name="Line 10">
                  <a:extLst>
                    <a:ext uri="{FF2B5EF4-FFF2-40B4-BE49-F238E27FC236}">
                      <a16:creationId xmlns:a16="http://schemas.microsoft.com/office/drawing/2014/main" id="{5B6DE14A-74C6-504F-9F1A-B175215121D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4" name="Line 11">
                  <a:extLst>
                    <a:ext uri="{FF2B5EF4-FFF2-40B4-BE49-F238E27FC236}">
                      <a16:creationId xmlns:a16="http://schemas.microsoft.com/office/drawing/2014/main" id="{53C6ADAC-81BC-D143-89B2-10F75E82A7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91" name="Group 12">
                <a:extLst>
                  <a:ext uri="{FF2B5EF4-FFF2-40B4-BE49-F238E27FC236}">
                    <a16:creationId xmlns:a16="http://schemas.microsoft.com/office/drawing/2014/main" id="{DD448B9B-0092-2F49-98D4-B0B8C2AF7A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97" name="Line 13">
                  <a:extLst>
                    <a:ext uri="{FF2B5EF4-FFF2-40B4-BE49-F238E27FC236}">
                      <a16:creationId xmlns:a16="http://schemas.microsoft.com/office/drawing/2014/main" id="{42BA2CE3-55AF-3944-BFF2-C5255DCD47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8" name="Line 14">
                  <a:extLst>
                    <a:ext uri="{FF2B5EF4-FFF2-40B4-BE49-F238E27FC236}">
                      <a16:creationId xmlns:a16="http://schemas.microsoft.com/office/drawing/2014/main" id="{889DE6EE-8A46-8D4D-BFD1-39E6EEF07B0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9" name="Line 15">
                  <a:extLst>
                    <a:ext uri="{FF2B5EF4-FFF2-40B4-BE49-F238E27FC236}">
                      <a16:creationId xmlns:a16="http://schemas.microsoft.com/office/drawing/2014/main" id="{370E8D18-F67C-4F46-899C-8544F04AA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500" name="Line 16">
                  <a:extLst>
                    <a:ext uri="{FF2B5EF4-FFF2-40B4-BE49-F238E27FC236}">
                      <a16:creationId xmlns:a16="http://schemas.microsoft.com/office/drawing/2014/main" id="{B9CAC6CF-A793-C94F-917C-3A4CD8ABFA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92" name="Group 17">
                <a:extLst>
                  <a:ext uri="{FF2B5EF4-FFF2-40B4-BE49-F238E27FC236}">
                    <a16:creationId xmlns:a16="http://schemas.microsoft.com/office/drawing/2014/main" id="{691A5DBE-231F-9947-9139-3E58931DA6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93" name="Line 18">
                  <a:extLst>
                    <a:ext uri="{FF2B5EF4-FFF2-40B4-BE49-F238E27FC236}">
                      <a16:creationId xmlns:a16="http://schemas.microsoft.com/office/drawing/2014/main" id="{544F110F-CC7A-714A-AD05-E686222CA0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4" name="Line 19">
                  <a:extLst>
                    <a:ext uri="{FF2B5EF4-FFF2-40B4-BE49-F238E27FC236}">
                      <a16:creationId xmlns:a16="http://schemas.microsoft.com/office/drawing/2014/main" id="{3373E3B3-9D36-AF40-9D4F-135018793E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5" name="Line 20">
                  <a:extLst>
                    <a:ext uri="{FF2B5EF4-FFF2-40B4-BE49-F238E27FC236}">
                      <a16:creationId xmlns:a16="http://schemas.microsoft.com/office/drawing/2014/main" id="{39D82A54-60A7-F940-8EE7-8A74C6731E4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96" name="Line 21">
                  <a:extLst>
                    <a:ext uri="{FF2B5EF4-FFF2-40B4-BE49-F238E27FC236}">
                      <a16:creationId xmlns:a16="http://schemas.microsoft.com/office/drawing/2014/main" id="{04A0854E-8C76-5D46-9C58-BC645C5C23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5" name="Group 22">
              <a:extLst>
                <a:ext uri="{FF2B5EF4-FFF2-40B4-BE49-F238E27FC236}">
                  <a16:creationId xmlns:a16="http://schemas.microsoft.com/office/drawing/2014/main" id="{9E96DCE1-E35C-644E-B6F1-7C052250D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964"/>
              <a:ext cx="58" cy="114"/>
              <a:chOff x="3796" y="1043"/>
              <a:chExt cx="865" cy="1237"/>
            </a:xfrm>
          </p:grpSpPr>
          <p:sp>
            <p:nvSpPr>
              <p:cNvPr id="57445" name="Line 23">
                <a:extLst>
                  <a:ext uri="{FF2B5EF4-FFF2-40B4-BE49-F238E27FC236}">
                    <a16:creationId xmlns:a16="http://schemas.microsoft.com/office/drawing/2014/main" id="{4B5B8AFE-4BD9-7F40-927A-74EEEF5960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6" name="Line 24">
                <a:extLst>
                  <a:ext uri="{FF2B5EF4-FFF2-40B4-BE49-F238E27FC236}">
                    <a16:creationId xmlns:a16="http://schemas.microsoft.com/office/drawing/2014/main" id="{27BBBC26-A92A-A94E-BC0E-8E301C85CD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7" name="Line 25">
                <a:extLst>
                  <a:ext uri="{FF2B5EF4-FFF2-40B4-BE49-F238E27FC236}">
                    <a16:creationId xmlns:a16="http://schemas.microsoft.com/office/drawing/2014/main" id="{6E459214-7BFD-C240-9676-874D9B0924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8" name="Line 26">
                <a:extLst>
                  <a:ext uri="{FF2B5EF4-FFF2-40B4-BE49-F238E27FC236}">
                    <a16:creationId xmlns:a16="http://schemas.microsoft.com/office/drawing/2014/main" id="{9B6CA6EF-657D-8A45-BF56-C8056F9E0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49" name="Line 27">
                <a:extLst>
                  <a:ext uri="{FF2B5EF4-FFF2-40B4-BE49-F238E27FC236}">
                    <a16:creationId xmlns:a16="http://schemas.microsoft.com/office/drawing/2014/main" id="{32D7C9AB-814F-4449-BC25-451DBBFCC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0" name="Line 28">
                <a:extLst>
                  <a:ext uri="{FF2B5EF4-FFF2-40B4-BE49-F238E27FC236}">
                    <a16:creationId xmlns:a16="http://schemas.microsoft.com/office/drawing/2014/main" id="{53CBA722-63CC-454D-9F4F-713C2C65F6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1" name="Line 29">
                <a:extLst>
                  <a:ext uri="{FF2B5EF4-FFF2-40B4-BE49-F238E27FC236}">
                    <a16:creationId xmlns:a16="http://schemas.microsoft.com/office/drawing/2014/main" id="{E3F4F617-5284-184B-A1BE-2E87A8D37C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2" name="Line 30">
                <a:extLst>
                  <a:ext uri="{FF2B5EF4-FFF2-40B4-BE49-F238E27FC236}">
                    <a16:creationId xmlns:a16="http://schemas.microsoft.com/office/drawing/2014/main" id="{EC07E43A-6DD7-2645-AA22-780AB1008B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3" name="Line 31">
                <a:extLst>
                  <a:ext uri="{FF2B5EF4-FFF2-40B4-BE49-F238E27FC236}">
                    <a16:creationId xmlns:a16="http://schemas.microsoft.com/office/drawing/2014/main" id="{87DD238D-ECED-5C43-83AF-4BE9006EA1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4" name="Line 32">
                <a:extLst>
                  <a:ext uri="{FF2B5EF4-FFF2-40B4-BE49-F238E27FC236}">
                    <a16:creationId xmlns:a16="http://schemas.microsoft.com/office/drawing/2014/main" id="{23E4A226-E563-F74C-8B19-CA7DD8FC62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5" name="Line 33">
                <a:extLst>
                  <a:ext uri="{FF2B5EF4-FFF2-40B4-BE49-F238E27FC236}">
                    <a16:creationId xmlns:a16="http://schemas.microsoft.com/office/drawing/2014/main" id="{FCE74DD0-8EE2-5C47-A823-FD372439BA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6" name="Line 34">
                <a:extLst>
                  <a:ext uri="{FF2B5EF4-FFF2-40B4-BE49-F238E27FC236}">
                    <a16:creationId xmlns:a16="http://schemas.microsoft.com/office/drawing/2014/main" id="{402D4604-8262-7D47-9BC3-EDDA8E60D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7" name="Line 35">
                <a:extLst>
                  <a:ext uri="{FF2B5EF4-FFF2-40B4-BE49-F238E27FC236}">
                    <a16:creationId xmlns:a16="http://schemas.microsoft.com/office/drawing/2014/main" id="{70DE54F1-056E-254B-BAD9-BA401E4BF4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8" name="Line 36">
                <a:extLst>
                  <a:ext uri="{FF2B5EF4-FFF2-40B4-BE49-F238E27FC236}">
                    <a16:creationId xmlns:a16="http://schemas.microsoft.com/office/drawing/2014/main" id="{BF788AA4-CC1C-CC4C-8CD2-A1241420F1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59" name="Line 37">
                <a:extLst>
                  <a:ext uri="{FF2B5EF4-FFF2-40B4-BE49-F238E27FC236}">
                    <a16:creationId xmlns:a16="http://schemas.microsoft.com/office/drawing/2014/main" id="{D9BAD3D9-38A4-044E-A90A-CE70BE8553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60" name="Group 38">
                <a:extLst>
                  <a:ext uri="{FF2B5EF4-FFF2-40B4-BE49-F238E27FC236}">
                    <a16:creationId xmlns:a16="http://schemas.microsoft.com/office/drawing/2014/main" id="{E7B1E627-1B88-AB41-8283-8D44E45695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71" name="Line 39">
                  <a:extLst>
                    <a:ext uri="{FF2B5EF4-FFF2-40B4-BE49-F238E27FC236}">
                      <a16:creationId xmlns:a16="http://schemas.microsoft.com/office/drawing/2014/main" id="{6603E02E-8EE2-C24A-954C-AB8EF16792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2" name="Line 40">
                  <a:extLst>
                    <a:ext uri="{FF2B5EF4-FFF2-40B4-BE49-F238E27FC236}">
                      <a16:creationId xmlns:a16="http://schemas.microsoft.com/office/drawing/2014/main" id="{BA6BD2AF-EFFB-8845-A4EC-D6D1184E71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3" name="Line 41">
                  <a:extLst>
                    <a:ext uri="{FF2B5EF4-FFF2-40B4-BE49-F238E27FC236}">
                      <a16:creationId xmlns:a16="http://schemas.microsoft.com/office/drawing/2014/main" id="{945FF284-1FB3-9046-8D43-7FB11F6434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4" name="Line 42">
                  <a:extLst>
                    <a:ext uri="{FF2B5EF4-FFF2-40B4-BE49-F238E27FC236}">
                      <a16:creationId xmlns:a16="http://schemas.microsoft.com/office/drawing/2014/main" id="{FD4F4E44-F1D5-E249-8B4C-D2148DF91C2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61" name="Group 43">
                <a:extLst>
                  <a:ext uri="{FF2B5EF4-FFF2-40B4-BE49-F238E27FC236}">
                    <a16:creationId xmlns:a16="http://schemas.microsoft.com/office/drawing/2014/main" id="{EE77168C-47D8-BE4B-8DB9-D252C9EC81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67" name="Line 44">
                  <a:extLst>
                    <a:ext uri="{FF2B5EF4-FFF2-40B4-BE49-F238E27FC236}">
                      <a16:creationId xmlns:a16="http://schemas.microsoft.com/office/drawing/2014/main" id="{BD3B79C6-5A43-7B45-B128-7B545710A5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8" name="Line 45">
                  <a:extLst>
                    <a:ext uri="{FF2B5EF4-FFF2-40B4-BE49-F238E27FC236}">
                      <a16:creationId xmlns:a16="http://schemas.microsoft.com/office/drawing/2014/main" id="{CA27E1D6-6A28-CA41-A2E6-79E2B0DB0C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9" name="Line 46">
                  <a:extLst>
                    <a:ext uri="{FF2B5EF4-FFF2-40B4-BE49-F238E27FC236}">
                      <a16:creationId xmlns:a16="http://schemas.microsoft.com/office/drawing/2014/main" id="{AF7905C5-59D5-0A4C-9C40-58AA5B175B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70" name="Line 47">
                  <a:extLst>
                    <a:ext uri="{FF2B5EF4-FFF2-40B4-BE49-F238E27FC236}">
                      <a16:creationId xmlns:a16="http://schemas.microsoft.com/office/drawing/2014/main" id="{9F439575-9B35-5C4E-9C54-AFAAF8DA3B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62" name="Group 48">
                <a:extLst>
                  <a:ext uri="{FF2B5EF4-FFF2-40B4-BE49-F238E27FC236}">
                    <a16:creationId xmlns:a16="http://schemas.microsoft.com/office/drawing/2014/main" id="{7CC9DEA3-BFAA-6948-A99B-8B1D25873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63" name="Line 49">
                  <a:extLst>
                    <a:ext uri="{FF2B5EF4-FFF2-40B4-BE49-F238E27FC236}">
                      <a16:creationId xmlns:a16="http://schemas.microsoft.com/office/drawing/2014/main" id="{374B0FB6-5B0F-294A-ABBB-B67C8F2F10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4" name="Line 50">
                  <a:extLst>
                    <a:ext uri="{FF2B5EF4-FFF2-40B4-BE49-F238E27FC236}">
                      <a16:creationId xmlns:a16="http://schemas.microsoft.com/office/drawing/2014/main" id="{32E9C42E-0360-B349-961A-811CDFB5D3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5" name="Line 51">
                  <a:extLst>
                    <a:ext uri="{FF2B5EF4-FFF2-40B4-BE49-F238E27FC236}">
                      <a16:creationId xmlns:a16="http://schemas.microsoft.com/office/drawing/2014/main" id="{37CD049D-FEC5-C344-AA8F-86819077C2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66" name="Line 52">
                  <a:extLst>
                    <a:ext uri="{FF2B5EF4-FFF2-40B4-BE49-F238E27FC236}">
                      <a16:creationId xmlns:a16="http://schemas.microsoft.com/office/drawing/2014/main" id="{C7C19BD9-9380-D84D-90AF-2172E6E2BE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6" name="Group 53">
              <a:extLst>
                <a:ext uri="{FF2B5EF4-FFF2-40B4-BE49-F238E27FC236}">
                  <a16:creationId xmlns:a16="http://schemas.microsoft.com/office/drawing/2014/main" id="{1AD26D37-3610-BF4C-93D7-31EBEFDAA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9" y="1175"/>
              <a:ext cx="57" cy="113"/>
              <a:chOff x="3796" y="1043"/>
              <a:chExt cx="865" cy="1237"/>
            </a:xfrm>
          </p:grpSpPr>
          <p:sp>
            <p:nvSpPr>
              <p:cNvPr id="57415" name="Line 54">
                <a:extLst>
                  <a:ext uri="{FF2B5EF4-FFF2-40B4-BE49-F238E27FC236}">
                    <a16:creationId xmlns:a16="http://schemas.microsoft.com/office/drawing/2014/main" id="{CF1AD1BF-1467-D84D-8ED4-48871F65C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6" name="Line 55">
                <a:extLst>
                  <a:ext uri="{FF2B5EF4-FFF2-40B4-BE49-F238E27FC236}">
                    <a16:creationId xmlns:a16="http://schemas.microsoft.com/office/drawing/2014/main" id="{CB836070-F5F0-394E-B5E4-65BF4A86D4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7" name="Line 56">
                <a:extLst>
                  <a:ext uri="{FF2B5EF4-FFF2-40B4-BE49-F238E27FC236}">
                    <a16:creationId xmlns:a16="http://schemas.microsoft.com/office/drawing/2014/main" id="{7DE3A2EE-66C4-B24E-9E08-49BFBF961A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8" name="Line 57">
                <a:extLst>
                  <a:ext uri="{FF2B5EF4-FFF2-40B4-BE49-F238E27FC236}">
                    <a16:creationId xmlns:a16="http://schemas.microsoft.com/office/drawing/2014/main" id="{2401C79A-A041-1E44-9C16-0B1159C0C0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19" name="Line 58">
                <a:extLst>
                  <a:ext uri="{FF2B5EF4-FFF2-40B4-BE49-F238E27FC236}">
                    <a16:creationId xmlns:a16="http://schemas.microsoft.com/office/drawing/2014/main" id="{F75633FE-912F-D54B-BFF3-DB445E97AC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0" name="Line 59">
                <a:extLst>
                  <a:ext uri="{FF2B5EF4-FFF2-40B4-BE49-F238E27FC236}">
                    <a16:creationId xmlns:a16="http://schemas.microsoft.com/office/drawing/2014/main" id="{4510ECC5-F854-014F-BF27-F396752911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1" name="Line 60">
                <a:extLst>
                  <a:ext uri="{FF2B5EF4-FFF2-40B4-BE49-F238E27FC236}">
                    <a16:creationId xmlns:a16="http://schemas.microsoft.com/office/drawing/2014/main" id="{FD1ED68D-D92E-764F-972D-90C9071E1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2" name="Line 61">
                <a:extLst>
                  <a:ext uri="{FF2B5EF4-FFF2-40B4-BE49-F238E27FC236}">
                    <a16:creationId xmlns:a16="http://schemas.microsoft.com/office/drawing/2014/main" id="{2F5985D5-9054-E14C-ACEB-824A8D3325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3" name="Line 62">
                <a:extLst>
                  <a:ext uri="{FF2B5EF4-FFF2-40B4-BE49-F238E27FC236}">
                    <a16:creationId xmlns:a16="http://schemas.microsoft.com/office/drawing/2014/main" id="{6EBF375D-F1E3-5B41-A855-33700D5184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4" name="Line 63">
                <a:extLst>
                  <a:ext uri="{FF2B5EF4-FFF2-40B4-BE49-F238E27FC236}">
                    <a16:creationId xmlns:a16="http://schemas.microsoft.com/office/drawing/2014/main" id="{8E7B9EEE-1311-0646-AE3C-CCB1227A07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5" name="Line 64">
                <a:extLst>
                  <a:ext uri="{FF2B5EF4-FFF2-40B4-BE49-F238E27FC236}">
                    <a16:creationId xmlns:a16="http://schemas.microsoft.com/office/drawing/2014/main" id="{EF538E29-1C94-3E41-844D-1B6AC2171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6" name="Line 65">
                <a:extLst>
                  <a:ext uri="{FF2B5EF4-FFF2-40B4-BE49-F238E27FC236}">
                    <a16:creationId xmlns:a16="http://schemas.microsoft.com/office/drawing/2014/main" id="{3072B18F-325A-1349-B84D-201665F8A3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7" name="Line 66">
                <a:extLst>
                  <a:ext uri="{FF2B5EF4-FFF2-40B4-BE49-F238E27FC236}">
                    <a16:creationId xmlns:a16="http://schemas.microsoft.com/office/drawing/2014/main" id="{32A98256-DD88-0B4E-A3BA-1DBE3EB784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8" name="Line 67">
                <a:extLst>
                  <a:ext uri="{FF2B5EF4-FFF2-40B4-BE49-F238E27FC236}">
                    <a16:creationId xmlns:a16="http://schemas.microsoft.com/office/drawing/2014/main" id="{641B8BEB-B9D8-D644-8FA6-A4FC8AC48F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429" name="Line 68">
                <a:extLst>
                  <a:ext uri="{FF2B5EF4-FFF2-40B4-BE49-F238E27FC236}">
                    <a16:creationId xmlns:a16="http://schemas.microsoft.com/office/drawing/2014/main" id="{3C08D080-9D98-C441-9930-066D7F8CB7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30" name="Group 69">
                <a:extLst>
                  <a:ext uri="{FF2B5EF4-FFF2-40B4-BE49-F238E27FC236}">
                    <a16:creationId xmlns:a16="http://schemas.microsoft.com/office/drawing/2014/main" id="{668D5D23-C44D-B746-BA8D-46722F43A54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41" name="Line 70">
                  <a:extLst>
                    <a:ext uri="{FF2B5EF4-FFF2-40B4-BE49-F238E27FC236}">
                      <a16:creationId xmlns:a16="http://schemas.microsoft.com/office/drawing/2014/main" id="{F60D93C0-D2E9-2C4E-8415-230D4643E7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2" name="Line 71">
                  <a:extLst>
                    <a:ext uri="{FF2B5EF4-FFF2-40B4-BE49-F238E27FC236}">
                      <a16:creationId xmlns:a16="http://schemas.microsoft.com/office/drawing/2014/main" id="{A7D74599-46EB-AC45-AF87-DA4D55C28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3" name="Line 72">
                  <a:extLst>
                    <a:ext uri="{FF2B5EF4-FFF2-40B4-BE49-F238E27FC236}">
                      <a16:creationId xmlns:a16="http://schemas.microsoft.com/office/drawing/2014/main" id="{9A30B103-D735-CC46-A285-D9E9C4590C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4" name="Line 73">
                  <a:extLst>
                    <a:ext uri="{FF2B5EF4-FFF2-40B4-BE49-F238E27FC236}">
                      <a16:creationId xmlns:a16="http://schemas.microsoft.com/office/drawing/2014/main" id="{AC9E9679-C54C-DD4E-8F10-3F6D06D8E1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31" name="Group 74">
                <a:extLst>
                  <a:ext uri="{FF2B5EF4-FFF2-40B4-BE49-F238E27FC236}">
                    <a16:creationId xmlns:a16="http://schemas.microsoft.com/office/drawing/2014/main" id="{103A50EE-C8FF-F44F-B08D-A5BC77B3C3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37" name="Line 75">
                  <a:extLst>
                    <a:ext uri="{FF2B5EF4-FFF2-40B4-BE49-F238E27FC236}">
                      <a16:creationId xmlns:a16="http://schemas.microsoft.com/office/drawing/2014/main" id="{4B6A43B9-13DE-1D45-9682-96AAF11FDF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8" name="Line 76">
                  <a:extLst>
                    <a:ext uri="{FF2B5EF4-FFF2-40B4-BE49-F238E27FC236}">
                      <a16:creationId xmlns:a16="http://schemas.microsoft.com/office/drawing/2014/main" id="{A350E186-7701-694B-802A-0DD220CFCE2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9" name="Line 77">
                  <a:extLst>
                    <a:ext uri="{FF2B5EF4-FFF2-40B4-BE49-F238E27FC236}">
                      <a16:creationId xmlns:a16="http://schemas.microsoft.com/office/drawing/2014/main" id="{6D3CCC98-4F1F-054F-9BAF-CA5AB6A8C78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40" name="Line 78">
                  <a:extLst>
                    <a:ext uri="{FF2B5EF4-FFF2-40B4-BE49-F238E27FC236}">
                      <a16:creationId xmlns:a16="http://schemas.microsoft.com/office/drawing/2014/main" id="{AF1C901D-396B-9640-92B0-D0FB44EAC9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32" name="Group 79">
                <a:extLst>
                  <a:ext uri="{FF2B5EF4-FFF2-40B4-BE49-F238E27FC236}">
                    <a16:creationId xmlns:a16="http://schemas.microsoft.com/office/drawing/2014/main" id="{17FAD09F-C136-6F4F-9ECA-3E6F17E04E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33" name="Line 80">
                  <a:extLst>
                    <a:ext uri="{FF2B5EF4-FFF2-40B4-BE49-F238E27FC236}">
                      <a16:creationId xmlns:a16="http://schemas.microsoft.com/office/drawing/2014/main" id="{0E118D5E-BDF9-674E-B05A-B50111C773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4" name="Line 81">
                  <a:extLst>
                    <a:ext uri="{FF2B5EF4-FFF2-40B4-BE49-F238E27FC236}">
                      <a16:creationId xmlns:a16="http://schemas.microsoft.com/office/drawing/2014/main" id="{165F7D88-B39B-4C40-B741-8E5AA7E3AD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5" name="Line 82">
                  <a:extLst>
                    <a:ext uri="{FF2B5EF4-FFF2-40B4-BE49-F238E27FC236}">
                      <a16:creationId xmlns:a16="http://schemas.microsoft.com/office/drawing/2014/main" id="{C2DDFAF3-CCDE-6D40-B9A3-75D0C1CC2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36" name="Line 83">
                  <a:extLst>
                    <a:ext uri="{FF2B5EF4-FFF2-40B4-BE49-F238E27FC236}">
                      <a16:creationId xmlns:a16="http://schemas.microsoft.com/office/drawing/2014/main" id="{242B3A28-FFA8-FA4E-A356-35D31A9CFC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377" name="Group 84">
              <a:extLst>
                <a:ext uri="{FF2B5EF4-FFF2-40B4-BE49-F238E27FC236}">
                  <a16:creationId xmlns:a16="http://schemas.microsoft.com/office/drawing/2014/main" id="{B0B19C3D-B82E-5B44-92F5-0E813A2F93F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858"/>
              <a:ext cx="57" cy="114"/>
              <a:chOff x="3796" y="1043"/>
              <a:chExt cx="865" cy="1237"/>
            </a:xfrm>
          </p:grpSpPr>
          <p:sp>
            <p:nvSpPr>
              <p:cNvPr id="57385" name="Line 85">
                <a:extLst>
                  <a:ext uri="{FF2B5EF4-FFF2-40B4-BE49-F238E27FC236}">
                    <a16:creationId xmlns:a16="http://schemas.microsoft.com/office/drawing/2014/main" id="{EC299A58-2535-F947-844A-850EA608C3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6" name="Line 86">
                <a:extLst>
                  <a:ext uri="{FF2B5EF4-FFF2-40B4-BE49-F238E27FC236}">
                    <a16:creationId xmlns:a16="http://schemas.microsoft.com/office/drawing/2014/main" id="{76DA7DCB-6407-0846-BF59-B27B93F651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7" name="Line 87">
                <a:extLst>
                  <a:ext uri="{FF2B5EF4-FFF2-40B4-BE49-F238E27FC236}">
                    <a16:creationId xmlns:a16="http://schemas.microsoft.com/office/drawing/2014/main" id="{465DF16F-DC98-284B-9192-D32CB85392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8" name="Line 88">
                <a:extLst>
                  <a:ext uri="{FF2B5EF4-FFF2-40B4-BE49-F238E27FC236}">
                    <a16:creationId xmlns:a16="http://schemas.microsoft.com/office/drawing/2014/main" id="{E35E4BF4-59ED-8642-831F-D9270115F3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89" name="Line 89">
                <a:extLst>
                  <a:ext uri="{FF2B5EF4-FFF2-40B4-BE49-F238E27FC236}">
                    <a16:creationId xmlns:a16="http://schemas.microsoft.com/office/drawing/2014/main" id="{2CFCDD17-8B76-1F40-BDA4-C0B6B8BCFE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0" name="Line 90">
                <a:extLst>
                  <a:ext uri="{FF2B5EF4-FFF2-40B4-BE49-F238E27FC236}">
                    <a16:creationId xmlns:a16="http://schemas.microsoft.com/office/drawing/2014/main" id="{5BD0C740-4245-3E49-8FB3-40E89D2BB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1" name="Line 91">
                <a:extLst>
                  <a:ext uri="{FF2B5EF4-FFF2-40B4-BE49-F238E27FC236}">
                    <a16:creationId xmlns:a16="http://schemas.microsoft.com/office/drawing/2014/main" id="{92EAB3ED-717A-1444-83DE-C50489C008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2" name="Line 92">
                <a:extLst>
                  <a:ext uri="{FF2B5EF4-FFF2-40B4-BE49-F238E27FC236}">
                    <a16:creationId xmlns:a16="http://schemas.microsoft.com/office/drawing/2014/main" id="{B684C88D-4590-FC46-8293-C2C3E386C3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3" name="Line 93">
                <a:extLst>
                  <a:ext uri="{FF2B5EF4-FFF2-40B4-BE49-F238E27FC236}">
                    <a16:creationId xmlns:a16="http://schemas.microsoft.com/office/drawing/2014/main" id="{AD1A193D-17DE-D04D-B7A6-DB2AFFC35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4" name="Line 94">
                <a:extLst>
                  <a:ext uri="{FF2B5EF4-FFF2-40B4-BE49-F238E27FC236}">
                    <a16:creationId xmlns:a16="http://schemas.microsoft.com/office/drawing/2014/main" id="{D5E45222-0B59-D24C-9BF3-C7AEA0816E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5" name="Line 95">
                <a:extLst>
                  <a:ext uri="{FF2B5EF4-FFF2-40B4-BE49-F238E27FC236}">
                    <a16:creationId xmlns:a16="http://schemas.microsoft.com/office/drawing/2014/main" id="{11AB772E-42F5-A941-B25D-D636AB496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6" name="Line 96">
                <a:extLst>
                  <a:ext uri="{FF2B5EF4-FFF2-40B4-BE49-F238E27FC236}">
                    <a16:creationId xmlns:a16="http://schemas.microsoft.com/office/drawing/2014/main" id="{CCAE423A-57C6-7F4A-ADA3-FE4656AB0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7" name="Line 97">
                <a:extLst>
                  <a:ext uri="{FF2B5EF4-FFF2-40B4-BE49-F238E27FC236}">
                    <a16:creationId xmlns:a16="http://schemas.microsoft.com/office/drawing/2014/main" id="{93C5A7E2-C85B-2E47-AC5A-11144D015A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8" name="Line 98">
                <a:extLst>
                  <a:ext uri="{FF2B5EF4-FFF2-40B4-BE49-F238E27FC236}">
                    <a16:creationId xmlns:a16="http://schemas.microsoft.com/office/drawing/2014/main" id="{D6892B98-0F5F-B048-94C3-063E0969E7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57399" name="Line 99">
                <a:extLst>
                  <a:ext uri="{FF2B5EF4-FFF2-40B4-BE49-F238E27FC236}">
                    <a16:creationId xmlns:a16="http://schemas.microsoft.com/office/drawing/2014/main" id="{8733B301-FF87-4C40-9A3A-228A192670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57400" name="Group 100">
                <a:extLst>
                  <a:ext uri="{FF2B5EF4-FFF2-40B4-BE49-F238E27FC236}">
                    <a16:creationId xmlns:a16="http://schemas.microsoft.com/office/drawing/2014/main" id="{D1BA7EB6-0780-A94F-A677-917AC6C4F9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57411" name="Line 101">
                  <a:extLst>
                    <a:ext uri="{FF2B5EF4-FFF2-40B4-BE49-F238E27FC236}">
                      <a16:creationId xmlns:a16="http://schemas.microsoft.com/office/drawing/2014/main" id="{B22A4961-1FFD-7B46-91E0-6DBEF3D4A4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2" name="Line 102">
                  <a:extLst>
                    <a:ext uri="{FF2B5EF4-FFF2-40B4-BE49-F238E27FC236}">
                      <a16:creationId xmlns:a16="http://schemas.microsoft.com/office/drawing/2014/main" id="{EA4C3443-3EB3-ED42-9636-05EB7F1108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3" name="Line 103">
                  <a:extLst>
                    <a:ext uri="{FF2B5EF4-FFF2-40B4-BE49-F238E27FC236}">
                      <a16:creationId xmlns:a16="http://schemas.microsoft.com/office/drawing/2014/main" id="{C98054DC-CF9A-9844-AFA0-81B8BA14F7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4" name="Line 104">
                  <a:extLst>
                    <a:ext uri="{FF2B5EF4-FFF2-40B4-BE49-F238E27FC236}">
                      <a16:creationId xmlns:a16="http://schemas.microsoft.com/office/drawing/2014/main" id="{0A7CE2F4-1291-9447-BF33-FE106714755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01" name="Group 105">
                <a:extLst>
                  <a:ext uri="{FF2B5EF4-FFF2-40B4-BE49-F238E27FC236}">
                    <a16:creationId xmlns:a16="http://schemas.microsoft.com/office/drawing/2014/main" id="{6CE63E47-78B8-2446-86D3-09B8BA4432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57407" name="Line 106">
                  <a:extLst>
                    <a:ext uri="{FF2B5EF4-FFF2-40B4-BE49-F238E27FC236}">
                      <a16:creationId xmlns:a16="http://schemas.microsoft.com/office/drawing/2014/main" id="{A9E2C375-2FF9-164A-99C0-E4A914BE1F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8" name="Line 107">
                  <a:extLst>
                    <a:ext uri="{FF2B5EF4-FFF2-40B4-BE49-F238E27FC236}">
                      <a16:creationId xmlns:a16="http://schemas.microsoft.com/office/drawing/2014/main" id="{DC239D70-BAB6-7B41-9F2E-56AC194944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9" name="Line 108">
                  <a:extLst>
                    <a:ext uri="{FF2B5EF4-FFF2-40B4-BE49-F238E27FC236}">
                      <a16:creationId xmlns:a16="http://schemas.microsoft.com/office/drawing/2014/main" id="{30C6BF9D-34FA-6E4F-B797-5C1557FCA7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10" name="Line 109">
                  <a:extLst>
                    <a:ext uri="{FF2B5EF4-FFF2-40B4-BE49-F238E27FC236}">
                      <a16:creationId xmlns:a16="http://schemas.microsoft.com/office/drawing/2014/main" id="{821F3B54-A9B8-FE4D-82CB-F56F643BBAB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57402" name="Group 110">
                <a:extLst>
                  <a:ext uri="{FF2B5EF4-FFF2-40B4-BE49-F238E27FC236}">
                    <a16:creationId xmlns:a16="http://schemas.microsoft.com/office/drawing/2014/main" id="{59B17DD9-6850-354B-960E-6A3D24040B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57403" name="Line 111">
                  <a:extLst>
                    <a:ext uri="{FF2B5EF4-FFF2-40B4-BE49-F238E27FC236}">
                      <a16:creationId xmlns:a16="http://schemas.microsoft.com/office/drawing/2014/main" id="{4FAC04D5-EFCC-334B-A7B5-CA85B1DBAB0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4" name="Line 112">
                  <a:extLst>
                    <a:ext uri="{FF2B5EF4-FFF2-40B4-BE49-F238E27FC236}">
                      <a16:creationId xmlns:a16="http://schemas.microsoft.com/office/drawing/2014/main" id="{59EC14B2-4C6D-7143-ABCC-9C03F8C6269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5" name="Line 113">
                  <a:extLst>
                    <a:ext uri="{FF2B5EF4-FFF2-40B4-BE49-F238E27FC236}">
                      <a16:creationId xmlns:a16="http://schemas.microsoft.com/office/drawing/2014/main" id="{E28701E3-EB80-F541-A54B-D91B48D2CB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57406" name="Line 114">
                  <a:extLst>
                    <a:ext uri="{FF2B5EF4-FFF2-40B4-BE49-F238E27FC236}">
                      <a16:creationId xmlns:a16="http://schemas.microsoft.com/office/drawing/2014/main" id="{581B3AE0-AEAA-4E4F-8DEC-187BAD0821D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57378" name="Line 115">
              <a:extLst>
                <a:ext uri="{FF2B5EF4-FFF2-40B4-BE49-F238E27FC236}">
                  <a16:creationId xmlns:a16="http://schemas.microsoft.com/office/drawing/2014/main" id="{A74E9D81-7818-5344-8896-B596391DDE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11" y="1158"/>
              <a:ext cx="546" cy="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79" name="Line 116">
              <a:extLst>
                <a:ext uri="{FF2B5EF4-FFF2-40B4-BE49-F238E27FC236}">
                  <a16:creationId xmlns:a16="http://schemas.microsoft.com/office/drawing/2014/main" id="{38342893-2811-E14B-864D-54134A1AB5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509" y="1184"/>
              <a:ext cx="361" cy="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0" name="Line 117">
              <a:extLst>
                <a:ext uri="{FF2B5EF4-FFF2-40B4-BE49-F238E27FC236}">
                  <a16:creationId xmlns:a16="http://schemas.microsoft.com/office/drawing/2014/main" id="{C0F70900-70A4-7C45-9BEF-851D38BA4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54" y="1070"/>
              <a:ext cx="410" cy="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381" name="Line 118">
              <a:extLst>
                <a:ext uri="{FF2B5EF4-FFF2-40B4-BE49-F238E27FC236}">
                  <a16:creationId xmlns:a16="http://schemas.microsoft.com/office/drawing/2014/main" id="{AAC029C0-85ED-5E4B-9E81-A83DD92A1A4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02" y="958"/>
              <a:ext cx="178" cy="1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7382" name="Group 119">
              <a:extLst>
                <a:ext uri="{FF2B5EF4-FFF2-40B4-BE49-F238E27FC236}">
                  <a16:creationId xmlns:a16="http://schemas.microsoft.com/office/drawing/2014/main" id="{DE04470F-9E0E-E247-97A1-8182ADEC39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64" y="1052"/>
              <a:ext cx="616" cy="208"/>
              <a:chOff x="717" y="1160"/>
              <a:chExt cx="616" cy="208"/>
            </a:xfrm>
          </p:grpSpPr>
          <p:sp>
            <p:nvSpPr>
              <p:cNvPr id="57383" name="Rectangle 120">
                <a:extLst>
                  <a:ext uri="{FF2B5EF4-FFF2-40B4-BE49-F238E27FC236}">
                    <a16:creationId xmlns:a16="http://schemas.microsoft.com/office/drawing/2014/main" id="{0BA9D722-01FB-8049-AA78-C021C79A4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384" name="Text Box 121">
                <a:extLst>
                  <a:ext uri="{FF2B5EF4-FFF2-40B4-BE49-F238E27FC236}">
                    <a16:creationId xmlns:a16="http://schemas.microsoft.com/office/drawing/2014/main" id="{1E48077F-92E7-434D-999B-28467F66B3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  <a:cs typeface="Arial" panose="020B0604020202020204" pitchFamily="34" charset="0"/>
                  </a:rPr>
                  <a:t>MSC</a:t>
                </a:r>
              </a:p>
            </p:txBody>
          </p:sp>
        </p:grpSp>
      </p:grpSp>
      <p:sp>
        <p:nvSpPr>
          <p:cNvPr id="57357" name="Line 123">
            <a:extLst>
              <a:ext uri="{FF2B5EF4-FFF2-40B4-BE49-F238E27FC236}">
                <a16:creationId xmlns:a16="http://schemas.microsoft.com/office/drawing/2014/main" id="{CDA81823-03AF-7449-9746-4B83104AF83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33975" y="3000375"/>
            <a:ext cx="685800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8" name="Line 124">
            <a:extLst>
              <a:ext uri="{FF2B5EF4-FFF2-40B4-BE49-F238E27FC236}">
                <a16:creationId xmlns:a16="http://schemas.microsoft.com/office/drawing/2014/main" id="{6C6E56A7-AA58-1040-B387-BF9DC5A497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00701" y="3152775"/>
            <a:ext cx="371475" cy="438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59" name="Line 125">
            <a:extLst>
              <a:ext uri="{FF2B5EF4-FFF2-40B4-BE49-F238E27FC236}">
                <a16:creationId xmlns:a16="http://schemas.microsoft.com/office/drawing/2014/main" id="{78EBDEF6-F861-EE4B-B2D9-1D09681CE72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00775" y="3228975"/>
            <a:ext cx="5905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0" name="Line 126">
            <a:extLst>
              <a:ext uri="{FF2B5EF4-FFF2-40B4-BE49-F238E27FC236}">
                <a16:creationId xmlns:a16="http://schemas.microsoft.com/office/drawing/2014/main" id="{F06B0038-3353-4D46-BAA0-9E2B6B9780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00800" y="3257551"/>
            <a:ext cx="1485900" cy="600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1" name="Line 127">
            <a:extLst>
              <a:ext uri="{FF2B5EF4-FFF2-40B4-BE49-F238E27FC236}">
                <a16:creationId xmlns:a16="http://schemas.microsoft.com/office/drawing/2014/main" id="{2879FE6B-EDF4-7342-A481-2BEE961832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96026" y="3114675"/>
            <a:ext cx="771525" cy="17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2" name="Freeform 282">
            <a:extLst>
              <a:ext uri="{FF2B5EF4-FFF2-40B4-BE49-F238E27FC236}">
                <a16:creationId xmlns:a16="http://schemas.microsoft.com/office/drawing/2014/main" id="{9B949DFE-C244-A445-977C-89B52AE565D9}"/>
              </a:ext>
            </a:extLst>
          </p:cNvPr>
          <p:cNvSpPr>
            <a:spLocks/>
          </p:cNvSpPr>
          <p:nvPr/>
        </p:nvSpPr>
        <p:spPr bwMode="auto">
          <a:xfrm>
            <a:off x="5235575" y="1854201"/>
            <a:ext cx="1436688" cy="16176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63" name="Text Box 283">
            <a:extLst>
              <a:ext uri="{FF2B5EF4-FFF2-40B4-BE49-F238E27FC236}">
                <a16:creationId xmlns:a16="http://schemas.microsoft.com/office/drawing/2014/main" id="{261E7DD3-E334-374E-9600-BBCE0C930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6076" y="2247900"/>
            <a:ext cx="1247775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wired public 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  <a:cs typeface="Arial" panose="020B0604020202020204" pitchFamily="34" charset="0"/>
              </a:rPr>
              <a:t>network</a:t>
            </a:r>
          </a:p>
        </p:txBody>
      </p:sp>
      <p:sp>
        <p:nvSpPr>
          <p:cNvPr id="57364" name="Line 129">
            <a:extLst>
              <a:ext uri="{FF2B5EF4-FFF2-40B4-BE49-F238E27FC236}">
                <a16:creationId xmlns:a16="http://schemas.microsoft.com/office/drawing/2014/main" id="{524514DB-DF0F-BB4D-B619-7C3BA7199A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91300" y="2514601"/>
            <a:ext cx="342900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5" name="Text Box 130">
            <a:extLst>
              <a:ext uri="{FF2B5EF4-FFF2-40B4-BE49-F238E27FC236}">
                <a16:creationId xmlns:a16="http://schemas.microsoft.com/office/drawing/2014/main" id="{EC603455-304E-594A-8420-290127CD1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563" y="5503864"/>
            <a:ext cx="355738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Mobility across cellular networks,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operated by different providers</a:t>
            </a:r>
          </a:p>
        </p:txBody>
      </p:sp>
      <p:sp>
        <p:nvSpPr>
          <p:cNvPr id="57366" name="Line 131">
            <a:extLst>
              <a:ext uri="{FF2B5EF4-FFF2-40B4-BE49-F238E27FC236}">
                <a16:creationId xmlns:a16="http://schemas.microsoft.com/office/drawing/2014/main" id="{6341DD9B-7767-F946-AE08-198651EC0E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78451" y="4910139"/>
            <a:ext cx="309563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7367" name="Line 132">
            <a:extLst>
              <a:ext uri="{FF2B5EF4-FFF2-40B4-BE49-F238E27FC236}">
                <a16:creationId xmlns:a16="http://schemas.microsoft.com/office/drawing/2014/main" id="{8A5832E5-FFC0-E94F-AE82-C425A966807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84839" y="5006975"/>
            <a:ext cx="873125" cy="477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57369" name="Picture 6" descr="underline_base">
            <a:extLst>
              <a:ext uri="{FF2B5EF4-FFF2-40B4-BE49-F238E27FC236}">
                <a16:creationId xmlns:a16="http://schemas.microsoft.com/office/drawing/2014/main" id="{1D66F5C2-30A4-9140-9ED2-C1535DD0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326" y="969964"/>
            <a:ext cx="82280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2B3AF9-F3E2-FD4C-AC71-F96C551C67EB}"/>
              </a:ext>
            </a:extLst>
          </p:cNvPr>
          <p:cNvSpPr/>
          <p:nvPr/>
        </p:nvSpPr>
        <p:spPr>
          <a:xfrm>
            <a:off x="3701191" y="3051831"/>
            <a:ext cx="753156" cy="727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2" name="Text Box 130">
            <a:extLst>
              <a:ext uri="{FF2B5EF4-FFF2-40B4-BE49-F238E27FC236}">
                <a16:creationId xmlns:a16="http://schemas.microsoft.com/office/drawing/2014/main" id="{A4D17315-F90C-E145-A981-1E7B36BD0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964" y="3274795"/>
            <a:ext cx="17622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Mobility within the same MSC</a:t>
            </a:r>
          </a:p>
        </p:txBody>
      </p:sp>
      <p:sp>
        <p:nvSpPr>
          <p:cNvPr id="873" name="Line 131">
            <a:extLst>
              <a:ext uri="{FF2B5EF4-FFF2-40B4-BE49-F238E27FC236}">
                <a16:creationId xmlns:a16="http://schemas.microsoft.com/office/drawing/2014/main" id="{A2CBA429-4065-8043-8117-C29C2D611E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9231" y="3430587"/>
            <a:ext cx="524557" cy="87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74" name="Oval 873">
            <a:extLst>
              <a:ext uri="{FF2B5EF4-FFF2-40B4-BE49-F238E27FC236}">
                <a16:creationId xmlns:a16="http://schemas.microsoft.com/office/drawing/2014/main" id="{7FFABFCB-168D-7B41-9D18-A5D4CCDCEB09}"/>
              </a:ext>
            </a:extLst>
          </p:cNvPr>
          <p:cNvSpPr/>
          <p:nvPr/>
        </p:nvSpPr>
        <p:spPr>
          <a:xfrm rot="1674331">
            <a:off x="4125844" y="3650100"/>
            <a:ext cx="1335947" cy="72773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5" name="Text Box 130">
            <a:extLst>
              <a:ext uri="{FF2B5EF4-FFF2-40B4-BE49-F238E27FC236}">
                <a16:creationId xmlns:a16="http://schemas.microsoft.com/office/drawing/2014/main" id="{5B94A02C-2D40-994D-B964-820026DE3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0390" y="4105057"/>
            <a:ext cx="17622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Mobility across MSCs of the same provider</a:t>
            </a:r>
          </a:p>
        </p:txBody>
      </p:sp>
      <p:sp>
        <p:nvSpPr>
          <p:cNvPr id="876" name="Line 131">
            <a:extLst>
              <a:ext uri="{FF2B5EF4-FFF2-40B4-BE49-F238E27FC236}">
                <a16:creationId xmlns:a16="http://schemas.microsoft.com/office/drawing/2014/main" id="{507370EE-C025-474C-BE37-BAAEEBC5E5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69657" y="4260850"/>
            <a:ext cx="524557" cy="8724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877" name="Oval 876">
            <a:extLst>
              <a:ext uri="{FF2B5EF4-FFF2-40B4-BE49-F238E27FC236}">
                <a16:creationId xmlns:a16="http://schemas.microsoft.com/office/drawing/2014/main" id="{E97DBE31-223A-E747-B5BB-5466245712E6}"/>
              </a:ext>
            </a:extLst>
          </p:cNvPr>
          <p:cNvSpPr/>
          <p:nvPr/>
        </p:nvSpPr>
        <p:spPr>
          <a:xfrm>
            <a:off x="5257305" y="4345921"/>
            <a:ext cx="1335947" cy="727730"/>
          </a:xfrm>
          <a:prstGeom prst="ellipse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65" grpId="0"/>
      <p:bldP spid="57366" grpId="0" animBg="1"/>
      <p:bldP spid="57367" grpId="0" animBg="1"/>
      <p:bldP spid="2" grpId="0" animBg="1"/>
      <p:bldP spid="872" grpId="0"/>
      <p:bldP spid="873" grpId="0" animBg="1"/>
      <p:bldP spid="874" grpId="0" animBg="1"/>
      <p:bldP spid="875" grpId="0"/>
      <p:bldP spid="876" grpId="0" animBg="1"/>
      <p:bldP spid="87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6F4A3991-ECBB-5547-8037-96EDB4A29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95476" y="174625"/>
            <a:ext cx="8213725" cy="1143000"/>
          </a:xfrm>
        </p:spPr>
        <p:txBody>
          <a:bodyPr/>
          <a:lstStyle/>
          <a:p>
            <a:r>
              <a:rPr lang="en-US" altLang="en-US" sz="4000">
                <a:latin typeface="Gill Sans MT" panose="020B0502020104020203" pitchFamily="34" charset="77"/>
                <a:ea typeface="ＭＳ Ｐゴシック" panose="020B0600070205080204" pitchFamily="34" charset="-128"/>
              </a:rPr>
              <a:t>Handling mobility in cellular networks</a:t>
            </a: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EBA950CA-866B-254C-AB5C-09BD22EFE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network</a:t>
            </a:r>
            <a:r>
              <a:rPr lang="en-US" altLang="en-US" dirty="0">
                <a:solidFill>
                  <a:srgbClr val="FF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: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 network of cellular provider you subscribe to (e.g., Sprint PCS, Verizon)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home location register (HLR):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database in home network containing permanent cell phone #, profile information (services, preferences, billing), information about current location (could be in another network)</a:t>
            </a:r>
          </a:p>
          <a:p>
            <a:pPr>
              <a:lnSpc>
                <a:spcPct val="90000"/>
              </a:lnSpc>
            </a:pP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visited network:</a:t>
            </a:r>
            <a:r>
              <a:rPr lang="en-US" altLang="en-US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network in which mobile currently resides</a:t>
            </a:r>
          </a:p>
          <a:p>
            <a:pPr lvl="1">
              <a:lnSpc>
                <a:spcPct val="90000"/>
              </a:lnSpc>
            </a:pPr>
            <a:r>
              <a:rPr lang="en-US" altLang="en-US" i="1" dirty="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visitor location register (VLR): </a:t>
            </a:r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database with entry for each user currently in network</a:t>
            </a:r>
          </a:p>
        </p:txBody>
      </p:sp>
      <p:pic>
        <p:nvPicPr>
          <p:cNvPr id="59395" name="Picture 6" descr="underline_base">
            <a:extLst>
              <a:ext uri="{FF2B5EF4-FFF2-40B4-BE49-F238E27FC236}">
                <a16:creationId xmlns:a16="http://schemas.microsoft.com/office/drawing/2014/main" id="{6CEAFCC8-19AD-8D49-BB15-C06B739A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888" y="992189"/>
            <a:ext cx="8228012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665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AutoShape 2">
            <a:extLst>
              <a:ext uri="{FF2B5EF4-FFF2-40B4-BE49-F238E27FC236}">
                <a16:creationId xmlns:a16="http://schemas.microsoft.com/office/drawing/2014/main" id="{BC62AC33-CD4C-364A-9119-8EAB31B76E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451" y="40576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42" name="AutoShape 3">
            <a:extLst>
              <a:ext uri="{FF2B5EF4-FFF2-40B4-BE49-F238E27FC236}">
                <a16:creationId xmlns:a16="http://schemas.microsoft.com/office/drawing/2014/main" id="{CFD85C57-7C0E-A24C-AAE8-26EFDEA6D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3489" y="5407025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43" name="AutoShape 4">
            <a:extLst>
              <a:ext uri="{FF2B5EF4-FFF2-40B4-BE49-F238E27FC236}">
                <a16:creationId xmlns:a16="http://schemas.microsoft.com/office/drawing/2014/main" id="{1405CF52-3F75-3042-BEDA-4DDEB1B200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9201" y="4489450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1444" name="AutoShape 5">
            <a:extLst>
              <a:ext uri="{FF2B5EF4-FFF2-40B4-BE49-F238E27FC236}">
                <a16:creationId xmlns:a16="http://schemas.microsoft.com/office/drawing/2014/main" id="{5225EC7E-1E58-F146-9F7A-9C8F451BD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889" y="4954588"/>
            <a:ext cx="1057275" cy="914400"/>
          </a:xfrm>
          <a:prstGeom prst="hexagon">
            <a:avLst>
              <a:gd name="adj" fmla="val 28906"/>
              <a:gd name="vf" fmla="val 11547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pSp>
        <p:nvGrpSpPr>
          <p:cNvPr id="61445" name="Group 6">
            <a:extLst>
              <a:ext uri="{FF2B5EF4-FFF2-40B4-BE49-F238E27FC236}">
                <a16:creationId xmlns:a16="http://schemas.microsoft.com/office/drawing/2014/main" id="{7C35D485-75D4-994B-B894-F4B54B133798}"/>
              </a:ext>
            </a:extLst>
          </p:cNvPr>
          <p:cNvGrpSpPr>
            <a:grpSpLocks/>
          </p:cNvGrpSpPr>
          <p:nvPr/>
        </p:nvGrpSpPr>
        <p:grpSpPr bwMode="auto">
          <a:xfrm>
            <a:off x="4981575" y="5084764"/>
            <a:ext cx="242888" cy="485775"/>
            <a:chOff x="3796" y="1043"/>
            <a:chExt cx="865" cy="1237"/>
          </a:xfrm>
        </p:grpSpPr>
        <p:sp>
          <p:nvSpPr>
            <p:cNvPr id="61614" name="Line 7">
              <a:extLst>
                <a:ext uri="{FF2B5EF4-FFF2-40B4-BE49-F238E27FC236}">
                  <a16:creationId xmlns:a16="http://schemas.microsoft.com/office/drawing/2014/main" id="{A4010A69-0C72-2F42-A202-154A13E027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5" name="Line 8">
              <a:extLst>
                <a:ext uri="{FF2B5EF4-FFF2-40B4-BE49-F238E27FC236}">
                  <a16:creationId xmlns:a16="http://schemas.microsoft.com/office/drawing/2014/main" id="{5200CEF3-255D-3146-AA4B-BC465ABB4D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6" name="Line 9">
              <a:extLst>
                <a:ext uri="{FF2B5EF4-FFF2-40B4-BE49-F238E27FC236}">
                  <a16:creationId xmlns:a16="http://schemas.microsoft.com/office/drawing/2014/main" id="{C5F64129-1167-2348-9BDC-63511B007D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7" name="Line 10">
              <a:extLst>
                <a:ext uri="{FF2B5EF4-FFF2-40B4-BE49-F238E27FC236}">
                  <a16:creationId xmlns:a16="http://schemas.microsoft.com/office/drawing/2014/main" id="{11A8202E-FFBC-974E-9DC1-F72CE2669E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8" name="Line 11">
              <a:extLst>
                <a:ext uri="{FF2B5EF4-FFF2-40B4-BE49-F238E27FC236}">
                  <a16:creationId xmlns:a16="http://schemas.microsoft.com/office/drawing/2014/main" id="{76A1DE57-79C4-DA4B-B872-7B9DE2CF50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19" name="Line 12">
              <a:extLst>
                <a:ext uri="{FF2B5EF4-FFF2-40B4-BE49-F238E27FC236}">
                  <a16:creationId xmlns:a16="http://schemas.microsoft.com/office/drawing/2014/main" id="{48ACDFF9-FFD9-D746-8443-03270CD7DB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0" name="Line 13">
              <a:extLst>
                <a:ext uri="{FF2B5EF4-FFF2-40B4-BE49-F238E27FC236}">
                  <a16:creationId xmlns:a16="http://schemas.microsoft.com/office/drawing/2014/main" id="{36DB986F-8E91-9F4A-AB64-F926D419BE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1" name="Line 14">
              <a:extLst>
                <a:ext uri="{FF2B5EF4-FFF2-40B4-BE49-F238E27FC236}">
                  <a16:creationId xmlns:a16="http://schemas.microsoft.com/office/drawing/2014/main" id="{2682571B-E81E-4C40-B2F5-3ED882BD11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2" name="Line 15">
              <a:extLst>
                <a:ext uri="{FF2B5EF4-FFF2-40B4-BE49-F238E27FC236}">
                  <a16:creationId xmlns:a16="http://schemas.microsoft.com/office/drawing/2014/main" id="{9064D6BB-618E-9C4B-80E5-8C6008DB5F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3" name="Line 16">
              <a:extLst>
                <a:ext uri="{FF2B5EF4-FFF2-40B4-BE49-F238E27FC236}">
                  <a16:creationId xmlns:a16="http://schemas.microsoft.com/office/drawing/2014/main" id="{F61E9EEA-89F0-4542-929D-66E45AB2F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4" name="Line 17">
              <a:extLst>
                <a:ext uri="{FF2B5EF4-FFF2-40B4-BE49-F238E27FC236}">
                  <a16:creationId xmlns:a16="http://schemas.microsoft.com/office/drawing/2014/main" id="{E112225F-229D-F441-9A98-E3E3A296F5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5" name="Line 18">
              <a:extLst>
                <a:ext uri="{FF2B5EF4-FFF2-40B4-BE49-F238E27FC236}">
                  <a16:creationId xmlns:a16="http://schemas.microsoft.com/office/drawing/2014/main" id="{E53E3CDE-6248-6841-AD23-52A34A8EEE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6" name="Line 19">
              <a:extLst>
                <a:ext uri="{FF2B5EF4-FFF2-40B4-BE49-F238E27FC236}">
                  <a16:creationId xmlns:a16="http://schemas.microsoft.com/office/drawing/2014/main" id="{C28834AC-B2F7-3C47-B877-DA6F39FA7D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7" name="Line 20">
              <a:extLst>
                <a:ext uri="{FF2B5EF4-FFF2-40B4-BE49-F238E27FC236}">
                  <a16:creationId xmlns:a16="http://schemas.microsoft.com/office/drawing/2014/main" id="{DF77B915-0A2C-734D-A755-DE37DA527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628" name="Line 21">
              <a:extLst>
                <a:ext uri="{FF2B5EF4-FFF2-40B4-BE49-F238E27FC236}">
                  <a16:creationId xmlns:a16="http://schemas.microsoft.com/office/drawing/2014/main" id="{D3013A1B-6921-5148-8F4B-64BF5F531A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1629" name="Group 22">
              <a:extLst>
                <a:ext uri="{FF2B5EF4-FFF2-40B4-BE49-F238E27FC236}">
                  <a16:creationId xmlns:a16="http://schemas.microsoft.com/office/drawing/2014/main" id="{CF590D93-590D-9642-BB7F-D7E33CE89E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1640" name="Line 23">
                <a:extLst>
                  <a:ext uri="{FF2B5EF4-FFF2-40B4-BE49-F238E27FC236}">
                    <a16:creationId xmlns:a16="http://schemas.microsoft.com/office/drawing/2014/main" id="{BDC4A3AC-F529-5B4E-BC68-F5A2374537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41" name="Line 24">
                <a:extLst>
                  <a:ext uri="{FF2B5EF4-FFF2-40B4-BE49-F238E27FC236}">
                    <a16:creationId xmlns:a16="http://schemas.microsoft.com/office/drawing/2014/main" id="{269CFE2E-3A8C-C644-B107-7EC4EB8CAB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42" name="Line 25">
                <a:extLst>
                  <a:ext uri="{FF2B5EF4-FFF2-40B4-BE49-F238E27FC236}">
                    <a16:creationId xmlns:a16="http://schemas.microsoft.com/office/drawing/2014/main" id="{73CB26D3-7074-154F-BCF7-E448CC1FF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43" name="Line 26">
                <a:extLst>
                  <a:ext uri="{FF2B5EF4-FFF2-40B4-BE49-F238E27FC236}">
                    <a16:creationId xmlns:a16="http://schemas.microsoft.com/office/drawing/2014/main" id="{2067AEA2-30D4-4548-8018-EB642E58CB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630" name="Group 27">
              <a:extLst>
                <a:ext uri="{FF2B5EF4-FFF2-40B4-BE49-F238E27FC236}">
                  <a16:creationId xmlns:a16="http://schemas.microsoft.com/office/drawing/2014/main" id="{0354AB40-795D-EA49-9AD5-A830FB28EE8D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1636" name="Line 28">
                <a:extLst>
                  <a:ext uri="{FF2B5EF4-FFF2-40B4-BE49-F238E27FC236}">
                    <a16:creationId xmlns:a16="http://schemas.microsoft.com/office/drawing/2014/main" id="{C491151B-EFD2-8145-94F5-7B7A813DD5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7" name="Line 29">
                <a:extLst>
                  <a:ext uri="{FF2B5EF4-FFF2-40B4-BE49-F238E27FC236}">
                    <a16:creationId xmlns:a16="http://schemas.microsoft.com/office/drawing/2014/main" id="{08D92900-3634-774C-8F37-AC308D18B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8" name="Line 30">
                <a:extLst>
                  <a:ext uri="{FF2B5EF4-FFF2-40B4-BE49-F238E27FC236}">
                    <a16:creationId xmlns:a16="http://schemas.microsoft.com/office/drawing/2014/main" id="{D8549F37-2E2C-264E-8D07-6C75354DA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9" name="Line 31">
                <a:extLst>
                  <a:ext uri="{FF2B5EF4-FFF2-40B4-BE49-F238E27FC236}">
                    <a16:creationId xmlns:a16="http://schemas.microsoft.com/office/drawing/2014/main" id="{A951D5E1-DEA0-1B49-B381-5D5D5208A7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631" name="Group 32">
              <a:extLst>
                <a:ext uri="{FF2B5EF4-FFF2-40B4-BE49-F238E27FC236}">
                  <a16:creationId xmlns:a16="http://schemas.microsoft.com/office/drawing/2014/main" id="{85249A75-0F46-D944-9D77-544AC32B0880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1632" name="Line 33">
                <a:extLst>
                  <a:ext uri="{FF2B5EF4-FFF2-40B4-BE49-F238E27FC236}">
                    <a16:creationId xmlns:a16="http://schemas.microsoft.com/office/drawing/2014/main" id="{F8D6D7D5-1CC8-CF4C-A2C6-9CC2BB95B3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3" name="Line 34">
                <a:extLst>
                  <a:ext uri="{FF2B5EF4-FFF2-40B4-BE49-F238E27FC236}">
                    <a16:creationId xmlns:a16="http://schemas.microsoft.com/office/drawing/2014/main" id="{A6836580-7CC6-A14F-A592-C180A495F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4" name="Line 35">
                <a:extLst>
                  <a:ext uri="{FF2B5EF4-FFF2-40B4-BE49-F238E27FC236}">
                    <a16:creationId xmlns:a16="http://schemas.microsoft.com/office/drawing/2014/main" id="{C10B0775-3727-EB46-B436-A443F6CE33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35" name="Line 36">
                <a:extLst>
                  <a:ext uri="{FF2B5EF4-FFF2-40B4-BE49-F238E27FC236}">
                    <a16:creationId xmlns:a16="http://schemas.microsoft.com/office/drawing/2014/main" id="{14776326-911D-9541-BE59-D531296822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61446" name="Group 37">
            <a:extLst>
              <a:ext uri="{FF2B5EF4-FFF2-40B4-BE49-F238E27FC236}">
                <a16:creationId xmlns:a16="http://schemas.microsoft.com/office/drawing/2014/main" id="{30FE177D-5033-5B43-B0ED-8E1C0DFEBA21}"/>
              </a:ext>
            </a:extLst>
          </p:cNvPr>
          <p:cNvGrpSpPr>
            <a:grpSpLocks/>
          </p:cNvGrpSpPr>
          <p:nvPr/>
        </p:nvGrpSpPr>
        <p:grpSpPr bwMode="auto">
          <a:xfrm>
            <a:off x="4165600" y="4656139"/>
            <a:ext cx="242888" cy="485775"/>
            <a:chOff x="3796" y="1043"/>
            <a:chExt cx="865" cy="1237"/>
          </a:xfrm>
        </p:grpSpPr>
        <p:sp>
          <p:nvSpPr>
            <p:cNvPr id="61584" name="Line 38">
              <a:extLst>
                <a:ext uri="{FF2B5EF4-FFF2-40B4-BE49-F238E27FC236}">
                  <a16:creationId xmlns:a16="http://schemas.microsoft.com/office/drawing/2014/main" id="{9F6A5519-1D10-BF4B-AB09-419EC7603D3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5" name="Line 39">
              <a:extLst>
                <a:ext uri="{FF2B5EF4-FFF2-40B4-BE49-F238E27FC236}">
                  <a16:creationId xmlns:a16="http://schemas.microsoft.com/office/drawing/2014/main" id="{A29AF86A-EFC3-B043-B68F-A91DEE51D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6" name="Line 40">
              <a:extLst>
                <a:ext uri="{FF2B5EF4-FFF2-40B4-BE49-F238E27FC236}">
                  <a16:creationId xmlns:a16="http://schemas.microsoft.com/office/drawing/2014/main" id="{7F650B7A-B327-CA4F-865F-EC34185FAF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7" name="Line 41">
              <a:extLst>
                <a:ext uri="{FF2B5EF4-FFF2-40B4-BE49-F238E27FC236}">
                  <a16:creationId xmlns:a16="http://schemas.microsoft.com/office/drawing/2014/main" id="{6D82FB99-A47C-964A-AEE4-E182461F5F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8" name="Line 42">
              <a:extLst>
                <a:ext uri="{FF2B5EF4-FFF2-40B4-BE49-F238E27FC236}">
                  <a16:creationId xmlns:a16="http://schemas.microsoft.com/office/drawing/2014/main" id="{FBF73DFE-BF9A-7543-99C0-9E3AF17A36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89" name="Line 43">
              <a:extLst>
                <a:ext uri="{FF2B5EF4-FFF2-40B4-BE49-F238E27FC236}">
                  <a16:creationId xmlns:a16="http://schemas.microsoft.com/office/drawing/2014/main" id="{E73ED77E-AD5A-B74A-9DC6-A3E9657039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0" name="Line 44">
              <a:extLst>
                <a:ext uri="{FF2B5EF4-FFF2-40B4-BE49-F238E27FC236}">
                  <a16:creationId xmlns:a16="http://schemas.microsoft.com/office/drawing/2014/main" id="{42273C51-D5E2-9245-BD2E-1A26C61DFB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1" name="Line 45">
              <a:extLst>
                <a:ext uri="{FF2B5EF4-FFF2-40B4-BE49-F238E27FC236}">
                  <a16:creationId xmlns:a16="http://schemas.microsoft.com/office/drawing/2014/main" id="{DD24689C-B696-E442-9CC0-A24E8A418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2" name="Line 46">
              <a:extLst>
                <a:ext uri="{FF2B5EF4-FFF2-40B4-BE49-F238E27FC236}">
                  <a16:creationId xmlns:a16="http://schemas.microsoft.com/office/drawing/2014/main" id="{27FFD82B-7200-354B-82BB-8AE3F471F1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3" name="Line 47">
              <a:extLst>
                <a:ext uri="{FF2B5EF4-FFF2-40B4-BE49-F238E27FC236}">
                  <a16:creationId xmlns:a16="http://schemas.microsoft.com/office/drawing/2014/main" id="{CCF302C4-FDF9-5D4B-80D4-64BCFA69DC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4" name="Line 48">
              <a:extLst>
                <a:ext uri="{FF2B5EF4-FFF2-40B4-BE49-F238E27FC236}">
                  <a16:creationId xmlns:a16="http://schemas.microsoft.com/office/drawing/2014/main" id="{E5D2E91A-1D36-D943-A4C9-4F524D88AF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5" name="Line 49">
              <a:extLst>
                <a:ext uri="{FF2B5EF4-FFF2-40B4-BE49-F238E27FC236}">
                  <a16:creationId xmlns:a16="http://schemas.microsoft.com/office/drawing/2014/main" id="{ED4D44D3-348A-7342-B146-77466B697F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6" name="Line 50">
              <a:extLst>
                <a:ext uri="{FF2B5EF4-FFF2-40B4-BE49-F238E27FC236}">
                  <a16:creationId xmlns:a16="http://schemas.microsoft.com/office/drawing/2014/main" id="{8434EF81-5873-304F-9E6F-17A0B699A7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7" name="Line 51">
              <a:extLst>
                <a:ext uri="{FF2B5EF4-FFF2-40B4-BE49-F238E27FC236}">
                  <a16:creationId xmlns:a16="http://schemas.microsoft.com/office/drawing/2014/main" id="{E93FF6EA-DFE1-CE49-AADB-CAECA198F9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98" name="Line 52">
              <a:extLst>
                <a:ext uri="{FF2B5EF4-FFF2-40B4-BE49-F238E27FC236}">
                  <a16:creationId xmlns:a16="http://schemas.microsoft.com/office/drawing/2014/main" id="{EDFD1BB4-A970-FE4E-AF7E-DD1CFCDBBD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1599" name="Group 53">
              <a:extLst>
                <a:ext uri="{FF2B5EF4-FFF2-40B4-BE49-F238E27FC236}">
                  <a16:creationId xmlns:a16="http://schemas.microsoft.com/office/drawing/2014/main" id="{0179B20D-070A-CC42-85DF-0DCCB799E8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1610" name="Line 54">
                <a:extLst>
                  <a:ext uri="{FF2B5EF4-FFF2-40B4-BE49-F238E27FC236}">
                    <a16:creationId xmlns:a16="http://schemas.microsoft.com/office/drawing/2014/main" id="{54A320B6-CDF8-2A43-95C3-1EEC58FDA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11" name="Line 55">
                <a:extLst>
                  <a:ext uri="{FF2B5EF4-FFF2-40B4-BE49-F238E27FC236}">
                    <a16:creationId xmlns:a16="http://schemas.microsoft.com/office/drawing/2014/main" id="{6F7F1326-244A-9340-BEC2-7F4DD04970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12" name="Line 56">
                <a:extLst>
                  <a:ext uri="{FF2B5EF4-FFF2-40B4-BE49-F238E27FC236}">
                    <a16:creationId xmlns:a16="http://schemas.microsoft.com/office/drawing/2014/main" id="{640993ED-123C-DD47-976E-A0640FEE0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13" name="Line 57">
                <a:extLst>
                  <a:ext uri="{FF2B5EF4-FFF2-40B4-BE49-F238E27FC236}">
                    <a16:creationId xmlns:a16="http://schemas.microsoft.com/office/drawing/2014/main" id="{AD629F75-9F69-3946-9633-750A27CD9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600" name="Group 58">
              <a:extLst>
                <a:ext uri="{FF2B5EF4-FFF2-40B4-BE49-F238E27FC236}">
                  <a16:creationId xmlns:a16="http://schemas.microsoft.com/office/drawing/2014/main" id="{BC9652E6-ECA8-A740-8AE3-70EB5AE7B742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1606" name="Line 59">
                <a:extLst>
                  <a:ext uri="{FF2B5EF4-FFF2-40B4-BE49-F238E27FC236}">
                    <a16:creationId xmlns:a16="http://schemas.microsoft.com/office/drawing/2014/main" id="{DB05F316-A331-E34F-BC17-C177903F3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7" name="Line 60">
                <a:extLst>
                  <a:ext uri="{FF2B5EF4-FFF2-40B4-BE49-F238E27FC236}">
                    <a16:creationId xmlns:a16="http://schemas.microsoft.com/office/drawing/2014/main" id="{0FB5E4C1-D3B0-6943-B7BA-63FDCB16D0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8" name="Line 61">
                <a:extLst>
                  <a:ext uri="{FF2B5EF4-FFF2-40B4-BE49-F238E27FC236}">
                    <a16:creationId xmlns:a16="http://schemas.microsoft.com/office/drawing/2014/main" id="{547F15B3-84BA-5D42-94E7-2E1082E89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9" name="Line 62">
                <a:extLst>
                  <a:ext uri="{FF2B5EF4-FFF2-40B4-BE49-F238E27FC236}">
                    <a16:creationId xmlns:a16="http://schemas.microsoft.com/office/drawing/2014/main" id="{37378F3A-9371-C843-A9DB-A5CB70BD1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601" name="Group 63">
              <a:extLst>
                <a:ext uri="{FF2B5EF4-FFF2-40B4-BE49-F238E27FC236}">
                  <a16:creationId xmlns:a16="http://schemas.microsoft.com/office/drawing/2014/main" id="{26BCD71B-C383-D843-8D5E-47BA9C4B088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1602" name="Line 64">
                <a:extLst>
                  <a:ext uri="{FF2B5EF4-FFF2-40B4-BE49-F238E27FC236}">
                    <a16:creationId xmlns:a16="http://schemas.microsoft.com/office/drawing/2014/main" id="{CC12AD3D-C895-D34A-9319-5831CAD6FE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3" name="Line 65">
                <a:extLst>
                  <a:ext uri="{FF2B5EF4-FFF2-40B4-BE49-F238E27FC236}">
                    <a16:creationId xmlns:a16="http://schemas.microsoft.com/office/drawing/2014/main" id="{EFEB9938-C6EC-E94D-A349-1BBF23B9D3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4" name="Line 66">
                <a:extLst>
                  <a:ext uri="{FF2B5EF4-FFF2-40B4-BE49-F238E27FC236}">
                    <a16:creationId xmlns:a16="http://schemas.microsoft.com/office/drawing/2014/main" id="{CC2AFC24-45C1-1247-9C6D-0152A374FB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605" name="Line 67">
                <a:extLst>
                  <a:ext uri="{FF2B5EF4-FFF2-40B4-BE49-F238E27FC236}">
                    <a16:creationId xmlns:a16="http://schemas.microsoft.com/office/drawing/2014/main" id="{70725478-0024-7D45-B006-9FB0BA1AC8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61447" name="Group 68">
            <a:extLst>
              <a:ext uri="{FF2B5EF4-FFF2-40B4-BE49-F238E27FC236}">
                <a16:creationId xmlns:a16="http://schemas.microsoft.com/office/drawing/2014/main" id="{9F95283A-CB52-B845-A9DE-40E66944340F}"/>
              </a:ext>
            </a:extLst>
          </p:cNvPr>
          <p:cNvGrpSpPr>
            <a:grpSpLocks/>
          </p:cNvGrpSpPr>
          <p:nvPr/>
        </p:nvGrpSpPr>
        <p:grpSpPr bwMode="auto">
          <a:xfrm>
            <a:off x="4202114" y="5554664"/>
            <a:ext cx="242887" cy="485775"/>
            <a:chOff x="3796" y="1043"/>
            <a:chExt cx="865" cy="1237"/>
          </a:xfrm>
        </p:grpSpPr>
        <p:sp>
          <p:nvSpPr>
            <p:cNvPr id="61554" name="Line 69">
              <a:extLst>
                <a:ext uri="{FF2B5EF4-FFF2-40B4-BE49-F238E27FC236}">
                  <a16:creationId xmlns:a16="http://schemas.microsoft.com/office/drawing/2014/main" id="{081D0C12-D5EC-7846-A63C-0BD1822E1F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5" name="Line 70">
              <a:extLst>
                <a:ext uri="{FF2B5EF4-FFF2-40B4-BE49-F238E27FC236}">
                  <a16:creationId xmlns:a16="http://schemas.microsoft.com/office/drawing/2014/main" id="{FCAC93A7-31FC-714C-882B-0FAD4F6635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6" name="Line 71">
              <a:extLst>
                <a:ext uri="{FF2B5EF4-FFF2-40B4-BE49-F238E27FC236}">
                  <a16:creationId xmlns:a16="http://schemas.microsoft.com/office/drawing/2014/main" id="{E499B34E-0192-9C4F-90B0-15DCE52C4E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7" name="Line 72">
              <a:extLst>
                <a:ext uri="{FF2B5EF4-FFF2-40B4-BE49-F238E27FC236}">
                  <a16:creationId xmlns:a16="http://schemas.microsoft.com/office/drawing/2014/main" id="{7AF9F7B6-B6FF-3A4F-A2CA-BA17C82BC1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8" name="Line 73">
              <a:extLst>
                <a:ext uri="{FF2B5EF4-FFF2-40B4-BE49-F238E27FC236}">
                  <a16:creationId xmlns:a16="http://schemas.microsoft.com/office/drawing/2014/main" id="{5160C33E-B73A-4543-B100-F4713A0E7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59" name="Line 74">
              <a:extLst>
                <a:ext uri="{FF2B5EF4-FFF2-40B4-BE49-F238E27FC236}">
                  <a16:creationId xmlns:a16="http://schemas.microsoft.com/office/drawing/2014/main" id="{021234E2-DCD7-4244-8B56-B28BE6B31A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0" name="Line 75">
              <a:extLst>
                <a:ext uri="{FF2B5EF4-FFF2-40B4-BE49-F238E27FC236}">
                  <a16:creationId xmlns:a16="http://schemas.microsoft.com/office/drawing/2014/main" id="{E0380B5F-BE13-1147-B315-BFB435AF6C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1" name="Line 76">
              <a:extLst>
                <a:ext uri="{FF2B5EF4-FFF2-40B4-BE49-F238E27FC236}">
                  <a16:creationId xmlns:a16="http://schemas.microsoft.com/office/drawing/2014/main" id="{1FE44BA3-337D-5244-A0CA-6A4A8BF490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2" name="Line 77">
              <a:extLst>
                <a:ext uri="{FF2B5EF4-FFF2-40B4-BE49-F238E27FC236}">
                  <a16:creationId xmlns:a16="http://schemas.microsoft.com/office/drawing/2014/main" id="{C6A940BC-807D-9048-9A67-26FAE4BED0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3" name="Line 78">
              <a:extLst>
                <a:ext uri="{FF2B5EF4-FFF2-40B4-BE49-F238E27FC236}">
                  <a16:creationId xmlns:a16="http://schemas.microsoft.com/office/drawing/2014/main" id="{FF30333B-7FB5-7F45-AA87-9A1B42EFC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4" name="Line 79">
              <a:extLst>
                <a:ext uri="{FF2B5EF4-FFF2-40B4-BE49-F238E27FC236}">
                  <a16:creationId xmlns:a16="http://schemas.microsoft.com/office/drawing/2014/main" id="{B41F7C16-6AB7-6542-B5A7-A4394142C9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5" name="Line 80">
              <a:extLst>
                <a:ext uri="{FF2B5EF4-FFF2-40B4-BE49-F238E27FC236}">
                  <a16:creationId xmlns:a16="http://schemas.microsoft.com/office/drawing/2014/main" id="{5CED1042-3EE7-9C4D-AA42-8C83987BE8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6" name="Line 81">
              <a:extLst>
                <a:ext uri="{FF2B5EF4-FFF2-40B4-BE49-F238E27FC236}">
                  <a16:creationId xmlns:a16="http://schemas.microsoft.com/office/drawing/2014/main" id="{72D41C1E-5558-484E-BB60-C844EE8ACD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7" name="Line 82">
              <a:extLst>
                <a:ext uri="{FF2B5EF4-FFF2-40B4-BE49-F238E27FC236}">
                  <a16:creationId xmlns:a16="http://schemas.microsoft.com/office/drawing/2014/main" id="{3381CE7B-11E4-2143-9427-BC25984894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68" name="Line 83">
              <a:extLst>
                <a:ext uri="{FF2B5EF4-FFF2-40B4-BE49-F238E27FC236}">
                  <a16:creationId xmlns:a16="http://schemas.microsoft.com/office/drawing/2014/main" id="{2A67A458-15AA-334A-91A6-7B9E1FDF20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1569" name="Group 84">
              <a:extLst>
                <a:ext uri="{FF2B5EF4-FFF2-40B4-BE49-F238E27FC236}">
                  <a16:creationId xmlns:a16="http://schemas.microsoft.com/office/drawing/2014/main" id="{78B45164-CC6B-E446-A287-7EFAD49D22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1580" name="Line 85">
                <a:extLst>
                  <a:ext uri="{FF2B5EF4-FFF2-40B4-BE49-F238E27FC236}">
                    <a16:creationId xmlns:a16="http://schemas.microsoft.com/office/drawing/2014/main" id="{3994E8F5-E565-174D-AC3D-202BFA6EF6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81" name="Line 86">
                <a:extLst>
                  <a:ext uri="{FF2B5EF4-FFF2-40B4-BE49-F238E27FC236}">
                    <a16:creationId xmlns:a16="http://schemas.microsoft.com/office/drawing/2014/main" id="{DB8CF842-8831-2248-BDFC-857D115841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82" name="Line 87">
                <a:extLst>
                  <a:ext uri="{FF2B5EF4-FFF2-40B4-BE49-F238E27FC236}">
                    <a16:creationId xmlns:a16="http://schemas.microsoft.com/office/drawing/2014/main" id="{9BC1F775-4DE9-4949-AACE-E1E4596156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83" name="Line 88">
                <a:extLst>
                  <a:ext uri="{FF2B5EF4-FFF2-40B4-BE49-F238E27FC236}">
                    <a16:creationId xmlns:a16="http://schemas.microsoft.com/office/drawing/2014/main" id="{78115C37-745E-D847-A029-14A24D73C5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570" name="Group 89">
              <a:extLst>
                <a:ext uri="{FF2B5EF4-FFF2-40B4-BE49-F238E27FC236}">
                  <a16:creationId xmlns:a16="http://schemas.microsoft.com/office/drawing/2014/main" id="{53040FA7-CBA1-D642-9D8B-A1888A9771C6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1576" name="Line 90">
                <a:extLst>
                  <a:ext uri="{FF2B5EF4-FFF2-40B4-BE49-F238E27FC236}">
                    <a16:creationId xmlns:a16="http://schemas.microsoft.com/office/drawing/2014/main" id="{FC8EC232-8EF6-F84A-991F-215DDE2A98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7" name="Line 91">
                <a:extLst>
                  <a:ext uri="{FF2B5EF4-FFF2-40B4-BE49-F238E27FC236}">
                    <a16:creationId xmlns:a16="http://schemas.microsoft.com/office/drawing/2014/main" id="{6CB7539F-6729-9C41-8079-0A652F69DE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8" name="Line 92">
                <a:extLst>
                  <a:ext uri="{FF2B5EF4-FFF2-40B4-BE49-F238E27FC236}">
                    <a16:creationId xmlns:a16="http://schemas.microsoft.com/office/drawing/2014/main" id="{B2CF41BD-5693-984C-B1C3-F495B00BCB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9" name="Line 93">
                <a:extLst>
                  <a:ext uri="{FF2B5EF4-FFF2-40B4-BE49-F238E27FC236}">
                    <a16:creationId xmlns:a16="http://schemas.microsoft.com/office/drawing/2014/main" id="{E86AF470-DCD2-4C4A-B375-1EFDDF9E3A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571" name="Group 94">
              <a:extLst>
                <a:ext uri="{FF2B5EF4-FFF2-40B4-BE49-F238E27FC236}">
                  <a16:creationId xmlns:a16="http://schemas.microsoft.com/office/drawing/2014/main" id="{7EA063E5-1B50-0746-A147-B41025A6EAC3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1572" name="Line 95">
                <a:extLst>
                  <a:ext uri="{FF2B5EF4-FFF2-40B4-BE49-F238E27FC236}">
                    <a16:creationId xmlns:a16="http://schemas.microsoft.com/office/drawing/2014/main" id="{BDD18F9B-EF7C-7440-B559-C600FA42EB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3" name="Line 96">
                <a:extLst>
                  <a:ext uri="{FF2B5EF4-FFF2-40B4-BE49-F238E27FC236}">
                    <a16:creationId xmlns:a16="http://schemas.microsoft.com/office/drawing/2014/main" id="{39D2FC11-C29A-2B49-BCB3-8E1683A13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4" name="Line 97">
                <a:extLst>
                  <a:ext uri="{FF2B5EF4-FFF2-40B4-BE49-F238E27FC236}">
                    <a16:creationId xmlns:a16="http://schemas.microsoft.com/office/drawing/2014/main" id="{81781B9B-9743-4141-9909-38C50B8C30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75" name="Line 98">
                <a:extLst>
                  <a:ext uri="{FF2B5EF4-FFF2-40B4-BE49-F238E27FC236}">
                    <a16:creationId xmlns:a16="http://schemas.microsoft.com/office/drawing/2014/main" id="{368FE7E9-72C0-F64B-9B81-B043AFA388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61448" name="Group 99">
            <a:extLst>
              <a:ext uri="{FF2B5EF4-FFF2-40B4-BE49-F238E27FC236}">
                <a16:creationId xmlns:a16="http://schemas.microsoft.com/office/drawing/2014/main" id="{933A854C-FEE8-3A4D-9327-E64A563DB89D}"/>
              </a:ext>
            </a:extLst>
          </p:cNvPr>
          <p:cNvGrpSpPr>
            <a:grpSpLocks/>
          </p:cNvGrpSpPr>
          <p:nvPr/>
        </p:nvGrpSpPr>
        <p:grpSpPr bwMode="auto">
          <a:xfrm>
            <a:off x="3390900" y="4202114"/>
            <a:ext cx="242888" cy="485775"/>
            <a:chOff x="3796" y="1043"/>
            <a:chExt cx="865" cy="1237"/>
          </a:xfrm>
        </p:grpSpPr>
        <p:sp>
          <p:nvSpPr>
            <p:cNvPr id="61524" name="Line 100">
              <a:extLst>
                <a:ext uri="{FF2B5EF4-FFF2-40B4-BE49-F238E27FC236}">
                  <a16:creationId xmlns:a16="http://schemas.microsoft.com/office/drawing/2014/main" id="{D8D9B4A0-0848-604B-9A8B-003CE61D6A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4" y="1480"/>
              <a:ext cx="232" cy="7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5" name="Line 101">
              <a:extLst>
                <a:ext uri="{FF2B5EF4-FFF2-40B4-BE49-F238E27FC236}">
                  <a16:creationId xmlns:a16="http://schemas.microsoft.com/office/drawing/2014/main" id="{529B1368-3657-E141-B418-72B3CC7BA5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0"/>
              <a:ext cx="237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6" name="Line 102">
              <a:extLst>
                <a:ext uri="{FF2B5EF4-FFF2-40B4-BE49-F238E27FC236}">
                  <a16:creationId xmlns:a16="http://schemas.microsoft.com/office/drawing/2014/main" id="{493546E6-A99B-634A-94FB-ACE217B84F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4" y="2199"/>
              <a:ext cx="232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7" name="Line 103">
              <a:extLst>
                <a:ext uri="{FF2B5EF4-FFF2-40B4-BE49-F238E27FC236}">
                  <a16:creationId xmlns:a16="http://schemas.microsoft.com/office/drawing/2014/main" id="{5CEA004A-BEED-8D48-B50B-03DA62F950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199"/>
              <a:ext cx="237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8" name="Line 104">
              <a:extLst>
                <a:ext uri="{FF2B5EF4-FFF2-40B4-BE49-F238E27FC236}">
                  <a16:creationId xmlns:a16="http://schemas.microsoft.com/office/drawing/2014/main" id="{59FA4170-8917-3443-9E31-2A3A1791FA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29" name="Line 105">
              <a:extLst>
                <a:ext uri="{FF2B5EF4-FFF2-40B4-BE49-F238E27FC236}">
                  <a16:creationId xmlns:a16="http://schemas.microsoft.com/office/drawing/2014/main" id="{E3977D2B-8B42-654F-B3F8-43F508D430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4" y="2126"/>
              <a:ext cx="232" cy="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0" name="Line 106">
              <a:extLst>
                <a:ext uri="{FF2B5EF4-FFF2-40B4-BE49-F238E27FC236}">
                  <a16:creationId xmlns:a16="http://schemas.microsoft.com/office/drawing/2014/main" id="{54341A3E-C8C1-1A4A-8573-1D0960482D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1" name="Line 107">
              <a:extLst>
                <a:ext uri="{FF2B5EF4-FFF2-40B4-BE49-F238E27FC236}">
                  <a16:creationId xmlns:a16="http://schemas.microsoft.com/office/drawing/2014/main" id="{E3884733-784F-2449-9A16-8CD8F0ED6F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0" y="1892"/>
              <a:ext cx="136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2" name="Line 108">
              <a:extLst>
                <a:ext uri="{FF2B5EF4-FFF2-40B4-BE49-F238E27FC236}">
                  <a16:creationId xmlns:a16="http://schemas.microsoft.com/office/drawing/2014/main" id="{11DF3480-E0B7-2D46-871E-193B2C5995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2"/>
              <a:ext cx="147" cy="5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3" name="Line 109">
              <a:extLst>
                <a:ext uri="{FF2B5EF4-FFF2-40B4-BE49-F238E27FC236}">
                  <a16:creationId xmlns:a16="http://schemas.microsoft.com/office/drawing/2014/main" id="{A6A201F5-2E46-8943-A896-D2F66369F2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5" y="1997"/>
              <a:ext cx="175" cy="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4" name="Line 110">
              <a:extLst>
                <a:ext uri="{FF2B5EF4-FFF2-40B4-BE49-F238E27FC236}">
                  <a16:creationId xmlns:a16="http://schemas.microsoft.com/office/drawing/2014/main" id="{3C21DC58-2384-E54F-BCCE-E84AEAFF4B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3"/>
              <a:ext cx="175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5" name="Line 111">
              <a:extLst>
                <a:ext uri="{FF2B5EF4-FFF2-40B4-BE49-F238E27FC236}">
                  <a16:creationId xmlns:a16="http://schemas.microsoft.com/office/drawing/2014/main" id="{EDC304CF-842B-994A-BE2A-667CEC706A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0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6" name="Line 112">
              <a:extLst>
                <a:ext uri="{FF2B5EF4-FFF2-40B4-BE49-F238E27FC236}">
                  <a16:creationId xmlns:a16="http://schemas.microsoft.com/office/drawing/2014/main" id="{2FAD1B70-5DFE-7A41-A52D-01F3ABB9BB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3"/>
              <a:ext cx="57" cy="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7" name="Line 113">
              <a:extLst>
                <a:ext uri="{FF2B5EF4-FFF2-40B4-BE49-F238E27FC236}">
                  <a16:creationId xmlns:a16="http://schemas.microsoft.com/office/drawing/2014/main" id="{D7994470-59C4-2B41-9AA8-3E65244428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4" y="1771"/>
              <a:ext cx="113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1538" name="Line 114">
              <a:extLst>
                <a:ext uri="{FF2B5EF4-FFF2-40B4-BE49-F238E27FC236}">
                  <a16:creationId xmlns:a16="http://schemas.microsoft.com/office/drawing/2014/main" id="{B108266B-4923-DD49-8DDF-7FA7BBF185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5" y="1625"/>
              <a:ext cx="62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1539" name="Group 115">
              <a:extLst>
                <a:ext uri="{FF2B5EF4-FFF2-40B4-BE49-F238E27FC236}">
                  <a16:creationId xmlns:a16="http://schemas.microsoft.com/office/drawing/2014/main" id="{5F6E799D-8FCD-9746-9D7A-DF54767D9A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1550" name="Line 116">
                <a:extLst>
                  <a:ext uri="{FF2B5EF4-FFF2-40B4-BE49-F238E27FC236}">
                    <a16:creationId xmlns:a16="http://schemas.microsoft.com/office/drawing/2014/main" id="{7FF2EB8A-CB18-B342-9F2E-BB7A4835EF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07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51" name="Line 117">
                <a:extLst>
                  <a:ext uri="{FF2B5EF4-FFF2-40B4-BE49-F238E27FC236}">
                    <a16:creationId xmlns:a16="http://schemas.microsoft.com/office/drawing/2014/main" id="{2D0E69B7-69A0-A346-8D13-DCF8B44395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0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52" name="Line 118">
                <a:extLst>
                  <a:ext uri="{FF2B5EF4-FFF2-40B4-BE49-F238E27FC236}">
                    <a16:creationId xmlns:a16="http://schemas.microsoft.com/office/drawing/2014/main" id="{35300BCB-4A73-D348-BD5D-9B797E4F24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2" y="1389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53" name="Line 119">
                <a:extLst>
                  <a:ext uri="{FF2B5EF4-FFF2-40B4-BE49-F238E27FC236}">
                    <a16:creationId xmlns:a16="http://schemas.microsoft.com/office/drawing/2014/main" id="{2408A25E-EBF2-A944-A7AA-80BD59060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86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540" name="Group 120">
              <a:extLst>
                <a:ext uri="{FF2B5EF4-FFF2-40B4-BE49-F238E27FC236}">
                  <a16:creationId xmlns:a16="http://schemas.microsoft.com/office/drawing/2014/main" id="{7861CA1C-26CE-7B4A-801B-949EF22F2AF4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1546" name="Line 121">
                <a:extLst>
                  <a:ext uri="{FF2B5EF4-FFF2-40B4-BE49-F238E27FC236}">
                    <a16:creationId xmlns:a16="http://schemas.microsoft.com/office/drawing/2014/main" id="{41F08C7C-75D6-DB49-A190-57F962F521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6" y="1611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7" name="Line 122">
                <a:extLst>
                  <a:ext uri="{FF2B5EF4-FFF2-40B4-BE49-F238E27FC236}">
                    <a16:creationId xmlns:a16="http://schemas.microsoft.com/office/drawing/2014/main" id="{ADC5F6F6-1FE4-8540-A0B9-DE85DA99A0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0" y="1219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8" name="Line 123">
                <a:extLst>
                  <a:ext uri="{FF2B5EF4-FFF2-40B4-BE49-F238E27FC236}">
                    <a16:creationId xmlns:a16="http://schemas.microsoft.com/office/drawing/2014/main" id="{8FB1233E-32B9-4E45-983C-03A55666E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8" y="1402"/>
                <a:ext cx="178" cy="205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9" name="Line 124">
                <a:extLst>
                  <a:ext uri="{FF2B5EF4-FFF2-40B4-BE49-F238E27FC236}">
                    <a16:creationId xmlns:a16="http://schemas.microsoft.com/office/drawing/2014/main" id="{ACF8441F-FA77-9F46-8B0B-85EC84F236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3" y="1300"/>
                <a:ext cx="189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1541" name="Group 125">
              <a:extLst>
                <a:ext uri="{FF2B5EF4-FFF2-40B4-BE49-F238E27FC236}">
                  <a16:creationId xmlns:a16="http://schemas.microsoft.com/office/drawing/2014/main" id="{95BB9392-1534-CB4F-B035-C83732EBC709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1542" name="Line 126">
                <a:extLst>
                  <a:ext uri="{FF2B5EF4-FFF2-40B4-BE49-F238E27FC236}">
                    <a16:creationId xmlns:a16="http://schemas.microsoft.com/office/drawing/2014/main" id="{629444B2-00F3-0341-A2B7-E4F50DE70B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1" y="1613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3" name="Line 127">
                <a:extLst>
                  <a:ext uri="{FF2B5EF4-FFF2-40B4-BE49-F238E27FC236}">
                    <a16:creationId xmlns:a16="http://schemas.microsoft.com/office/drawing/2014/main" id="{9E6554AA-2B46-3243-8FAE-030B206410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2" y="121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4" name="Line 128">
                <a:extLst>
                  <a:ext uri="{FF2B5EF4-FFF2-40B4-BE49-F238E27FC236}">
                    <a16:creationId xmlns:a16="http://schemas.microsoft.com/office/drawing/2014/main" id="{5893358F-A09A-A544-8EAC-472AFEA09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5" y="1395"/>
                <a:ext cx="19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1545" name="Line 129">
                <a:extLst>
                  <a:ext uri="{FF2B5EF4-FFF2-40B4-BE49-F238E27FC236}">
                    <a16:creationId xmlns:a16="http://schemas.microsoft.com/office/drawing/2014/main" id="{D0B6F068-8957-3840-9EDA-9E676F0AD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5" y="1292"/>
                <a:ext cx="191" cy="49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1449" name="Line 130">
            <a:extLst>
              <a:ext uri="{FF2B5EF4-FFF2-40B4-BE49-F238E27FC236}">
                <a16:creationId xmlns:a16="http://schemas.microsoft.com/office/drawing/2014/main" id="{A1AE1601-0BA8-FF42-A236-3AE7A01F576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60963" y="4645025"/>
            <a:ext cx="50165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0" name="Line 131">
            <a:extLst>
              <a:ext uri="{FF2B5EF4-FFF2-40B4-BE49-F238E27FC236}">
                <a16:creationId xmlns:a16="http://schemas.microsoft.com/office/drawing/2014/main" id="{654A51A0-0D36-5641-88CF-3E213B3E20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75150" y="4645025"/>
            <a:ext cx="850900" cy="132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1" name="Line 132">
            <a:extLst>
              <a:ext uri="{FF2B5EF4-FFF2-40B4-BE49-F238E27FC236}">
                <a16:creationId xmlns:a16="http://schemas.microsoft.com/office/drawing/2014/main" id="{127E7D17-B608-7340-87B6-53272B8197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49751" y="4645025"/>
            <a:ext cx="823913" cy="463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2" name="Line 133">
            <a:extLst>
              <a:ext uri="{FF2B5EF4-FFF2-40B4-BE49-F238E27FC236}">
                <a16:creationId xmlns:a16="http://schemas.microsoft.com/office/drawing/2014/main" id="{6F44A9D5-2B1F-104B-B1F6-3C2BC60E24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6639" y="4452939"/>
            <a:ext cx="1519237" cy="179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53" name="Freeform 134">
            <a:extLst>
              <a:ext uri="{FF2B5EF4-FFF2-40B4-BE49-F238E27FC236}">
                <a16:creationId xmlns:a16="http://schemas.microsoft.com/office/drawing/2014/main" id="{40471D85-EE72-8247-AAA8-17F730DFED8A}"/>
              </a:ext>
            </a:extLst>
          </p:cNvPr>
          <p:cNvSpPr>
            <a:spLocks/>
          </p:cNvSpPr>
          <p:nvPr/>
        </p:nvSpPr>
        <p:spPr bwMode="auto">
          <a:xfrm>
            <a:off x="6553200" y="2590801"/>
            <a:ext cx="2046288" cy="23288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54" name="Text Box 135">
            <a:extLst>
              <a:ext uri="{FF2B5EF4-FFF2-40B4-BE49-F238E27FC236}">
                <a16:creationId xmlns:a16="http://schemas.microsoft.com/office/drawing/2014/main" id="{70AC90AC-09C2-2442-87A6-7406DFD49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7763" y="3668714"/>
            <a:ext cx="13144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Public switched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telephone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network </a:t>
            </a:r>
          </a:p>
        </p:txBody>
      </p:sp>
      <p:pic>
        <p:nvPicPr>
          <p:cNvPr id="61455" name="Picture 137" descr="imgyjavg[1]">
            <a:extLst>
              <a:ext uri="{FF2B5EF4-FFF2-40B4-BE49-F238E27FC236}">
                <a16:creationId xmlns:a16="http://schemas.microsoft.com/office/drawing/2014/main" id="{4B767FEE-94CB-E24F-B9F5-07E0EB667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6" y="4673601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38" descr="imgyjavg[1]">
            <a:extLst>
              <a:ext uri="{FF2B5EF4-FFF2-40B4-BE49-F238E27FC236}">
                <a16:creationId xmlns:a16="http://schemas.microsoft.com/office/drawing/2014/main" id="{97EDE02E-7FE9-D448-B9D9-C9CC6330D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6" y="5753101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139" descr="imgyjavg[1]">
            <a:extLst>
              <a:ext uri="{FF2B5EF4-FFF2-40B4-BE49-F238E27FC236}">
                <a16:creationId xmlns:a16="http://schemas.microsoft.com/office/drawing/2014/main" id="{43CB6D9D-7BA8-C14D-89B0-34938E282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6" y="4876801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58" name="Group 140">
            <a:extLst>
              <a:ext uri="{FF2B5EF4-FFF2-40B4-BE49-F238E27FC236}">
                <a16:creationId xmlns:a16="http://schemas.microsoft.com/office/drawing/2014/main" id="{6D4AC51F-F420-414E-86FC-A61A12911311}"/>
              </a:ext>
            </a:extLst>
          </p:cNvPr>
          <p:cNvGrpSpPr>
            <a:grpSpLocks/>
          </p:cNvGrpSpPr>
          <p:nvPr/>
        </p:nvGrpSpPr>
        <p:grpSpPr bwMode="auto">
          <a:xfrm>
            <a:off x="2928938" y="5129214"/>
            <a:ext cx="1441450" cy="346075"/>
            <a:chOff x="3072" y="739"/>
            <a:chExt cx="652" cy="146"/>
          </a:xfrm>
        </p:grpSpPr>
        <p:pic>
          <p:nvPicPr>
            <p:cNvPr id="61521" name="Picture 141" descr="lgv_fqmg[1]">
              <a:extLst>
                <a:ext uri="{FF2B5EF4-FFF2-40B4-BE49-F238E27FC236}">
                  <a16:creationId xmlns:a16="http://schemas.microsoft.com/office/drawing/2014/main" id="{81E4FFC2-1D73-C84D-8EB8-DC38755974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522" name="Line 142">
              <a:extLst>
                <a:ext uri="{FF2B5EF4-FFF2-40B4-BE49-F238E27FC236}">
                  <a16:creationId xmlns:a16="http://schemas.microsoft.com/office/drawing/2014/main" id="{86F52D8D-DCCB-1D4A-8798-528B2C56E8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23" name="Line 143">
              <a:extLst>
                <a:ext uri="{FF2B5EF4-FFF2-40B4-BE49-F238E27FC236}">
                  <a16:creationId xmlns:a16="http://schemas.microsoft.com/office/drawing/2014/main" id="{AC9C4791-0F47-D045-804E-820B0868F8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459" name="Line 144">
            <a:extLst>
              <a:ext uri="{FF2B5EF4-FFF2-40B4-BE49-F238E27FC236}">
                <a16:creationId xmlns:a16="http://schemas.microsoft.com/office/drawing/2014/main" id="{354B3DF6-527D-FC48-9993-D1935A90DA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65838" y="4083050"/>
            <a:ext cx="5080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0" name="Text Box 145">
            <a:extLst>
              <a:ext uri="{FF2B5EF4-FFF2-40B4-BE49-F238E27FC236}">
                <a16:creationId xmlns:a16="http://schemas.microsoft.com/office/drawing/2014/main" id="{8EBF7492-0800-014D-8149-B710AB8A6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4663" y="5389563"/>
            <a:ext cx="7120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mobile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user</a:t>
            </a:r>
          </a:p>
        </p:txBody>
      </p:sp>
      <p:sp>
        <p:nvSpPr>
          <p:cNvPr id="61461" name="Freeform 146">
            <a:extLst>
              <a:ext uri="{FF2B5EF4-FFF2-40B4-BE49-F238E27FC236}">
                <a16:creationId xmlns:a16="http://schemas.microsoft.com/office/drawing/2014/main" id="{9AAC2380-D371-9C46-9320-4286AA8A82FC}"/>
              </a:ext>
            </a:extLst>
          </p:cNvPr>
          <p:cNvSpPr>
            <a:spLocks/>
          </p:cNvSpPr>
          <p:nvPr/>
        </p:nvSpPr>
        <p:spPr bwMode="auto">
          <a:xfrm>
            <a:off x="3860800" y="1295401"/>
            <a:ext cx="2236788" cy="1863725"/>
          </a:xfrm>
          <a:custGeom>
            <a:avLst/>
            <a:gdLst>
              <a:gd name="T0" fmla="*/ 2147483646 w 1209"/>
              <a:gd name="T1" fmla="*/ 2147483646 h 1134"/>
              <a:gd name="T2" fmla="*/ 2147483646 w 1209"/>
              <a:gd name="T3" fmla="*/ 2147483646 h 1134"/>
              <a:gd name="T4" fmla="*/ 2147483646 w 1209"/>
              <a:gd name="T5" fmla="*/ 2147483646 h 1134"/>
              <a:gd name="T6" fmla="*/ 2147483646 w 1209"/>
              <a:gd name="T7" fmla="*/ 2147483646 h 1134"/>
              <a:gd name="T8" fmla="*/ 2147483646 w 1209"/>
              <a:gd name="T9" fmla="*/ 2147483646 h 1134"/>
              <a:gd name="T10" fmla="*/ 2147483646 w 1209"/>
              <a:gd name="T11" fmla="*/ 2147483646 h 1134"/>
              <a:gd name="T12" fmla="*/ 2147483646 w 1209"/>
              <a:gd name="T13" fmla="*/ 2147483646 h 1134"/>
              <a:gd name="T14" fmla="*/ 2147483646 w 1209"/>
              <a:gd name="T15" fmla="*/ 2147483646 h 1134"/>
              <a:gd name="T16" fmla="*/ 2147483646 w 1209"/>
              <a:gd name="T17" fmla="*/ 2147483646 h 1134"/>
              <a:gd name="T18" fmla="*/ 2147483646 w 1209"/>
              <a:gd name="T19" fmla="*/ 2147483646 h 1134"/>
              <a:gd name="T20" fmla="*/ 2147483646 w 1209"/>
              <a:gd name="T21" fmla="*/ 2147483646 h 1134"/>
              <a:gd name="T22" fmla="*/ 2147483646 w 1209"/>
              <a:gd name="T23" fmla="*/ 2147483646 h 113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09" h="1134">
                <a:moveTo>
                  <a:pt x="224" y="6"/>
                </a:moveTo>
                <a:cubicBezTo>
                  <a:pt x="112" y="13"/>
                  <a:pt x="66" y="64"/>
                  <a:pt x="33" y="141"/>
                </a:cubicBezTo>
                <a:cubicBezTo>
                  <a:pt x="0" y="219"/>
                  <a:pt x="24" y="370"/>
                  <a:pt x="27" y="471"/>
                </a:cubicBezTo>
                <a:cubicBezTo>
                  <a:pt x="30" y="572"/>
                  <a:pt x="30" y="664"/>
                  <a:pt x="50" y="747"/>
                </a:cubicBezTo>
                <a:cubicBezTo>
                  <a:pt x="70" y="830"/>
                  <a:pt x="79" y="924"/>
                  <a:pt x="149" y="972"/>
                </a:cubicBezTo>
                <a:cubicBezTo>
                  <a:pt x="219" y="1020"/>
                  <a:pt x="339" y="1012"/>
                  <a:pt x="469" y="1036"/>
                </a:cubicBezTo>
                <a:cubicBezTo>
                  <a:pt x="599" y="1060"/>
                  <a:pt x="822" y="1134"/>
                  <a:pt x="931" y="1115"/>
                </a:cubicBezTo>
                <a:cubicBezTo>
                  <a:pt x="1040" y="1096"/>
                  <a:pt x="1079" y="1039"/>
                  <a:pt x="1122" y="920"/>
                </a:cubicBezTo>
                <a:cubicBezTo>
                  <a:pt x="1165" y="801"/>
                  <a:pt x="1188" y="523"/>
                  <a:pt x="1189" y="401"/>
                </a:cubicBezTo>
                <a:cubicBezTo>
                  <a:pt x="1190" y="279"/>
                  <a:pt x="1209" y="240"/>
                  <a:pt x="1128" y="190"/>
                </a:cubicBezTo>
                <a:cubicBezTo>
                  <a:pt x="1046" y="141"/>
                  <a:pt x="850" y="135"/>
                  <a:pt x="701" y="104"/>
                </a:cubicBezTo>
                <a:cubicBezTo>
                  <a:pt x="552" y="72"/>
                  <a:pt x="335" y="0"/>
                  <a:pt x="224" y="6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462" name="Group 147">
            <a:extLst>
              <a:ext uri="{FF2B5EF4-FFF2-40B4-BE49-F238E27FC236}">
                <a16:creationId xmlns:a16="http://schemas.microsoft.com/office/drawing/2014/main" id="{DC5D342A-494D-764A-9FE8-2FC06FF6CB84}"/>
              </a:ext>
            </a:extLst>
          </p:cNvPr>
          <p:cNvGrpSpPr>
            <a:grpSpLocks/>
          </p:cNvGrpSpPr>
          <p:nvPr/>
        </p:nvGrpSpPr>
        <p:grpSpPr bwMode="auto">
          <a:xfrm>
            <a:off x="4714875" y="2030414"/>
            <a:ext cx="1143000" cy="954088"/>
            <a:chOff x="661" y="883"/>
            <a:chExt cx="720" cy="601"/>
          </a:xfrm>
        </p:grpSpPr>
        <p:grpSp>
          <p:nvGrpSpPr>
            <p:cNvPr id="61517" name="Group 148">
              <a:extLst>
                <a:ext uri="{FF2B5EF4-FFF2-40B4-BE49-F238E27FC236}">
                  <a16:creationId xmlns:a16="http://schemas.microsoft.com/office/drawing/2014/main" id="{959C375E-5E55-B74C-999B-A6995AAD8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8" y="912"/>
              <a:ext cx="621" cy="562"/>
              <a:chOff x="3164" y="2556"/>
              <a:chExt cx="901" cy="338"/>
            </a:xfrm>
          </p:grpSpPr>
          <p:sp>
            <p:nvSpPr>
              <p:cNvPr id="61519" name="Rectangle 149">
                <a:extLst>
                  <a:ext uri="{FF2B5EF4-FFF2-40B4-BE49-F238E27FC236}">
                    <a16:creationId xmlns:a16="http://schemas.microsoft.com/office/drawing/2014/main" id="{8D965926-374B-DE46-8097-592EF28C6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20" name="Text Box 150">
                <a:extLst>
                  <a:ext uri="{FF2B5EF4-FFF2-40B4-BE49-F238E27FC236}">
                    <a16:creationId xmlns:a16="http://schemas.microsoft.com/office/drawing/2014/main" id="{E0B72751-ABEC-6643-B077-C34E56CC6F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3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1518" name="Text Box 151">
              <a:extLst>
                <a:ext uri="{FF2B5EF4-FFF2-40B4-BE49-F238E27FC236}">
                  <a16:creationId xmlns:a16="http://schemas.microsoft.com/office/drawing/2014/main" id="{26F37F29-0D4A-9F4F-ABFC-3B620103F9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" y="883"/>
              <a:ext cx="720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home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Center</a:t>
              </a:r>
            </a:p>
          </p:txBody>
        </p:sp>
      </p:grpSp>
      <p:grpSp>
        <p:nvGrpSpPr>
          <p:cNvPr id="61463" name="Group 152">
            <a:extLst>
              <a:ext uri="{FF2B5EF4-FFF2-40B4-BE49-F238E27FC236}">
                <a16:creationId xmlns:a16="http://schemas.microsoft.com/office/drawing/2014/main" id="{82DC3096-2536-044D-B846-3B0A8F127615}"/>
              </a:ext>
            </a:extLst>
          </p:cNvPr>
          <p:cNvGrpSpPr>
            <a:grpSpLocks/>
          </p:cNvGrpSpPr>
          <p:nvPr/>
        </p:nvGrpSpPr>
        <p:grpSpPr bwMode="auto">
          <a:xfrm>
            <a:off x="4024314" y="1403351"/>
            <a:ext cx="636587" cy="493713"/>
            <a:chOff x="3202" y="3056"/>
            <a:chExt cx="401" cy="311"/>
          </a:xfrm>
        </p:grpSpPr>
        <p:sp>
          <p:nvSpPr>
            <p:cNvPr id="61511" name="Oval 153">
              <a:extLst>
                <a:ext uri="{FF2B5EF4-FFF2-40B4-BE49-F238E27FC236}">
                  <a16:creationId xmlns:a16="http://schemas.microsoft.com/office/drawing/2014/main" id="{EA448644-E2C5-9B43-8BE9-4950CB4DE9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12" name="Line 154">
              <a:extLst>
                <a:ext uri="{FF2B5EF4-FFF2-40B4-BE49-F238E27FC236}">
                  <a16:creationId xmlns:a16="http://schemas.microsoft.com/office/drawing/2014/main" id="{F0F0BF1B-B5A3-5945-984C-DBD2603FFA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3" name="Rectangle 155">
              <a:extLst>
                <a:ext uri="{FF2B5EF4-FFF2-40B4-BE49-F238E27FC236}">
                  <a16:creationId xmlns:a16="http://schemas.microsoft.com/office/drawing/2014/main" id="{7A9C9950-7BC7-4544-938E-B60B6ADC90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14" name="Oval 156">
              <a:extLst>
                <a:ext uri="{FF2B5EF4-FFF2-40B4-BE49-F238E27FC236}">
                  <a16:creationId xmlns:a16="http://schemas.microsoft.com/office/drawing/2014/main" id="{6FD59197-57B7-004E-ADEC-91A97137B2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15" name="Line 157">
              <a:extLst>
                <a:ext uri="{FF2B5EF4-FFF2-40B4-BE49-F238E27FC236}">
                  <a16:creationId xmlns:a16="http://schemas.microsoft.com/office/drawing/2014/main" id="{92005457-B549-704F-8D42-D92A8145B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16" name="Text Box 158">
              <a:extLst>
                <a:ext uri="{FF2B5EF4-FFF2-40B4-BE49-F238E27FC236}">
                  <a16:creationId xmlns:a16="http://schemas.microsoft.com/office/drawing/2014/main" id="{550739C5-DDC1-4C4D-9583-D3C6AA04B86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" y="3137"/>
              <a:ext cx="37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HLR</a:t>
              </a:r>
            </a:p>
          </p:txBody>
        </p:sp>
      </p:grpSp>
      <p:sp>
        <p:nvSpPr>
          <p:cNvPr id="61464" name="Text Box 159">
            <a:extLst>
              <a:ext uri="{FF2B5EF4-FFF2-40B4-BE49-F238E27FC236}">
                <a16:creationId xmlns:a16="http://schemas.microsoft.com/office/drawing/2014/main" id="{CC94490A-D38B-4C4F-B98F-28047B86F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8739" y="1447800"/>
            <a:ext cx="811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home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61465" name="Text Box 160">
            <a:extLst>
              <a:ext uri="{FF2B5EF4-FFF2-40B4-BE49-F238E27FC236}">
                <a16:creationId xmlns:a16="http://schemas.microsoft.com/office/drawing/2014/main" id="{B4C70EDB-B88C-F64E-8A57-A21B382F5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064" y="5922963"/>
            <a:ext cx="81144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visited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network</a:t>
            </a:r>
          </a:p>
        </p:txBody>
      </p:sp>
      <p:pic>
        <p:nvPicPr>
          <p:cNvPr id="61466" name="Picture 161" descr="e2gmc3yp[1]">
            <a:extLst>
              <a:ext uri="{FF2B5EF4-FFF2-40B4-BE49-F238E27FC236}">
                <a16:creationId xmlns:a16="http://schemas.microsoft.com/office/drawing/2014/main" id="{49873DB0-2D86-134B-8875-0CA5BB88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213" y="2009776"/>
            <a:ext cx="512762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7" name="Line 162">
            <a:extLst>
              <a:ext uri="{FF2B5EF4-FFF2-40B4-BE49-F238E27FC236}">
                <a16:creationId xmlns:a16="http://schemas.microsoft.com/office/drawing/2014/main" id="{91E3ED0A-A8BD-CF4F-A0C7-30093FC4D03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51838" y="2546350"/>
            <a:ext cx="393700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68" name="Text Box 163">
            <a:extLst>
              <a:ext uri="{FF2B5EF4-FFF2-40B4-BE49-F238E27FC236}">
                <a16:creationId xmlns:a16="http://schemas.microsoft.com/office/drawing/2014/main" id="{F5413431-4142-7F4F-991E-5C6FFC452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7164" y="1706563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</p:txBody>
      </p:sp>
      <p:grpSp>
        <p:nvGrpSpPr>
          <p:cNvPr id="61469" name="Group 172">
            <a:extLst>
              <a:ext uri="{FF2B5EF4-FFF2-40B4-BE49-F238E27FC236}">
                <a16:creationId xmlns:a16="http://schemas.microsoft.com/office/drawing/2014/main" id="{B4B7643C-451F-0845-8D8C-8AC6A07CF77E}"/>
              </a:ext>
            </a:extLst>
          </p:cNvPr>
          <p:cNvGrpSpPr>
            <a:grpSpLocks/>
          </p:cNvGrpSpPr>
          <p:nvPr/>
        </p:nvGrpSpPr>
        <p:grpSpPr bwMode="auto">
          <a:xfrm>
            <a:off x="5083176" y="3986214"/>
            <a:ext cx="987425" cy="738188"/>
            <a:chOff x="2197" y="1155"/>
            <a:chExt cx="622" cy="465"/>
          </a:xfrm>
        </p:grpSpPr>
        <p:grpSp>
          <p:nvGrpSpPr>
            <p:cNvPr id="61507" name="Group 173">
              <a:extLst>
                <a:ext uri="{FF2B5EF4-FFF2-40B4-BE49-F238E27FC236}">
                  <a16:creationId xmlns:a16="http://schemas.microsoft.com/office/drawing/2014/main" id="{C1261E74-860C-A544-882A-E42794D5F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1509" name="Rectangle 174">
                <a:extLst>
                  <a:ext uri="{FF2B5EF4-FFF2-40B4-BE49-F238E27FC236}">
                    <a16:creationId xmlns:a16="http://schemas.microsoft.com/office/drawing/2014/main" id="{16A51179-9D5C-964C-B4BB-284EF9EDC5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10" name="Text Box 175">
                <a:extLst>
                  <a:ext uri="{FF2B5EF4-FFF2-40B4-BE49-F238E27FC236}">
                    <a16:creationId xmlns:a16="http://schemas.microsoft.com/office/drawing/2014/main" id="{ED8CF9C0-CEBE-B84B-9C39-4E60BF1577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1508" name="Text Box 176">
              <a:extLst>
                <a:ext uri="{FF2B5EF4-FFF2-40B4-BE49-F238E27FC236}">
                  <a16:creationId xmlns:a16="http://schemas.microsoft.com/office/drawing/2014/main" id="{3F506EE2-22C9-6D49-A38A-E4587F0221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Center</a:t>
              </a:r>
            </a:p>
          </p:txBody>
        </p:sp>
      </p:grpSp>
      <p:grpSp>
        <p:nvGrpSpPr>
          <p:cNvPr id="61470" name="Group 177">
            <a:extLst>
              <a:ext uri="{FF2B5EF4-FFF2-40B4-BE49-F238E27FC236}">
                <a16:creationId xmlns:a16="http://schemas.microsoft.com/office/drawing/2014/main" id="{83CF6172-67BE-114C-83F3-EBF193E94C99}"/>
              </a:ext>
            </a:extLst>
          </p:cNvPr>
          <p:cNvGrpSpPr>
            <a:grpSpLocks/>
          </p:cNvGrpSpPr>
          <p:nvPr/>
        </p:nvGrpSpPr>
        <p:grpSpPr bwMode="auto">
          <a:xfrm>
            <a:off x="4621214" y="3727451"/>
            <a:ext cx="636587" cy="493713"/>
            <a:chOff x="3202" y="3056"/>
            <a:chExt cx="401" cy="311"/>
          </a:xfrm>
        </p:grpSpPr>
        <p:sp>
          <p:nvSpPr>
            <p:cNvPr id="61501" name="Oval 178">
              <a:extLst>
                <a:ext uri="{FF2B5EF4-FFF2-40B4-BE49-F238E27FC236}">
                  <a16:creationId xmlns:a16="http://schemas.microsoft.com/office/drawing/2014/main" id="{81B89423-7126-2C45-8F6C-A5FF26D14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02" name="Line 179">
              <a:extLst>
                <a:ext uri="{FF2B5EF4-FFF2-40B4-BE49-F238E27FC236}">
                  <a16:creationId xmlns:a16="http://schemas.microsoft.com/office/drawing/2014/main" id="{A6C21739-D977-714B-AD17-556799F635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03" name="Rectangle 180">
              <a:extLst>
                <a:ext uri="{FF2B5EF4-FFF2-40B4-BE49-F238E27FC236}">
                  <a16:creationId xmlns:a16="http://schemas.microsoft.com/office/drawing/2014/main" id="{22900A25-CB54-4D4D-AAE2-1DAB7784B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04" name="Oval 181">
              <a:extLst>
                <a:ext uri="{FF2B5EF4-FFF2-40B4-BE49-F238E27FC236}">
                  <a16:creationId xmlns:a16="http://schemas.microsoft.com/office/drawing/2014/main" id="{01D99048-1B16-B349-9D75-1CCFAE904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1505" name="Line 182">
              <a:extLst>
                <a:ext uri="{FF2B5EF4-FFF2-40B4-BE49-F238E27FC236}">
                  <a16:creationId xmlns:a16="http://schemas.microsoft.com/office/drawing/2014/main" id="{EB3C09C4-4976-ED41-A55B-29B358C2D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506" name="Text Box 183">
              <a:extLst>
                <a:ext uri="{FF2B5EF4-FFF2-40B4-BE49-F238E27FC236}">
                  <a16:creationId xmlns:a16="http://schemas.microsoft.com/office/drawing/2014/main" id="{B2AD1043-1694-8542-A9C0-61BDA728A6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VLR</a:t>
              </a:r>
            </a:p>
          </p:txBody>
        </p:sp>
      </p:grpSp>
      <p:sp>
        <p:nvSpPr>
          <p:cNvPr id="61471" name="Rectangle 187">
            <a:extLst>
              <a:ext uri="{FF2B5EF4-FFF2-40B4-BE49-F238E27FC236}">
                <a16:creationId xmlns:a16="http://schemas.microsoft.com/office/drawing/2014/main" id="{3ECD8E7B-E31A-D64B-BBD3-2C2D92340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4675" y="9525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99"/>
                </a:solidFill>
                <a:latin typeface="Gill Sans MT" panose="020B0502020104020203" pitchFamily="34" charset="77"/>
              </a:rPr>
              <a:t>GSM: indirect routing to mobile</a:t>
            </a:r>
          </a:p>
        </p:txBody>
      </p:sp>
      <p:grpSp>
        <p:nvGrpSpPr>
          <p:cNvPr id="453822" name="Group 190">
            <a:extLst>
              <a:ext uri="{FF2B5EF4-FFF2-40B4-BE49-F238E27FC236}">
                <a16:creationId xmlns:a16="http://schemas.microsoft.com/office/drawing/2014/main" id="{C57DD4E3-658E-F742-B2CA-8EB1C8755A22}"/>
              </a:ext>
            </a:extLst>
          </p:cNvPr>
          <p:cNvGrpSpPr>
            <a:grpSpLocks/>
          </p:cNvGrpSpPr>
          <p:nvPr/>
        </p:nvGrpSpPr>
        <p:grpSpPr bwMode="auto">
          <a:xfrm>
            <a:off x="5594350" y="2559051"/>
            <a:ext cx="4800600" cy="1274763"/>
            <a:chOff x="2564" y="1612"/>
            <a:chExt cx="3024" cy="803"/>
          </a:xfrm>
        </p:grpSpPr>
        <p:sp>
          <p:nvSpPr>
            <p:cNvPr id="61495" name="Freeform 164">
              <a:extLst>
                <a:ext uri="{FF2B5EF4-FFF2-40B4-BE49-F238E27FC236}">
                  <a16:creationId xmlns:a16="http://schemas.microsoft.com/office/drawing/2014/main" id="{C2612E67-DD3B-0C47-BA23-5B80F0DC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4" y="1612"/>
              <a:ext cx="1825" cy="571"/>
            </a:xfrm>
            <a:custGeom>
              <a:avLst/>
              <a:gdLst>
                <a:gd name="T0" fmla="*/ 1825 w 1825"/>
                <a:gd name="T1" fmla="*/ 0 h 571"/>
                <a:gd name="T2" fmla="*/ 1409 w 1825"/>
                <a:gd name="T3" fmla="*/ 480 h 571"/>
                <a:gd name="T4" fmla="*/ 905 w 1825"/>
                <a:gd name="T5" fmla="*/ 544 h 571"/>
                <a:gd name="T6" fmla="*/ 425 w 1825"/>
                <a:gd name="T7" fmla="*/ 424 h 571"/>
                <a:gd name="T8" fmla="*/ 153 w 1825"/>
                <a:gd name="T9" fmla="*/ 200 h 571"/>
                <a:gd name="T10" fmla="*/ 25 w 1825"/>
                <a:gd name="T11" fmla="*/ 208 h 571"/>
                <a:gd name="T12" fmla="*/ 1 w 1825"/>
                <a:gd name="T13" fmla="*/ 280 h 5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25" h="571">
                  <a:moveTo>
                    <a:pt x="1825" y="0"/>
                  </a:moveTo>
                  <a:cubicBezTo>
                    <a:pt x="1756" y="80"/>
                    <a:pt x="1562" y="389"/>
                    <a:pt x="1409" y="480"/>
                  </a:cubicBezTo>
                  <a:cubicBezTo>
                    <a:pt x="1256" y="571"/>
                    <a:pt x="1069" y="553"/>
                    <a:pt x="905" y="544"/>
                  </a:cubicBezTo>
                  <a:cubicBezTo>
                    <a:pt x="741" y="535"/>
                    <a:pt x="550" y="481"/>
                    <a:pt x="425" y="424"/>
                  </a:cubicBezTo>
                  <a:cubicBezTo>
                    <a:pt x="300" y="367"/>
                    <a:pt x="220" y="236"/>
                    <a:pt x="153" y="200"/>
                  </a:cubicBezTo>
                  <a:cubicBezTo>
                    <a:pt x="86" y="164"/>
                    <a:pt x="50" y="195"/>
                    <a:pt x="25" y="208"/>
                  </a:cubicBezTo>
                  <a:cubicBezTo>
                    <a:pt x="0" y="221"/>
                    <a:pt x="6" y="265"/>
                    <a:pt x="1" y="28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96" name="Group 165">
              <a:extLst>
                <a:ext uri="{FF2B5EF4-FFF2-40B4-BE49-F238E27FC236}">
                  <a16:creationId xmlns:a16="http://schemas.microsoft.com/office/drawing/2014/main" id="{66951F92-7097-594E-9035-612D2D4066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9" y="2058"/>
              <a:ext cx="202" cy="231"/>
              <a:chOff x="618" y="3500"/>
              <a:chExt cx="202" cy="231"/>
            </a:xfrm>
          </p:grpSpPr>
          <p:sp>
            <p:nvSpPr>
              <p:cNvPr id="61499" name="Oval 166">
                <a:extLst>
                  <a:ext uri="{FF2B5EF4-FFF2-40B4-BE49-F238E27FC236}">
                    <a16:creationId xmlns:a16="http://schemas.microsoft.com/office/drawing/2014/main" id="{23182345-2471-E444-BD75-B82B760CF6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500" name="Text Box 167">
                <a:extLst>
                  <a:ext uri="{FF2B5EF4-FFF2-40B4-BE49-F238E27FC236}">
                    <a16:creationId xmlns:a16="http://schemas.microsoft.com/office/drawing/2014/main" id="{B994C2F1-0659-4446-96A8-40E120EE46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18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1</a:t>
                </a:r>
              </a:p>
            </p:txBody>
          </p:sp>
        </p:grpSp>
        <p:sp>
          <p:nvSpPr>
            <p:cNvPr id="61497" name="Text Box 188">
              <a:extLst>
                <a:ext uri="{FF2B5EF4-FFF2-40B4-BE49-F238E27FC236}">
                  <a16:creationId xmlns:a16="http://schemas.microsoft.com/office/drawing/2014/main" id="{072437F2-5884-5649-B979-C32F7D017B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8" y="2011"/>
              <a:ext cx="118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call routed 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to home network</a:t>
              </a:r>
            </a:p>
          </p:txBody>
        </p:sp>
        <p:sp>
          <p:nvSpPr>
            <p:cNvPr id="61498" name="Line 189">
              <a:extLst>
                <a:ext uri="{FF2B5EF4-FFF2-40B4-BE49-F238E27FC236}">
                  <a16:creationId xmlns:a16="http://schemas.microsoft.com/office/drawing/2014/main" id="{773CC370-635B-CB49-9019-BDA5AEEE54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72" y="2127"/>
              <a:ext cx="568" cy="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3825" name="Group 193">
            <a:extLst>
              <a:ext uri="{FF2B5EF4-FFF2-40B4-BE49-F238E27FC236}">
                <a16:creationId xmlns:a16="http://schemas.microsoft.com/office/drawing/2014/main" id="{8D223942-ED41-A549-9743-72D4EB64E23C}"/>
              </a:ext>
            </a:extLst>
          </p:cNvPr>
          <p:cNvGrpSpPr>
            <a:grpSpLocks/>
          </p:cNvGrpSpPr>
          <p:nvPr/>
        </p:nvGrpSpPr>
        <p:grpSpPr bwMode="auto">
          <a:xfrm>
            <a:off x="1797050" y="1819276"/>
            <a:ext cx="3068638" cy="1400175"/>
            <a:chOff x="172" y="1146"/>
            <a:chExt cx="1933" cy="882"/>
          </a:xfrm>
        </p:grpSpPr>
        <p:grpSp>
          <p:nvGrpSpPr>
            <p:cNvPr id="61490" name="Group 184">
              <a:extLst>
                <a:ext uri="{FF2B5EF4-FFF2-40B4-BE49-F238E27FC236}">
                  <a16:creationId xmlns:a16="http://schemas.microsoft.com/office/drawing/2014/main" id="{0432BF18-BB3B-4F40-A03F-795EB387232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91" y="1146"/>
              <a:ext cx="214" cy="231"/>
              <a:chOff x="618" y="3500"/>
              <a:chExt cx="214" cy="231"/>
            </a:xfrm>
          </p:grpSpPr>
          <p:sp>
            <p:nvSpPr>
              <p:cNvPr id="61493" name="Oval 185">
                <a:extLst>
                  <a:ext uri="{FF2B5EF4-FFF2-40B4-BE49-F238E27FC236}">
                    <a16:creationId xmlns:a16="http://schemas.microsoft.com/office/drawing/2014/main" id="{BF129F4F-8961-3841-A0EC-D52CC64C90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494" name="Text Box 186">
                <a:extLst>
                  <a:ext uri="{FF2B5EF4-FFF2-40B4-BE49-F238E27FC236}">
                    <a16:creationId xmlns:a16="http://schemas.microsoft.com/office/drawing/2014/main" id="{1F861AB5-48F0-984B-A690-5DA085E70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2</a:t>
                </a:r>
              </a:p>
            </p:txBody>
          </p:sp>
        </p:grpSp>
        <p:sp>
          <p:nvSpPr>
            <p:cNvPr id="61491" name="Text Box 191">
              <a:extLst>
                <a:ext uri="{FF2B5EF4-FFF2-40B4-BE49-F238E27FC236}">
                  <a16:creationId xmlns:a16="http://schemas.microsoft.com/office/drawing/2014/main" id="{B81E198D-1540-C248-B72B-DF2B189294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2" y="1508"/>
              <a:ext cx="158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home MSC consults HLR,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gets roaming number of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  <a:cs typeface="Arial" panose="020B0604020202020204" pitchFamily="34" charset="0"/>
                </a:rPr>
                <a:t>mobile in visited network</a:t>
              </a:r>
            </a:p>
          </p:txBody>
        </p:sp>
        <p:sp>
          <p:nvSpPr>
            <p:cNvPr id="61492" name="Line 192">
              <a:extLst>
                <a:ext uri="{FF2B5EF4-FFF2-40B4-BE49-F238E27FC236}">
                  <a16:creationId xmlns:a16="http://schemas.microsoft.com/office/drawing/2014/main" id="{811A70E2-CE4C-724A-BA93-3240682757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09" y="1373"/>
              <a:ext cx="182" cy="1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3833" name="Group 201">
            <a:extLst>
              <a:ext uri="{FF2B5EF4-FFF2-40B4-BE49-F238E27FC236}">
                <a16:creationId xmlns:a16="http://schemas.microsoft.com/office/drawing/2014/main" id="{2BEE66DB-DAD5-BD43-95AD-314A1FA916C2}"/>
              </a:ext>
            </a:extLst>
          </p:cNvPr>
          <p:cNvGrpSpPr>
            <a:grpSpLocks/>
          </p:cNvGrpSpPr>
          <p:nvPr/>
        </p:nvGrpSpPr>
        <p:grpSpPr bwMode="auto">
          <a:xfrm>
            <a:off x="5621339" y="3016251"/>
            <a:ext cx="4338637" cy="2447925"/>
            <a:chOff x="2581" y="1900"/>
            <a:chExt cx="2733" cy="1542"/>
          </a:xfrm>
        </p:grpSpPr>
        <p:sp>
          <p:nvSpPr>
            <p:cNvPr id="61484" name="Freeform 168">
              <a:extLst>
                <a:ext uri="{FF2B5EF4-FFF2-40B4-BE49-F238E27FC236}">
                  <a16:creationId xmlns:a16="http://schemas.microsoft.com/office/drawing/2014/main" id="{780F5C87-739B-294D-988F-263D0AB2A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1" y="1900"/>
              <a:ext cx="666" cy="721"/>
            </a:xfrm>
            <a:custGeom>
              <a:avLst/>
              <a:gdLst>
                <a:gd name="T0" fmla="*/ 0 w 666"/>
                <a:gd name="T1" fmla="*/ 0 h 721"/>
                <a:gd name="T2" fmla="*/ 552 w 666"/>
                <a:gd name="T3" fmla="*/ 336 h 721"/>
                <a:gd name="T4" fmla="*/ 624 w 666"/>
                <a:gd name="T5" fmla="*/ 560 h 721"/>
                <a:gd name="T6" fmla="*/ 299 w 666"/>
                <a:gd name="T7" fmla="*/ 721 h 72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66" h="721">
                  <a:moveTo>
                    <a:pt x="0" y="0"/>
                  </a:moveTo>
                  <a:cubicBezTo>
                    <a:pt x="92" y="56"/>
                    <a:pt x="448" y="243"/>
                    <a:pt x="552" y="336"/>
                  </a:cubicBezTo>
                  <a:cubicBezTo>
                    <a:pt x="656" y="429"/>
                    <a:pt x="666" y="496"/>
                    <a:pt x="624" y="560"/>
                  </a:cubicBezTo>
                  <a:cubicBezTo>
                    <a:pt x="582" y="624"/>
                    <a:pt x="367" y="688"/>
                    <a:pt x="299" y="721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485" name="Group 169">
              <a:extLst>
                <a:ext uri="{FF2B5EF4-FFF2-40B4-BE49-F238E27FC236}">
                  <a16:creationId xmlns:a16="http://schemas.microsoft.com/office/drawing/2014/main" id="{7D748906-06BD-4247-9904-2262400CAE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1" y="2274"/>
              <a:ext cx="214" cy="231"/>
              <a:chOff x="618" y="3500"/>
              <a:chExt cx="214" cy="231"/>
            </a:xfrm>
          </p:grpSpPr>
          <p:sp>
            <p:nvSpPr>
              <p:cNvPr id="61488" name="Oval 170">
                <a:extLst>
                  <a:ext uri="{FF2B5EF4-FFF2-40B4-BE49-F238E27FC236}">
                    <a16:creationId xmlns:a16="http://schemas.microsoft.com/office/drawing/2014/main" id="{6B173AAA-FFF2-8C42-98E4-69814068DE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8" y="3520"/>
                <a:ext cx="202" cy="201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1489" name="Text Box 171">
                <a:extLst>
                  <a:ext uri="{FF2B5EF4-FFF2-40B4-BE49-F238E27FC236}">
                    <a16:creationId xmlns:a16="http://schemas.microsoft.com/office/drawing/2014/main" id="{D6275151-A984-184E-B687-736AF89C5A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28" y="3500"/>
                <a:ext cx="20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80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3</a:t>
                </a:r>
              </a:p>
            </p:txBody>
          </p:sp>
        </p:grpSp>
        <p:sp>
          <p:nvSpPr>
            <p:cNvPr id="61486" name="Text Box 194">
              <a:extLst>
                <a:ext uri="{FF2B5EF4-FFF2-40B4-BE49-F238E27FC236}">
                  <a16:creationId xmlns:a16="http://schemas.microsoft.com/office/drawing/2014/main" id="{AF207226-F573-9946-B51C-8C1F181DAB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0" y="3038"/>
              <a:ext cx="221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home MSC sets up 2</a:t>
              </a:r>
              <a:r>
                <a:rPr lang="en-US" altLang="en-US" sz="1800" baseline="3000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 leg of call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to MSC in visited network</a:t>
              </a:r>
            </a:p>
          </p:txBody>
        </p:sp>
        <p:sp>
          <p:nvSpPr>
            <p:cNvPr id="61487" name="Line 200">
              <a:extLst>
                <a:ext uri="{FF2B5EF4-FFF2-40B4-BE49-F238E27FC236}">
                  <a16:creationId xmlns:a16="http://schemas.microsoft.com/office/drawing/2014/main" id="{6B422B18-B2E5-A84E-80C8-9FFAB282FC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3" y="2516"/>
              <a:ext cx="126" cy="5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53836" name="Group 204">
            <a:extLst>
              <a:ext uri="{FF2B5EF4-FFF2-40B4-BE49-F238E27FC236}">
                <a16:creationId xmlns:a16="http://schemas.microsoft.com/office/drawing/2014/main" id="{8A1E13B7-3165-A64D-9923-D092C86DA145}"/>
              </a:ext>
            </a:extLst>
          </p:cNvPr>
          <p:cNvGrpSpPr>
            <a:grpSpLocks/>
          </p:cNvGrpSpPr>
          <p:nvPr/>
        </p:nvGrpSpPr>
        <p:grpSpPr bwMode="auto">
          <a:xfrm>
            <a:off x="4068764" y="4664076"/>
            <a:ext cx="5710237" cy="1592263"/>
            <a:chOff x="1603" y="2938"/>
            <a:chExt cx="3597" cy="1003"/>
          </a:xfrm>
        </p:grpSpPr>
        <p:grpSp>
          <p:nvGrpSpPr>
            <p:cNvPr id="61477" name="Group 199">
              <a:extLst>
                <a:ext uri="{FF2B5EF4-FFF2-40B4-BE49-F238E27FC236}">
                  <a16:creationId xmlns:a16="http://schemas.microsoft.com/office/drawing/2014/main" id="{749FA104-7AE8-5D48-AE3E-AEE663A6A2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3" y="2938"/>
              <a:ext cx="557" cy="307"/>
              <a:chOff x="1603" y="2938"/>
              <a:chExt cx="557" cy="307"/>
            </a:xfrm>
          </p:grpSpPr>
          <p:sp>
            <p:nvSpPr>
              <p:cNvPr id="61480" name="Line 195">
                <a:extLst>
                  <a:ext uri="{FF2B5EF4-FFF2-40B4-BE49-F238E27FC236}">
                    <a16:creationId xmlns:a16="http://schemas.microsoft.com/office/drawing/2014/main" id="{1B756F4D-19AD-1242-8933-9FF8434F75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603" y="2938"/>
                <a:ext cx="557" cy="307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1481" name="Group 196">
                <a:extLst>
                  <a:ext uri="{FF2B5EF4-FFF2-40B4-BE49-F238E27FC236}">
                    <a16:creationId xmlns:a16="http://schemas.microsoft.com/office/drawing/2014/main" id="{EBD6F601-FBCE-4A4D-870E-B4F0ACBFA7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844" y="2946"/>
                <a:ext cx="214" cy="231"/>
                <a:chOff x="618" y="3500"/>
                <a:chExt cx="214" cy="231"/>
              </a:xfrm>
            </p:grpSpPr>
            <p:sp>
              <p:nvSpPr>
                <p:cNvPr id="61482" name="Oval 197">
                  <a:extLst>
                    <a:ext uri="{FF2B5EF4-FFF2-40B4-BE49-F238E27FC236}">
                      <a16:creationId xmlns:a16="http://schemas.microsoft.com/office/drawing/2014/main" id="{F3AB91B0-4711-F64F-9BB7-C17F6E89C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18" y="3520"/>
                  <a:ext cx="202" cy="201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/>
                </a:p>
              </p:txBody>
            </p:sp>
            <p:sp>
              <p:nvSpPr>
                <p:cNvPr id="61483" name="Text Box 198">
                  <a:extLst>
                    <a:ext uri="{FF2B5EF4-FFF2-40B4-BE49-F238E27FC236}">
                      <a16:creationId xmlns:a16="http://schemas.microsoft.com/office/drawing/2014/main" id="{E8CA7772-D094-DE49-8247-DD524E2E997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8" y="3500"/>
                  <a:ext cx="20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lr>
                      <a:srgbClr val="000099"/>
                    </a:buClr>
                    <a:buSzPct val="75000"/>
                    <a:buFont typeface="Wingdings" pitchFamily="2" charset="2"/>
                    <a:buChar char="v"/>
                    <a:defRPr sz="28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000099"/>
                    </a:buClr>
                    <a:buFont typeface="Wingdings" pitchFamily="2" charset="2"/>
                    <a:buChar char="§"/>
                    <a:defRPr sz="2400">
                      <a:solidFill>
                        <a:schemeClr val="tx1"/>
                      </a:solidFill>
                      <a:latin typeface="Gill Sans MT" panose="020B0502020104020203" pitchFamily="34" charset="77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Comic Sans MS" panose="030F09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r>
                    <a:rPr lang="en-US" altLang="en-US" sz="1800">
                      <a:solidFill>
                        <a:srgbClr val="FF0000"/>
                      </a:solidFill>
                      <a:latin typeface="Comic Sans MS" panose="030F0902030302020204" pitchFamily="66" charset="0"/>
                    </a:rPr>
                    <a:t>4</a:t>
                  </a:r>
                </a:p>
              </p:txBody>
            </p:sp>
          </p:grpSp>
        </p:grpSp>
        <p:sp>
          <p:nvSpPr>
            <p:cNvPr id="61478" name="Text Box 202">
              <a:extLst>
                <a:ext uri="{FF2B5EF4-FFF2-40B4-BE49-F238E27FC236}">
                  <a16:creationId xmlns:a16="http://schemas.microsoft.com/office/drawing/2014/main" id="{E180B26B-0E81-B44A-B69C-AEE30AB5A8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00" y="3537"/>
              <a:ext cx="2300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MSC in visited network completes</a:t>
              </a:r>
            </a:p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latin typeface="Arial" panose="020B0604020202020204" pitchFamily="34" charset="0"/>
                  <a:cs typeface="Arial" panose="020B0604020202020204" pitchFamily="34" charset="0"/>
                </a:rPr>
                <a:t>call through base station to mobile</a:t>
              </a:r>
            </a:p>
          </p:txBody>
        </p:sp>
        <p:sp>
          <p:nvSpPr>
            <p:cNvPr id="61479" name="Line 203">
              <a:extLst>
                <a:ext uri="{FF2B5EF4-FFF2-40B4-BE49-F238E27FC236}">
                  <a16:creationId xmlns:a16="http://schemas.microsoft.com/office/drawing/2014/main" id="{D53E96AF-5F4E-0642-BEB0-89A5922B2F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74" y="3091"/>
              <a:ext cx="835" cy="5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pic>
        <p:nvPicPr>
          <p:cNvPr id="61476" name="Picture 16" descr="underline_base">
            <a:extLst>
              <a:ext uri="{FF2B5EF4-FFF2-40B4-BE49-F238E27FC236}">
                <a16:creationId xmlns:a16="http://schemas.microsoft.com/office/drawing/2014/main" id="{0BEBB8EC-49E8-E441-AE87-83ADC96C2414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9207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32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3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3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5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53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Group 3">
            <a:extLst>
              <a:ext uri="{FF2B5EF4-FFF2-40B4-BE49-F238E27FC236}">
                <a16:creationId xmlns:a16="http://schemas.microsoft.com/office/drawing/2014/main" id="{1A954F59-B1A3-D249-8CAC-0213B9526447}"/>
              </a:ext>
            </a:extLst>
          </p:cNvPr>
          <p:cNvGrpSpPr>
            <a:grpSpLocks/>
          </p:cNvGrpSpPr>
          <p:nvPr/>
        </p:nvGrpSpPr>
        <p:grpSpPr bwMode="auto">
          <a:xfrm>
            <a:off x="1882776" y="3587750"/>
            <a:ext cx="498475" cy="636588"/>
            <a:chOff x="3796" y="1043"/>
            <a:chExt cx="865" cy="1237"/>
          </a:xfrm>
        </p:grpSpPr>
        <p:sp>
          <p:nvSpPr>
            <p:cNvPr id="63548" name="Line 4">
              <a:extLst>
                <a:ext uri="{FF2B5EF4-FFF2-40B4-BE49-F238E27FC236}">
                  <a16:creationId xmlns:a16="http://schemas.microsoft.com/office/drawing/2014/main" id="{A5718040-B80D-5245-899B-0F4FE9AB95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2" y="1481"/>
              <a:ext cx="234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49" name="Line 5">
              <a:extLst>
                <a:ext uri="{FF2B5EF4-FFF2-40B4-BE49-F238E27FC236}">
                  <a16:creationId xmlns:a16="http://schemas.microsoft.com/office/drawing/2014/main" id="{E531C510-6790-0344-A0FB-F07CB892B9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1"/>
              <a:ext cx="237" cy="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0" name="Line 6">
              <a:extLst>
                <a:ext uri="{FF2B5EF4-FFF2-40B4-BE49-F238E27FC236}">
                  <a16:creationId xmlns:a16="http://schemas.microsoft.com/office/drawing/2014/main" id="{EC387191-797C-014A-BA06-3BD4A04D33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" y="2200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1" name="Line 7">
              <a:extLst>
                <a:ext uri="{FF2B5EF4-FFF2-40B4-BE49-F238E27FC236}">
                  <a16:creationId xmlns:a16="http://schemas.microsoft.com/office/drawing/2014/main" id="{EEA06820-027D-0D40-A2A6-7A903E248A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200"/>
              <a:ext cx="237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2" name="Line 8">
              <a:extLst>
                <a:ext uri="{FF2B5EF4-FFF2-40B4-BE49-F238E27FC236}">
                  <a16:creationId xmlns:a16="http://schemas.microsoft.com/office/drawing/2014/main" id="{19DFC62A-92C2-4940-8CAB-57C08505D4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3" name="Line 9">
              <a:extLst>
                <a:ext uri="{FF2B5EF4-FFF2-40B4-BE49-F238E27FC236}">
                  <a16:creationId xmlns:a16="http://schemas.microsoft.com/office/drawing/2014/main" id="{FE2A2E6D-5973-AD48-B0A7-F49F83828D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2" y="2126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4" name="Line 10">
              <a:extLst>
                <a:ext uri="{FF2B5EF4-FFF2-40B4-BE49-F238E27FC236}">
                  <a16:creationId xmlns:a16="http://schemas.microsoft.com/office/drawing/2014/main" id="{B8F7BAAF-A81E-F74C-92E9-3DA7F8EF6C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5" name="Line 11">
              <a:extLst>
                <a:ext uri="{FF2B5EF4-FFF2-40B4-BE49-F238E27FC236}">
                  <a16:creationId xmlns:a16="http://schemas.microsoft.com/office/drawing/2014/main" id="{2A782DD3-EE39-B545-ADC3-F9E7DCDDBB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1" y="1891"/>
              <a:ext cx="135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6" name="Line 12">
              <a:extLst>
                <a:ext uri="{FF2B5EF4-FFF2-40B4-BE49-F238E27FC236}">
                  <a16:creationId xmlns:a16="http://schemas.microsoft.com/office/drawing/2014/main" id="{7F12D758-99C0-9147-B19D-E74008BADE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1"/>
              <a:ext cx="14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7" name="Line 13">
              <a:extLst>
                <a:ext uri="{FF2B5EF4-FFF2-40B4-BE49-F238E27FC236}">
                  <a16:creationId xmlns:a16="http://schemas.microsoft.com/office/drawing/2014/main" id="{1C1E4B7F-D584-DF4E-8A5D-8CB4706170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1996"/>
              <a:ext cx="176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8" name="Line 14">
              <a:extLst>
                <a:ext uri="{FF2B5EF4-FFF2-40B4-BE49-F238E27FC236}">
                  <a16:creationId xmlns:a16="http://schemas.microsoft.com/office/drawing/2014/main" id="{44F5070D-B354-2741-BE6E-38AC3F8EFC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2"/>
              <a:ext cx="176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59" name="Line 15">
              <a:extLst>
                <a:ext uri="{FF2B5EF4-FFF2-40B4-BE49-F238E27FC236}">
                  <a16:creationId xmlns:a16="http://schemas.microsoft.com/office/drawing/2014/main" id="{DFEC26D3-2BE9-1E45-8739-0AD1E260E8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60" name="Line 16">
              <a:extLst>
                <a:ext uri="{FF2B5EF4-FFF2-40B4-BE49-F238E27FC236}">
                  <a16:creationId xmlns:a16="http://schemas.microsoft.com/office/drawing/2014/main" id="{77A76896-1971-F945-BE30-5C5EC06110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2"/>
              <a:ext cx="58" cy="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61" name="Line 17">
              <a:extLst>
                <a:ext uri="{FF2B5EF4-FFF2-40B4-BE49-F238E27FC236}">
                  <a16:creationId xmlns:a16="http://schemas.microsoft.com/office/drawing/2014/main" id="{46D7FF66-11E9-5D4B-9BD1-91139A0582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771"/>
              <a:ext cx="107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62" name="Line 18">
              <a:extLst>
                <a:ext uri="{FF2B5EF4-FFF2-40B4-BE49-F238E27FC236}">
                  <a16:creationId xmlns:a16="http://schemas.microsoft.com/office/drawing/2014/main" id="{CE190979-281E-1546-BC79-2D0079CF88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26"/>
              <a:ext cx="61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3563" name="Group 19">
              <a:extLst>
                <a:ext uri="{FF2B5EF4-FFF2-40B4-BE49-F238E27FC236}">
                  <a16:creationId xmlns:a16="http://schemas.microsoft.com/office/drawing/2014/main" id="{A25367F9-3FAC-774F-9571-1C2A73B72D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3574" name="Line 20">
                <a:extLst>
                  <a:ext uri="{FF2B5EF4-FFF2-40B4-BE49-F238E27FC236}">
                    <a16:creationId xmlns:a16="http://schemas.microsoft.com/office/drawing/2014/main" id="{45DD88CC-C3AF-EC49-800F-00C42F1EA0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60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5" name="Line 21">
                <a:extLst>
                  <a:ext uri="{FF2B5EF4-FFF2-40B4-BE49-F238E27FC236}">
                    <a16:creationId xmlns:a16="http://schemas.microsoft.com/office/drawing/2014/main" id="{B280529C-E117-7D44-9165-2901A573A8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5" y="1205"/>
                <a:ext cx="188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6" name="Line 22">
                <a:extLst>
                  <a:ext uri="{FF2B5EF4-FFF2-40B4-BE49-F238E27FC236}">
                    <a16:creationId xmlns:a16="http://schemas.microsoft.com/office/drawing/2014/main" id="{6C068FC8-01D7-9B42-A839-5736FE9CC5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8" y="1396"/>
                <a:ext cx="182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7" name="Line 23">
                <a:extLst>
                  <a:ext uri="{FF2B5EF4-FFF2-40B4-BE49-F238E27FC236}">
                    <a16:creationId xmlns:a16="http://schemas.microsoft.com/office/drawing/2014/main" id="{657A8A9F-4268-EB4E-8458-A3619E92EB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7" y="1287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3564" name="Group 24">
              <a:extLst>
                <a:ext uri="{FF2B5EF4-FFF2-40B4-BE49-F238E27FC236}">
                  <a16:creationId xmlns:a16="http://schemas.microsoft.com/office/drawing/2014/main" id="{E8BB6FFC-59CE-B84D-878E-1A5DF902B867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3570" name="Line 25">
                <a:extLst>
                  <a:ext uri="{FF2B5EF4-FFF2-40B4-BE49-F238E27FC236}">
                    <a16:creationId xmlns:a16="http://schemas.microsoft.com/office/drawing/2014/main" id="{4A030775-6AD5-FF4B-AEF8-B323788E98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5" y="160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1" name="Line 26">
                <a:extLst>
                  <a:ext uri="{FF2B5EF4-FFF2-40B4-BE49-F238E27FC236}">
                    <a16:creationId xmlns:a16="http://schemas.microsoft.com/office/drawing/2014/main" id="{7A20BA03-B432-2949-969E-C8FBA5B350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2" y="1212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2" name="Line 27">
                <a:extLst>
                  <a:ext uri="{FF2B5EF4-FFF2-40B4-BE49-F238E27FC236}">
                    <a16:creationId xmlns:a16="http://schemas.microsoft.com/office/drawing/2014/main" id="{41D231D0-8A58-2448-8F39-11270DD919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6" y="1401"/>
                <a:ext cx="190" cy="20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73" name="Line 28">
                <a:extLst>
                  <a:ext uri="{FF2B5EF4-FFF2-40B4-BE49-F238E27FC236}">
                    <a16:creationId xmlns:a16="http://schemas.microsoft.com/office/drawing/2014/main" id="{2ADF9204-5619-C943-9F66-759D6D5DB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4" y="1296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3565" name="Group 29">
              <a:extLst>
                <a:ext uri="{FF2B5EF4-FFF2-40B4-BE49-F238E27FC236}">
                  <a16:creationId xmlns:a16="http://schemas.microsoft.com/office/drawing/2014/main" id="{2CE9AB83-16BA-FC4E-92F1-34C12DE33C94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3566" name="Line 30">
                <a:extLst>
                  <a:ext uri="{FF2B5EF4-FFF2-40B4-BE49-F238E27FC236}">
                    <a16:creationId xmlns:a16="http://schemas.microsoft.com/office/drawing/2014/main" id="{E8793CCB-85A4-5D44-BC8F-7A81986BB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5" y="160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67" name="Line 31">
                <a:extLst>
                  <a:ext uri="{FF2B5EF4-FFF2-40B4-BE49-F238E27FC236}">
                    <a16:creationId xmlns:a16="http://schemas.microsoft.com/office/drawing/2014/main" id="{B9FA65E6-2A7D-BC41-A391-765A341E4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4" y="1204"/>
                <a:ext cx="195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68" name="Line 32">
                <a:extLst>
                  <a:ext uri="{FF2B5EF4-FFF2-40B4-BE49-F238E27FC236}">
                    <a16:creationId xmlns:a16="http://schemas.microsoft.com/office/drawing/2014/main" id="{CF675B5A-486A-CE48-B1CF-0BFA5B0ED6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7" y="1402"/>
                <a:ext cx="188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69" name="Line 33">
                <a:extLst>
                  <a:ext uri="{FF2B5EF4-FFF2-40B4-BE49-F238E27FC236}">
                    <a16:creationId xmlns:a16="http://schemas.microsoft.com/office/drawing/2014/main" id="{F89BE1D3-DB8D-0C4B-99D7-0D73A0A6B9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53" y="1295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3490" name="Line 34">
            <a:extLst>
              <a:ext uri="{FF2B5EF4-FFF2-40B4-BE49-F238E27FC236}">
                <a16:creationId xmlns:a16="http://schemas.microsoft.com/office/drawing/2014/main" id="{5F0571A8-0847-AE48-A2B7-02084F80CC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22489" y="3432175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3491" name="Group 35">
            <a:extLst>
              <a:ext uri="{FF2B5EF4-FFF2-40B4-BE49-F238E27FC236}">
                <a16:creationId xmlns:a16="http://schemas.microsoft.com/office/drawing/2014/main" id="{E35A2122-1867-1243-95D3-C71423DAA97A}"/>
              </a:ext>
            </a:extLst>
          </p:cNvPr>
          <p:cNvGrpSpPr>
            <a:grpSpLocks/>
          </p:cNvGrpSpPr>
          <p:nvPr/>
        </p:nvGrpSpPr>
        <p:grpSpPr bwMode="auto">
          <a:xfrm>
            <a:off x="2681288" y="4425951"/>
            <a:ext cx="1441450" cy="346075"/>
            <a:chOff x="3072" y="739"/>
            <a:chExt cx="652" cy="146"/>
          </a:xfrm>
        </p:grpSpPr>
        <p:pic>
          <p:nvPicPr>
            <p:cNvPr id="63545" name="Picture 36" descr="lgv_fqmg[1]">
              <a:extLst>
                <a:ext uri="{FF2B5EF4-FFF2-40B4-BE49-F238E27FC236}">
                  <a16:creationId xmlns:a16="http://schemas.microsoft.com/office/drawing/2014/main" id="{618D5379-4CE2-6B4A-B20A-82266DDD09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546" name="Line 37">
              <a:extLst>
                <a:ext uri="{FF2B5EF4-FFF2-40B4-BE49-F238E27FC236}">
                  <a16:creationId xmlns:a16="http://schemas.microsoft.com/office/drawing/2014/main" id="{18E18F79-8FD3-0949-9A92-D6C968351D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47" name="Line 38">
              <a:extLst>
                <a:ext uri="{FF2B5EF4-FFF2-40B4-BE49-F238E27FC236}">
                  <a16:creationId xmlns:a16="http://schemas.microsoft.com/office/drawing/2014/main" id="{88DCDB66-0799-1E44-8242-9FC19E5E18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492" name="Group 39">
            <a:extLst>
              <a:ext uri="{FF2B5EF4-FFF2-40B4-BE49-F238E27FC236}">
                <a16:creationId xmlns:a16="http://schemas.microsoft.com/office/drawing/2014/main" id="{5D8835EF-FF0E-F84D-BC2F-10F7121ECA0F}"/>
              </a:ext>
            </a:extLst>
          </p:cNvPr>
          <p:cNvGrpSpPr>
            <a:grpSpLocks/>
          </p:cNvGrpSpPr>
          <p:nvPr/>
        </p:nvGrpSpPr>
        <p:grpSpPr bwMode="auto">
          <a:xfrm>
            <a:off x="3146426" y="2736851"/>
            <a:ext cx="987425" cy="738188"/>
            <a:chOff x="2197" y="1155"/>
            <a:chExt cx="622" cy="465"/>
          </a:xfrm>
        </p:grpSpPr>
        <p:grpSp>
          <p:nvGrpSpPr>
            <p:cNvPr id="63541" name="Group 40">
              <a:extLst>
                <a:ext uri="{FF2B5EF4-FFF2-40B4-BE49-F238E27FC236}">
                  <a16:creationId xmlns:a16="http://schemas.microsoft.com/office/drawing/2014/main" id="{A642820F-FE08-C448-AC57-91428A4A6C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3543" name="Rectangle 41">
                <a:extLst>
                  <a:ext uri="{FF2B5EF4-FFF2-40B4-BE49-F238E27FC236}">
                    <a16:creationId xmlns:a16="http://schemas.microsoft.com/office/drawing/2014/main" id="{AAA4F0AC-ADD2-214D-AFED-7EBCDF7FC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3544" name="Text Box 42">
                <a:extLst>
                  <a:ext uri="{FF2B5EF4-FFF2-40B4-BE49-F238E27FC236}">
                    <a16:creationId xmlns:a16="http://schemas.microsoft.com/office/drawing/2014/main" id="{FFC68A1D-2ECC-8849-820D-621D1BDC45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3542" name="Text Box 43">
              <a:extLst>
                <a:ext uri="{FF2B5EF4-FFF2-40B4-BE49-F238E27FC236}">
                  <a16:creationId xmlns:a16="http://schemas.microsoft.com/office/drawing/2014/main" id="{0A81D536-2A7B-7746-85B1-B639D98E3B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Center</a:t>
              </a:r>
            </a:p>
          </p:txBody>
        </p:sp>
      </p:grpSp>
      <p:grpSp>
        <p:nvGrpSpPr>
          <p:cNvPr id="63493" name="Group 44">
            <a:extLst>
              <a:ext uri="{FF2B5EF4-FFF2-40B4-BE49-F238E27FC236}">
                <a16:creationId xmlns:a16="http://schemas.microsoft.com/office/drawing/2014/main" id="{4A63D237-D94A-FF4B-902E-86C91F2D692E}"/>
              </a:ext>
            </a:extLst>
          </p:cNvPr>
          <p:cNvGrpSpPr>
            <a:grpSpLocks/>
          </p:cNvGrpSpPr>
          <p:nvPr/>
        </p:nvGrpSpPr>
        <p:grpSpPr bwMode="auto">
          <a:xfrm>
            <a:off x="2659064" y="2528888"/>
            <a:ext cx="636587" cy="493712"/>
            <a:chOff x="3202" y="3056"/>
            <a:chExt cx="401" cy="311"/>
          </a:xfrm>
        </p:grpSpPr>
        <p:sp>
          <p:nvSpPr>
            <p:cNvPr id="63535" name="Oval 45">
              <a:extLst>
                <a:ext uri="{FF2B5EF4-FFF2-40B4-BE49-F238E27FC236}">
                  <a16:creationId xmlns:a16="http://schemas.microsoft.com/office/drawing/2014/main" id="{34EC27A6-80B6-A94F-AB9C-9861BB028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536" name="Line 46">
              <a:extLst>
                <a:ext uri="{FF2B5EF4-FFF2-40B4-BE49-F238E27FC236}">
                  <a16:creationId xmlns:a16="http://schemas.microsoft.com/office/drawing/2014/main" id="{595FDEBD-B5C7-CA42-81F3-0BCCA136C0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37" name="Rectangle 47">
              <a:extLst>
                <a:ext uri="{FF2B5EF4-FFF2-40B4-BE49-F238E27FC236}">
                  <a16:creationId xmlns:a16="http://schemas.microsoft.com/office/drawing/2014/main" id="{A00BD1E3-D4F1-1F4D-90B0-E5832DFA2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538" name="Oval 48">
              <a:extLst>
                <a:ext uri="{FF2B5EF4-FFF2-40B4-BE49-F238E27FC236}">
                  <a16:creationId xmlns:a16="http://schemas.microsoft.com/office/drawing/2014/main" id="{EB80436E-F0DA-CF4F-9948-D3810B595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539" name="Line 49">
              <a:extLst>
                <a:ext uri="{FF2B5EF4-FFF2-40B4-BE49-F238E27FC236}">
                  <a16:creationId xmlns:a16="http://schemas.microsoft.com/office/drawing/2014/main" id="{2CBC5C22-9AEE-E240-82AD-206CECCD49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540" name="Text Box 50">
              <a:extLst>
                <a:ext uri="{FF2B5EF4-FFF2-40B4-BE49-F238E27FC236}">
                  <a16:creationId xmlns:a16="http://schemas.microsoft.com/office/drawing/2014/main" id="{481C4C5D-B377-7C43-8D8E-89542C909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VLR</a:t>
              </a:r>
            </a:p>
          </p:txBody>
        </p:sp>
      </p:grpSp>
      <p:grpSp>
        <p:nvGrpSpPr>
          <p:cNvPr id="63494" name="Group 51">
            <a:extLst>
              <a:ext uri="{FF2B5EF4-FFF2-40B4-BE49-F238E27FC236}">
                <a16:creationId xmlns:a16="http://schemas.microsoft.com/office/drawing/2014/main" id="{53FDA7AC-4786-C547-8BDF-778BF0F35988}"/>
              </a:ext>
            </a:extLst>
          </p:cNvPr>
          <p:cNvGrpSpPr>
            <a:grpSpLocks/>
          </p:cNvGrpSpPr>
          <p:nvPr/>
        </p:nvGrpSpPr>
        <p:grpSpPr bwMode="auto">
          <a:xfrm>
            <a:off x="4867276" y="3587750"/>
            <a:ext cx="498475" cy="636588"/>
            <a:chOff x="3796" y="1043"/>
            <a:chExt cx="865" cy="1237"/>
          </a:xfrm>
        </p:grpSpPr>
        <p:sp>
          <p:nvSpPr>
            <p:cNvPr id="63505" name="Line 52">
              <a:extLst>
                <a:ext uri="{FF2B5EF4-FFF2-40B4-BE49-F238E27FC236}">
                  <a16:creationId xmlns:a16="http://schemas.microsoft.com/office/drawing/2014/main" id="{346356CF-8930-A44B-AE1E-A4DC718DA8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2" y="1481"/>
              <a:ext cx="234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6" name="Line 53">
              <a:extLst>
                <a:ext uri="{FF2B5EF4-FFF2-40B4-BE49-F238E27FC236}">
                  <a16:creationId xmlns:a16="http://schemas.microsoft.com/office/drawing/2014/main" id="{0C0F6563-B7EF-7145-BD80-D7C0C5B0A5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1"/>
              <a:ext cx="237" cy="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7" name="Line 54">
              <a:extLst>
                <a:ext uri="{FF2B5EF4-FFF2-40B4-BE49-F238E27FC236}">
                  <a16:creationId xmlns:a16="http://schemas.microsoft.com/office/drawing/2014/main" id="{1AAC2E7F-DE47-A74C-804C-D58A6C22CC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" y="2200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8" name="Line 55">
              <a:extLst>
                <a:ext uri="{FF2B5EF4-FFF2-40B4-BE49-F238E27FC236}">
                  <a16:creationId xmlns:a16="http://schemas.microsoft.com/office/drawing/2014/main" id="{00C8828C-0B8A-9C4A-901A-9E915CF1BB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200"/>
              <a:ext cx="237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09" name="Line 56">
              <a:extLst>
                <a:ext uri="{FF2B5EF4-FFF2-40B4-BE49-F238E27FC236}">
                  <a16:creationId xmlns:a16="http://schemas.microsoft.com/office/drawing/2014/main" id="{1F19D1FF-38AB-AE42-8B2D-A463F637B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0" name="Line 57">
              <a:extLst>
                <a:ext uri="{FF2B5EF4-FFF2-40B4-BE49-F238E27FC236}">
                  <a16:creationId xmlns:a16="http://schemas.microsoft.com/office/drawing/2014/main" id="{AE5E7E45-A252-DB48-A802-79F2ECC20F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2" y="2126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1" name="Line 58">
              <a:extLst>
                <a:ext uri="{FF2B5EF4-FFF2-40B4-BE49-F238E27FC236}">
                  <a16:creationId xmlns:a16="http://schemas.microsoft.com/office/drawing/2014/main" id="{55753E92-C86A-1C47-A0FB-7DA8E71911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2" name="Line 59">
              <a:extLst>
                <a:ext uri="{FF2B5EF4-FFF2-40B4-BE49-F238E27FC236}">
                  <a16:creationId xmlns:a16="http://schemas.microsoft.com/office/drawing/2014/main" id="{15BB2D8D-3B12-B640-9070-D25D863D4F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1" y="1891"/>
              <a:ext cx="135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3" name="Line 60">
              <a:extLst>
                <a:ext uri="{FF2B5EF4-FFF2-40B4-BE49-F238E27FC236}">
                  <a16:creationId xmlns:a16="http://schemas.microsoft.com/office/drawing/2014/main" id="{4DEAA11D-3A94-3240-8523-921FAC5334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1"/>
              <a:ext cx="14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4" name="Line 61">
              <a:extLst>
                <a:ext uri="{FF2B5EF4-FFF2-40B4-BE49-F238E27FC236}">
                  <a16:creationId xmlns:a16="http://schemas.microsoft.com/office/drawing/2014/main" id="{99AAC693-AEFB-694F-8B7D-B9A009760C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1996"/>
              <a:ext cx="176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5" name="Line 62">
              <a:extLst>
                <a:ext uri="{FF2B5EF4-FFF2-40B4-BE49-F238E27FC236}">
                  <a16:creationId xmlns:a16="http://schemas.microsoft.com/office/drawing/2014/main" id="{ED009DC9-20A0-474D-8737-3602954B1E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2"/>
              <a:ext cx="176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6" name="Line 63">
              <a:extLst>
                <a:ext uri="{FF2B5EF4-FFF2-40B4-BE49-F238E27FC236}">
                  <a16:creationId xmlns:a16="http://schemas.microsoft.com/office/drawing/2014/main" id="{59FB98EE-CDEC-A149-AFC4-002A9D9C66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7" name="Line 64">
              <a:extLst>
                <a:ext uri="{FF2B5EF4-FFF2-40B4-BE49-F238E27FC236}">
                  <a16:creationId xmlns:a16="http://schemas.microsoft.com/office/drawing/2014/main" id="{08861611-8A41-844F-BCCD-DF6B806F1A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2"/>
              <a:ext cx="58" cy="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8" name="Line 65">
              <a:extLst>
                <a:ext uri="{FF2B5EF4-FFF2-40B4-BE49-F238E27FC236}">
                  <a16:creationId xmlns:a16="http://schemas.microsoft.com/office/drawing/2014/main" id="{18B66FA4-F2B8-2545-8E96-149BF4D279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771"/>
              <a:ext cx="107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3519" name="Line 66">
              <a:extLst>
                <a:ext uri="{FF2B5EF4-FFF2-40B4-BE49-F238E27FC236}">
                  <a16:creationId xmlns:a16="http://schemas.microsoft.com/office/drawing/2014/main" id="{8062FDD0-F05C-974F-A457-819476D784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26"/>
              <a:ext cx="61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3520" name="Group 67">
              <a:extLst>
                <a:ext uri="{FF2B5EF4-FFF2-40B4-BE49-F238E27FC236}">
                  <a16:creationId xmlns:a16="http://schemas.microsoft.com/office/drawing/2014/main" id="{E6EDA25E-D39A-5747-B662-822346E1FF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3531" name="Line 68">
                <a:extLst>
                  <a:ext uri="{FF2B5EF4-FFF2-40B4-BE49-F238E27FC236}">
                    <a16:creationId xmlns:a16="http://schemas.microsoft.com/office/drawing/2014/main" id="{EC916E56-12DE-0C4D-A2E6-EA01BC5921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60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32" name="Line 69">
                <a:extLst>
                  <a:ext uri="{FF2B5EF4-FFF2-40B4-BE49-F238E27FC236}">
                    <a16:creationId xmlns:a16="http://schemas.microsoft.com/office/drawing/2014/main" id="{E0834AC7-AB26-8247-8456-3380F4ADCA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5" y="1205"/>
                <a:ext cx="188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33" name="Line 70">
                <a:extLst>
                  <a:ext uri="{FF2B5EF4-FFF2-40B4-BE49-F238E27FC236}">
                    <a16:creationId xmlns:a16="http://schemas.microsoft.com/office/drawing/2014/main" id="{5360C921-E2DF-354E-BF08-F29D342F8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8" y="1396"/>
                <a:ext cx="182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34" name="Line 71">
                <a:extLst>
                  <a:ext uri="{FF2B5EF4-FFF2-40B4-BE49-F238E27FC236}">
                    <a16:creationId xmlns:a16="http://schemas.microsoft.com/office/drawing/2014/main" id="{7797E467-D312-5945-A2B0-980E47BD4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7" y="1287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3521" name="Group 72">
              <a:extLst>
                <a:ext uri="{FF2B5EF4-FFF2-40B4-BE49-F238E27FC236}">
                  <a16:creationId xmlns:a16="http://schemas.microsoft.com/office/drawing/2014/main" id="{083D7A8A-B627-1A47-9207-77BDEEF636DF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3527" name="Line 73">
                <a:extLst>
                  <a:ext uri="{FF2B5EF4-FFF2-40B4-BE49-F238E27FC236}">
                    <a16:creationId xmlns:a16="http://schemas.microsoft.com/office/drawing/2014/main" id="{7295E1B0-16FD-EA48-8CB0-B63C931309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5" y="160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8" name="Line 74">
                <a:extLst>
                  <a:ext uri="{FF2B5EF4-FFF2-40B4-BE49-F238E27FC236}">
                    <a16:creationId xmlns:a16="http://schemas.microsoft.com/office/drawing/2014/main" id="{8EC43BE2-C2AF-5148-ABDB-860E654356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2" y="1212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9" name="Line 75">
                <a:extLst>
                  <a:ext uri="{FF2B5EF4-FFF2-40B4-BE49-F238E27FC236}">
                    <a16:creationId xmlns:a16="http://schemas.microsoft.com/office/drawing/2014/main" id="{2E813F6D-29C3-7F45-843A-BCABB61769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6" y="1401"/>
                <a:ext cx="190" cy="20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30" name="Line 76">
                <a:extLst>
                  <a:ext uri="{FF2B5EF4-FFF2-40B4-BE49-F238E27FC236}">
                    <a16:creationId xmlns:a16="http://schemas.microsoft.com/office/drawing/2014/main" id="{94833D64-1B76-4C4E-A596-577CD60A65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4" y="1296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3522" name="Group 77">
              <a:extLst>
                <a:ext uri="{FF2B5EF4-FFF2-40B4-BE49-F238E27FC236}">
                  <a16:creationId xmlns:a16="http://schemas.microsoft.com/office/drawing/2014/main" id="{877BC963-01B7-3348-83DF-DB3FB7751BE6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3523" name="Line 78">
                <a:extLst>
                  <a:ext uri="{FF2B5EF4-FFF2-40B4-BE49-F238E27FC236}">
                    <a16:creationId xmlns:a16="http://schemas.microsoft.com/office/drawing/2014/main" id="{4D7276BF-5304-4640-8989-F8A93349B9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5" y="160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4" name="Line 79">
                <a:extLst>
                  <a:ext uri="{FF2B5EF4-FFF2-40B4-BE49-F238E27FC236}">
                    <a16:creationId xmlns:a16="http://schemas.microsoft.com/office/drawing/2014/main" id="{34979DD4-8B7E-1D44-A25B-B57C4799C0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4" y="1204"/>
                <a:ext cx="195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5" name="Line 80">
                <a:extLst>
                  <a:ext uri="{FF2B5EF4-FFF2-40B4-BE49-F238E27FC236}">
                    <a16:creationId xmlns:a16="http://schemas.microsoft.com/office/drawing/2014/main" id="{F61AF05B-9B70-1040-B64D-D8369A04DC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7" y="1402"/>
                <a:ext cx="188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526" name="Line 81">
                <a:extLst>
                  <a:ext uri="{FF2B5EF4-FFF2-40B4-BE49-F238E27FC236}">
                    <a16:creationId xmlns:a16="http://schemas.microsoft.com/office/drawing/2014/main" id="{4652C7C3-129C-2041-AC62-B80F3C9CB0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53" y="1295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3495" name="Line 82">
            <a:extLst>
              <a:ext uri="{FF2B5EF4-FFF2-40B4-BE49-F238E27FC236}">
                <a16:creationId xmlns:a16="http://schemas.microsoft.com/office/drawing/2014/main" id="{55064A24-5048-FF4D-BB28-CA0822E6A45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63989" y="3444875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6" name="Freeform 83">
            <a:extLst>
              <a:ext uri="{FF2B5EF4-FFF2-40B4-BE49-F238E27FC236}">
                <a16:creationId xmlns:a16="http://schemas.microsoft.com/office/drawing/2014/main" id="{952AF0BF-DF12-5845-B465-73B997DF99F7}"/>
              </a:ext>
            </a:extLst>
          </p:cNvPr>
          <p:cNvSpPr>
            <a:spLocks/>
          </p:cNvSpPr>
          <p:nvPr/>
        </p:nvSpPr>
        <p:spPr bwMode="auto">
          <a:xfrm>
            <a:off x="2312989" y="2135188"/>
            <a:ext cx="1328737" cy="2324100"/>
          </a:xfrm>
          <a:custGeom>
            <a:avLst/>
            <a:gdLst>
              <a:gd name="T0" fmla="*/ 2147483646 w 837"/>
              <a:gd name="T1" fmla="*/ 0 h 1464"/>
              <a:gd name="T2" fmla="*/ 2147483646 w 837"/>
              <a:gd name="T3" fmla="*/ 2147483646 h 1464"/>
              <a:gd name="T4" fmla="*/ 2147483646 w 837"/>
              <a:gd name="T5" fmla="*/ 2147483646 h 1464"/>
              <a:gd name="T6" fmla="*/ 2147483646 w 837"/>
              <a:gd name="T7" fmla="*/ 2147483646 h 1464"/>
              <a:gd name="T8" fmla="*/ 0 w 837"/>
              <a:gd name="T9" fmla="*/ 2147483646 h 1464"/>
              <a:gd name="T10" fmla="*/ 2147483646 w 837"/>
              <a:gd name="T11" fmla="*/ 2147483646 h 146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37" h="1464">
                <a:moveTo>
                  <a:pt x="816" y="0"/>
                </a:moveTo>
                <a:cubicBezTo>
                  <a:pt x="813" y="101"/>
                  <a:pt x="809" y="477"/>
                  <a:pt x="808" y="608"/>
                </a:cubicBezTo>
                <a:cubicBezTo>
                  <a:pt x="807" y="739"/>
                  <a:pt x="837" y="733"/>
                  <a:pt x="808" y="784"/>
                </a:cubicBezTo>
                <a:cubicBezTo>
                  <a:pt x="779" y="835"/>
                  <a:pt x="767" y="824"/>
                  <a:pt x="632" y="912"/>
                </a:cubicBezTo>
                <a:cubicBezTo>
                  <a:pt x="497" y="1000"/>
                  <a:pt x="0" y="1220"/>
                  <a:pt x="0" y="1312"/>
                </a:cubicBezTo>
                <a:cubicBezTo>
                  <a:pt x="0" y="1404"/>
                  <a:pt x="500" y="1432"/>
                  <a:pt x="632" y="1464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7" name="Freeform 84">
            <a:extLst>
              <a:ext uri="{FF2B5EF4-FFF2-40B4-BE49-F238E27FC236}">
                <a16:creationId xmlns:a16="http://schemas.microsoft.com/office/drawing/2014/main" id="{CCF07CF6-4BEA-6A45-90D6-3A80567B4D5D}"/>
              </a:ext>
            </a:extLst>
          </p:cNvPr>
          <p:cNvSpPr>
            <a:spLocks/>
          </p:cNvSpPr>
          <p:nvPr/>
        </p:nvSpPr>
        <p:spPr bwMode="auto">
          <a:xfrm>
            <a:off x="3617913" y="3367088"/>
            <a:ext cx="1282700" cy="1079500"/>
          </a:xfrm>
          <a:custGeom>
            <a:avLst/>
            <a:gdLst>
              <a:gd name="T0" fmla="*/ 0 w 808"/>
              <a:gd name="T1" fmla="*/ 0 h 680"/>
              <a:gd name="T2" fmla="*/ 2147483646 w 808"/>
              <a:gd name="T3" fmla="*/ 2147483646 h 680"/>
              <a:gd name="T4" fmla="*/ 2147483646 w 808"/>
              <a:gd name="T5" fmla="*/ 2147483646 h 680"/>
              <a:gd name="T6" fmla="*/ 2147483646 w 808"/>
              <a:gd name="T7" fmla="*/ 2147483646 h 68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8" h="680">
                <a:moveTo>
                  <a:pt x="0" y="0"/>
                </a:moveTo>
                <a:cubicBezTo>
                  <a:pt x="29" y="21"/>
                  <a:pt x="41" y="40"/>
                  <a:pt x="176" y="128"/>
                </a:cubicBezTo>
                <a:cubicBezTo>
                  <a:pt x="311" y="216"/>
                  <a:pt x="808" y="436"/>
                  <a:pt x="808" y="528"/>
                </a:cubicBezTo>
                <a:cubicBezTo>
                  <a:pt x="808" y="620"/>
                  <a:pt x="308" y="648"/>
                  <a:pt x="176" y="680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8" name="Text Box 85">
            <a:extLst>
              <a:ext uri="{FF2B5EF4-FFF2-40B4-BE49-F238E27FC236}">
                <a16:creationId xmlns:a16="http://schemas.microsoft.com/office/drawing/2014/main" id="{27567E18-1D32-A54A-B7C6-1BEEE5A32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789" y="4229100"/>
            <a:ext cx="827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old BSS</a:t>
            </a:r>
          </a:p>
        </p:txBody>
      </p:sp>
      <p:sp>
        <p:nvSpPr>
          <p:cNvPr id="63499" name="Text Box 86">
            <a:extLst>
              <a:ext uri="{FF2B5EF4-FFF2-40B4-BE49-F238E27FC236}">
                <a16:creationId xmlns:a16="http://schemas.microsoft.com/office/drawing/2014/main" id="{2F372C9D-EA52-204E-830D-193476F67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9" y="4360863"/>
            <a:ext cx="915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 BSS</a:t>
            </a:r>
          </a:p>
        </p:txBody>
      </p:sp>
      <p:sp>
        <p:nvSpPr>
          <p:cNvPr id="63500" name="Text Box 87">
            <a:extLst>
              <a:ext uri="{FF2B5EF4-FFF2-40B4-BE49-F238E27FC236}">
                <a16:creationId xmlns:a16="http://schemas.microsoft.com/office/drawing/2014/main" id="{D645F238-BB5C-F440-B4BB-7475149B2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13" y="3759200"/>
            <a:ext cx="7312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old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routing</a:t>
            </a:r>
          </a:p>
        </p:txBody>
      </p:sp>
      <p:sp>
        <p:nvSpPr>
          <p:cNvPr id="63501" name="Text Box 88">
            <a:extLst>
              <a:ext uri="{FF2B5EF4-FFF2-40B4-BE49-F238E27FC236}">
                <a16:creationId xmlns:a16="http://schemas.microsoft.com/office/drawing/2014/main" id="{49AB87AE-75B9-814C-BED3-457C00016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6410" y="3746500"/>
            <a:ext cx="7312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routing</a:t>
            </a:r>
          </a:p>
        </p:txBody>
      </p:sp>
      <p:sp>
        <p:nvSpPr>
          <p:cNvPr id="63502" name="Rectangle 90">
            <a:extLst>
              <a:ext uri="{FF2B5EF4-FFF2-40B4-BE49-F238E27FC236}">
                <a16:creationId xmlns:a16="http://schemas.microsoft.com/office/drawing/2014/main" id="{DAD4CBE9-5AAD-B348-A8C0-D990A2DA1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1936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</a:rPr>
              <a:t>GSM: handoff with common MSC</a:t>
            </a:r>
          </a:p>
        </p:txBody>
      </p:sp>
      <p:sp>
        <p:nvSpPr>
          <p:cNvPr id="63503" name="Rectangle 93">
            <a:extLst>
              <a:ext uri="{FF2B5EF4-FFF2-40B4-BE49-F238E27FC236}">
                <a16:creationId xmlns:a16="http://schemas.microsoft.com/office/drawing/2014/main" id="{DD3D90FF-D223-4448-B128-CC071A25FFA4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19800" y="1600201"/>
            <a:ext cx="4159250" cy="4962525"/>
          </a:xfrm>
        </p:spPr>
        <p:txBody>
          <a:bodyPr/>
          <a:lstStyle/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handoff goal: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route call via new base station (without interruption)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reasons for handoff:</a:t>
            </a:r>
          </a:p>
          <a:p>
            <a:pPr lvl="1"/>
            <a:r>
              <a:rPr lang="en-US" altLang="en-US" sz="1800">
                <a:latin typeface="Gill Sans MT" panose="020B0502020104020203" pitchFamily="34" charset="77"/>
                <a:ea typeface="ＭＳ Ｐゴシック" panose="020B0600070205080204" pitchFamily="34" charset="-128"/>
              </a:rPr>
              <a:t>stronger signal to/from new BSS (continuing connectivity, less battery drain)</a:t>
            </a:r>
          </a:p>
          <a:p>
            <a:pPr lvl="1"/>
            <a:r>
              <a:rPr lang="en-US" altLang="en-US" sz="1800">
                <a:latin typeface="Gill Sans MT" panose="020B0502020104020203" pitchFamily="34" charset="77"/>
                <a:ea typeface="ＭＳ Ｐゴシック" panose="020B0600070205080204" pitchFamily="34" charset="-128"/>
              </a:rPr>
              <a:t>load balance: free up channel in current BSS</a:t>
            </a:r>
          </a:p>
          <a:p>
            <a:pPr lvl="1"/>
            <a:r>
              <a:rPr lang="en-US" altLang="en-US" sz="1800">
                <a:latin typeface="Gill Sans MT" panose="020B0502020104020203" pitchFamily="34" charset="77"/>
                <a:ea typeface="ＭＳ Ｐゴシック" panose="020B0600070205080204" pitchFamily="34" charset="-128"/>
              </a:rPr>
              <a:t>GSM doesnt mandate why to perform handoff (policy), only how (mechanism)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handoff initiated by old BSS</a:t>
            </a:r>
          </a:p>
          <a:p>
            <a:pPr lvl="1"/>
            <a:endParaRPr lang="en-US" altLang="en-US" sz="1800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  <p:pic>
        <p:nvPicPr>
          <p:cNvPr id="63504" name="Picture 16" descr="underline_base">
            <a:extLst>
              <a:ext uri="{FF2B5EF4-FFF2-40B4-BE49-F238E27FC236}">
                <a16:creationId xmlns:a16="http://schemas.microsoft.com/office/drawing/2014/main" id="{B74615DA-BCD2-4D47-B948-3C0D6FCE243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1" y="9969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1793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Line 3">
            <a:extLst>
              <a:ext uri="{FF2B5EF4-FFF2-40B4-BE49-F238E27FC236}">
                <a16:creationId xmlns:a16="http://schemas.microsoft.com/office/drawing/2014/main" id="{DD213C39-8A11-FF49-9CDA-1344E5E00D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06663" y="3452813"/>
            <a:ext cx="520700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38" name="Group 5">
            <a:extLst>
              <a:ext uri="{FF2B5EF4-FFF2-40B4-BE49-F238E27FC236}">
                <a16:creationId xmlns:a16="http://schemas.microsoft.com/office/drawing/2014/main" id="{6AB37B36-0D5D-B046-B1F2-6DF8C25FF678}"/>
              </a:ext>
            </a:extLst>
          </p:cNvPr>
          <p:cNvGrpSpPr>
            <a:grpSpLocks/>
          </p:cNvGrpSpPr>
          <p:nvPr/>
        </p:nvGrpSpPr>
        <p:grpSpPr bwMode="auto">
          <a:xfrm>
            <a:off x="1892301" y="3590925"/>
            <a:ext cx="498475" cy="636588"/>
            <a:chOff x="3796" y="1043"/>
            <a:chExt cx="865" cy="1237"/>
          </a:xfrm>
        </p:grpSpPr>
        <p:sp>
          <p:nvSpPr>
            <p:cNvPr id="65624" name="Line 6">
              <a:extLst>
                <a:ext uri="{FF2B5EF4-FFF2-40B4-BE49-F238E27FC236}">
                  <a16:creationId xmlns:a16="http://schemas.microsoft.com/office/drawing/2014/main" id="{BA0B422C-870E-1346-9C79-436B75AEB1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2" y="1481"/>
              <a:ext cx="234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5" name="Line 7">
              <a:extLst>
                <a:ext uri="{FF2B5EF4-FFF2-40B4-BE49-F238E27FC236}">
                  <a16:creationId xmlns:a16="http://schemas.microsoft.com/office/drawing/2014/main" id="{CE03655A-A728-8645-9A28-1992DFC24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1"/>
              <a:ext cx="237" cy="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6" name="Line 8">
              <a:extLst>
                <a:ext uri="{FF2B5EF4-FFF2-40B4-BE49-F238E27FC236}">
                  <a16:creationId xmlns:a16="http://schemas.microsoft.com/office/drawing/2014/main" id="{7D12F120-F36E-A84B-A9CD-934C4DC686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" y="2200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7" name="Line 9">
              <a:extLst>
                <a:ext uri="{FF2B5EF4-FFF2-40B4-BE49-F238E27FC236}">
                  <a16:creationId xmlns:a16="http://schemas.microsoft.com/office/drawing/2014/main" id="{A2CC0292-ABBC-0B44-B63A-EB78C3D223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200"/>
              <a:ext cx="237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8" name="Line 10">
              <a:extLst>
                <a:ext uri="{FF2B5EF4-FFF2-40B4-BE49-F238E27FC236}">
                  <a16:creationId xmlns:a16="http://schemas.microsoft.com/office/drawing/2014/main" id="{609383F0-E265-BC49-8FE1-74E088786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29" name="Line 11">
              <a:extLst>
                <a:ext uri="{FF2B5EF4-FFF2-40B4-BE49-F238E27FC236}">
                  <a16:creationId xmlns:a16="http://schemas.microsoft.com/office/drawing/2014/main" id="{79D191FE-E864-9B4A-8679-64B63F086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2" y="2126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0" name="Line 12">
              <a:extLst>
                <a:ext uri="{FF2B5EF4-FFF2-40B4-BE49-F238E27FC236}">
                  <a16:creationId xmlns:a16="http://schemas.microsoft.com/office/drawing/2014/main" id="{F6B31FB5-AB38-BF4B-850A-02F1B0E866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1" name="Line 13">
              <a:extLst>
                <a:ext uri="{FF2B5EF4-FFF2-40B4-BE49-F238E27FC236}">
                  <a16:creationId xmlns:a16="http://schemas.microsoft.com/office/drawing/2014/main" id="{1EEBD9A5-4C6E-E443-9E87-5545C8C2C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1" y="1891"/>
              <a:ext cx="135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2" name="Line 14">
              <a:extLst>
                <a:ext uri="{FF2B5EF4-FFF2-40B4-BE49-F238E27FC236}">
                  <a16:creationId xmlns:a16="http://schemas.microsoft.com/office/drawing/2014/main" id="{6C3B7A20-C1F6-3442-BBF5-44811EC2D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1"/>
              <a:ext cx="14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3" name="Line 15">
              <a:extLst>
                <a:ext uri="{FF2B5EF4-FFF2-40B4-BE49-F238E27FC236}">
                  <a16:creationId xmlns:a16="http://schemas.microsoft.com/office/drawing/2014/main" id="{84FBE525-4A50-554C-82D1-15572B0DAB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1996"/>
              <a:ext cx="176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4" name="Line 16">
              <a:extLst>
                <a:ext uri="{FF2B5EF4-FFF2-40B4-BE49-F238E27FC236}">
                  <a16:creationId xmlns:a16="http://schemas.microsoft.com/office/drawing/2014/main" id="{933A5C79-128C-4449-B42F-89A4A7DDDE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2"/>
              <a:ext cx="176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5" name="Line 17">
              <a:extLst>
                <a:ext uri="{FF2B5EF4-FFF2-40B4-BE49-F238E27FC236}">
                  <a16:creationId xmlns:a16="http://schemas.microsoft.com/office/drawing/2014/main" id="{E91E2065-D85A-5242-86A2-F60A2521F4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6" name="Line 18">
              <a:extLst>
                <a:ext uri="{FF2B5EF4-FFF2-40B4-BE49-F238E27FC236}">
                  <a16:creationId xmlns:a16="http://schemas.microsoft.com/office/drawing/2014/main" id="{81174179-C100-E04E-9E5A-3114F6D0D6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2"/>
              <a:ext cx="58" cy="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7" name="Line 19">
              <a:extLst>
                <a:ext uri="{FF2B5EF4-FFF2-40B4-BE49-F238E27FC236}">
                  <a16:creationId xmlns:a16="http://schemas.microsoft.com/office/drawing/2014/main" id="{78AA092D-7284-5841-BA5D-8986E43120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771"/>
              <a:ext cx="107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638" name="Line 20">
              <a:extLst>
                <a:ext uri="{FF2B5EF4-FFF2-40B4-BE49-F238E27FC236}">
                  <a16:creationId xmlns:a16="http://schemas.microsoft.com/office/drawing/2014/main" id="{5393DE59-0E28-5A45-9F9C-9EFBA8065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26"/>
              <a:ext cx="61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5639" name="Group 21">
              <a:extLst>
                <a:ext uri="{FF2B5EF4-FFF2-40B4-BE49-F238E27FC236}">
                  <a16:creationId xmlns:a16="http://schemas.microsoft.com/office/drawing/2014/main" id="{EAF215DB-0C62-0140-81C1-DCFC9729E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5650" name="Line 22">
                <a:extLst>
                  <a:ext uri="{FF2B5EF4-FFF2-40B4-BE49-F238E27FC236}">
                    <a16:creationId xmlns:a16="http://schemas.microsoft.com/office/drawing/2014/main" id="{F0ADE45E-EE15-2C46-ADC8-FA484B5AE4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60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51" name="Line 23">
                <a:extLst>
                  <a:ext uri="{FF2B5EF4-FFF2-40B4-BE49-F238E27FC236}">
                    <a16:creationId xmlns:a16="http://schemas.microsoft.com/office/drawing/2014/main" id="{995C0D9B-BA7A-5344-8003-696E69E0B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5" y="1205"/>
                <a:ext cx="188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52" name="Line 24">
                <a:extLst>
                  <a:ext uri="{FF2B5EF4-FFF2-40B4-BE49-F238E27FC236}">
                    <a16:creationId xmlns:a16="http://schemas.microsoft.com/office/drawing/2014/main" id="{55C3E24B-B049-A14B-B3CB-3536CFC4C1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8" y="1396"/>
                <a:ext cx="182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53" name="Line 25">
                <a:extLst>
                  <a:ext uri="{FF2B5EF4-FFF2-40B4-BE49-F238E27FC236}">
                    <a16:creationId xmlns:a16="http://schemas.microsoft.com/office/drawing/2014/main" id="{353D3B33-F46E-1D4A-BE2F-100C6512C9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7" y="1287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5640" name="Group 26">
              <a:extLst>
                <a:ext uri="{FF2B5EF4-FFF2-40B4-BE49-F238E27FC236}">
                  <a16:creationId xmlns:a16="http://schemas.microsoft.com/office/drawing/2014/main" id="{C76B7618-F00A-1642-8E46-FF2250375603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5646" name="Line 27">
                <a:extLst>
                  <a:ext uri="{FF2B5EF4-FFF2-40B4-BE49-F238E27FC236}">
                    <a16:creationId xmlns:a16="http://schemas.microsoft.com/office/drawing/2014/main" id="{4BB237D8-F826-C84B-AC21-63C1314F48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5" y="160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7" name="Line 28">
                <a:extLst>
                  <a:ext uri="{FF2B5EF4-FFF2-40B4-BE49-F238E27FC236}">
                    <a16:creationId xmlns:a16="http://schemas.microsoft.com/office/drawing/2014/main" id="{E766EFBC-038F-A14E-B5CD-645C5EFE0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2" y="1212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8" name="Line 29">
                <a:extLst>
                  <a:ext uri="{FF2B5EF4-FFF2-40B4-BE49-F238E27FC236}">
                    <a16:creationId xmlns:a16="http://schemas.microsoft.com/office/drawing/2014/main" id="{BA0E5B69-3853-624A-8CC5-DF9582483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6" y="1401"/>
                <a:ext cx="190" cy="20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9" name="Line 30">
                <a:extLst>
                  <a:ext uri="{FF2B5EF4-FFF2-40B4-BE49-F238E27FC236}">
                    <a16:creationId xmlns:a16="http://schemas.microsoft.com/office/drawing/2014/main" id="{2328A545-FE0C-874A-B0C5-3035D971B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4" y="1296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5641" name="Group 31">
              <a:extLst>
                <a:ext uri="{FF2B5EF4-FFF2-40B4-BE49-F238E27FC236}">
                  <a16:creationId xmlns:a16="http://schemas.microsoft.com/office/drawing/2014/main" id="{D129D030-8827-674C-A646-7F425BA096FE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5642" name="Line 32">
                <a:extLst>
                  <a:ext uri="{FF2B5EF4-FFF2-40B4-BE49-F238E27FC236}">
                    <a16:creationId xmlns:a16="http://schemas.microsoft.com/office/drawing/2014/main" id="{CD71F767-69ED-EE4E-9FE7-6C73B7C57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5" y="160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3" name="Line 33">
                <a:extLst>
                  <a:ext uri="{FF2B5EF4-FFF2-40B4-BE49-F238E27FC236}">
                    <a16:creationId xmlns:a16="http://schemas.microsoft.com/office/drawing/2014/main" id="{B0BFD042-C4D0-2649-BA95-EE7508476F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4" y="1204"/>
                <a:ext cx="195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4" name="Line 34">
                <a:extLst>
                  <a:ext uri="{FF2B5EF4-FFF2-40B4-BE49-F238E27FC236}">
                    <a16:creationId xmlns:a16="http://schemas.microsoft.com/office/drawing/2014/main" id="{708474F9-5AA0-274C-BBBD-3C32DB09C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7" y="1402"/>
                <a:ext cx="188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45" name="Line 35">
                <a:extLst>
                  <a:ext uri="{FF2B5EF4-FFF2-40B4-BE49-F238E27FC236}">
                    <a16:creationId xmlns:a16="http://schemas.microsoft.com/office/drawing/2014/main" id="{7F9DD6C0-FF5B-3C4E-9DB9-71F00258EC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53" y="1295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5539" name="Line 36">
            <a:extLst>
              <a:ext uri="{FF2B5EF4-FFF2-40B4-BE49-F238E27FC236}">
                <a16:creationId xmlns:a16="http://schemas.microsoft.com/office/drawing/2014/main" id="{276BA149-C700-014C-A268-1E9E4743F27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2014" y="3435350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40" name="Group 37">
            <a:extLst>
              <a:ext uri="{FF2B5EF4-FFF2-40B4-BE49-F238E27FC236}">
                <a16:creationId xmlns:a16="http://schemas.microsoft.com/office/drawing/2014/main" id="{5616851A-68E6-2241-95FD-15E8EF0C997C}"/>
              </a:ext>
            </a:extLst>
          </p:cNvPr>
          <p:cNvGrpSpPr>
            <a:grpSpLocks/>
          </p:cNvGrpSpPr>
          <p:nvPr/>
        </p:nvGrpSpPr>
        <p:grpSpPr bwMode="auto">
          <a:xfrm>
            <a:off x="2690813" y="4429126"/>
            <a:ext cx="1441450" cy="346075"/>
            <a:chOff x="3072" y="739"/>
            <a:chExt cx="652" cy="146"/>
          </a:xfrm>
        </p:grpSpPr>
        <p:pic>
          <p:nvPicPr>
            <p:cNvPr id="65621" name="Picture 38" descr="lgv_fqmg[1]">
              <a:extLst>
                <a:ext uri="{FF2B5EF4-FFF2-40B4-BE49-F238E27FC236}">
                  <a16:creationId xmlns:a16="http://schemas.microsoft.com/office/drawing/2014/main" id="{F898D165-44A0-9946-AA49-01FF86829C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622" name="Line 39">
              <a:extLst>
                <a:ext uri="{FF2B5EF4-FFF2-40B4-BE49-F238E27FC236}">
                  <a16:creationId xmlns:a16="http://schemas.microsoft.com/office/drawing/2014/main" id="{764CB392-E1DB-AA48-81A1-AA92523BA2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23" name="Line 40">
              <a:extLst>
                <a:ext uri="{FF2B5EF4-FFF2-40B4-BE49-F238E27FC236}">
                  <a16:creationId xmlns:a16="http://schemas.microsoft.com/office/drawing/2014/main" id="{B283518E-9B4E-1B44-B4EB-F7673BAB45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541" name="Group 41">
            <a:extLst>
              <a:ext uri="{FF2B5EF4-FFF2-40B4-BE49-F238E27FC236}">
                <a16:creationId xmlns:a16="http://schemas.microsoft.com/office/drawing/2014/main" id="{BE7AC0EB-0366-DA49-B361-6CCBF8DEA8CF}"/>
              </a:ext>
            </a:extLst>
          </p:cNvPr>
          <p:cNvGrpSpPr>
            <a:grpSpLocks/>
          </p:cNvGrpSpPr>
          <p:nvPr/>
        </p:nvGrpSpPr>
        <p:grpSpPr bwMode="auto">
          <a:xfrm>
            <a:off x="3155951" y="2740026"/>
            <a:ext cx="987425" cy="738188"/>
            <a:chOff x="2197" y="1155"/>
            <a:chExt cx="622" cy="465"/>
          </a:xfrm>
        </p:grpSpPr>
        <p:grpSp>
          <p:nvGrpSpPr>
            <p:cNvPr id="65617" name="Group 42">
              <a:extLst>
                <a:ext uri="{FF2B5EF4-FFF2-40B4-BE49-F238E27FC236}">
                  <a16:creationId xmlns:a16="http://schemas.microsoft.com/office/drawing/2014/main" id="{70143A40-7F1B-8F45-A18B-D29B747750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98" y="1176"/>
              <a:ext cx="621" cy="426"/>
              <a:chOff x="3164" y="2556"/>
              <a:chExt cx="901" cy="338"/>
            </a:xfrm>
          </p:grpSpPr>
          <p:sp>
            <p:nvSpPr>
              <p:cNvPr id="65619" name="Rectangle 43">
                <a:extLst>
                  <a:ext uri="{FF2B5EF4-FFF2-40B4-BE49-F238E27FC236}">
                    <a16:creationId xmlns:a16="http://schemas.microsoft.com/office/drawing/2014/main" id="{5C6BDE75-D7FA-934C-A84C-06BC915773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4" y="2556"/>
                <a:ext cx="901" cy="33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5620" name="Text Box 44">
                <a:extLst>
                  <a:ext uri="{FF2B5EF4-FFF2-40B4-BE49-F238E27FC236}">
                    <a16:creationId xmlns:a16="http://schemas.microsoft.com/office/drawing/2014/main" id="{434C8624-FF82-5F4F-9DE8-C04B7B1DB0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2" y="2573"/>
                <a:ext cx="168" cy="18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65618" name="Text Box 45">
              <a:extLst>
                <a:ext uri="{FF2B5EF4-FFF2-40B4-BE49-F238E27FC236}">
                  <a16:creationId xmlns:a16="http://schemas.microsoft.com/office/drawing/2014/main" id="{A5BAB521-9A3F-1D43-ACA3-29F95C6D97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7" y="1155"/>
              <a:ext cx="616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Mobile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Switching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Center</a:t>
              </a:r>
            </a:p>
          </p:txBody>
        </p:sp>
      </p:grpSp>
      <p:grpSp>
        <p:nvGrpSpPr>
          <p:cNvPr id="65542" name="Group 46">
            <a:extLst>
              <a:ext uri="{FF2B5EF4-FFF2-40B4-BE49-F238E27FC236}">
                <a16:creationId xmlns:a16="http://schemas.microsoft.com/office/drawing/2014/main" id="{FBDE9A5F-E51F-BC42-A629-04B928622FB6}"/>
              </a:ext>
            </a:extLst>
          </p:cNvPr>
          <p:cNvGrpSpPr>
            <a:grpSpLocks/>
          </p:cNvGrpSpPr>
          <p:nvPr/>
        </p:nvGrpSpPr>
        <p:grpSpPr bwMode="auto">
          <a:xfrm>
            <a:off x="2668589" y="2532063"/>
            <a:ext cx="636587" cy="493712"/>
            <a:chOff x="3202" y="3056"/>
            <a:chExt cx="401" cy="311"/>
          </a:xfrm>
        </p:grpSpPr>
        <p:sp>
          <p:nvSpPr>
            <p:cNvPr id="65611" name="Oval 47">
              <a:extLst>
                <a:ext uri="{FF2B5EF4-FFF2-40B4-BE49-F238E27FC236}">
                  <a16:creationId xmlns:a16="http://schemas.microsoft.com/office/drawing/2014/main" id="{CAC10B81-E206-174F-8D76-F0FFB8A10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3" y="3295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12" name="Line 48">
              <a:extLst>
                <a:ext uri="{FF2B5EF4-FFF2-40B4-BE49-F238E27FC236}">
                  <a16:creationId xmlns:a16="http://schemas.microsoft.com/office/drawing/2014/main" id="{9A492F5E-0652-DD44-ACB1-DF7FBAD757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04" y="3096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3" name="Rectangle 49">
              <a:extLst>
                <a:ext uri="{FF2B5EF4-FFF2-40B4-BE49-F238E27FC236}">
                  <a16:creationId xmlns:a16="http://schemas.microsoft.com/office/drawing/2014/main" id="{9DFCCA12-D06E-7D44-8C72-F54130CF4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0" y="3090"/>
              <a:ext cx="393" cy="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14" name="Oval 50">
              <a:extLst>
                <a:ext uri="{FF2B5EF4-FFF2-40B4-BE49-F238E27FC236}">
                  <a16:creationId xmlns:a16="http://schemas.microsoft.com/office/drawing/2014/main" id="{353A9A3A-4805-B04C-AD6F-3A90B5EB81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2" y="3056"/>
              <a:ext cx="400" cy="7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615" name="Line 51">
              <a:extLst>
                <a:ext uri="{FF2B5EF4-FFF2-40B4-BE49-F238E27FC236}">
                  <a16:creationId xmlns:a16="http://schemas.microsoft.com/office/drawing/2014/main" id="{6BB13CC6-860A-DC47-967B-8592713A43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3" y="3099"/>
              <a:ext cx="0" cy="23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616" name="Text Box 52">
              <a:extLst>
                <a:ext uri="{FF2B5EF4-FFF2-40B4-BE49-F238E27FC236}">
                  <a16:creationId xmlns:a16="http://schemas.microsoft.com/office/drawing/2014/main" id="{BABFA968-FC94-8C48-BC03-6C592616F2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8" y="3137"/>
              <a:ext cx="36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panose="020B0604020202020204" pitchFamily="34" charset="0"/>
                </a:rPr>
                <a:t>VLR</a:t>
              </a:r>
            </a:p>
          </p:txBody>
        </p:sp>
      </p:grpSp>
      <p:grpSp>
        <p:nvGrpSpPr>
          <p:cNvPr id="65543" name="Group 53">
            <a:extLst>
              <a:ext uri="{FF2B5EF4-FFF2-40B4-BE49-F238E27FC236}">
                <a16:creationId xmlns:a16="http://schemas.microsoft.com/office/drawing/2014/main" id="{10DABBC5-3B37-9449-8BEA-AE4152D2C9BB}"/>
              </a:ext>
            </a:extLst>
          </p:cNvPr>
          <p:cNvGrpSpPr>
            <a:grpSpLocks/>
          </p:cNvGrpSpPr>
          <p:nvPr/>
        </p:nvGrpSpPr>
        <p:grpSpPr bwMode="auto">
          <a:xfrm>
            <a:off x="4876801" y="3590925"/>
            <a:ext cx="498475" cy="636588"/>
            <a:chOff x="3796" y="1043"/>
            <a:chExt cx="865" cy="1237"/>
          </a:xfrm>
        </p:grpSpPr>
        <p:sp>
          <p:nvSpPr>
            <p:cNvPr id="65581" name="Line 54">
              <a:extLst>
                <a:ext uri="{FF2B5EF4-FFF2-40B4-BE49-F238E27FC236}">
                  <a16:creationId xmlns:a16="http://schemas.microsoft.com/office/drawing/2014/main" id="{8E8201A4-2875-5E49-8BFE-7631FD7B6A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92" y="1481"/>
              <a:ext cx="234" cy="7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2" name="Line 55">
              <a:extLst>
                <a:ext uri="{FF2B5EF4-FFF2-40B4-BE49-F238E27FC236}">
                  <a16:creationId xmlns:a16="http://schemas.microsoft.com/office/drawing/2014/main" id="{7FC607ED-348B-E743-AEC9-9F86519C40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81"/>
              <a:ext cx="237" cy="7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3" name="Line 56">
              <a:extLst>
                <a:ext uri="{FF2B5EF4-FFF2-40B4-BE49-F238E27FC236}">
                  <a16:creationId xmlns:a16="http://schemas.microsoft.com/office/drawing/2014/main" id="{636D6AD3-C4B0-4D48-AC1F-3048B20224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92" y="2200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4" name="Line 57">
              <a:extLst>
                <a:ext uri="{FF2B5EF4-FFF2-40B4-BE49-F238E27FC236}">
                  <a16:creationId xmlns:a16="http://schemas.microsoft.com/office/drawing/2014/main" id="{C87ABBDD-F707-C245-9023-2EBCBF65D7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26" y="2200"/>
              <a:ext cx="237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5" name="Line 58">
              <a:extLst>
                <a:ext uri="{FF2B5EF4-FFF2-40B4-BE49-F238E27FC236}">
                  <a16:creationId xmlns:a16="http://schemas.microsoft.com/office/drawing/2014/main" id="{A8A6CAFB-3E1F-104C-B04A-ABDFF2641D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6" y="1496"/>
              <a:ext cx="0" cy="7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6" name="Line 59">
              <a:extLst>
                <a:ext uri="{FF2B5EF4-FFF2-40B4-BE49-F238E27FC236}">
                  <a16:creationId xmlns:a16="http://schemas.microsoft.com/office/drawing/2014/main" id="{B71B125A-D001-7547-8153-00476B1B1F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2" y="2126"/>
              <a:ext cx="234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7" name="Line 60">
              <a:extLst>
                <a:ext uri="{FF2B5EF4-FFF2-40B4-BE49-F238E27FC236}">
                  <a16:creationId xmlns:a16="http://schemas.microsoft.com/office/drawing/2014/main" id="{E702522E-F156-0642-82B2-DF027571A7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226" y="2126"/>
              <a:ext cx="237" cy="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8" name="Line 61">
              <a:extLst>
                <a:ext uri="{FF2B5EF4-FFF2-40B4-BE49-F238E27FC236}">
                  <a16:creationId xmlns:a16="http://schemas.microsoft.com/office/drawing/2014/main" id="{4A3D6D8D-ED3E-B245-BBB8-7A2D09C561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1" y="1891"/>
              <a:ext cx="135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89" name="Line 62">
              <a:extLst>
                <a:ext uri="{FF2B5EF4-FFF2-40B4-BE49-F238E27FC236}">
                  <a16:creationId xmlns:a16="http://schemas.microsoft.com/office/drawing/2014/main" id="{2005AAD9-0A86-E240-B0B3-AE21FAB581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891"/>
              <a:ext cx="143" cy="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0" name="Line 63">
              <a:extLst>
                <a:ext uri="{FF2B5EF4-FFF2-40B4-BE49-F238E27FC236}">
                  <a16:creationId xmlns:a16="http://schemas.microsoft.com/office/drawing/2014/main" id="{01C7CAB0-021A-7B46-B167-80367CC254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47" y="1996"/>
              <a:ext cx="176" cy="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1" name="Line 64">
              <a:extLst>
                <a:ext uri="{FF2B5EF4-FFF2-40B4-BE49-F238E27FC236}">
                  <a16:creationId xmlns:a16="http://schemas.microsoft.com/office/drawing/2014/main" id="{DFBAF7E6-834B-FA41-AB58-F97EB5801D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2012"/>
              <a:ext cx="176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2" name="Line 65">
              <a:extLst>
                <a:ext uri="{FF2B5EF4-FFF2-40B4-BE49-F238E27FC236}">
                  <a16:creationId xmlns:a16="http://schemas.microsoft.com/office/drawing/2014/main" id="{4F552C33-92DC-E149-A9A6-531005C905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783"/>
              <a:ext cx="91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3" name="Line 66">
              <a:extLst>
                <a:ext uri="{FF2B5EF4-FFF2-40B4-BE49-F238E27FC236}">
                  <a16:creationId xmlns:a16="http://schemas.microsoft.com/office/drawing/2014/main" id="{A11F9095-6A81-1C4F-907C-EF5DB89B80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6" y="1632"/>
              <a:ext cx="58" cy="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4" name="Line 67">
              <a:extLst>
                <a:ext uri="{FF2B5EF4-FFF2-40B4-BE49-F238E27FC236}">
                  <a16:creationId xmlns:a16="http://schemas.microsoft.com/office/drawing/2014/main" id="{00118665-6E54-8548-91CF-CB450B21C4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771"/>
              <a:ext cx="107" cy="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65595" name="Line 68">
              <a:extLst>
                <a:ext uri="{FF2B5EF4-FFF2-40B4-BE49-F238E27FC236}">
                  <a16:creationId xmlns:a16="http://schemas.microsoft.com/office/drawing/2014/main" id="{4DAFC81E-9172-3143-9F4F-C0B779C97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26"/>
              <a:ext cx="61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65596" name="Group 69">
              <a:extLst>
                <a:ext uri="{FF2B5EF4-FFF2-40B4-BE49-F238E27FC236}">
                  <a16:creationId xmlns:a16="http://schemas.microsoft.com/office/drawing/2014/main" id="{BB1EF776-D9ED-7945-B3CB-F3F8800555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69" y="1415"/>
              <a:ext cx="392" cy="137"/>
              <a:chOff x="4227" y="1360"/>
              <a:chExt cx="863" cy="270"/>
            </a:xfrm>
          </p:grpSpPr>
          <p:sp>
            <p:nvSpPr>
              <p:cNvPr id="65607" name="Line 70">
                <a:extLst>
                  <a:ext uri="{FF2B5EF4-FFF2-40B4-BE49-F238E27FC236}">
                    <a16:creationId xmlns:a16="http://schemas.microsoft.com/office/drawing/2014/main" id="{C4D438EE-735F-B241-8DE0-18DB83DC3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606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8" name="Line 71">
                <a:extLst>
                  <a:ext uri="{FF2B5EF4-FFF2-40B4-BE49-F238E27FC236}">
                    <a16:creationId xmlns:a16="http://schemas.microsoft.com/office/drawing/2014/main" id="{5E466FE5-3E31-944E-BD71-0726AE2413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5" y="1205"/>
                <a:ext cx="188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9" name="Line 72">
                <a:extLst>
                  <a:ext uri="{FF2B5EF4-FFF2-40B4-BE49-F238E27FC236}">
                    <a16:creationId xmlns:a16="http://schemas.microsoft.com/office/drawing/2014/main" id="{E37FD424-38A9-BC4A-A7E1-2C5F3915B5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08" y="1396"/>
                <a:ext cx="182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10" name="Line 73">
                <a:extLst>
                  <a:ext uri="{FF2B5EF4-FFF2-40B4-BE49-F238E27FC236}">
                    <a16:creationId xmlns:a16="http://schemas.microsoft.com/office/drawing/2014/main" id="{22EE05B7-A2F2-144A-A771-1482B0EF4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7" y="1287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5597" name="Group 74">
              <a:extLst>
                <a:ext uri="{FF2B5EF4-FFF2-40B4-BE49-F238E27FC236}">
                  <a16:creationId xmlns:a16="http://schemas.microsoft.com/office/drawing/2014/main" id="{8D980AAB-BCF3-434F-A3E3-DD94BEFE7BAB}"/>
                </a:ext>
              </a:extLst>
            </p:cNvPr>
            <p:cNvGrpSpPr>
              <a:grpSpLocks/>
            </p:cNvGrpSpPr>
            <p:nvPr/>
          </p:nvGrpSpPr>
          <p:grpSpPr bwMode="auto">
            <a:xfrm rot="5700496">
              <a:off x="4053" y="1170"/>
              <a:ext cx="392" cy="137"/>
              <a:chOff x="4227" y="1360"/>
              <a:chExt cx="863" cy="270"/>
            </a:xfrm>
          </p:grpSpPr>
          <p:sp>
            <p:nvSpPr>
              <p:cNvPr id="65603" name="Line 75">
                <a:extLst>
                  <a:ext uri="{FF2B5EF4-FFF2-40B4-BE49-F238E27FC236}">
                    <a16:creationId xmlns:a16="http://schemas.microsoft.com/office/drawing/2014/main" id="{B89BA13C-26CB-A94B-B2F6-9BD8B4E4A8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5" y="1609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4" name="Line 76">
                <a:extLst>
                  <a:ext uri="{FF2B5EF4-FFF2-40B4-BE49-F238E27FC236}">
                    <a16:creationId xmlns:a16="http://schemas.microsoft.com/office/drawing/2014/main" id="{7FB0F49C-C5CB-C84E-A7D0-F9F1371654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62" y="1212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5" name="Line 77">
                <a:extLst>
                  <a:ext uri="{FF2B5EF4-FFF2-40B4-BE49-F238E27FC236}">
                    <a16:creationId xmlns:a16="http://schemas.microsoft.com/office/drawing/2014/main" id="{0F07AC3F-6ADE-0940-8DB0-15DB41FC3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596" y="1401"/>
                <a:ext cx="190" cy="204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6" name="Line 78">
                <a:extLst>
                  <a:ext uri="{FF2B5EF4-FFF2-40B4-BE49-F238E27FC236}">
                    <a16:creationId xmlns:a16="http://schemas.microsoft.com/office/drawing/2014/main" id="{D23B21DE-19E6-EB4B-AA28-D56DDD3CF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44" y="1296"/>
                <a:ext cx="190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5598" name="Group 79">
              <a:extLst>
                <a:ext uri="{FF2B5EF4-FFF2-40B4-BE49-F238E27FC236}">
                  <a16:creationId xmlns:a16="http://schemas.microsoft.com/office/drawing/2014/main" id="{1ABFDFF8-C167-844B-8A98-AB7DB367CCD8}"/>
                </a:ext>
              </a:extLst>
            </p:cNvPr>
            <p:cNvGrpSpPr>
              <a:grpSpLocks/>
            </p:cNvGrpSpPr>
            <p:nvPr/>
          </p:nvGrpSpPr>
          <p:grpSpPr bwMode="auto">
            <a:xfrm rot="10800000">
              <a:off x="3796" y="1402"/>
              <a:ext cx="392" cy="137"/>
              <a:chOff x="4227" y="1360"/>
              <a:chExt cx="863" cy="270"/>
            </a:xfrm>
          </p:grpSpPr>
          <p:sp>
            <p:nvSpPr>
              <p:cNvPr id="65599" name="Line 80">
                <a:extLst>
                  <a:ext uri="{FF2B5EF4-FFF2-40B4-BE49-F238E27FC236}">
                    <a16:creationId xmlns:a16="http://schemas.microsoft.com/office/drawing/2014/main" id="{63F2C159-1E27-374C-887A-41C1C6F7CC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5" y="1608"/>
                <a:ext cx="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0" name="Line 81">
                <a:extLst>
                  <a:ext uri="{FF2B5EF4-FFF2-40B4-BE49-F238E27FC236}">
                    <a16:creationId xmlns:a16="http://schemas.microsoft.com/office/drawing/2014/main" id="{4747342C-3AED-244A-B2F4-AB3B5EA81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474" y="1204"/>
                <a:ext cx="195" cy="503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1" name="Line 82">
                <a:extLst>
                  <a:ext uri="{FF2B5EF4-FFF2-40B4-BE49-F238E27FC236}">
                    <a16:creationId xmlns:a16="http://schemas.microsoft.com/office/drawing/2014/main" id="{E9B17245-C2EA-4A49-ADA1-EB01BCF45A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>
                <a:off x="4617" y="1402"/>
                <a:ext cx="188" cy="20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5602" name="Line 83">
                <a:extLst>
                  <a:ext uri="{FF2B5EF4-FFF2-40B4-BE49-F238E27FC236}">
                    <a16:creationId xmlns:a16="http://schemas.microsoft.com/office/drawing/2014/main" id="{92405912-238B-8142-A8E7-E6D9CDD4A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6361956" flipH="1" flipV="1">
                <a:off x="4753" y="1295"/>
                <a:ext cx="188" cy="49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sp>
        <p:nvSpPr>
          <p:cNvPr id="65544" name="Line 84">
            <a:extLst>
              <a:ext uri="{FF2B5EF4-FFF2-40B4-BE49-F238E27FC236}">
                <a16:creationId xmlns:a16="http://schemas.microsoft.com/office/drawing/2014/main" id="{BF3BB190-D49A-DB40-96EB-B7613D19B22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73514" y="3448050"/>
            <a:ext cx="1176337" cy="776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5" name="Text Box 85">
            <a:extLst>
              <a:ext uri="{FF2B5EF4-FFF2-40B4-BE49-F238E27FC236}">
                <a16:creationId xmlns:a16="http://schemas.microsoft.com/office/drawing/2014/main" id="{750810C1-FD94-DE4D-BEA3-618266834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2439" y="4232275"/>
            <a:ext cx="8270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old BSS</a:t>
            </a:r>
          </a:p>
        </p:txBody>
      </p:sp>
      <p:grpSp>
        <p:nvGrpSpPr>
          <p:cNvPr id="65546" name="Group 87">
            <a:extLst>
              <a:ext uri="{FF2B5EF4-FFF2-40B4-BE49-F238E27FC236}">
                <a16:creationId xmlns:a16="http://schemas.microsoft.com/office/drawing/2014/main" id="{0E9D6EE9-C242-AD4E-9EAE-E865B65F3610}"/>
              </a:ext>
            </a:extLst>
          </p:cNvPr>
          <p:cNvGrpSpPr>
            <a:grpSpLocks/>
          </p:cNvGrpSpPr>
          <p:nvPr/>
        </p:nvGrpSpPr>
        <p:grpSpPr bwMode="auto">
          <a:xfrm>
            <a:off x="2563813" y="3487738"/>
            <a:ext cx="296862" cy="336550"/>
            <a:chOff x="3312" y="2598"/>
            <a:chExt cx="187" cy="212"/>
          </a:xfrm>
        </p:grpSpPr>
        <p:sp>
          <p:nvSpPr>
            <p:cNvPr id="65579" name="Oval 88">
              <a:extLst>
                <a:ext uri="{FF2B5EF4-FFF2-40B4-BE49-F238E27FC236}">
                  <a16:creationId xmlns:a16="http://schemas.microsoft.com/office/drawing/2014/main" id="{BAD42874-E7E7-D543-A359-6E3441103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80" name="Text Box 89">
              <a:extLst>
                <a:ext uri="{FF2B5EF4-FFF2-40B4-BE49-F238E27FC236}">
                  <a16:creationId xmlns:a16="http://schemas.microsoft.com/office/drawing/2014/main" id="{FB98DC0B-4ED8-3446-BC7A-B56BF6F851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5547" name="Group 90">
            <a:extLst>
              <a:ext uri="{FF2B5EF4-FFF2-40B4-BE49-F238E27FC236}">
                <a16:creationId xmlns:a16="http://schemas.microsoft.com/office/drawing/2014/main" id="{3A80E1E7-D900-0149-8E93-96A70519C3AF}"/>
              </a:ext>
            </a:extLst>
          </p:cNvPr>
          <p:cNvGrpSpPr>
            <a:grpSpLocks/>
          </p:cNvGrpSpPr>
          <p:nvPr/>
        </p:nvGrpSpPr>
        <p:grpSpPr bwMode="auto">
          <a:xfrm>
            <a:off x="4843463" y="3919538"/>
            <a:ext cx="296862" cy="336550"/>
            <a:chOff x="3312" y="2598"/>
            <a:chExt cx="187" cy="212"/>
          </a:xfrm>
        </p:grpSpPr>
        <p:sp>
          <p:nvSpPr>
            <p:cNvPr id="65577" name="Oval 91">
              <a:extLst>
                <a:ext uri="{FF2B5EF4-FFF2-40B4-BE49-F238E27FC236}">
                  <a16:creationId xmlns:a16="http://schemas.microsoft.com/office/drawing/2014/main" id="{430ED629-74F0-B442-AF31-2F7963213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8" name="Text Box 92">
              <a:extLst>
                <a:ext uri="{FF2B5EF4-FFF2-40B4-BE49-F238E27FC236}">
                  <a16:creationId xmlns:a16="http://schemas.microsoft.com/office/drawing/2014/main" id="{76AACB18-FEC0-2D40-9B2E-8A4D94128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5548" name="Line 93">
            <a:extLst>
              <a:ext uri="{FF2B5EF4-FFF2-40B4-BE49-F238E27FC236}">
                <a16:creationId xmlns:a16="http://schemas.microsoft.com/office/drawing/2014/main" id="{88084C47-9D6F-D240-B298-694DD833FF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024313" y="3357563"/>
            <a:ext cx="920750" cy="584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49" name="Group 94">
            <a:extLst>
              <a:ext uri="{FF2B5EF4-FFF2-40B4-BE49-F238E27FC236}">
                <a16:creationId xmlns:a16="http://schemas.microsoft.com/office/drawing/2014/main" id="{26D925BC-ABB9-CE40-9B9C-9DF1BC4C2247}"/>
              </a:ext>
            </a:extLst>
          </p:cNvPr>
          <p:cNvGrpSpPr>
            <a:grpSpLocks/>
          </p:cNvGrpSpPr>
          <p:nvPr/>
        </p:nvGrpSpPr>
        <p:grpSpPr bwMode="auto">
          <a:xfrm>
            <a:off x="3903663" y="3208338"/>
            <a:ext cx="296862" cy="336550"/>
            <a:chOff x="3312" y="2598"/>
            <a:chExt cx="187" cy="212"/>
          </a:xfrm>
        </p:grpSpPr>
        <p:sp>
          <p:nvSpPr>
            <p:cNvPr id="65575" name="Oval 95">
              <a:extLst>
                <a:ext uri="{FF2B5EF4-FFF2-40B4-BE49-F238E27FC236}">
                  <a16:creationId xmlns:a16="http://schemas.microsoft.com/office/drawing/2014/main" id="{BC85A5B6-5EF5-524B-B5EB-0098D9D22C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6" name="Text Box 96">
              <a:extLst>
                <a:ext uri="{FF2B5EF4-FFF2-40B4-BE49-F238E27FC236}">
                  <a16:creationId xmlns:a16="http://schemas.microsoft.com/office/drawing/2014/main" id="{B2DCC849-0FB4-B344-8C6E-F8EE32CA65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5550" name="Freeform 97">
            <a:extLst>
              <a:ext uri="{FF2B5EF4-FFF2-40B4-BE49-F238E27FC236}">
                <a16:creationId xmlns:a16="http://schemas.microsoft.com/office/drawing/2014/main" id="{43709BEF-FB37-2F47-A93B-1E9AC6662FFC}"/>
              </a:ext>
            </a:extLst>
          </p:cNvPr>
          <p:cNvSpPr>
            <a:spLocks/>
          </p:cNvSpPr>
          <p:nvPr/>
        </p:nvSpPr>
        <p:spPr bwMode="auto">
          <a:xfrm>
            <a:off x="2347913" y="3406775"/>
            <a:ext cx="2425700" cy="738188"/>
          </a:xfrm>
          <a:custGeom>
            <a:avLst/>
            <a:gdLst>
              <a:gd name="T0" fmla="*/ 2147483646 w 1528"/>
              <a:gd name="T1" fmla="*/ 2147483646 h 465"/>
              <a:gd name="T2" fmla="*/ 2147483646 w 1528"/>
              <a:gd name="T3" fmla="*/ 2147483646 h 465"/>
              <a:gd name="T4" fmla="*/ 2147483646 w 1528"/>
              <a:gd name="T5" fmla="*/ 2147483646 h 465"/>
              <a:gd name="T6" fmla="*/ 0 w 1528"/>
              <a:gd name="T7" fmla="*/ 2147483646 h 4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8" h="465">
                <a:moveTo>
                  <a:pt x="1528" y="425"/>
                </a:moveTo>
                <a:cubicBezTo>
                  <a:pt x="1340" y="279"/>
                  <a:pt x="1153" y="133"/>
                  <a:pt x="1004" y="73"/>
                </a:cubicBezTo>
                <a:cubicBezTo>
                  <a:pt x="855" y="13"/>
                  <a:pt x="799" y="0"/>
                  <a:pt x="632" y="65"/>
                </a:cubicBezTo>
                <a:cubicBezTo>
                  <a:pt x="465" y="130"/>
                  <a:pt x="232" y="297"/>
                  <a:pt x="0" y="465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1" name="Group 98">
            <a:extLst>
              <a:ext uri="{FF2B5EF4-FFF2-40B4-BE49-F238E27FC236}">
                <a16:creationId xmlns:a16="http://schemas.microsoft.com/office/drawing/2014/main" id="{B2602521-EBAA-BE4E-8099-B02F63F13856}"/>
              </a:ext>
            </a:extLst>
          </p:cNvPr>
          <p:cNvGrpSpPr>
            <a:grpSpLocks/>
          </p:cNvGrpSpPr>
          <p:nvPr/>
        </p:nvGrpSpPr>
        <p:grpSpPr bwMode="auto">
          <a:xfrm>
            <a:off x="3471863" y="3341688"/>
            <a:ext cx="296862" cy="336550"/>
            <a:chOff x="3312" y="2598"/>
            <a:chExt cx="187" cy="212"/>
          </a:xfrm>
        </p:grpSpPr>
        <p:sp>
          <p:nvSpPr>
            <p:cNvPr id="65573" name="Oval 99">
              <a:extLst>
                <a:ext uri="{FF2B5EF4-FFF2-40B4-BE49-F238E27FC236}">
                  <a16:creationId xmlns:a16="http://schemas.microsoft.com/office/drawing/2014/main" id="{DA304473-6686-C64B-94CA-51554F7DB6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4" name="Text Box 100">
              <a:extLst>
                <a:ext uri="{FF2B5EF4-FFF2-40B4-BE49-F238E27FC236}">
                  <a16:creationId xmlns:a16="http://schemas.microsoft.com/office/drawing/2014/main" id="{FB5FC890-D79E-6042-91B7-47897D3A17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5552" name="Line 101">
            <a:extLst>
              <a:ext uri="{FF2B5EF4-FFF2-40B4-BE49-F238E27FC236}">
                <a16:creationId xmlns:a16="http://schemas.microsoft.com/office/drawing/2014/main" id="{BAE6DF5F-4B93-FE46-87A8-5257D54A656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1263" y="4259263"/>
            <a:ext cx="596900" cy="254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3" name="Group 102">
            <a:extLst>
              <a:ext uri="{FF2B5EF4-FFF2-40B4-BE49-F238E27FC236}">
                <a16:creationId xmlns:a16="http://schemas.microsoft.com/office/drawing/2014/main" id="{A77C42C2-0184-3742-898E-A82C2C369955}"/>
              </a:ext>
            </a:extLst>
          </p:cNvPr>
          <p:cNvGrpSpPr>
            <a:grpSpLocks/>
          </p:cNvGrpSpPr>
          <p:nvPr/>
        </p:nvGrpSpPr>
        <p:grpSpPr bwMode="auto">
          <a:xfrm>
            <a:off x="2595563" y="4192588"/>
            <a:ext cx="296862" cy="336550"/>
            <a:chOff x="3312" y="2598"/>
            <a:chExt cx="187" cy="212"/>
          </a:xfrm>
        </p:grpSpPr>
        <p:sp>
          <p:nvSpPr>
            <p:cNvPr id="65571" name="Oval 103">
              <a:extLst>
                <a:ext uri="{FF2B5EF4-FFF2-40B4-BE49-F238E27FC236}">
                  <a16:creationId xmlns:a16="http://schemas.microsoft.com/office/drawing/2014/main" id="{BE449F07-179A-0547-87CB-90F049A0FE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2" name="Text Box 104">
              <a:extLst>
                <a:ext uri="{FF2B5EF4-FFF2-40B4-BE49-F238E27FC236}">
                  <a16:creationId xmlns:a16="http://schemas.microsoft.com/office/drawing/2014/main" id="{7C7FDDDE-986E-7F40-A616-27345963EB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65554" name="Freeform 105">
            <a:extLst>
              <a:ext uri="{FF2B5EF4-FFF2-40B4-BE49-F238E27FC236}">
                <a16:creationId xmlns:a16="http://schemas.microsoft.com/office/drawing/2014/main" id="{B393AA27-F48B-2941-A2AB-3923D4C2871C}"/>
              </a:ext>
            </a:extLst>
          </p:cNvPr>
          <p:cNvSpPr>
            <a:spLocks/>
          </p:cNvSpPr>
          <p:nvPr/>
        </p:nvSpPr>
        <p:spPr bwMode="auto">
          <a:xfrm>
            <a:off x="4049713" y="4100513"/>
            <a:ext cx="844550" cy="520700"/>
          </a:xfrm>
          <a:custGeom>
            <a:avLst/>
            <a:gdLst>
              <a:gd name="T0" fmla="*/ 0 w 532"/>
              <a:gd name="T1" fmla="*/ 2147483646 h 328"/>
              <a:gd name="T2" fmla="*/ 2147483646 w 532"/>
              <a:gd name="T3" fmla="*/ 2147483646 h 328"/>
              <a:gd name="T4" fmla="*/ 2147483646 w 532"/>
              <a:gd name="T5" fmla="*/ 2147483646 h 32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32" h="328">
                <a:moveTo>
                  <a:pt x="0" y="272"/>
                </a:moveTo>
                <a:cubicBezTo>
                  <a:pt x="82" y="235"/>
                  <a:pt x="452" y="0"/>
                  <a:pt x="492" y="52"/>
                </a:cubicBezTo>
                <a:cubicBezTo>
                  <a:pt x="532" y="104"/>
                  <a:pt x="156" y="270"/>
                  <a:pt x="68" y="328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5" name="Group 106">
            <a:extLst>
              <a:ext uri="{FF2B5EF4-FFF2-40B4-BE49-F238E27FC236}">
                <a16:creationId xmlns:a16="http://schemas.microsoft.com/office/drawing/2014/main" id="{8F31D426-05C4-CB41-8B33-DB3678C9BC29}"/>
              </a:ext>
            </a:extLst>
          </p:cNvPr>
          <p:cNvGrpSpPr>
            <a:grpSpLocks/>
          </p:cNvGrpSpPr>
          <p:nvPr/>
        </p:nvGrpSpPr>
        <p:grpSpPr bwMode="auto">
          <a:xfrm>
            <a:off x="4335463" y="4211638"/>
            <a:ext cx="296862" cy="336550"/>
            <a:chOff x="3312" y="2598"/>
            <a:chExt cx="187" cy="212"/>
          </a:xfrm>
        </p:grpSpPr>
        <p:sp>
          <p:nvSpPr>
            <p:cNvPr id="65569" name="Oval 107">
              <a:extLst>
                <a:ext uri="{FF2B5EF4-FFF2-40B4-BE49-F238E27FC236}">
                  <a16:creationId xmlns:a16="http://schemas.microsoft.com/office/drawing/2014/main" id="{CB68CE8A-F33C-5843-816A-F8C007ACC7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70" name="Text Box 108">
              <a:extLst>
                <a:ext uri="{FF2B5EF4-FFF2-40B4-BE49-F238E27FC236}">
                  <a16:creationId xmlns:a16="http://schemas.microsoft.com/office/drawing/2014/main" id="{5DACC3C6-056E-B74D-A611-4E30BD79B1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65556" name="Freeform 109">
            <a:extLst>
              <a:ext uri="{FF2B5EF4-FFF2-40B4-BE49-F238E27FC236}">
                <a16:creationId xmlns:a16="http://schemas.microsoft.com/office/drawing/2014/main" id="{FDA120E4-AFF5-6849-B514-F9AA149804BA}"/>
              </a:ext>
            </a:extLst>
          </p:cNvPr>
          <p:cNvSpPr>
            <a:spLocks/>
          </p:cNvSpPr>
          <p:nvPr/>
        </p:nvSpPr>
        <p:spPr bwMode="auto">
          <a:xfrm>
            <a:off x="3827463" y="3567113"/>
            <a:ext cx="755650" cy="920750"/>
          </a:xfrm>
          <a:custGeom>
            <a:avLst/>
            <a:gdLst>
              <a:gd name="T0" fmla="*/ 2147483646 w 476"/>
              <a:gd name="T1" fmla="*/ 2147483646 h 580"/>
              <a:gd name="T2" fmla="*/ 2147483646 w 476"/>
              <a:gd name="T3" fmla="*/ 2147483646 h 580"/>
              <a:gd name="T4" fmla="*/ 0 w 476"/>
              <a:gd name="T5" fmla="*/ 0 h 58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76" h="580">
                <a:moveTo>
                  <a:pt x="68" y="580"/>
                </a:moveTo>
                <a:cubicBezTo>
                  <a:pt x="135" y="537"/>
                  <a:pt x="468" y="380"/>
                  <a:pt x="472" y="324"/>
                </a:cubicBezTo>
                <a:cubicBezTo>
                  <a:pt x="476" y="268"/>
                  <a:pt x="98" y="67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7" name="Group 110">
            <a:extLst>
              <a:ext uri="{FF2B5EF4-FFF2-40B4-BE49-F238E27FC236}">
                <a16:creationId xmlns:a16="http://schemas.microsoft.com/office/drawing/2014/main" id="{83D39819-01BB-1248-A3F8-9131782B01C6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3627438"/>
            <a:ext cx="296862" cy="336550"/>
            <a:chOff x="3312" y="2598"/>
            <a:chExt cx="187" cy="212"/>
          </a:xfrm>
        </p:grpSpPr>
        <p:sp>
          <p:nvSpPr>
            <p:cNvPr id="65567" name="Oval 111">
              <a:extLst>
                <a:ext uri="{FF2B5EF4-FFF2-40B4-BE49-F238E27FC236}">
                  <a16:creationId xmlns:a16="http://schemas.microsoft.com/office/drawing/2014/main" id="{51566718-2AE5-3A43-9A03-A1F7A09B7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8" name="Text Box 112">
              <a:extLst>
                <a:ext uri="{FF2B5EF4-FFF2-40B4-BE49-F238E27FC236}">
                  <a16:creationId xmlns:a16="http://schemas.microsoft.com/office/drawing/2014/main" id="{1CDBA078-DCC3-AF43-8C37-7A01030910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 dirty="0">
                  <a:solidFill>
                    <a:srgbClr val="FF0000"/>
                  </a:solidFill>
                  <a:latin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65558" name="Line 113">
            <a:extLst>
              <a:ext uri="{FF2B5EF4-FFF2-40B4-BE49-F238E27FC236}">
                <a16:creationId xmlns:a16="http://schemas.microsoft.com/office/drawing/2014/main" id="{34E7AAFB-AF9C-1148-B39F-32FA1AFFE0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82863" y="3598863"/>
            <a:ext cx="812800" cy="5397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5559" name="Group 114">
            <a:extLst>
              <a:ext uri="{FF2B5EF4-FFF2-40B4-BE49-F238E27FC236}">
                <a16:creationId xmlns:a16="http://schemas.microsoft.com/office/drawing/2014/main" id="{C56113A3-1F8F-214B-9444-D98F594679AC}"/>
              </a:ext>
            </a:extLst>
          </p:cNvPr>
          <p:cNvGrpSpPr>
            <a:grpSpLocks/>
          </p:cNvGrpSpPr>
          <p:nvPr/>
        </p:nvGrpSpPr>
        <p:grpSpPr bwMode="auto">
          <a:xfrm>
            <a:off x="2894013" y="3741738"/>
            <a:ext cx="296862" cy="336550"/>
            <a:chOff x="3312" y="2598"/>
            <a:chExt cx="187" cy="212"/>
          </a:xfrm>
        </p:grpSpPr>
        <p:sp>
          <p:nvSpPr>
            <p:cNvPr id="65565" name="Oval 115">
              <a:extLst>
                <a:ext uri="{FF2B5EF4-FFF2-40B4-BE49-F238E27FC236}">
                  <a16:creationId xmlns:a16="http://schemas.microsoft.com/office/drawing/2014/main" id="{F8214720-8EB7-F142-BFAA-78D9F5CFD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2622"/>
              <a:ext cx="150" cy="15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566" name="Text Box 116">
              <a:extLst>
                <a:ext uri="{FF2B5EF4-FFF2-40B4-BE49-F238E27FC236}">
                  <a16:creationId xmlns:a16="http://schemas.microsoft.com/office/drawing/2014/main" id="{9C5F87D6-C8EC-5C46-912B-7B3446AB89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2" y="2598"/>
              <a:ext cx="1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solidFill>
                    <a:srgbClr val="FF0000"/>
                  </a:solidFill>
                  <a:latin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65560" name="Text Box 119">
            <a:extLst>
              <a:ext uri="{FF2B5EF4-FFF2-40B4-BE49-F238E27FC236}">
                <a16:creationId xmlns:a16="http://schemas.microsoft.com/office/drawing/2014/main" id="{5ACB094D-AB75-0246-8946-DA3A0BF0E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48189" y="4360863"/>
            <a:ext cx="9159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new BSS</a:t>
            </a:r>
          </a:p>
        </p:txBody>
      </p:sp>
      <p:sp>
        <p:nvSpPr>
          <p:cNvPr id="65561" name="Rectangle 120">
            <a:extLst>
              <a:ext uri="{FF2B5EF4-FFF2-40B4-BE49-F238E27FC236}">
                <a16:creationId xmlns:a16="http://schemas.microsoft.com/office/drawing/2014/main" id="{0CB94DE0-A021-7144-AF3C-96E9E4D2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0" y="1360488"/>
            <a:ext cx="5003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0988" indent="-280988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889000" indent="-3810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old BSS informs MSC of impending handoff, provides list of 1</a:t>
            </a:r>
            <a:r>
              <a:rPr lang="en-US" alt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new BSSs 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MSC sets up path (allocates resources) to new BSS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new BSS allocates radio channel for use by mobile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4. new BSS signals MSC, old BSS: ready 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5. old BSS tells mobile: perform handoff to new BSS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6. mobile, new BSS signal to activate new channel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7. mobile signals via new BSS to MSC: handoff complete.  MSC reroutes call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8 MSC-old-BSS resources released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20000"/>
              </a:spcBef>
              <a:buClr>
                <a:srgbClr val="000099"/>
              </a:buClr>
              <a:buFont typeface="Wingdings" pitchFamily="2" charset="2"/>
              <a:buNone/>
            </a:pPr>
            <a:endParaRPr lang="en-US" altLang="en-US" sz="2000" dirty="0"/>
          </a:p>
        </p:txBody>
      </p:sp>
      <p:sp>
        <p:nvSpPr>
          <p:cNvPr id="65562" name="Line 121">
            <a:extLst>
              <a:ext uri="{FF2B5EF4-FFF2-40B4-BE49-F238E27FC236}">
                <a16:creationId xmlns:a16="http://schemas.microsoft.com/office/drawing/2014/main" id="{A1CBFCDF-4E43-6F41-8D83-77896054C02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5850" y="2019300"/>
            <a:ext cx="0" cy="7508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563" name="Rectangle 90">
            <a:extLst>
              <a:ext uri="{FF2B5EF4-FFF2-40B4-BE49-F238E27FC236}">
                <a16:creationId xmlns:a16="http://schemas.microsoft.com/office/drawing/2014/main" id="{867DE595-CD40-D940-9C85-8239E15D73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5163" y="19367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000">
                <a:solidFill>
                  <a:srgbClr val="000099"/>
                </a:solidFill>
                <a:latin typeface="Gill Sans MT" panose="020B0502020104020203" pitchFamily="34" charset="77"/>
              </a:rPr>
              <a:t>GSM: handoff with common MSC</a:t>
            </a:r>
          </a:p>
        </p:txBody>
      </p:sp>
      <p:pic>
        <p:nvPicPr>
          <p:cNvPr id="65564" name="Picture 16" descr="underline_base">
            <a:extLst>
              <a:ext uri="{FF2B5EF4-FFF2-40B4-BE49-F238E27FC236}">
                <a16:creationId xmlns:a16="http://schemas.microsoft.com/office/drawing/2014/main" id="{7A67ADC6-2B21-5C40-8D8D-EF43C612B95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1" y="996950"/>
            <a:ext cx="7313613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88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7" grpId="0" animBg="1"/>
      <p:bldP spid="65548" grpId="0" animBg="1"/>
      <p:bldP spid="65550" grpId="0" animBg="1"/>
      <p:bldP spid="65552" grpId="0" animBg="1"/>
      <p:bldP spid="65554" grpId="0" animBg="1"/>
      <p:bldP spid="65556" grpId="0" animBg="1"/>
      <p:bldP spid="6555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5" name="Group 2">
            <a:extLst>
              <a:ext uri="{FF2B5EF4-FFF2-40B4-BE49-F238E27FC236}">
                <a16:creationId xmlns:a16="http://schemas.microsoft.com/office/drawing/2014/main" id="{0AF09578-2FFE-4E4B-B8CF-C6F6D2396022}"/>
              </a:ext>
            </a:extLst>
          </p:cNvPr>
          <p:cNvGrpSpPr>
            <a:grpSpLocks/>
          </p:cNvGrpSpPr>
          <p:nvPr/>
        </p:nvGrpSpPr>
        <p:grpSpPr bwMode="auto">
          <a:xfrm>
            <a:off x="1946276" y="2239963"/>
            <a:ext cx="1408113" cy="1109662"/>
            <a:chOff x="125" y="951"/>
            <a:chExt cx="887" cy="699"/>
          </a:xfrm>
        </p:grpSpPr>
        <p:sp>
          <p:nvSpPr>
            <p:cNvPr id="68113" name="Freeform 3">
              <a:extLst>
                <a:ext uri="{FF2B5EF4-FFF2-40B4-BE49-F238E27FC236}">
                  <a16:creationId xmlns:a16="http://schemas.microsoft.com/office/drawing/2014/main" id="{F01B2258-9D03-5940-ADAA-345908F7D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" y="1148"/>
              <a:ext cx="817" cy="502"/>
            </a:xfrm>
            <a:custGeom>
              <a:avLst/>
              <a:gdLst>
                <a:gd name="T0" fmla="*/ 22 w 1209"/>
                <a:gd name="T1" fmla="*/ 0 h 1134"/>
                <a:gd name="T2" fmla="*/ 3 w 1209"/>
                <a:gd name="T3" fmla="*/ 1 h 1134"/>
                <a:gd name="T4" fmla="*/ 2 w 1209"/>
                <a:gd name="T5" fmla="*/ 4 h 1134"/>
                <a:gd name="T6" fmla="*/ 5 w 1209"/>
                <a:gd name="T7" fmla="*/ 6 h 1134"/>
                <a:gd name="T8" fmla="*/ 14 w 1209"/>
                <a:gd name="T9" fmla="*/ 7 h 1134"/>
                <a:gd name="T10" fmla="*/ 45 w 1209"/>
                <a:gd name="T11" fmla="*/ 8 h 1134"/>
                <a:gd name="T12" fmla="*/ 89 w 1209"/>
                <a:gd name="T13" fmla="*/ 8 h 1134"/>
                <a:gd name="T14" fmla="*/ 107 w 1209"/>
                <a:gd name="T15" fmla="*/ 7 h 1134"/>
                <a:gd name="T16" fmla="*/ 114 w 1209"/>
                <a:gd name="T17" fmla="*/ 3 h 1134"/>
                <a:gd name="T18" fmla="*/ 107 w 1209"/>
                <a:gd name="T19" fmla="*/ 1 h 1134"/>
                <a:gd name="T20" fmla="*/ 67 w 1209"/>
                <a:gd name="T21" fmla="*/ 1 h 1134"/>
                <a:gd name="T22" fmla="*/ 22 w 1209"/>
                <a:gd name="T23" fmla="*/ 0 h 1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09" h="1134">
                  <a:moveTo>
                    <a:pt x="224" y="6"/>
                  </a:moveTo>
                  <a:cubicBezTo>
                    <a:pt x="112" y="13"/>
                    <a:pt x="66" y="64"/>
                    <a:pt x="33" y="141"/>
                  </a:cubicBezTo>
                  <a:cubicBezTo>
                    <a:pt x="0" y="219"/>
                    <a:pt x="24" y="370"/>
                    <a:pt x="27" y="471"/>
                  </a:cubicBezTo>
                  <a:cubicBezTo>
                    <a:pt x="30" y="572"/>
                    <a:pt x="30" y="664"/>
                    <a:pt x="50" y="747"/>
                  </a:cubicBezTo>
                  <a:cubicBezTo>
                    <a:pt x="70" y="830"/>
                    <a:pt x="79" y="924"/>
                    <a:pt x="149" y="972"/>
                  </a:cubicBezTo>
                  <a:cubicBezTo>
                    <a:pt x="219" y="1020"/>
                    <a:pt x="339" y="1012"/>
                    <a:pt x="469" y="1036"/>
                  </a:cubicBezTo>
                  <a:cubicBezTo>
                    <a:pt x="599" y="1060"/>
                    <a:pt x="822" y="1134"/>
                    <a:pt x="931" y="1115"/>
                  </a:cubicBezTo>
                  <a:cubicBezTo>
                    <a:pt x="1040" y="1096"/>
                    <a:pt x="1079" y="1039"/>
                    <a:pt x="1122" y="920"/>
                  </a:cubicBezTo>
                  <a:cubicBezTo>
                    <a:pt x="1165" y="801"/>
                    <a:pt x="1188" y="523"/>
                    <a:pt x="1189" y="401"/>
                  </a:cubicBezTo>
                  <a:cubicBezTo>
                    <a:pt x="1190" y="279"/>
                    <a:pt x="1209" y="240"/>
                    <a:pt x="1128" y="190"/>
                  </a:cubicBezTo>
                  <a:cubicBezTo>
                    <a:pt x="1046" y="141"/>
                    <a:pt x="850" y="135"/>
                    <a:pt x="701" y="104"/>
                  </a:cubicBezTo>
                  <a:cubicBezTo>
                    <a:pt x="552" y="72"/>
                    <a:pt x="335" y="0"/>
                    <a:pt x="224" y="6"/>
                  </a:cubicBez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114" name="Text Box 4">
              <a:extLst>
                <a:ext uri="{FF2B5EF4-FFF2-40B4-BE49-F238E27FC236}">
                  <a16:creationId xmlns:a16="http://schemas.microsoft.com/office/drawing/2014/main" id="{4E93AF6F-A1A2-E04E-B2A3-F3D799EDAA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951"/>
              <a:ext cx="8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home network</a:t>
              </a:r>
            </a:p>
          </p:txBody>
        </p:sp>
        <p:grpSp>
          <p:nvGrpSpPr>
            <p:cNvPr id="68115" name="Group 5">
              <a:extLst>
                <a:ext uri="{FF2B5EF4-FFF2-40B4-BE49-F238E27FC236}">
                  <a16:creationId xmlns:a16="http://schemas.microsoft.com/office/drawing/2014/main" id="{F3AA813B-7769-7D44-8A88-3210F5F0F7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" y="1203"/>
              <a:ext cx="616" cy="330"/>
              <a:chOff x="581" y="459"/>
              <a:chExt cx="616" cy="330"/>
            </a:xfrm>
          </p:grpSpPr>
          <p:sp>
            <p:nvSpPr>
              <p:cNvPr id="68116" name="Rectangle 6">
                <a:extLst>
                  <a:ext uri="{FF2B5EF4-FFF2-40B4-BE49-F238E27FC236}">
                    <a16:creationId xmlns:a16="http://schemas.microsoft.com/office/drawing/2014/main" id="{24CAA4B7-4BD0-F840-B8C5-54491717C0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464"/>
                <a:ext cx="384" cy="31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8117" name="Text Box 7">
                <a:extLst>
                  <a:ext uri="{FF2B5EF4-FFF2-40B4-BE49-F238E27FC236}">
                    <a16:creationId xmlns:a16="http://schemas.microsoft.com/office/drawing/2014/main" id="{FC151157-EEF7-4C4A-9A94-CD7E43E453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" y="459"/>
                <a:ext cx="61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Home MSC</a:t>
                </a:r>
              </a:p>
            </p:txBody>
          </p:sp>
        </p:grpSp>
      </p:grpSp>
      <p:sp>
        <p:nvSpPr>
          <p:cNvPr id="67586" name="Freeform 15">
            <a:extLst>
              <a:ext uri="{FF2B5EF4-FFF2-40B4-BE49-F238E27FC236}">
                <a16:creationId xmlns:a16="http://schemas.microsoft.com/office/drawing/2014/main" id="{59DE6F88-0825-4142-98BB-0A801A506865}"/>
              </a:ext>
            </a:extLst>
          </p:cNvPr>
          <p:cNvSpPr>
            <a:spLocks/>
          </p:cNvSpPr>
          <p:nvPr/>
        </p:nvSpPr>
        <p:spPr bwMode="auto">
          <a:xfrm>
            <a:off x="3340100" y="2933701"/>
            <a:ext cx="1436688" cy="16176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587" name="Text Box 16">
            <a:extLst>
              <a:ext uri="{FF2B5EF4-FFF2-40B4-BE49-F238E27FC236}">
                <a16:creationId xmlns:a16="http://schemas.microsoft.com/office/drawing/2014/main" id="{D804BDA8-23A4-CC44-BDC2-87A772945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3529013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PSTN</a:t>
            </a:r>
          </a:p>
        </p:txBody>
      </p:sp>
      <p:grpSp>
        <p:nvGrpSpPr>
          <p:cNvPr id="67588" name="Group 17">
            <a:extLst>
              <a:ext uri="{FF2B5EF4-FFF2-40B4-BE49-F238E27FC236}">
                <a16:creationId xmlns:a16="http://schemas.microsoft.com/office/drawing/2014/main" id="{8779CD63-08CC-9E48-BAD3-2323254BF26C}"/>
              </a:ext>
            </a:extLst>
          </p:cNvPr>
          <p:cNvGrpSpPr>
            <a:grpSpLocks/>
          </p:cNvGrpSpPr>
          <p:nvPr/>
        </p:nvGrpSpPr>
        <p:grpSpPr bwMode="auto">
          <a:xfrm>
            <a:off x="3233738" y="5129214"/>
            <a:ext cx="1441450" cy="346075"/>
            <a:chOff x="3072" y="739"/>
            <a:chExt cx="652" cy="146"/>
          </a:xfrm>
        </p:grpSpPr>
        <p:pic>
          <p:nvPicPr>
            <p:cNvPr id="68110" name="Picture 18" descr="lgv_fqmg[1]">
              <a:extLst>
                <a:ext uri="{FF2B5EF4-FFF2-40B4-BE49-F238E27FC236}">
                  <a16:creationId xmlns:a16="http://schemas.microsoft.com/office/drawing/2014/main" id="{D1C40FF9-DA32-3D4D-8C31-CAFD5CE00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111" name="Line 19">
              <a:extLst>
                <a:ext uri="{FF2B5EF4-FFF2-40B4-BE49-F238E27FC236}">
                  <a16:creationId xmlns:a16="http://schemas.microsoft.com/office/drawing/2014/main" id="{D25B2DB5-CFAE-294A-81E1-1F4B343D09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112" name="Line 20">
              <a:extLst>
                <a:ext uri="{FF2B5EF4-FFF2-40B4-BE49-F238E27FC236}">
                  <a16:creationId xmlns:a16="http://schemas.microsoft.com/office/drawing/2014/main" id="{B20C6C61-CD11-AC40-A1E2-F73B328C3C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7589" name="Picture 21" descr="e2gmc3yp[1]">
            <a:extLst>
              <a:ext uri="{FF2B5EF4-FFF2-40B4-BE49-F238E27FC236}">
                <a16:creationId xmlns:a16="http://schemas.microsoft.com/office/drawing/2014/main" id="{83BFE047-8CBF-A348-8A22-6F5D999E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749550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 Box 22">
            <a:extLst>
              <a:ext uri="{FF2B5EF4-FFF2-40B4-BE49-F238E27FC236}">
                <a16:creationId xmlns:a16="http://schemas.microsoft.com/office/drawing/2014/main" id="{747A98A2-0FAA-314F-A871-0271A9C3C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4" y="2455863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</p:txBody>
      </p:sp>
      <p:sp>
        <p:nvSpPr>
          <p:cNvPr id="67591" name="Freeform 23">
            <a:extLst>
              <a:ext uri="{FF2B5EF4-FFF2-40B4-BE49-F238E27FC236}">
                <a16:creationId xmlns:a16="http://schemas.microsoft.com/office/drawing/2014/main" id="{0051D166-FB9D-9D46-91E0-D8ED4F539A81}"/>
              </a:ext>
            </a:extLst>
          </p:cNvPr>
          <p:cNvSpPr>
            <a:spLocks/>
          </p:cNvSpPr>
          <p:nvPr/>
        </p:nvSpPr>
        <p:spPr bwMode="auto">
          <a:xfrm>
            <a:off x="2738438" y="2978150"/>
            <a:ext cx="2222500" cy="446088"/>
          </a:xfrm>
          <a:custGeom>
            <a:avLst/>
            <a:gdLst>
              <a:gd name="T0" fmla="*/ 2147483646 w 1400"/>
              <a:gd name="T1" fmla="*/ 2147483646 h 281"/>
              <a:gd name="T2" fmla="*/ 2147483646 w 1400"/>
              <a:gd name="T3" fmla="*/ 2147483646 h 281"/>
              <a:gd name="T4" fmla="*/ 2147483646 w 1400"/>
              <a:gd name="T5" fmla="*/ 2147483646 h 281"/>
              <a:gd name="T6" fmla="*/ 2147483646 w 1400"/>
              <a:gd name="T7" fmla="*/ 2147483646 h 281"/>
              <a:gd name="T8" fmla="*/ 0 w 1400"/>
              <a:gd name="T9" fmla="*/ 0 h 2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00" h="281">
                <a:moveTo>
                  <a:pt x="1400" y="104"/>
                </a:moveTo>
                <a:cubicBezTo>
                  <a:pt x="1381" y="121"/>
                  <a:pt x="1397" y="180"/>
                  <a:pt x="1296" y="208"/>
                </a:cubicBezTo>
                <a:cubicBezTo>
                  <a:pt x="1195" y="236"/>
                  <a:pt x="956" y="281"/>
                  <a:pt x="792" y="272"/>
                </a:cubicBezTo>
                <a:cubicBezTo>
                  <a:pt x="628" y="263"/>
                  <a:pt x="444" y="197"/>
                  <a:pt x="312" y="152"/>
                </a:cubicBezTo>
                <a:cubicBezTo>
                  <a:pt x="180" y="107"/>
                  <a:pt x="65" y="32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Freeform 24">
            <a:extLst>
              <a:ext uri="{FF2B5EF4-FFF2-40B4-BE49-F238E27FC236}">
                <a16:creationId xmlns:a16="http://schemas.microsoft.com/office/drawing/2014/main" id="{A1D7306D-E258-2946-A5FF-5B7805E14F43}"/>
              </a:ext>
            </a:extLst>
          </p:cNvPr>
          <p:cNvSpPr>
            <a:spLocks/>
          </p:cNvSpPr>
          <p:nvPr/>
        </p:nvSpPr>
        <p:spPr bwMode="auto">
          <a:xfrm>
            <a:off x="2586039" y="3003550"/>
            <a:ext cx="1087437" cy="882650"/>
          </a:xfrm>
          <a:custGeom>
            <a:avLst/>
            <a:gdLst>
              <a:gd name="T0" fmla="*/ 0 w 685"/>
              <a:gd name="T1" fmla="*/ 0 h 556"/>
              <a:gd name="T2" fmla="*/ 2147483646 w 685"/>
              <a:gd name="T3" fmla="*/ 2147483646 h 556"/>
              <a:gd name="T4" fmla="*/ 2147483646 w 685"/>
              <a:gd name="T5" fmla="*/ 2147483646 h 556"/>
              <a:gd name="T6" fmla="*/ 2147483646 w 685"/>
              <a:gd name="T7" fmla="*/ 2147483646 h 5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5" h="556">
                <a:moveTo>
                  <a:pt x="0" y="0"/>
                </a:moveTo>
                <a:cubicBezTo>
                  <a:pt x="96" y="55"/>
                  <a:pt x="467" y="249"/>
                  <a:pt x="576" y="328"/>
                </a:cubicBezTo>
                <a:cubicBezTo>
                  <a:pt x="685" y="407"/>
                  <a:pt x="677" y="434"/>
                  <a:pt x="656" y="472"/>
                </a:cubicBezTo>
                <a:cubicBezTo>
                  <a:pt x="635" y="510"/>
                  <a:pt x="491" y="539"/>
                  <a:pt x="447" y="55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593" name="Group 25">
            <a:extLst>
              <a:ext uri="{FF2B5EF4-FFF2-40B4-BE49-F238E27FC236}">
                <a16:creationId xmlns:a16="http://schemas.microsoft.com/office/drawing/2014/main" id="{E33DBEFF-DE38-BB49-9BCC-42E1DE1E64E3}"/>
              </a:ext>
            </a:extLst>
          </p:cNvPr>
          <p:cNvGrpSpPr>
            <a:grpSpLocks/>
          </p:cNvGrpSpPr>
          <p:nvPr/>
        </p:nvGrpSpPr>
        <p:grpSpPr bwMode="auto">
          <a:xfrm>
            <a:off x="1911351" y="3778251"/>
            <a:ext cx="1020763" cy="841375"/>
            <a:chOff x="1807" y="2856"/>
            <a:chExt cx="803" cy="674"/>
          </a:xfrm>
        </p:grpSpPr>
        <p:sp>
          <p:nvSpPr>
            <p:cNvPr id="67978" name="AutoShape 26">
              <a:extLst>
                <a:ext uri="{FF2B5EF4-FFF2-40B4-BE49-F238E27FC236}">
                  <a16:creationId xmlns:a16="http://schemas.microsoft.com/office/drawing/2014/main" id="{A98B2B17-377C-9643-9905-255C33CB3F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979" name="AutoShape 27">
              <a:extLst>
                <a:ext uri="{FF2B5EF4-FFF2-40B4-BE49-F238E27FC236}">
                  <a16:creationId xmlns:a16="http://schemas.microsoft.com/office/drawing/2014/main" id="{B5B8EFFD-A801-CD4D-A2B5-351C650AE7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980" name="AutoShape 28">
              <a:extLst>
                <a:ext uri="{FF2B5EF4-FFF2-40B4-BE49-F238E27FC236}">
                  <a16:creationId xmlns:a16="http://schemas.microsoft.com/office/drawing/2014/main" id="{52B26B0E-ECC9-834A-A364-874891A62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981" name="AutoShape 29">
              <a:extLst>
                <a:ext uri="{FF2B5EF4-FFF2-40B4-BE49-F238E27FC236}">
                  <a16:creationId xmlns:a16="http://schemas.microsoft.com/office/drawing/2014/main" id="{F3A38F70-8A0C-B747-A70E-6BF4374BD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982" name="Group 30">
              <a:extLst>
                <a:ext uri="{FF2B5EF4-FFF2-40B4-BE49-F238E27FC236}">
                  <a16:creationId xmlns:a16="http://schemas.microsoft.com/office/drawing/2014/main" id="{6796EF20-72F4-5D49-9E29-474D4A2C0B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68080" name="Line 31">
                <a:extLst>
                  <a:ext uri="{FF2B5EF4-FFF2-40B4-BE49-F238E27FC236}">
                    <a16:creationId xmlns:a16="http://schemas.microsoft.com/office/drawing/2014/main" id="{CA74DCAE-225C-2B47-984A-0A1720BCD2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1" name="Line 32">
                <a:extLst>
                  <a:ext uri="{FF2B5EF4-FFF2-40B4-BE49-F238E27FC236}">
                    <a16:creationId xmlns:a16="http://schemas.microsoft.com/office/drawing/2014/main" id="{FB00F909-E145-024B-9E10-718D1BCE60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2" name="Line 33">
                <a:extLst>
                  <a:ext uri="{FF2B5EF4-FFF2-40B4-BE49-F238E27FC236}">
                    <a16:creationId xmlns:a16="http://schemas.microsoft.com/office/drawing/2014/main" id="{685D0D8C-7AA2-6D44-9DBD-973BB439BE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3" name="Line 34">
                <a:extLst>
                  <a:ext uri="{FF2B5EF4-FFF2-40B4-BE49-F238E27FC236}">
                    <a16:creationId xmlns:a16="http://schemas.microsoft.com/office/drawing/2014/main" id="{03E540A9-622E-9246-BFDE-615E8F659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4" name="Line 35">
                <a:extLst>
                  <a:ext uri="{FF2B5EF4-FFF2-40B4-BE49-F238E27FC236}">
                    <a16:creationId xmlns:a16="http://schemas.microsoft.com/office/drawing/2014/main" id="{4692F4A0-2D4F-DF4E-A3A1-668CE9CDD8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5" name="Line 36">
                <a:extLst>
                  <a:ext uri="{FF2B5EF4-FFF2-40B4-BE49-F238E27FC236}">
                    <a16:creationId xmlns:a16="http://schemas.microsoft.com/office/drawing/2014/main" id="{3B675E6C-0BE8-6344-B4DB-0BA9E53064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6" name="Line 37">
                <a:extLst>
                  <a:ext uri="{FF2B5EF4-FFF2-40B4-BE49-F238E27FC236}">
                    <a16:creationId xmlns:a16="http://schemas.microsoft.com/office/drawing/2014/main" id="{F97A4AC6-C98D-8742-BC88-FE7834044C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7" name="Line 38">
                <a:extLst>
                  <a:ext uri="{FF2B5EF4-FFF2-40B4-BE49-F238E27FC236}">
                    <a16:creationId xmlns:a16="http://schemas.microsoft.com/office/drawing/2014/main" id="{941DB89E-8B92-E048-B97F-129100201B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8" name="Line 39">
                <a:extLst>
                  <a:ext uri="{FF2B5EF4-FFF2-40B4-BE49-F238E27FC236}">
                    <a16:creationId xmlns:a16="http://schemas.microsoft.com/office/drawing/2014/main" id="{B69264CF-48AD-D84B-960B-AB9E824F2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89" name="Line 40">
                <a:extLst>
                  <a:ext uri="{FF2B5EF4-FFF2-40B4-BE49-F238E27FC236}">
                    <a16:creationId xmlns:a16="http://schemas.microsoft.com/office/drawing/2014/main" id="{FF927F09-00BB-584F-9D5C-525672DA1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0" name="Line 41">
                <a:extLst>
                  <a:ext uri="{FF2B5EF4-FFF2-40B4-BE49-F238E27FC236}">
                    <a16:creationId xmlns:a16="http://schemas.microsoft.com/office/drawing/2014/main" id="{659F3EA5-4AFA-A144-A238-03E0214929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1" name="Line 42">
                <a:extLst>
                  <a:ext uri="{FF2B5EF4-FFF2-40B4-BE49-F238E27FC236}">
                    <a16:creationId xmlns:a16="http://schemas.microsoft.com/office/drawing/2014/main" id="{5F53B879-40CD-4443-B1D2-69BEDAEFC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2" name="Line 43">
                <a:extLst>
                  <a:ext uri="{FF2B5EF4-FFF2-40B4-BE49-F238E27FC236}">
                    <a16:creationId xmlns:a16="http://schemas.microsoft.com/office/drawing/2014/main" id="{B1DEE78F-8C3A-8349-A88F-EF8BA2A73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3" name="Line 44">
                <a:extLst>
                  <a:ext uri="{FF2B5EF4-FFF2-40B4-BE49-F238E27FC236}">
                    <a16:creationId xmlns:a16="http://schemas.microsoft.com/office/drawing/2014/main" id="{D8136B92-633C-0748-8C73-E596C69F35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94" name="Line 45">
                <a:extLst>
                  <a:ext uri="{FF2B5EF4-FFF2-40B4-BE49-F238E27FC236}">
                    <a16:creationId xmlns:a16="http://schemas.microsoft.com/office/drawing/2014/main" id="{18D2E71A-45B8-0647-B000-CF844A26D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8095" name="Group 46">
                <a:extLst>
                  <a:ext uri="{FF2B5EF4-FFF2-40B4-BE49-F238E27FC236}">
                    <a16:creationId xmlns:a16="http://schemas.microsoft.com/office/drawing/2014/main" id="{DF4B282A-E486-9B45-8FC2-7FE1DF792FC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8106" name="Line 47">
                  <a:extLst>
                    <a:ext uri="{FF2B5EF4-FFF2-40B4-BE49-F238E27FC236}">
                      <a16:creationId xmlns:a16="http://schemas.microsoft.com/office/drawing/2014/main" id="{1A574E38-4E02-6D4E-9FF1-24EA895D9E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7" name="Line 48">
                  <a:extLst>
                    <a:ext uri="{FF2B5EF4-FFF2-40B4-BE49-F238E27FC236}">
                      <a16:creationId xmlns:a16="http://schemas.microsoft.com/office/drawing/2014/main" id="{0CED2742-B3E3-4345-84EC-62D708B07A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8" name="Line 49">
                  <a:extLst>
                    <a:ext uri="{FF2B5EF4-FFF2-40B4-BE49-F238E27FC236}">
                      <a16:creationId xmlns:a16="http://schemas.microsoft.com/office/drawing/2014/main" id="{B8A60BD3-8322-4843-8F8B-FF7A1BD700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9" name="Line 50">
                  <a:extLst>
                    <a:ext uri="{FF2B5EF4-FFF2-40B4-BE49-F238E27FC236}">
                      <a16:creationId xmlns:a16="http://schemas.microsoft.com/office/drawing/2014/main" id="{C3500E3E-67B4-D641-8FE4-FB293F018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96" name="Group 51">
                <a:extLst>
                  <a:ext uri="{FF2B5EF4-FFF2-40B4-BE49-F238E27FC236}">
                    <a16:creationId xmlns:a16="http://schemas.microsoft.com/office/drawing/2014/main" id="{BA6F9865-FEB1-2043-A068-FF9388CA72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8102" name="Line 52">
                  <a:extLst>
                    <a:ext uri="{FF2B5EF4-FFF2-40B4-BE49-F238E27FC236}">
                      <a16:creationId xmlns:a16="http://schemas.microsoft.com/office/drawing/2014/main" id="{2F006A17-4B07-E141-9053-826E08B99B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3" name="Line 53">
                  <a:extLst>
                    <a:ext uri="{FF2B5EF4-FFF2-40B4-BE49-F238E27FC236}">
                      <a16:creationId xmlns:a16="http://schemas.microsoft.com/office/drawing/2014/main" id="{B46F65EC-0B74-4C47-ACD6-A1CA2587C7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4" name="Line 54">
                  <a:extLst>
                    <a:ext uri="{FF2B5EF4-FFF2-40B4-BE49-F238E27FC236}">
                      <a16:creationId xmlns:a16="http://schemas.microsoft.com/office/drawing/2014/main" id="{12837D5C-798F-8946-97DD-64984710A8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5" name="Line 55">
                  <a:extLst>
                    <a:ext uri="{FF2B5EF4-FFF2-40B4-BE49-F238E27FC236}">
                      <a16:creationId xmlns:a16="http://schemas.microsoft.com/office/drawing/2014/main" id="{5B143CD2-3742-D34A-B0AA-6A5BFA9CE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97" name="Group 56">
                <a:extLst>
                  <a:ext uri="{FF2B5EF4-FFF2-40B4-BE49-F238E27FC236}">
                    <a16:creationId xmlns:a16="http://schemas.microsoft.com/office/drawing/2014/main" id="{75E934E1-8A6C-9F47-95D6-2C8B7757AC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8098" name="Line 57">
                  <a:extLst>
                    <a:ext uri="{FF2B5EF4-FFF2-40B4-BE49-F238E27FC236}">
                      <a16:creationId xmlns:a16="http://schemas.microsoft.com/office/drawing/2014/main" id="{92DAE7A4-E767-8444-B3D6-B037432991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99" name="Line 58">
                  <a:extLst>
                    <a:ext uri="{FF2B5EF4-FFF2-40B4-BE49-F238E27FC236}">
                      <a16:creationId xmlns:a16="http://schemas.microsoft.com/office/drawing/2014/main" id="{F0134FC0-BBB9-6E40-B614-A97A8B9993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0" name="Line 59">
                  <a:extLst>
                    <a:ext uri="{FF2B5EF4-FFF2-40B4-BE49-F238E27FC236}">
                      <a16:creationId xmlns:a16="http://schemas.microsoft.com/office/drawing/2014/main" id="{3341A74B-2179-9D45-972F-C0EF89F44A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101" name="Line 60">
                  <a:extLst>
                    <a:ext uri="{FF2B5EF4-FFF2-40B4-BE49-F238E27FC236}">
                      <a16:creationId xmlns:a16="http://schemas.microsoft.com/office/drawing/2014/main" id="{8BB18DB9-397E-984A-8F45-E906F240D0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983" name="Group 61">
              <a:extLst>
                <a:ext uri="{FF2B5EF4-FFF2-40B4-BE49-F238E27FC236}">
                  <a16:creationId xmlns:a16="http://schemas.microsoft.com/office/drawing/2014/main" id="{345B0B3C-2DD0-8340-8A2B-BF0DE5646F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68050" name="Line 62">
                <a:extLst>
                  <a:ext uri="{FF2B5EF4-FFF2-40B4-BE49-F238E27FC236}">
                    <a16:creationId xmlns:a16="http://schemas.microsoft.com/office/drawing/2014/main" id="{F6BE411A-1576-0949-BF2E-0E0EE8C9C5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1" name="Line 63">
                <a:extLst>
                  <a:ext uri="{FF2B5EF4-FFF2-40B4-BE49-F238E27FC236}">
                    <a16:creationId xmlns:a16="http://schemas.microsoft.com/office/drawing/2014/main" id="{3AD38B22-7FCB-8B4E-A125-186BD166E6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2" name="Line 64">
                <a:extLst>
                  <a:ext uri="{FF2B5EF4-FFF2-40B4-BE49-F238E27FC236}">
                    <a16:creationId xmlns:a16="http://schemas.microsoft.com/office/drawing/2014/main" id="{337A39C9-C10F-E846-AF6B-4A9A97EE8C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3" name="Line 65">
                <a:extLst>
                  <a:ext uri="{FF2B5EF4-FFF2-40B4-BE49-F238E27FC236}">
                    <a16:creationId xmlns:a16="http://schemas.microsoft.com/office/drawing/2014/main" id="{8B76A002-4F47-5841-A9FE-283AD17E6E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4" name="Line 66">
                <a:extLst>
                  <a:ext uri="{FF2B5EF4-FFF2-40B4-BE49-F238E27FC236}">
                    <a16:creationId xmlns:a16="http://schemas.microsoft.com/office/drawing/2014/main" id="{49722C41-6B75-3C42-9CDB-470015A26B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5" name="Line 67">
                <a:extLst>
                  <a:ext uri="{FF2B5EF4-FFF2-40B4-BE49-F238E27FC236}">
                    <a16:creationId xmlns:a16="http://schemas.microsoft.com/office/drawing/2014/main" id="{D211A53E-CC7E-B24C-9A9B-3292F0C908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6" name="Line 68">
                <a:extLst>
                  <a:ext uri="{FF2B5EF4-FFF2-40B4-BE49-F238E27FC236}">
                    <a16:creationId xmlns:a16="http://schemas.microsoft.com/office/drawing/2014/main" id="{233B1EF1-1956-9C43-99FF-50F2D13A1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7" name="Line 69">
                <a:extLst>
                  <a:ext uri="{FF2B5EF4-FFF2-40B4-BE49-F238E27FC236}">
                    <a16:creationId xmlns:a16="http://schemas.microsoft.com/office/drawing/2014/main" id="{FF44E8B3-1305-424F-918E-8C89C1324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8" name="Line 70">
                <a:extLst>
                  <a:ext uri="{FF2B5EF4-FFF2-40B4-BE49-F238E27FC236}">
                    <a16:creationId xmlns:a16="http://schemas.microsoft.com/office/drawing/2014/main" id="{C6AAD885-EAB1-4547-9140-B8FC6D3956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59" name="Line 71">
                <a:extLst>
                  <a:ext uri="{FF2B5EF4-FFF2-40B4-BE49-F238E27FC236}">
                    <a16:creationId xmlns:a16="http://schemas.microsoft.com/office/drawing/2014/main" id="{2D10480D-BBCC-E549-8043-EF873DA801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0" name="Line 72">
                <a:extLst>
                  <a:ext uri="{FF2B5EF4-FFF2-40B4-BE49-F238E27FC236}">
                    <a16:creationId xmlns:a16="http://schemas.microsoft.com/office/drawing/2014/main" id="{7FE5C143-530B-7D46-A865-7DC1014E82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1" name="Line 73">
                <a:extLst>
                  <a:ext uri="{FF2B5EF4-FFF2-40B4-BE49-F238E27FC236}">
                    <a16:creationId xmlns:a16="http://schemas.microsoft.com/office/drawing/2014/main" id="{65532B33-B590-D648-B4DF-581EDF4C5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2" name="Line 74">
                <a:extLst>
                  <a:ext uri="{FF2B5EF4-FFF2-40B4-BE49-F238E27FC236}">
                    <a16:creationId xmlns:a16="http://schemas.microsoft.com/office/drawing/2014/main" id="{63FBA550-72DC-9C46-A5DE-81A7ACEB57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3" name="Line 75">
                <a:extLst>
                  <a:ext uri="{FF2B5EF4-FFF2-40B4-BE49-F238E27FC236}">
                    <a16:creationId xmlns:a16="http://schemas.microsoft.com/office/drawing/2014/main" id="{0B8240E0-C69A-B94A-B558-DA0774279B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64" name="Line 76">
                <a:extLst>
                  <a:ext uri="{FF2B5EF4-FFF2-40B4-BE49-F238E27FC236}">
                    <a16:creationId xmlns:a16="http://schemas.microsoft.com/office/drawing/2014/main" id="{DF5BAED1-EF40-FA47-B4F4-2F4F25B23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8065" name="Group 77">
                <a:extLst>
                  <a:ext uri="{FF2B5EF4-FFF2-40B4-BE49-F238E27FC236}">
                    <a16:creationId xmlns:a16="http://schemas.microsoft.com/office/drawing/2014/main" id="{F739AA69-5850-044D-8340-B5ABAB6E30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8076" name="Line 78">
                  <a:extLst>
                    <a:ext uri="{FF2B5EF4-FFF2-40B4-BE49-F238E27FC236}">
                      <a16:creationId xmlns:a16="http://schemas.microsoft.com/office/drawing/2014/main" id="{AF3B68E9-079B-B046-B52A-18F3DB17A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7" name="Line 79">
                  <a:extLst>
                    <a:ext uri="{FF2B5EF4-FFF2-40B4-BE49-F238E27FC236}">
                      <a16:creationId xmlns:a16="http://schemas.microsoft.com/office/drawing/2014/main" id="{C9FF524C-0EA7-A548-9587-98465B7B12B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8" name="Line 80">
                  <a:extLst>
                    <a:ext uri="{FF2B5EF4-FFF2-40B4-BE49-F238E27FC236}">
                      <a16:creationId xmlns:a16="http://schemas.microsoft.com/office/drawing/2014/main" id="{27EF9B8B-F3A7-794B-91AA-39769933FA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9" name="Line 81">
                  <a:extLst>
                    <a:ext uri="{FF2B5EF4-FFF2-40B4-BE49-F238E27FC236}">
                      <a16:creationId xmlns:a16="http://schemas.microsoft.com/office/drawing/2014/main" id="{126D6FC0-0674-4F40-B086-C20CF4B3F4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66" name="Group 82">
                <a:extLst>
                  <a:ext uri="{FF2B5EF4-FFF2-40B4-BE49-F238E27FC236}">
                    <a16:creationId xmlns:a16="http://schemas.microsoft.com/office/drawing/2014/main" id="{832E1725-7D18-E040-8BA5-300581163D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8072" name="Line 83">
                  <a:extLst>
                    <a:ext uri="{FF2B5EF4-FFF2-40B4-BE49-F238E27FC236}">
                      <a16:creationId xmlns:a16="http://schemas.microsoft.com/office/drawing/2014/main" id="{C8F84327-758D-254F-A9E7-54BC678C20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3" name="Line 84">
                  <a:extLst>
                    <a:ext uri="{FF2B5EF4-FFF2-40B4-BE49-F238E27FC236}">
                      <a16:creationId xmlns:a16="http://schemas.microsoft.com/office/drawing/2014/main" id="{5FE3CBE2-7E3A-0B49-90F1-B7F49809BB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4" name="Line 85">
                  <a:extLst>
                    <a:ext uri="{FF2B5EF4-FFF2-40B4-BE49-F238E27FC236}">
                      <a16:creationId xmlns:a16="http://schemas.microsoft.com/office/drawing/2014/main" id="{3564325B-4674-6C45-9B7F-7542652EA9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5" name="Line 86">
                  <a:extLst>
                    <a:ext uri="{FF2B5EF4-FFF2-40B4-BE49-F238E27FC236}">
                      <a16:creationId xmlns:a16="http://schemas.microsoft.com/office/drawing/2014/main" id="{89AB42D0-21FE-0C42-AD2E-772702E83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67" name="Group 87">
                <a:extLst>
                  <a:ext uri="{FF2B5EF4-FFF2-40B4-BE49-F238E27FC236}">
                    <a16:creationId xmlns:a16="http://schemas.microsoft.com/office/drawing/2014/main" id="{0E612557-2E1A-CD4E-86EB-F18A21B3EB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8068" name="Line 88">
                  <a:extLst>
                    <a:ext uri="{FF2B5EF4-FFF2-40B4-BE49-F238E27FC236}">
                      <a16:creationId xmlns:a16="http://schemas.microsoft.com/office/drawing/2014/main" id="{9239BAE9-7FB1-4541-B296-A094F03441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69" name="Line 89">
                  <a:extLst>
                    <a:ext uri="{FF2B5EF4-FFF2-40B4-BE49-F238E27FC236}">
                      <a16:creationId xmlns:a16="http://schemas.microsoft.com/office/drawing/2014/main" id="{327FD8C2-187A-1043-9084-1E6E368DB9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0" name="Line 90">
                  <a:extLst>
                    <a:ext uri="{FF2B5EF4-FFF2-40B4-BE49-F238E27FC236}">
                      <a16:creationId xmlns:a16="http://schemas.microsoft.com/office/drawing/2014/main" id="{C8F5DCCC-D4F1-9D46-823F-9417F551D4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71" name="Line 91">
                  <a:extLst>
                    <a:ext uri="{FF2B5EF4-FFF2-40B4-BE49-F238E27FC236}">
                      <a16:creationId xmlns:a16="http://schemas.microsoft.com/office/drawing/2014/main" id="{5B59B84D-5946-C841-9F70-192A0EFF16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984" name="Group 92">
              <a:extLst>
                <a:ext uri="{FF2B5EF4-FFF2-40B4-BE49-F238E27FC236}">
                  <a16:creationId xmlns:a16="http://schemas.microsoft.com/office/drawing/2014/main" id="{C39B2278-4DBE-0A4B-8465-BE90E7257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68020" name="Line 93">
                <a:extLst>
                  <a:ext uri="{FF2B5EF4-FFF2-40B4-BE49-F238E27FC236}">
                    <a16:creationId xmlns:a16="http://schemas.microsoft.com/office/drawing/2014/main" id="{481522E8-DBDE-7D4E-9AC8-15237E3A1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1" name="Line 94">
                <a:extLst>
                  <a:ext uri="{FF2B5EF4-FFF2-40B4-BE49-F238E27FC236}">
                    <a16:creationId xmlns:a16="http://schemas.microsoft.com/office/drawing/2014/main" id="{C10AC2DA-CEE4-5D46-A7CC-B14B675C8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2" name="Line 95">
                <a:extLst>
                  <a:ext uri="{FF2B5EF4-FFF2-40B4-BE49-F238E27FC236}">
                    <a16:creationId xmlns:a16="http://schemas.microsoft.com/office/drawing/2014/main" id="{EC91ACFC-A932-614A-94CA-6A9E7D4418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3" name="Line 96">
                <a:extLst>
                  <a:ext uri="{FF2B5EF4-FFF2-40B4-BE49-F238E27FC236}">
                    <a16:creationId xmlns:a16="http://schemas.microsoft.com/office/drawing/2014/main" id="{A28D9911-5AAC-0140-B980-BB0B7C2DB0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4" name="Line 97">
                <a:extLst>
                  <a:ext uri="{FF2B5EF4-FFF2-40B4-BE49-F238E27FC236}">
                    <a16:creationId xmlns:a16="http://schemas.microsoft.com/office/drawing/2014/main" id="{FDC3132C-DDA5-1140-B9EA-5D98EEB75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5" name="Line 98">
                <a:extLst>
                  <a:ext uri="{FF2B5EF4-FFF2-40B4-BE49-F238E27FC236}">
                    <a16:creationId xmlns:a16="http://schemas.microsoft.com/office/drawing/2014/main" id="{5359C3C9-30CE-A746-8426-A4812EF7D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6" name="Line 99">
                <a:extLst>
                  <a:ext uri="{FF2B5EF4-FFF2-40B4-BE49-F238E27FC236}">
                    <a16:creationId xmlns:a16="http://schemas.microsoft.com/office/drawing/2014/main" id="{83DC59AC-4179-0B43-8194-F88AADF845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7" name="Line 100">
                <a:extLst>
                  <a:ext uri="{FF2B5EF4-FFF2-40B4-BE49-F238E27FC236}">
                    <a16:creationId xmlns:a16="http://schemas.microsoft.com/office/drawing/2014/main" id="{2ECB9328-8541-784D-BB7D-BDA808FEF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8" name="Line 101">
                <a:extLst>
                  <a:ext uri="{FF2B5EF4-FFF2-40B4-BE49-F238E27FC236}">
                    <a16:creationId xmlns:a16="http://schemas.microsoft.com/office/drawing/2014/main" id="{A097FFCD-21F5-7049-85EC-9BCC6223E6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29" name="Line 102">
                <a:extLst>
                  <a:ext uri="{FF2B5EF4-FFF2-40B4-BE49-F238E27FC236}">
                    <a16:creationId xmlns:a16="http://schemas.microsoft.com/office/drawing/2014/main" id="{FBA84925-3A81-3C48-882B-24DD1F041F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0" name="Line 103">
                <a:extLst>
                  <a:ext uri="{FF2B5EF4-FFF2-40B4-BE49-F238E27FC236}">
                    <a16:creationId xmlns:a16="http://schemas.microsoft.com/office/drawing/2014/main" id="{FB9879CB-F837-3F4C-AF69-5B816963D3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1" name="Line 104">
                <a:extLst>
                  <a:ext uri="{FF2B5EF4-FFF2-40B4-BE49-F238E27FC236}">
                    <a16:creationId xmlns:a16="http://schemas.microsoft.com/office/drawing/2014/main" id="{DF597715-C61C-204A-A81B-C86E52904B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2" name="Line 105">
                <a:extLst>
                  <a:ext uri="{FF2B5EF4-FFF2-40B4-BE49-F238E27FC236}">
                    <a16:creationId xmlns:a16="http://schemas.microsoft.com/office/drawing/2014/main" id="{AD8DD09A-2357-B04D-A3C6-A64856AD4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3" name="Line 106">
                <a:extLst>
                  <a:ext uri="{FF2B5EF4-FFF2-40B4-BE49-F238E27FC236}">
                    <a16:creationId xmlns:a16="http://schemas.microsoft.com/office/drawing/2014/main" id="{17B12CEF-8B5B-0447-93C0-42B57D312F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34" name="Line 107">
                <a:extLst>
                  <a:ext uri="{FF2B5EF4-FFF2-40B4-BE49-F238E27FC236}">
                    <a16:creationId xmlns:a16="http://schemas.microsoft.com/office/drawing/2014/main" id="{5A364D80-D1D4-F442-BA41-79D7BBBFA7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8035" name="Group 108">
                <a:extLst>
                  <a:ext uri="{FF2B5EF4-FFF2-40B4-BE49-F238E27FC236}">
                    <a16:creationId xmlns:a16="http://schemas.microsoft.com/office/drawing/2014/main" id="{64608622-1C78-C943-A237-2DFD3B2C50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8046" name="Line 109">
                  <a:extLst>
                    <a:ext uri="{FF2B5EF4-FFF2-40B4-BE49-F238E27FC236}">
                      <a16:creationId xmlns:a16="http://schemas.microsoft.com/office/drawing/2014/main" id="{37209DFB-D723-5B4F-82F0-18E0DEC8BFE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7" name="Line 110">
                  <a:extLst>
                    <a:ext uri="{FF2B5EF4-FFF2-40B4-BE49-F238E27FC236}">
                      <a16:creationId xmlns:a16="http://schemas.microsoft.com/office/drawing/2014/main" id="{6D84FD20-6B43-644A-94A9-0430C06A445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8" name="Line 111">
                  <a:extLst>
                    <a:ext uri="{FF2B5EF4-FFF2-40B4-BE49-F238E27FC236}">
                      <a16:creationId xmlns:a16="http://schemas.microsoft.com/office/drawing/2014/main" id="{E316EAAA-4483-9F4C-BB6A-125F6D2720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9" name="Line 112">
                  <a:extLst>
                    <a:ext uri="{FF2B5EF4-FFF2-40B4-BE49-F238E27FC236}">
                      <a16:creationId xmlns:a16="http://schemas.microsoft.com/office/drawing/2014/main" id="{6B835D13-DDD4-664B-A65F-AB2456DABD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36" name="Group 113">
                <a:extLst>
                  <a:ext uri="{FF2B5EF4-FFF2-40B4-BE49-F238E27FC236}">
                    <a16:creationId xmlns:a16="http://schemas.microsoft.com/office/drawing/2014/main" id="{75D05248-1504-6447-8FF8-2F7AB9E3FC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8042" name="Line 114">
                  <a:extLst>
                    <a:ext uri="{FF2B5EF4-FFF2-40B4-BE49-F238E27FC236}">
                      <a16:creationId xmlns:a16="http://schemas.microsoft.com/office/drawing/2014/main" id="{FDDBD06A-4644-C741-A010-3666A2E38F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3" name="Line 115">
                  <a:extLst>
                    <a:ext uri="{FF2B5EF4-FFF2-40B4-BE49-F238E27FC236}">
                      <a16:creationId xmlns:a16="http://schemas.microsoft.com/office/drawing/2014/main" id="{8EFC2DDB-BEA8-644E-8E06-D1633DCC44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4" name="Line 116">
                  <a:extLst>
                    <a:ext uri="{FF2B5EF4-FFF2-40B4-BE49-F238E27FC236}">
                      <a16:creationId xmlns:a16="http://schemas.microsoft.com/office/drawing/2014/main" id="{6FD55B2E-1E86-3943-A12E-DE1F7CC953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5" name="Line 117">
                  <a:extLst>
                    <a:ext uri="{FF2B5EF4-FFF2-40B4-BE49-F238E27FC236}">
                      <a16:creationId xmlns:a16="http://schemas.microsoft.com/office/drawing/2014/main" id="{EDC0DCD9-0098-AD40-9C33-DBBD896E6B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37" name="Group 118">
                <a:extLst>
                  <a:ext uri="{FF2B5EF4-FFF2-40B4-BE49-F238E27FC236}">
                    <a16:creationId xmlns:a16="http://schemas.microsoft.com/office/drawing/2014/main" id="{5C47AF9F-9DAE-884F-B6D6-72B1A80EE6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8038" name="Line 119">
                  <a:extLst>
                    <a:ext uri="{FF2B5EF4-FFF2-40B4-BE49-F238E27FC236}">
                      <a16:creationId xmlns:a16="http://schemas.microsoft.com/office/drawing/2014/main" id="{EE888D1D-8E64-CA4B-8B8D-5D975CC79B2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39" name="Line 120">
                  <a:extLst>
                    <a:ext uri="{FF2B5EF4-FFF2-40B4-BE49-F238E27FC236}">
                      <a16:creationId xmlns:a16="http://schemas.microsoft.com/office/drawing/2014/main" id="{D2349535-CD86-D547-B1A7-1B02E55AFD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0" name="Line 121">
                  <a:extLst>
                    <a:ext uri="{FF2B5EF4-FFF2-40B4-BE49-F238E27FC236}">
                      <a16:creationId xmlns:a16="http://schemas.microsoft.com/office/drawing/2014/main" id="{CD330039-9FDC-594B-8A7A-0CD4C3DCA7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41" name="Line 122">
                  <a:extLst>
                    <a:ext uri="{FF2B5EF4-FFF2-40B4-BE49-F238E27FC236}">
                      <a16:creationId xmlns:a16="http://schemas.microsoft.com/office/drawing/2014/main" id="{C843D3F8-7E44-F242-AA57-A5ADAF6AAD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985" name="Group 123">
              <a:extLst>
                <a:ext uri="{FF2B5EF4-FFF2-40B4-BE49-F238E27FC236}">
                  <a16:creationId xmlns:a16="http://schemas.microsoft.com/office/drawing/2014/main" id="{2F777D4C-F1F5-894F-BE8A-A764A3F24E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67990" name="Line 124">
                <a:extLst>
                  <a:ext uri="{FF2B5EF4-FFF2-40B4-BE49-F238E27FC236}">
                    <a16:creationId xmlns:a16="http://schemas.microsoft.com/office/drawing/2014/main" id="{8233FD5C-340F-0145-9816-85D809A39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1" name="Line 125">
                <a:extLst>
                  <a:ext uri="{FF2B5EF4-FFF2-40B4-BE49-F238E27FC236}">
                    <a16:creationId xmlns:a16="http://schemas.microsoft.com/office/drawing/2014/main" id="{F69C0DA9-253F-D241-B8DD-93D072C06E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2" name="Line 126">
                <a:extLst>
                  <a:ext uri="{FF2B5EF4-FFF2-40B4-BE49-F238E27FC236}">
                    <a16:creationId xmlns:a16="http://schemas.microsoft.com/office/drawing/2014/main" id="{D5DD8931-3412-F840-B162-9D758C9FDD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3" name="Line 127">
                <a:extLst>
                  <a:ext uri="{FF2B5EF4-FFF2-40B4-BE49-F238E27FC236}">
                    <a16:creationId xmlns:a16="http://schemas.microsoft.com/office/drawing/2014/main" id="{72A1D1AF-077F-9B45-AD66-98135D771B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4" name="Line 128">
                <a:extLst>
                  <a:ext uri="{FF2B5EF4-FFF2-40B4-BE49-F238E27FC236}">
                    <a16:creationId xmlns:a16="http://schemas.microsoft.com/office/drawing/2014/main" id="{67DE79DF-68E1-794A-AAC5-34ECC2C9E3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5" name="Line 129">
                <a:extLst>
                  <a:ext uri="{FF2B5EF4-FFF2-40B4-BE49-F238E27FC236}">
                    <a16:creationId xmlns:a16="http://schemas.microsoft.com/office/drawing/2014/main" id="{D09B3204-C7D4-6349-AE96-756AB8022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6" name="Line 130">
                <a:extLst>
                  <a:ext uri="{FF2B5EF4-FFF2-40B4-BE49-F238E27FC236}">
                    <a16:creationId xmlns:a16="http://schemas.microsoft.com/office/drawing/2014/main" id="{698895CE-76B9-F44B-92D5-AEFCE8974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7" name="Line 131">
                <a:extLst>
                  <a:ext uri="{FF2B5EF4-FFF2-40B4-BE49-F238E27FC236}">
                    <a16:creationId xmlns:a16="http://schemas.microsoft.com/office/drawing/2014/main" id="{0D56F943-4E30-8D42-BBCF-80202F678C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8" name="Line 132">
                <a:extLst>
                  <a:ext uri="{FF2B5EF4-FFF2-40B4-BE49-F238E27FC236}">
                    <a16:creationId xmlns:a16="http://schemas.microsoft.com/office/drawing/2014/main" id="{1080D4EA-9547-A340-914C-9CF09896E9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99" name="Line 133">
                <a:extLst>
                  <a:ext uri="{FF2B5EF4-FFF2-40B4-BE49-F238E27FC236}">
                    <a16:creationId xmlns:a16="http://schemas.microsoft.com/office/drawing/2014/main" id="{8FC940FF-9D59-4B48-9746-B7D1DC5D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0" name="Line 134">
                <a:extLst>
                  <a:ext uri="{FF2B5EF4-FFF2-40B4-BE49-F238E27FC236}">
                    <a16:creationId xmlns:a16="http://schemas.microsoft.com/office/drawing/2014/main" id="{E9E3BB8A-AADA-B545-A4A8-C540E4A2CC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1" name="Line 135">
                <a:extLst>
                  <a:ext uri="{FF2B5EF4-FFF2-40B4-BE49-F238E27FC236}">
                    <a16:creationId xmlns:a16="http://schemas.microsoft.com/office/drawing/2014/main" id="{6C8A6C0C-6E75-C344-AB94-C6B1D6A089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2" name="Line 136">
                <a:extLst>
                  <a:ext uri="{FF2B5EF4-FFF2-40B4-BE49-F238E27FC236}">
                    <a16:creationId xmlns:a16="http://schemas.microsoft.com/office/drawing/2014/main" id="{7F75741C-416A-A34B-B051-86630E495A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3" name="Line 137">
                <a:extLst>
                  <a:ext uri="{FF2B5EF4-FFF2-40B4-BE49-F238E27FC236}">
                    <a16:creationId xmlns:a16="http://schemas.microsoft.com/office/drawing/2014/main" id="{3915F266-67CC-FA44-9684-A2EDF31054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8004" name="Line 138">
                <a:extLst>
                  <a:ext uri="{FF2B5EF4-FFF2-40B4-BE49-F238E27FC236}">
                    <a16:creationId xmlns:a16="http://schemas.microsoft.com/office/drawing/2014/main" id="{19DCD557-B2DB-B34B-9DB5-992277DA26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8005" name="Group 139">
                <a:extLst>
                  <a:ext uri="{FF2B5EF4-FFF2-40B4-BE49-F238E27FC236}">
                    <a16:creationId xmlns:a16="http://schemas.microsoft.com/office/drawing/2014/main" id="{09ACBBB8-906F-004C-A328-EE10E5343A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8016" name="Line 140">
                  <a:extLst>
                    <a:ext uri="{FF2B5EF4-FFF2-40B4-BE49-F238E27FC236}">
                      <a16:creationId xmlns:a16="http://schemas.microsoft.com/office/drawing/2014/main" id="{0C640808-CE73-844D-B0AB-9E03483C2D4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7" name="Line 141">
                  <a:extLst>
                    <a:ext uri="{FF2B5EF4-FFF2-40B4-BE49-F238E27FC236}">
                      <a16:creationId xmlns:a16="http://schemas.microsoft.com/office/drawing/2014/main" id="{6EF4CBD0-CE1E-7A44-B983-7D3E6266EA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8" name="Line 142">
                  <a:extLst>
                    <a:ext uri="{FF2B5EF4-FFF2-40B4-BE49-F238E27FC236}">
                      <a16:creationId xmlns:a16="http://schemas.microsoft.com/office/drawing/2014/main" id="{C44F9D4E-31E9-934B-847D-49F703291C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9" name="Line 143">
                  <a:extLst>
                    <a:ext uri="{FF2B5EF4-FFF2-40B4-BE49-F238E27FC236}">
                      <a16:creationId xmlns:a16="http://schemas.microsoft.com/office/drawing/2014/main" id="{2B3FB60E-DB11-7B40-870E-A7836A14D4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06" name="Group 144">
                <a:extLst>
                  <a:ext uri="{FF2B5EF4-FFF2-40B4-BE49-F238E27FC236}">
                    <a16:creationId xmlns:a16="http://schemas.microsoft.com/office/drawing/2014/main" id="{B60EF04F-6EEE-AA44-AF47-D74F5465B71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8012" name="Line 145">
                  <a:extLst>
                    <a:ext uri="{FF2B5EF4-FFF2-40B4-BE49-F238E27FC236}">
                      <a16:creationId xmlns:a16="http://schemas.microsoft.com/office/drawing/2014/main" id="{A827C651-976B-3345-AE3C-59093B36C8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3" name="Line 146">
                  <a:extLst>
                    <a:ext uri="{FF2B5EF4-FFF2-40B4-BE49-F238E27FC236}">
                      <a16:creationId xmlns:a16="http://schemas.microsoft.com/office/drawing/2014/main" id="{02C6EF93-3653-6E48-AA7A-CFF7EC8B8C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4" name="Line 147">
                  <a:extLst>
                    <a:ext uri="{FF2B5EF4-FFF2-40B4-BE49-F238E27FC236}">
                      <a16:creationId xmlns:a16="http://schemas.microsoft.com/office/drawing/2014/main" id="{A7401146-BFDB-7F4E-AB4C-E272F9040D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5" name="Line 148">
                  <a:extLst>
                    <a:ext uri="{FF2B5EF4-FFF2-40B4-BE49-F238E27FC236}">
                      <a16:creationId xmlns:a16="http://schemas.microsoft.com/office/drawing/2014/main" id="{F7DEF77F-3629-1A4E-8AFC-13A6A6CFE6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8007" name="Group 149">
                <a:extLst>
                  <a:ext uri="{FF2B5EF4-FFF2-40B4-BE49-F238E27FC236}">
                    <a16:creationId xmlns:a16="http://schemas.microsoft.com/office/drawing/2014/main" id="{1A2C153C-8C1F-7642-99EB-17469343262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8008" name="Line 150">
                  <a:extLst>
                    <a:ext uri="{FF2B5EF4-FFF2-40B4-BE49-F238E27FC236}">
                      <a16:creationId xmlns:a16="http://schemas.microsoft.com/office/drawing/2014/main" id="{C96C0497-DF0A-EC4B-84D9-D0E479FE3D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09" name="Line 151">
                  <a:extLst>
                    <a:ext uri="{FF2B5EF4-FFF2-40B4-BE49-F238E27FC236}">
                      <a16:creationId xmlns:a16="http://schemas.microsoft.com/office/drawing/2014/main" id="{E3B59063-2263-5741-A86B-263E75ED64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0" name="Line 152">
                  <a:extLst>
                    <a:ext uri="{FF2B5EF4-FFF2-40B4-BE49-F238E27FC236}">
                      <a16:creationId xmlns:a16="http://schemas.microsoft.com/office/drawing/2014/main" id="{DD0FB04F-85E4-4442-A032-52D4C6FA0A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8011" name="Line 153">
                  <a:extLst>
                    <a:ext uri="{FF2B5EF4-FFF2-40B4-BE49-F238E27FC236}">
                      <a16:creationId xmlns:a16="http://schemas.microsoft.com/office/drawing/2014/main" id="{8DAD5BE9-EACF-8A40-8071-C6644273E6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986" name="Line 154">
              <a:extLst>
                <a:ext uri="{FF2B5EF4-FFF2-40B4-BE49-F238E27FC236}">
                  <a16:creationId xmlns:a16="http://schemas.microsoft.com/office/drawing/2014/main" id="{6859CF8A-97EE-D84A-8B08-F427914CD7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987" name="Line 155">
              <a:extLst>
                <a:ext uri="{FF2B5EF4-FFF2-40B4-BE49-F238E27FC236}">
                  <a16:creationId xmlns:a16="http://schemas.microsoft.com/office/drawing/2014/main" id="{8E5E5FE9-A1B2-7042-9131-87DA01D95E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988" name="Line 156">
              <a:extLst>
                <a:ext uri="{FF2B5EF4-FFF2-40B4-BE49-F238E27FC236}">
                  <a16:creationId xmlns:a16="http://schemas.microsoft.com/office/drawing/2014/main" id="{C463FDD7-DFF0-904E-BEDD-DE5A673D57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989" name="Line 157">
              <a:extLst>
                <a:ext uri="{FF2B5EF4-FFF2-40B4-BE49-F238E27FC236}">
                  <a16:creationId xmlns:a16="http://schemas.microsoft.com/office/drawing/2014/main" id="{09D52363-D138-254A-8588-981F6CF1EF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594" name="Group 158">
            <a:extLst>
              <a:ext uri="{FF2B5EF4-FFF2-40B4-BE49-F238E27FC236}">
                <a16:creationId xmlns:a16="http://schemas.microsoft.com/office/drawing/2014/main" id="{9AEB2CEE-AD91-6B4D-9844-B1056E7B4CAE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3702050"/>
            <a:ext cx="977900" cy="330200"/>
            <a:chOff x="717" y="1160"/>
            <a:chExt cx="616" cy="208"/>
          </a:xfrm>
        </p:grpSpPr>
        <p:sp>
          <p:nvSpPr>
            <p:cNvPr id="67976" name="Rectangle 159">
              <a:extLst>
                <a:ext uri="{FF2B5EF4-FFF2-40B4-BE49-F238E27FC236}">
                  <a16:creationId xmlns:a16="http://schemas.microsoft.com/office/drawing/2014/main" id="{2A621393-EE99-3C42-AE62-545B083C07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977" name="Text Box 160">
              <a:extLst>
                <a:ext uri="{FF2B5EF4-FFF2-40B4-BE49-F238E27FC236}">
                  <a16:creationId xmlns:a16="http://schemas.microsoft.com/office/drawing/2014/main" id="{D50EE58B-BBF6-6643-979F-76E2EE5645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67595" name="Group 161">
            <a:extLst>
              <a:ext uri="{FF2B5EF4-FFF2-40B4-BE49-F238E27FC236}">
                <a16:creationId xmlns:a16="http://schemas.microsoft.com/office/drawing/2014/main" id="{19DD6228-7684-D346-80B9-687D1E825E75}"/>
              </a:ext>
            </a:extLst>
          </p:cNvPr>
          <p:cNvGrpSpPr>
            <a:grpSpLocks/>
          </p:cNvGrpSpPr>
          <p:nvPr/>
        </p:nvGrpSpPr>
        <p:grpSpPr bwMode="auto">
          <a:xfrm>
            <a:off x="2832100" y="4424363"/>
            <a:ext cx="1016000" cy="931862"/>
            <a:chOff x="291" y="1263"/>
            <a:chExt cx="640" cy="587"/>
          </a:xfrm>
        </p:grpSpPr>
        <p:sp>
          <p:nvSpPr>
            <p:cNvPr id="67809" name="AutoShape 162">
              <a:extLst>
                <a:ext uri="{FF2B5EF4-FFF2-40B4-BE49-F238E27FC236}">
                  <a16:creationId xmlns:a16="http://schemas.microsoft.com/office/drawing/2014/main" id="{29E6CAC0-0349-B542-9E4A-9D96E21AA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810" name="AutoShape 163">
              <a:extLst>
                <a:ext uri="{FF2B5EF4-FFF2-40B4-BE49-F238E27FC236}">
                  <a16:creationId xmlns:a16="http://schemas.microsoft.com/office/drawing/2014/main" id="{3A4BF5BB-E468-E844-8D65-6ABA3639A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811" name="AutoShape 164">
              <a:extLst>
                <a:ext uri="{FF2B5EF4-FFF2-40B4-BE49-F238E27FC236}">
                  <a16:creationId xmlns:a16="http://schemas.microsoft.com/office/drawing/2014/main" id="{ABE3B2DE-BF23-C64D-AE5D-67612255D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812" name="Group 165">
              <a:extLst>
                <a:ext uri="{FF2B5EF4-FFF2-40B4-BE49-F238E27FC236}">
                  <a16:creationId xmlns:a16="http://schemas.microsoft.com/office/drawing/2014/main" id="{41A9B67B-C306-4F48-996C-A01AAEA502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67944" name="AutoShape 166">
                <a:extLst>
                  <a:ext uri="{FF2B5EF4-FFF2-40B4-BE49-F238E27FC236}">
                    <a16:creationId xmlns:a16="http://schemas.microsoft.com/office/drawing/2014/main" id="{C88A5493-BA59-AE45-A998-B96BC50B3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7945" name="Group 167">
                <a:extLst>
                  <a:ext uri="{FF2B5EF4-FFF2-40B4-BE49-F238E27FC236}">
                    <a16:creationId xmlns:a16="http://schemas.microsoft.com/office/drawing/2014/main" id="{80ADFA5C-9E50-8343-A0A1-A19FB6D7DE1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7946" name="Line 168">
                  <a:extLst>
                    <a:ext uri="{FF2B5EF4-FFF2-40B4-BE49-F238E27FC236}">
                      <a16:creationId xmlns:a16="http://schemas.microsoft.com/office/drawing/2014/main" id="{5FA51F93-8C55-1A48-A730-474F831B644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7" name="Line 169">
                  <a:extLst>
                    <a:ext uri="{FF2B5EF4-FFF2-40B4-BE49-F238E27FC236}">
                      <a16:creationId xmlns:a16="http://schemas.microsoft.com/office/drawing/2014/main" id="{930DC9BC-8ACA-E04C-874F-7876F8E44B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8" name="Line 170">
                  <a:extLst>
                    <a:ext uri="{FF2B5EF4-FFF2-40B4-BE49-F238E27FC236}">
                      <a16:creationId xmlns:a16="http://schemas.microsoft.com/office/drawing/2014/main" id="{453E834A-DE05-7B40-8CA1-CD47CD344E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9" name="Line 171">
                  <a:extLst>
                    <a:ext uri="{FF2B5EF4-FFF2-40B4-BE49-F238E27FC236}">
                      <a16:creationId xmlns:a16="http://schemas.microsoft.com/office/drawing/2014/main" id="{E5F0299C-4B32-414F-83D1-5B8C65C1D3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0" name="Line 172">
                  <a:extLst>
                    <a:ext uri="{FF2B5EF4-FFF2-40B4-BE49-F238E27FC236}">
                      <a16:creationId xmlns:a16="http://schemas.microsoft.com/office/drawing/2014/main" id="{6A7ECCAB-3BD3-0748-9472-F445C4EAC7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1" name="Line 173">
                  <a:extLst>
                    <a:ext uri="{FF2B5EF4-FFF2-40B4-BE49-F238E27FC236}">
                      <a16:creationId xmlns:a16="http://schemas.microsoft.com/office/drawing/2014/main" id="{F908BB22-E64B-364D-8F5C-E98740DC52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2" name="Line 174">
                  <a:extLst>
                    <a:ext uri="{FF2B5EF4-FFF2-40B4-BE49-F238E27FC236}">
                      <a16:creationId xmlns:a16="http://schemas.microsoft.com/office/drawing/2014/main" id="{8D66A342-08E4-7442-821C-B80E583617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3" name="Line 175">
                  <a:extLst>
                    <a:ext uri="{FF2B5EF4-FFF2-40B4-BE49-F238E27FC236}">
                      <a16:creationId xmlns:a16="http://schemas.microsoft.com/office/drawing/2014/main" id="{399FE192-0AC1-5A4B-A47B-7730DE6EA4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4" name="Line 176">
                  <a:extLst>
                    <a:ext uri="{FF2B5EF4-FFF2-40B4-BE49-F238E27FC236}">
                      <a16:creationId xmlns:a16="http://schemas.microsoft.com/office/drawing/2014/main" id="{8E6F9628-DA05-6F49-A967-DD1C75E75C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5" name="Line 177">
                  <a:extLst>
                    <a:ext uri="{FF2B5EF4-FFF2-40B4-BE49-F238E27FC236}">
                      <a16:creationId xmlns:a16="http://schemas.microsoft.com/office/drawing/2014/main" id="{AB788C91-303F-2946-831A-CA494B1868F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6" name="Line 178">
                  <a:extLst>
                    <a:ext uri="{FF2B5EF4-FFF2-40B4-BE49-F238E27FC236}">
                      <a16:creationId xmlns:a16="http://schemas.microsoft.com/office/drawing/2014/main" id="{72055830-C412-A94A-97FA-1DB6E1D8E4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7" name="Line 179">
                  <a:extLst>
                    <a:ext uri="{FF2B5EF4-FFF2-40B4-BE49-F238E27FC236}">
                      <a16:creationId xmlns:a16="http://schemas.microsoft.com/office/drawing/2014/main" id="{9FEF2713-157A-A848-B9B7-FA5AAC1C3FF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8" name="Line 180">
                  <a:extLst>
                    <a:ext uri="{FF2B5EF4-FFF2-40B4-BE49-F238E27FC236}">
                      <a16:creationId xmlns:a16="http://schemas.microsoft.com/office/drawing/2014/main" id="{51DA9795-7A20-4F4F-AC7C-71CEF82EE9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59" name="Line 181">
                  <a:extLst>
                    <a:ext uri="{FF2B5EF4-FFF2-40B4-BE49-F238E27FC236}">
                      <a16:creationId xmlns:a16="http://schemas.microsoft.com/office/drawing/2014/main" id="{5A82CAE5-0DF7-3D4D-940A-3C4FF01D9A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60" name="Line 182">
                  <a:extLst>
                    <a:ext uri="{FF2B5EF4-FFF2-40B4-BE49-F238E27FC236}">
                      <a16:creationId xmlns:a16="http://schemas.microsoft.com/office/drawing/2014/main" id="{6044B577-54FF-7249-A7C8-4ECBD0B4CF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7961" name="Group 183">
                  <a:extLst>
                    <a:ext uri="{FF2B5EF4-FFF2-40B4-BE49-F238E27FC236}">
                      <a16:creationId xmlns:a16="http://schemas.microsoft.com/office/drawing/2014/main" id="{CC4AAFF2-5A64-1A43-A781-5B924AF41D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7972" name="Line 184">
                    <a:extLst>
                      <a:ext uri="{FF2B5EF4-FFF2-40B4-BE49-F238E27FC236}">
                        <a16:creationId xmlns:a16="http://schemas.microsoft.com/office/drawing/2014/main" id="{387C3EAA-59CF-5444-AFE7-05DB37437FB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3" name="Line 185">
                    <a:extLst>
                      <a:ext uri="{FF2B5EF4-FFF2-40B4-BE49-F238E27FC236}">
                        <a16:creationId xmlns:a16="http://schemas.microsoft.com/office/drawing/2014/main" id="{8DEFD5D9-6F0E-B14A-AEBA-B90899D7221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4" name="Line 186">
                    <a:extLst>
                      <a:ext uri="{FF2B5EF4-FFF2-40B4-BE49-F238E27FC236}">
                        <a16:creationId xmlns:a16="http://schemas.microsoft.com/office/drawing/2014/main" id="{66500AE1-DB87-CD43-9F38-779E854C2EE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5" name="Line 187">
                    <a:extLst>
                      <a:ext uri="{FF2B5EF4-FFF2-40B4-BE49-F238E27FC236}">
                        <a16:creationId xmlns:a16="http://schemas.microsoft.com/office/drawing/2014/main" id="{C31A5334-B429-1946-ACD5-92A3BE76E1F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962" name="Group 188">
                  <a:extLst>
                    <a:ext uri="{FF2B5EF4-FFF2-40B4-BE49-F238E27FC236}">
                      <a16:creationId xmlns:a16="http://schemas.microsoft.com/office/drawing/2014/main" id="{8808ED2C-CC1C-4E41-B914-9930C90530A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7968" name="Line 189">
                    <a:extLst>
                      <a:ext uri="{FF2B5EF4-FFF2-40B4-BE49-F238E27FC236}">
                        <a16:creationId xmlns:a16="http://schemas.microsoft.com/office/drawing/2014/main" id="{4B6F23CB-D33C-5A40-8C79-E58AD2B04A4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69" name="Line 190">
                    <a:extLst>
                      <a:ext uri="{FF2B5EF4-FFF2-40B4-BE49-F238E27FC236}">
                        <a16:creationId xmlns:a16="http://schemas.microsoft.com/office/drawing/2014/main" id="{48BC1283-8085-0A4F-8650-8F053462319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0" name="Line 191">
                    <a:extLst>
                      <a:ext uri="{FF2B5EF4-FFF2-40B4-BE49-F238E27FC236}">
                        <a16:creationId xmlns:a16="http://schemas.microsoft.com/office/drawing/2014/main" id="{F42708BD-5A34-BD4D-977B-0DD633147C5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71" name="Line 192">
                    <a:extLst>
                      <a:ext uri="{FF2B5EF4-FFF2-40B4-BE49-F238E27FC236}">
                        <a16:creationId xmlns:a16="http://schemas.microsoft.com/office/drawing/2014/main" id="{23F63245-3553-7445-9B97-3BA5489501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963" name="Group 193">
                  <a:extLst>
                    <a:ext uri="{FF2B5EF4-FFF2-40B4-BE49-F238E27FC236}">
                      <a16:creationId xmlns:a16="http://schemas.microsoft.com/office/drawing/2014/main" id="{E8AE9EC0-8F26-E043-98A6-74662A101C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7964" name="Line 194">
                    <a:extLst>
                      <a:ext uri="{FF2B5EF4-FFF2-40B4-BE49-F238E27FC236}">
                        <a16:creationId xmlns:a16="http://schemas.microsoft.com/office/drawing/2014/main" id="{91D0B730-1EC9-B940-97FF-0B19AF2ADEA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65" name="Line 195">
                    <a:extLst>
                      <a:ext uri="{FF2B5EF4-FFF2-40B4-BE49-F238E27FC236}">
                        <a16:creationId xmlns:a16="http://schemas.microsoft.com/office/drawing/2014/main" id="{4A83E4D4-E9BC-1243-9DB0-6AACE7BA79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66" name="Line 196">
                    <a:extLst>
                      <a:ext uri="{FF2B5EF4-FFF2-40B4-BE49-F238E27FC236}">
                        <a16:creationId xmlns:a16="http://schemas.microsoft.com/office/drawing/2014/main" id="{53401BAD-B843-C04D-AE20-A5E9981518E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967" name="Line 197">
                    <a:extLst>
                      <a:ext uri="{FF2B5EF4-FFF2-40B4-BE49-F238E27FC236}">
                        <a16:creationId xmlns:a16="http://schemas.microsoft.com/office/drawing/2014/main" id="{1A434628-75BB-0D43-80D3-776A9D7471A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7813" name="Group 198">
              <a:extLst>
                <a:ext uri="{FF2B5EF4-FFF2-40B4-BE49-F238E27FC236}">
                  <a16:creationId xmlns:a16="http://schemas.microsoft.com/office/drawing/2014/main" id="{455E2C43-7ECA-A947-9364-6EF72A1716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67914" name="Line 199">
                <a:extLst>
                  <a:ext uri="{FF2B5EF4-FFF2-40B4-BE49-F238E27FC236}">
                    <a16:creationId xmlns:a16="http://schemas.microsoft.com/office/drawing/2014/main" id="{D907F9BF-6FD6-9E48-9E5F-001B15A9D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5" name="Line 200">
                <a:extLst>
                  <a:ext uri="{FF2B5EF4-FFF2-40B4-BE49-F238E27FC236}">
                    <a16:creationId xmlns:a16="http://schemas.microsoft.com/office/drawing/2014/main" id="{4F9C6C8B-02EC-7D4B-AAEA-A184C2757A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6" name="Line 201">
                <a:extLst>
                  <a:ext uri="{FF2B5EF4-FFF2-40B4-BE49-F238E27FC236}">
                    <a16:creationId xmlns:a16="http://schemas.microsoft.com/office/drawing/2014/main" id="{A7F0AD48-4278-9348-A578-01209298BD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7" name="Line 202">
                <a:extLst>
                  <a:ext uri="{FF2B5EF4-FFF2-40B4-BE49-F238E27FC236}">
                    <a16:creationId xmlns:a16="http://schemas.microsoft.com/office/drawing/2014/main" id="{39C241E3-70F2-D340-A9BA-98F23B282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8" name="Line 203">
                <a:extLst>
                  <a:ext uri="{FF2B5EF4-FFF2-40B4-BE49-F238E27FC236}">
                    <a16:creationId xmlns:a16="http://schemas.microsoft.com/office/drawing/2014/main" id="{65871A31-D8D6-E840-B011-2D04613441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19" name="Line 204">
                <a:extLst>
                  <a:ext uri="{FF2B5EF4-FFF2-40B4-BE49-F238E27FC236}">
                    <a16:creationId xmlns:a16="http://schemas.microsoft.com/office/drawing/2014/main" id="{D3882729-5B7A-6E44-9A70-A5CA38B835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0" name="Line 205">
                <a:extLst>
                  <a:ext uri="{FF2B5EF4-FFF2-40B4-BE49-F238E27FC236}">
                    <a16:creationId xmlns:a16="http://schemas.microsoft.com/office/drawing/2014/main" id="{C5B0EEA7-A567-5846-BE53-0CE38BC5F5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1" name="Line 206">
                <a:extLst>
                  <a:ext uri="{FF2B5EF4-FFF2-40B4-BE49-F238E27FC236}">
                    <a16:creationId xmlns:a16="http://schemas.microsoft.com/office/drawing/2014/main" id="{DC21F013-C557-8249-8016-5352050DF0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2" name="Line 207">
                <a:extLst>
                  <a:ext uri="{FF2B5EF4-FFF2-40B4-BE49-F238E27FC236}">
                    <a16:creationId xmlns:a16="http://schemas.microsoft.com/office/drawing/2014/main" id="{2EF3E3BB-41E4-9648-B4B2-9FCC006074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3" name="Line 208">
                <a:extLst>
                  <a:ext uri="{FF2B5EF4-FFF2-40B4-BE49-F238E27FC236}">
                    <a16:creationId xmlns:a16="http://schemas.microsoft.com/office/drawing/2014/main" id="{F2F1FAEF-3B6F-244D-A6A5-DE8C42060E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4" name="Line 209">
                <a:extLst>
                  <a:ext uri="{FF2B5EF4-FFF2-40B4-BE49-F238E27FC236}">
                    <a16:creationId xmlns:a16="http://schemas.microsoft.com/office/drawing/2014/main" id="{9CC1BF0C-4E98-3C49-95B9-BFA361A694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5" name="Line 210">
                <a:extLst>
                  <a:ext uri="{FF2B5EF4-FFF2-40B4-BE49-F238E27FC236}">
                    <a16:creationId xmlns:a16="http://schemas.microsoft.com/office/drawing/2014/main" id="{48C138BE-7588-5741-8CCE-BECEAE795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6" name="Line 211">
                <a:extLst>
                  <a:ext uri="{FF2B5EF4-FFF2-40B4-BE49-F238E27FC236}">
                    <a16:creationId xmlns:a16="http://schemas.microsoft.com/office/drawing/2014/main" id="{AAC1D160-E41B-7141-A7D9-5BA506758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7" name="Line 212">
                <a:extLst>
                  <a:ext uri="{FF2B5EF4-FFF2-40B4-BE49-F238E27FC236}">
                    <a16:creationId xmlns:a16="http://schemas.microsoft.com/office/drawing/2014/main" id="{218F044D-134D-2C4E-8AC9-5E7B488D1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928" name="Line 213">
                <a:extLst>
                  <a:ext uri="{FF2B5EF4-FFF2-40B4-BE49-F238E27FC236}">
                    <a16:creationId xmlns:a16="http://schemas.microsoft.com/office/drawing/2014/main" id="{368C98D9-03FC-0C4F-9943-0767713A5C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929" name="Group 214">
                <a:extLst>
                  <a:ext uri="{FF2B5EF4-FFF2-40B4-BE49-F238E27FC236}">
                    <a16:creationId xmlns:a16="http://schemas.microsoft.com/office/drawing/2014/main" id="{0DE0BDC9-A285-4146-B32B-280F26B26CB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940" name="Line 215">
                  <a:extLst>
                    <a:ext uri="{FF2B5EF4-FFF2-40B4-BE49-F238E27FC236}">
                      <a16:creationId xmlns:a16="http://schemas.microsoft.com/office/drawing/2014/main" id="{7845AEE6-BC1F-7044-89C2-DA743DAD76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1" name="Line 216">
                  <a:extLst>
                    <a:ext uri="{FF2B5EF4-FFF2-40B4-BE49-F238E27FC236}">
                      <a16:creationId xmlns:a16="http://schemas.microsoft.com/office/drawing/2014/main" id="{2A413EAF-1EC2-8942-98BD-B84DA104EC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2" name="Line 217">
                  <a:extLst>
                    <a:ext uri="{FF2B5EF4-FFF2-40B4-BE49-F238E27FC236}">
                      <a16:creationId xmlns:a16="http://schemas.microsoft.com/office/drawing/2014/main" id="{68A22F6E-6EC6-3B47-A7C2-903BD1C8390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43" name="Line 218">
                  <a:extLst>
                    <a:ext uri="{FF2B5EF4-FFF2-40B4-BE49-F238E27FC236}">
                      <a16:creationId xmlns:a16="http://schemas.microsoft.com/office/drawing/2014/main" id="{691ADD33-A19A-5B46-9C15-04B22D6EAD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930" name="Group 219">
                <a:extLst>
                  <a:ext uri="{FF2B5EF4-FFF2-40B4-BE49-F238E27FC236}">
                    <a16:creationId xmlns:a16="http://schemas.microsoft.com/office/drawing/2014/main" id="{9ADF1959-9B0F-5D45-88B6-EF73076FEC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936" name="Line 220">
                  <a:extLst>
                    <a:ext uri="{FF2B5EF4-FFF2-40B4-BE49-F238E27FC236}">
                      <a16:creationId xmlns:a16="http://schemas.microsoft.com/office/drawing/2014/main" id="{6B0C56B7-A05F-ED45-A734-F4C371A68F9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7" name="Line 221">
                  <a:extLst>
                    <a:ext uri="{FF2B5EF4-FFF2-40B4-BE49-F238E27FC236}">
                      <a16:creationId xmlns:a16="http://schemas.microsoft.com/office/drawing/2014/main" id="{5255CBA6-D52B-A746-93CC-EC114FFD91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8" name="Line 222">
                  <a:extLst>
                    <a:ext uri="{FF2B5EF4-FFF2-40B4-BE49-F238E27FC236}">
                      <a16:creationId xmlns:a16="http://schemas.microsoft.com/office/drawing/2014/main" id="{DA08F28D-B844-9843-8478-20732B2174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9" name="Line 223">
                  <a:extLst>
                    <a:ext uri="{FF2B5EF4-FFF2-40B4-BE49-F238E27FC236}">
                      <a16:creationId xmlns:a16="http://schemas.microsoft.com/office/drawing/2014/main" id="{3A6DA216-A2BB-1146-800C-FDB0EED211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931" name="Group 224">
                <a:extLst>
                  <a:ext uri="{FF2B5EF4-FFF2-40B4-BE49-F238E27FC236}">
                    <a16:creationId xmlns:a16="http://schemas.microsoft.com/office/drawing/2014/main" id="{49AF47F5-8BD9-A24B-90F3-0681529571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932" name="Line 225">
                  <a:extLst>
                    <a:ext uri="{FF2B5EF4-FFF2-40B4-BE49-F238E27FC236}">
                      <a16:creationId xmlns:a16="http://schemas.microsoft.com/office/drawing/2014/main" id="{11B7EA14-AC06-4548-B47B-EFB526A799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3" name="Line 226">
                  <a:extLst>
                    <a:ext uri="{FF2B5EF4-FFF2-40B4-BE49-F238E27FC236}">
                      <a16:creationId xmlns:a16="http://schemas.microsoft.com/office/drawing/2014/main" id="{AAFDC00E-CCE7-FA4B-9D04-62010C0345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4" name="Line 227">
                  <a:extLst>
                    <a:ext uri="{FF2B5EF4-FFF2-40B4-BE49-F238E27FC236}">
                      <a16:creationId xmlns:a16="http://schemas.microsoft.com/office/drawing/2014/main" id="{912B8771-15D5-984B-8090-352D2BA9048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35" name="Line 228">
                  <a:extLst>
                    <a:ext uri="{FF2B5EF4-FFF2-40B4-BE49-F238E27FC236}">
                      <a16:creationId xmlns:a16="http://schemas.microsoft.com/office/drawing/2014/main" id="{FA24758A-9BD2-CE41-8CC5-60DF7923E43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814" name="Group 229">
              <a:extLst>
                <a:ext uri="{FF2B5EF4-FFF2-40B4-BE49-F238E27FC236}">
                  <a16:creationId xmlns:a16="http://schemas.microsoft.com/office/drawing/2014/main" id="{5098B4D1-DADA-E446-9301-42BE3B6168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67884" name="Line 230">
                <a:extLst>
                  <a:ext uri="{FF2B5EF4-FFF2-40B4-BE49-F238E27FC236}">
                    <a16:creationId xmlns:a16="http://schemas.microsoft.com/office/drawing/2014/main" id="{61DC6114-9E8D-5842-BEBA-A0BFE51B11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5" name="Line 231">
                <a:extLst>
                  <a:ext uri="{FF2B5EF4-FFF2-40B4-BE49-F238E27FC236}">
                    <a16:creationId xmlns:a16="http://schemas.microsoft.com/office/drawing/2014/main" id="{F2EB5336-BB90-104B-8E53-BA5D3E70CC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6" name="Line 232">
                <a:extLst>
                  <a:ext uri="{FF2B5EF4-FFF2-40B4-BE49-F238E27FC236}">
                    <a16:creationId xmlns:a16="http://schemas.microsoft.com/office/drawing/2014/main" id="{AAC22C27-5711-5D49-A3D4-47552969CA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7" name="Line 233">
                <a:extLst>
                  <a:ext uri="{FF2B5EF4-FFF2-40B4-BE49-F238E27FC236}">
                    <a16:creationId xmlns:a16="http://schemas.microsoft.com/office/drawing/2014/main" id="{9F75DDE1-421A-FE44-988D-344C41DD6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8" name="Line 234">
                <a:extLst>
                  <a:ext uri="{FF2B5EF4-FFF2-40B4-BE49-F238E27FC236}">
                    <a16:creationId xmlns:a16="http://schemas.microsoft.com/office/drawing/2014/main" id="{854162F5-84D7-B047-890E-D3B1043D4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89" name="Line 235">
                <a:extLst>
                  <a:ext uri="{FF2B5EF4-FFF2-40B4-BE49-F238E27FC236}">
                    <a16:creationId xmlns:a16="http://schemas.microsoft.com/office/drawing/2014/main" id="{EA6781FD-4CB7-364D-BCE8-CD5040513F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0" name="Line 236">
                <a:extLst>
                  <a:ext uri="{FF2B5EF4-FFF2-40B4-BE49-F238E27FC236}">
                    <a16:creationId xmlns:a16="http://schemas.microsoft.com/office/drawing/2014/main" id="{217E53F4-235E-2D4D-A498-D562DE4438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1" name="Line 237">
                <a:extLst>
                  <a:ext uri="{FF2B5EF4-FFF2-40B4-BE49-F238E27FC236}">
                    <a16:creationId xmlns:a16="http://schemas.microsoft.com/office/drawing/2014/main" id="{D02E6618-FD51-C044-AC56-C73B7DDBF4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2" name="Line 238">
                <a:extLst>
                  <a:ext uri="{FF2B5EF4-FFF2-40B4-BE49-F238E27FC236}">
                    <a16:creationId xmlns:a16="http://schemas.microsoft.com/office/drawing/2014/main" id="{C7D11329-BEBA-7D4B-9D13-44F4F0D951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3" name="Line 239">
                <a:extLst>
                  <a:ext uri="{FF2B5EF4-FFF2-40B4-BE49-F238E27FC236}">
                    <a16:creationId xmlns:a16="http://schemas.microsoft.com/office/drawing/2014/main" id="{36DCFFA3-3AFC-A443-AAEF-3981C03D6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4" name="Line 240">
                <a:extLst>
                  <a:ext uri="{FF2B5EF4-FFF2-40B4-BE49-F238E27FC236}">
                    <a16:creationId xmlns:a16="http://schemas.microsoft.com/office/drawing/2014/main" id="{FED5D556-C43F-664C-A20E-F9F2985609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5" name="Line 241">
                <a:extLst>
                  <a:ext uri="{FF2B5EF4-FFF2-40B4-BE49-F238E27FC236}">
                    <a16:creationId xmlns:a16="http://schemas.microsoft.com/office/drawing/2014/main" id="{2708C6DA-BFB2-5446-83ED-FA5BD1DB72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6" name="Line 242">
                <a:extLst>
                  <a:ext uri="{FF2B5EF4-FFF2-40B4-BE49-F238E27FC236}">
                    <a16:creationId xmlns:a16="http://schemas.microsoft.com/office/drawing/2014/main" id="{E22B261D-5207-D04A-9069-013163D10F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7" name="Line 243">
                <a:extLst>
                  <a:ext uri="{FF2B5EF4-FFF2-40B4-BE49-F238E27FC236}">
                    <a16:creationId xmlns:a16="http://schemas.microsoft.com/office/drawing/2014/main" id="{CFDC44FD-91F2-5B4E-BBEC-E8949079A9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98" name="Line 244">
                <a:extLst>
                  <a:ext uri="{FF2B5EF4-FFF2-40B4-BE49-F238E27FC236}">
                    <a16:creationId xmlns:a16="http://schemas.microsoft.com/office/drawing/2014/main" id="{34886945-C111-F242-B1A2-E938B8498E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899" name="Group 245">
                <a:extLst>
                  <a:ext uri="{FF2B5EF4-FFF2-40B4-BE49-F238E27FC236}">
                    <a16:creationId xmlns:a16="http://schemas.microsoft.com/office/drawing/2014/main" id="{82926A14-CA06-FE4E-AECB-0813AE763A1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910" name="Line 246">
                  <a:extLst>
                    <a:ext uri="{FF2B5EF4-FFF2-40B4-BE49-F238E27FC236}">
                      <a16:creationId xmlns:a16="http://schemas.microsoft.com/office/drawing/2014/main" id="{AE7D5D52-70F3-F547-B827-4FAEB23E0C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11" name="Line 247">
                  <a:extLst>
                    <a:ext uri="{FF2B5EF4-FFF2-40B4-BE49-F238E27FC236}">
                      <a16:creationId xmlns:a16="http://schemas.microsoft.com/office/drawing/2014/main" id="{8EF4D8A3-E357-6849-AB4A-8925E1D5D21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12" name="Line 248">
                  <a:extLst>
                    <a:ext uri="{FF2B5EF4-FFF2-40B4-BE49-F238E27FC236}">
                      <a16:creationId xmlns:a16="http://schemas.microsoft.com/office/drawing/2014/main" id="{D85E0FB0-43C2-A842-AC80-1BF7A3A774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13" name="Line 249">
                  <a:extLst>
                    <a:ext uri="{FF2B5EF4-FFF2-40B4-BE49-F238E27FC236}">
                      <a16:creationId xmlns:a16="http://schemas.microsoft.com/office/drawing/2014/main" id="{270D5000-1ACF-514D-8A5E-F2BF70F4F3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900" name="Group 250">
                <a:extLst>
                  <a:ext uri="{FF2B5EF4-FFF2-40B4-BE49-F238E27FC236}">
                    <a16:creationId xmlns:a16="http://schemas.microsoft.com/office/drawing/2014/main" id="{1CF016F7-A6C0-2A43-828B-49189F2869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906" name="Line 251">
                  <a:extLst>
                    <a:ext uri="{FF2B5EF4-FFF2-40B4-BE49-F238E27FC236}">
                      <a16:creationId xmlns:a16="http://schemas.microsoft.com/office/drawing/2014/main" id="{AB8F562E-E43B-754C-A78B-0B9171BDF3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7" name="Line 252">
                  <a:extLst>
                    <a:ext uri="{FF2B5EF4-FFF2-40B4-BE49-F238E27FC236}">
                      <a16:creationId xmlns:a16="http://schemas.microsoft.com/office/drawing/2014/main" id="{90E4A57F-DCC5-8146-8EFC-DF3ED38782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8" name="Line 253">
                  <a:extLst>
                    <a:ext uri="{FF2B5EF4-FFF2-40B4-BE49-F238E27FC236}">
                      <a16:creationId xmlns:a16="http://schemas.microsoft.com/office/drawing/2014/main" id="{7BB5BA18-4AAD-F144-BE1F-079CA9E692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9" name="Line 254">
                  <a:extLst>
                    <a:ext uri="{FF2B5EF4-FFF2-40B4-BE49-F238E27FC236}">
                      <a16:creationId xmlns:a16="http://schemas.microsoft.com/office/drawing/2014/main" id="{2F9AF2D1-A4FF-5342-8AAC-03ED3C56B7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901" name="Group 255">
                <a:extLst>
                  <a:ext uri="{FF2B5EF4-FFF2-40B4-BE49-F238E27FC236}">
                    <a16:creationId xmlns:a16="http://schemas.microsoft.com/office/drawing/2014/main" id="{253D9493-FF67-F747-9AAA-354C5D283A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902" name="Line 256">
                  <a:extLst>
                    <a:ext uri="{FF2B5EF4-FFF2-40B4-BE49-F238E27FC236}">
                      <a16:creationId xmlns:a16="http://schemas.microsoft.com/office/drawing/2014/main" id="{32803957-7508-9C40-9723-2CA0EFF8D63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3" name="Line 257">
                  <a:extLst>
                    <a:ext uri="{FF2B5EF4-FFF2-40B4-BE49-F238E27FC236}">
                      <a16:creationId xmlns:a16="http://schemas.microsoft.com/office/drawing/2014/main" id="{87E4A912-5DC1-0A48-8F5B-8D25699C51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4" name="Line 258">
                  <a:extLst>
                    <a:ext uri="{FF2B5EF4-FFF2-40B4-BE49-F238E27FC236}">
                      <a16:creationId xmlns:a16="http://schemas.microsoft.com/office/drawing/2014/main" id="{F5326072-BC75-724D-BFE5-C9F66933E12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905" name="Line 259">
                  <a:extLst>
                    <a:ext uri="{FF2B5EF4-FFF2-40B4-BE49-F238E27FC236}">
                      <a16:creationId xmlns:a16="http://schemas.microsoft.com/office/drawing/2014/main" id="{43DC0112-E7D5-A349-80BA-E042D7838C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815" name="Group 260">
              <a:extLst>
                <a:ext uri="{FF2B5EF4-FFF2-40B4-BE49-F238E27FC236}">
                  <a16:creationId xmlns:a16="http://schemas.microsoft.com/office/drawing/2014/main" id="{24B96B10-74CB-724B-B76E-1327769028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67854" name="Line 261">
                <a:extLst>
                  <a:ext uri="{FF2B5EF4-FFF2-40B4-BE49-F238E27FC236}">
                    <a16:creationId xmlns:a16="http://schemas.microsoft.com/office/drawing/2014/main" id="{FBA24A49-7528-994F-9006-8BE61CAE01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5" name="Line 262">
                <a:extLst>
                  <a:ext uri="{FF2B5EF4-FFF2-40B4-BE49-F238E27FC236}">
                    <a16:creationId xmlns:a16="http://schemas.microsoft.com/office/drawing/2014/main" id="{15D5BEC7-948A-4744-9C9C-588F3FB82A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6" name="Line 263">
                <a:extLst>
                  <a:ext uri="{FF2B5EF4-FFF2-40B4-BE49-F238E27FC236}">
                    <a16:creationId xmlns:a16="http://schemas.microsoft.com/office/drawing/2014/main" id="{444BF4B7-67B8-3C45-B60B-F452E38D15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7" name="Line 264">
                <a:extLst>
                  <a:ext uri="{FF2B5EF4-FFF2-40B4-BE49-F238E27FC236}">
                    <a16:creationId xmlns:a16="http://schemas.microsoft.com/office/drawing/2014/main" id="{48A502CE-D129-7345-AA5E-E1F3C9EB9F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8" name="Line 265">
                <a:extLst>
                  <a:ext uri="{FF2B5EF4-FFF2-40B4-BE49-F238E27FC236}">
                    <a16:creationId xmlns:a16="http://schemas.microsoft.com/office/drawing/2014/main" id="{A31BB7A7-AC06-5D4B-ACE0-1EC99B8CD4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59" name="Line 266">
                <a:extLst>
                  <a:ext uri="{FF2B5EF4-FFF2-40B4-BE49-F238E27FC236}">
                    <a16:creationId xmlns:a16="http://schemas.microsoft.com/office/drawing/2014/main" id="{9846BDE2-1BDF-FD4F-B2D5-A38F806F49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0" name="Line 267">
                <a:extLst>
                  <a:ext uri="{FF2B5EF4-FFF2-40B4-BE49-F238E27FC236}">
                    <a16:creationId xmlns:a16="http://schemas.microsoft.com/office/drawing/2014/main" id="{1A6726DD-259E-1746-8DAA-01086C81AC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1" name="Line 268">
                <a:extLst>
                  <a:ext uri="{FF2B5EF4-FFF2-40B4-BE49-F238E27FC236}">
                    <a16:creationId xmlns:a16="http://schemas.microsoft.com/office/drawing/2014/main" id="{1864EEDE-4EFB-2F4C-8C01-54DFB15D4C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2" name="Line 269">
                <a:extLst>
                  <a:ext uri="{FF2B5EF4-FFF2-40B4-BE49-F238E27FC236}">
                    <a16:creationId xmlns:a16="http://schemas.microsoft.com/office/drawing/2014/main" id="{4D4B8890-CA6C-7F43-B055-1AD1480729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3" name="Line 270">
                <a:extLst>
                  <a:ext uri="{FF2B5EF4-FFF2-40B4-BE49-F238E27FC236}">
                    <a16:creationId xmlns:a16="http://schemas.microsoft.com/office/drawing/2014/main" id="{EC6F5B43-17CC-F341-AE91-FB392DD035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4" name="Line 271">
                <a:extLst>
                  <a:ext uri="{FF2B5EF4-FFF2-40B4-BE49-F238E27FC236}">
                    <a16:creationId xmlns:a16="http://schemas.microsoft.com/office/drawing/2014/main" id="{CB6E2F10-E315-1144-A23E-D371D52105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5" name="Line 272">
                <a:extLst>
                  <a:ext uri="{FF2B5EF4-FFF2-40B4-BE49-F238E27FC236}">
                    <a16:creationId xmlns:a16="http://schemas.microsoft.com/office/drawing/2014/main" id="{748AB31A-6FD2-9341-9B25-CE1C1196F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6" name="Line 273">
                <a:extLst>
                  <a:ext uri="{FF2B5EF4-FFF2-40B4-BE49-F238E27FC236}">
                    <a16:creationId xmlns:a16="http://schemas.microsoft.com/office/drawing/2014/main" id="{DE4B9353-5030-804E-9B8D-39E56F81D1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7" name="Line 274">
                <a:extLst>
                  <a:ext uri="{FF2B5EF4-FFF2-40B4-BE49-F238E27FC236}">
                    <a16:creationId xmlns:a16="http://schemas.microsoft.com/office/drawing/2014/main" id="{1C65CF39-4402-3B4F-95CF-2A96AA7D0C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868" name="Line 275">
                <a:extLst>
                  <a:ext uri="{FF2B5EF4-FFF2-40B4-BE49-F238E27FC236}">
                    <a16:creationId xmlns:a16="http://schemas.microsoft.com/office/drawing/2014/main" id="{B176D211-24C3-2C4B-9908-D832525236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869" name="Group 276">
                <a:extLst>
                  <a:ext uri="{FF2B5EF4-FFF2-40B4-BE49-F238E27FC236}">
                    <a16:creationId xmlns:a16="http://schemas.microsoft.com/office/drawing/2014/main" id="{383A599E-308C-5F43-AB1D-8CC134A5AF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880" name="Line 277">
                  <a:extLst>
                    <a:ext uri="{FF2B5EF4-FFF2-40B4-BE49-F238E27FC236}">
                      <a16:creationId xmlns:a16="http://schemas.microsoft.com/office/drawing/2014/main" id="{9132C65C-A2B5-4A4B-AE23-05A8737839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81" name="Line 278">
                  <a:extLst>
                    <a:ext uri="{FF2B5EF4-FFF2-40B4-BE49-F238E27FC236}">
                      <a16:creationId xmlns:a16="http://schemas.microsoft.com/office/drawing/2014/main" id="{2471ED2F-ACDA-E04F-8EC3-448B34828E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82" name="Line 279">
                  <a:extLst>
                    <a:ext uri="{FF2B5EF4-FFF2-40B4-BE49-F238E27FC236}">
                      <a16:creationId xmlns:a16="http://schemas.microsoft.com/office/drawing/2014/main" id="{11F0DA39-FFBF-F443-8832-F6189F3868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83" name="Line 280">
                  <a:extLst>
                    <a:ext uri="{FF2B5EF4-FFF2-40B4-BE49-F238E27FC236}">
                      <a16:creationId xmlns:a16="http://schemas.microsoft.com/office/drawing/2014/main" id="{B270DC33-D03B-B94E-910F-92AD624A3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870" name="Group 281">
                <a:extLst>
                  <a:ext uri="{FF2B5EF4-FFF2-40B4-BE49-F238E27FC236}">
                    <a16:creationId xmlns:a16="http://schemas.microsoft.com/office/drawing/2014/main" id="{5A2DB0F8-38F8-DC46-ABF1-CB59348BDC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876" name="Line 282">
                  <a:extLst>
                    <a:ext uri="{FF2B5EF4-FFF2-40B4-BE49-F238E27FC236}">
                      <a16:creationId xmlns:a16="http://schemas.microsoft.com/office/drawing/2014/main" id="{CB9537E7-FFE8-6E48-93DE-89317840FB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7" name="Line 283">
                  <a:extLst>
                    <a:ext uri="{FF2B5EF4-FFF2-40B4-BE49-F238E27FC236}">
                      <a16:creationId xmlns:a16="http://schemas.microsoft.com/office/drawing/2014/main" id="{13626C61-0EA9-8446-80B6-616BB7DFF4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8" name="Line 284">
                  <a:extLst>
                    <a:ext uri="{FF2B5EF4-FFF2-40B4-BE49-F238E27FC236}">
                      <a16:creationId xmlns:a16="http://schemas.microsoft.com/office/drawing/2014/main" id="{CDEBC472-BA26-8442-A758-5BC440B326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9" name="Line 285">
                  <a:extLst>
                    <a:ext uri="{FF2B5EF4-FFF2-40B4-BE49-F238E27FC236}">
                      <a16:creationId xmlns:a16="http://schemas.microsoft.com/office/drawing/2014/main" id="{09C76D7C-68F7-2545-842D-2FCB2815DD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871" name="Group 286">
                <a:extLst>
                  <a:ext uri="{FF2B5EF4-FFF2-40B4-BE49-F238E27FC236}">
                    <a16:creationId xmlns:a16="http://schemas.microsoft.com/office/drawing/2014/main" id="{A80C1F51-5F66-8649-9D0C-446FD57899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872" name="Line 287">
                  <a:extLst>
                    <a:ext uri="{FF2B5EF4-FFF2-40B4-BE49-F238E27FC236}">
                      <a16:creationId xmlns:a16="http://schemas.microsoft.com/office/drawing/2014/main" id="{6B071731-082C-4B4B-A42A-D46F405220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3" name="Line 288">
                  <a:extLst>
                    <a:ext uri="{FF2B5EF4-FFF2-40B4-BE49-F238E27FC236}">
                      <a16:creationId xmlns:a16="http://schemas.microsoft.com/office/drawing/2014/main" id="{4AF4F8C2-2CE4-BB4F-9EF6-7F4BC3D777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4" name="Line 289">
                  <a:extLst>
                    <a:ext uri="{FF2B5EF4-FFF2-40B4-BE49-F238E27FC236}">
                      <a16:creationId xmlns:a16="http://schemas.microsoft.com/office/drawing/2014/main" id="{9017AF21-A2C5-6540-9751-29E4E4B1E4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75" name="Line 290">
                  <a:extLst>
                    <a:ext uri="{FF2B5EF4-FFF2-40B4-BE49-F238E27FC236}">
                      <a16:creationId xmlns:a16="http://schemas.microsoft.com/office/drawing/2014/main" id="{84DC91B3-BE6C-FA4B-9205-4B24F57B0B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816" name="Line 291">
              <a:extLst>
                <a:ext uri="{FF2B5EF4-FFF2-40B4-BE49-F238E27FC236}">
                  <a16:creationId xmlns:a16="http://schemas.microsoft.com/office/drawing/2014/main" id="{2783C453-3D5B-2A44-96FF-23E995AD83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817" name="Line 292">
              <a:extLst>
                <a:ext uri="{FF2B5EF4-FFF2-40B4-BE49-F238E27FC236}">
                  <a16:creationId xmlns:a16="http://schemas.microsoft.com/office/drawing/2014/main" id="{2FB2DD11-51A1-B84F-AEAF-FE276FB2D2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818" name="Line 293">
              <a:extLst>
                <a:ext uri="{FF2B5EF4-FFF2-40B4-BE49-F238E27FC236}">
                  <a16:creationId xmlns:a16="http://schemas.microsoft.com/office/drawing/2014/main" id="{83608C62-DF40-2446-A47C-F51274F9C4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819" name="Line 294">
              <a:extLst>
                <a:ext uri="{FF2B5EF4-FFF2-40B4-BE49-F238E27FC236}">
                  <a16:creationId xmlns:a16="http://schemas.microsoft.com/office/drawing/2014/main" id="{73A0E03F-BE5F-FD47-89D1-48F8C181E2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820" name="Group 295">
              <a:extLst>
                <a:ext uri="{FF2B5EF4-FFF2-40B4-BE49-F238E27FC236}">
                  <a16:creationId xmlns:a16="http://schemas.microsoft.com/office/drawing/2014/main" id="{76D41CB1-27FB-0148-AFC6-610DB1939F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67822" name="AutoShape 296">
                <a:extLst>
                  <a:ext uri="{FF2B5EF4-FFF2-40B4-BE49-F238E27FC236}">
                    <a16:creationId xmlns:a16="http://schemas.microsoft.com/office/drawing/2014/main" id="{BF1F31D1-8EFB-EE46-9198-448CA25605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7823" name="Group 297">
                <a:extLst>
                  <a:ext uri="{FF2B5EF4-FFF2-40B4-BE49-F238E27FC236}">
                    <a16:creationId xmlns:a16="http://schemas.microsoft.com/office/drawing/2014/main" id="{1AE43940-171B-9844-8D0D-772DBC6283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7824" name="Line 298">
                  <a:extLst>
                    <a:ext uri="{FF2B5EF4-FFF2-40B4-BE49-F238E27FC236}">
                      <a16:creationId xmlns:a16="http://schemas.microsoft.com/office/drawing/2014/main" id="{1F8E2F4D-F0FE-B34C-9CA7-42A0F5BA66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5" name="Line 299">
                  <a:extLst>
                    <a:ext uri="{FF2B5EF4-FFF2-40B4-BE49-F238E27FC236}">
                      <a16:creationId xmlns:a16="http://schemas.microsoft.com/office/drawing/2014/main" id="{1EA87D9B-2265-2346-9353-F5A544996E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6" name="Line 300">
                  <a:extLst>
                    <a:ext uri="{FF2B5EF4-FFF2-40B4-BE49-F238E27FC236}">
                      <a16:creationId xmlns:a16="http://schemas.microsoft.com/office/drawing/2014/main" id="{4EFE2C75-052B-6C45-967F-4CCFBF14E6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7" name="Line 301">
                  <a:extLst>
                    <a:ext uri="{FF2B5EF4-FFF2-40B4-BE49-F238E27FC236}">
                      <a16:creationId xmlns:a16="http://schemas.microsoft.com/office/drawing/2014/main" id="{D4B67463-E59D-8E47-B414-F45E5FEDC7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8" name="Line 302">
                  <a:extLst>
                    <a:ext uri="{FF2B5EF4-FFF2-40B4-BE49-F238E27FC236}">
                      <a16:creationId xmlns:a16="http://schemas.microsoft.com/office/drawing/2014/main" id="{D0EDBCF7-7D01-B142-A267-97E2261776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29" name="Line 303">
                  <a:extLst>
                    <a:ext uri="{FF2B5EF4-FFF2-40B4-BE49-F238E27FC236}">
                      <a16:creationId xmlns:a16="http://schemas.microsoft.com/office/drawing/2014/main" id="{FF7E7348-3013-E14B-8454-250C01EF23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0" name="Line 304">
                  <a:extLst>
                    <a:ext uri="{FF2B5EF4-FFF2-40B4-BE49-F238E27FC236}">
                      <a16:creationId xmlns:a16="http://schemas.microsoft.com/office/drawing/2014/main" id="{BD4C7331-3C92-B04C-910D-E0274AC5BA9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1" name="Line 305">
                  <a:extLst>
                    <a:ext uri="{FF2B5EF4-FFF2-40B4-BE49-F238E27FC236}">
                      <a16:creationId xmlns:a16="http://schemas.microsoft.com/office/drawing/2014/main" id="{22CCB251-9DE3-A046-8888-C0B50DC7BB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2" name="Line 306">
                  <a:extLst>
                    <a:ext uri="{FF2B5EF4-FFF2-40B4-BE49-F238E27FC236}">
                      <a16:creationId xmlns:a16="http://schemas.microsoft.com/office/drawing/2014/main" id="{307172B9-4FC2-3841-B68A-91769358B2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3" name="Line 307">
                  <a:extLst>
                    <a:ext uri="{FF2B5EF4-FFF2-40B4-BE49-F238E27FC236}">
                      <a16:creationId xmlns:a16="http://schemas.microsoft.com/office/drawing/2014/main" id="{F7093A33-DB7E-7149-B742-7D8D7C1AB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4" name="Line 308">
                  <a:extLst>
                    <a:ext uri="{FF2B5EF4-FFF2-40B4-BE49-F238E27FC236}">
                      <a16:creationId xmlns:a16="http://schemas.microsoft.com/office/drawing/2014/main" id="{51E7BC35-9C81-9B47-AEB1-4D22362D33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5" name="Line 309">
                  <a:extLst>
                    <a:ext uri="{FF2B5EF4-FFF2-40B4-BE49-F238E27FC236}">
                      <a16:creationId xmlns:a16="http://schemas.microsoft.com/office/drawing/2014/main" id="{69E3D37E-A6F3-3F45-AA1C-00883884F9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6" name="Line 310">
                  <a:extLst>
                    <a:ext uri="{FF2B5EF4-FFF2-40B4-BE49-F238E27FC236}">
                      <a16:creationId xmlns:a16="http://schemas.microsoft.com/office/drawing/2014/main" id="{EC2B61AD-20B7-8543-BA56-6ADCC57AEE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7" name="Line 311">
                  <a:extLst>
                    <a:ext uri="{FF2B5EF4-FFF2-40B4-BE49-F238E27FC236}">
                      <a16:creationId xmlns:a16="http://schemas.microsoft.com/office/drawing/2014/main" id="{2EFEBDD2-A9E7-BB4C-ACF9-43F94CB664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838" name="Line 312">
                  <a:extLst>
                    <a:ext uri="{FF2B5EF4-FFF2-40B4-BE49-F238E27FC236}">
                      <a16:creationId xmlns:a16="http://schemas.microsoft.com/office/drawing/2014/main" id="{04A91F0A-7BDA-564B-98EC-DAE7ED8836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7839" name="Group 313">
                  <a:extLst>
                    <a:ext uri="{FF2B5EF4-FFF2-40B4-BE49-F238E27FC236}">
                      <a16:creationId xmlns:a16="http://schemas.microsoft.com/office/drawing/2014/main" id="{027D9B08-5CBB-E442-8115-A4D4F90389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7850" name="Line 314">
                    <a:extLst>
                      <a:ext uri="{FF2B5EF4-FFF2-40B4-BE49-F238E27FC236}">
                        <a16:creationId xmlns:a16="http://schemas.microsoft.com/office/drawing/2014/main" id="{69B8D361-8052-D24C-BC15-27EA84C635C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51" name="Line 315">
                    <a:extLst>
                      <a:ext uri="{FF2B5EF4-FFF2-40B4-BE49-F238E27FC236}">
                        <a16:creationId xmlns:a16="http://schemas.microsoft.com/office/drawing/2014/main" id="{F9B8F2B8-DA75-F249-BB05-C1E2522841C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52" name="Line 316">
                    <a:extLst>
                      <a:ext uri="{FF2B5EF4-FFF2-40B4-BE49-F238E27FC236}">
                        <a16:creationId xmlns:a16="http://schemas.microsoft.com/office/drawing/2014/main" id="{08764CAC-2829-C54E-9B46-4D360D8C67C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53" name="Line 317">
                    <a:extLst>
                      <a:ext uri="{FF2B5EF4-FFF2-40B4-BE49-F238E27FC236}">
                        <a16:creationId xmlns:a16="http://schemas.microsoft.com/office/drawing/2014/main" id="{FF370C79-F480-9E49-840B-2B720B4D0FE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840" name="Group 318">
                  <a:extLst>
                    <a:ext uri="{FF2B5EF4-FFF2-40B4-BE49-F238E27FC236}">
                      <a16:creationId xmlns:a16="http://schemas.microsoft.com/office/drawing/2014/main" id="{421BE6B1-34B1-5D4A-9881-FBCE2C3998C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7846" name="Line 319">
                    <a:extLst>
                      <a:ext uri="{FF2B5EF4-FFF2-40B4-BE49-F238E27FC236}">
                        <a16:creationId xmlns:a16="http://schemas.microsoft.com/office/drawing/2014/main" id="{CAB2B7EC-190B-F545-9F2D-7C7208BF69A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7" name="Line 320">
                    <a:extLst>
                      <a:ext uri="{FF2B5EF4-FFF2-40B4-BE49-F238E27FC236}">
                        <a16:creationId xmlns:a16="http://schemas.microsoft.com/office/drawing/2014/main" id="{22E1CAF1-FE94-4C48-8C28-4940508590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8" name="Line 321">
                    <a:extLst>
                      <a:ext uri="{FF2B5EF4-FFF2-40B4-BE49-F238E27FC236}">
                        <a16:creationId xmlns:a16="http://schemas.microsoft.com/office/drawing/2014/main" id="{9ACBF3EA-99C0-7146-95F7-9BC6E222EC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9" name="Line 322">
                    <a:extLst>
                      <a:ext uri="{FF2B5EF4-FFF2-40B4-BE49-F238E27FC236}">
                        <a16:creationId xmlns:a16="http://schemas.microsoft.com/office/drawing/2014/main" id="{63185299-DD26-E746-B058-03D4736466D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841" name="Group 323">
                  <a:extLst>
                    <a:ext uri="{FF2B5EF4-FFF2-40B4-BE49-F238E27FC236}">
                      <a16:creationId xmlns:a16="http://schemas.microsoft.com/office/drawing/2014/main" id="{93EB9047-F29C-BF49-926C-481AC3F5AF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7842" name="Line 324">
                    <a:extLst>
                      <a:ext uri="{FF2B5EF4-FFF2-40B4-BE49-F238E27FC236}">
                        <a16:creationId xmlns:a16="http://schemas.microsoft.com/office/drawing/2014/main" id="{6DD33071-0C9B-7744-82D5-FA489F1C9FE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3" name="Line 325">
                    <a:extLst>
                      <a:ext uri="{FF2B5EF4-FFF2-40B4-BE49-F238E27FC236}">
                        <a16:creationId xmlns:a16="http://schemas.microsoft.com/office/drawing/2014/main" id="{FFD680BC-D508-3D47-8700-7E41B8EB2A1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4" name="Line 326">
                    <a:extLst>
                      <a:ext uri="{FF2B5EF4-FFF2-40B4-BE49-F238E27FC236}">
                        <a16:creationId xmlns:a16="http://schemas.microsoft.com/office/drawing/2014/main" id="{7EDB850D-6490-3041-8482-6B9608CB0AE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45" name="Line 327">
                    <a:extLst>
                      <a:ext uri="{FF2B5EF4-FFF2-40B4-BE49-F238E27FC236}">
                        <a16:creationId xmlns:a16="http://schemas.microsoft.com/office/drawing/2014/main" id="{808DCD2F-F699-6648-A1B4-95C782AA35B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7821" name="Line 328">
              <a:extLst>
                <a:ext uri="{FF2B5EF4-FFF2-40B4-BE49-F238E27FC236}">
                  <a16:creationId xmlns:a16="http://schemas.microsoft.com/office/drawing/2014/main" id="{5DA4C63E-A0CA-9A4F-9436-8FE645696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96" name="Text Box 329">
            <a:extLst>
              <a:ext uri="{FF2B5EF4-FFF2-40B4-BE49-F238E27FC236}">
                <a16:creationId xmlns:a16="http://schemas.microsoft.com/office/drawing/2014/main" id="{49193DD2-E7F0-134C-8170-17E7500B6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4" y="3433763"/>
            <a:ext cx="1381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anchor MSC</a:t>
            </a:r>
          </a:p>
        </p:txBody>
      </p:sp>
      <p:grpSp>
        <p:nvGrpSpPr>
          <p:cNvPr id="67597" name="Group 330">
            <a:extLst>
              <a:ext uri="{FF2B5EF4-FFF2-40B4-BE49-F238E27FC236}">
                <a16:creationId xmlns:a16="http://schemas.microsoft.com/office/drawing/2014/main" id="{2164A640-A96F-6046-80E2-A3C47A7CBF43}"/>
              </a:ext>
            </a:extLst>
          </p:cNvPr>
          <p:cNvGrpSpPr>
            <a:grpSpLocks/>
          </p:cNvGrpSpPr>
          <p:nvPr/>
        </p:nvGrpSpPr>
        <p:grpSpPr bwMode="auto">
          <a:xfrm>
            <a:off x="4608514" y="4132263"/>
            <a:ext cx="1309687" cy="1147762"/>
            <a:chOff x="146" y="711"/>
            <a:chExt cx="825" cy="723"/>
          </a:xfrm>
        </p:grpSpPr>
        <p:sp>
          <p:nvSpPr>
            <p:cNvPr id="67606" name="AutoShape 331">
              <a:extLst>
                <a:ext uri="{FF2B5EF4-FFF2-40B4-BE49-F238E27FC236}">
                  <a16:creationId xmlns:a16="http://schemas.microsoft.com/office/drawing/2014/main" id="{AE1E0A54-E68C-3E4F-9A2C-0E69C8616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7" name="AutoShape 332">
              <a:extLst>
                <a:ext uri="{FF2B5EF4-FFF2-40B4-BE49-F238E27FC236}">
                  <a16:creationId xmlns:a16="http://schemas.microsoft.com/office/drawing/2014/main" id="{CC6BE10A-1A04-354D-8E74-6E023313B2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608" name="Group 333">
              <a:extLst>
                <a:ext uri="{FF2B5EF4-FFF2-40B4-BE49-F238E27FC236}">
                  <a16:creationId xmlns:a16="http://schemas.microsoft.com/office/drawing/2014/main" id="{2E4C8493-D9E2-B543-B70C-6DCBE5E634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67777" name="AutoShape 334">
                <a:extLst>
                  <a:ext uri="{FF2B5EF4-FFF2-40B4-BE49-F238E27FC236}">
                    <a16:creationId xmlns:a16="http://schemas.microsoft.com/office/drawing/2014/main" id="{8E358CBD-A924-D94F-A61E-F10D7E1D28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7778" name="Group 335">
                <a:extLst>
                  <a:ext uri="{FF2B5EF4-FFF2-40B4-BE49-F238E27FC236}">
                    <a16:creationId xmlns:a16="http://schemas.microsoft.com/office/drawing/2014/main" id="{1854161A-BD70-0242-BD3F-8B5BA9C4A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7779" name="Line 336">
                  <a:extLst>
                    <a:ext uri="{FF2B5EF4-FFF2-40B4-BE49-F238E27FC236}">
                      <a16:creationId xmlns:a16="http://schemas.microsoft.com/office/drawing/2014/main" id="{ED5FA793-ABC0-6D4C-BBBB-7149D763D6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0" name="Line 337">
                  <a:extLst>
                    <a:ext uri="{FF2B5EF4-FFF2-40B4-BE49-F238E27FC236}">
                      <a16:creationId xmlns:a16="http://schemas.microsoft.com/office/drawing/2014/main" id="{DA59CF1E-D631-A64E-B8E3-3CEAFC2888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1" name="Line 338">
                  <a:extLst>
                    <a:ext uri="{FF2B5EF4-FFF2-40B4-BE49-F238E27FC236}">
                      <a16:creationId xmlns:a16="http://schemas.microsoft.com/office/drawing/2014/main" id="{F9CB9473-0508-0E42-BD20-6B9FDCED1F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2" name="Line 339">
                  <a:extLst>
                    <a:ext uri="{FF2B5EF4-FFF2-40B4-BE49-F238E27FC236}">
                      <a16:creationId xmlns:a16="http://schemas.microsoft.com/office/drawing/2014/main" id="{A5D50B36-FD45-334A-8785-9807D18033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3" name="Line 340">
                  <a:extLst>
                    <a:ext uri="{FF2B5EF4-FFF2-40B4-BE49-F238E27FC236}">
                      <a16:creationId xmlns:a16="http://schemas.microsoft.com/office/drawing/2014/main" id="{D1619BBE-A23C-B342-AD29-F2570948BB1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4" name="Line 341">
                  <a:extLst>
                    <a:ext uri="{FF2B5EF4-FFF2-40B4-BE49-F238E27FC236}">
                      <a16:creationId xmlns:a16="http://schemas.microsoft.com/office/drawing/2014/main" id="{BE000C6D-0522-3A49-90F4-80A01B9C6C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5" name="Line 342">
                  <a:extLst>
                    <a:ext uri="{FF2B5EF4-FFF2-40B4-BE49-F238E27FC236}">
                      <a16:creationId xmlns:a16="http://schemas.microsoft.com/office/drawing/2014/main" id="{F1414C1A-2573-7B4D-8F62-6DCD828304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6" name="Line 343">
                  <a:extLst>
                    <a:ext uri="{FF2B5EF4-FFF2-40B4-BE49-F238E27FC236}">
                      <a16:creationId xmlns:a16="http://schemas.microsoft.com/office/drawing/2014/main" id="{EA39101C-1BC4-844C-B496-2755D734E5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7" name="Line 344">
                  <a:extLst>
                    <a:ext uri="{FF2B5EF4-FFF2-40B4-BE49-F238E27FC236}">
                      <a16:creationId xmlns:a16="http://schemas.microsoft.com/office/drawing/2014/main" id="{2033937E-D7D1-F342-AF29-938384A5A2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8" name="Line 345">
                  <a:extLst>
                    <a:ext uri="{FF2B5EF4-FFF2-40B4-BE49-F238E27FC236}">
                      <a16:creationId xmlns:a16="http://schemas.microsoft.com/office/drawing/2014/main" id="{855C09EB-B73F-F74F-ADB5-E08BD31BD6A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89" name="Line 346">
                  <a:extLst>
                    <a:ext uri="{FF2B5EF4-FFF2-40B4-BE49-F238E27FC236}">
                      <a16:creationId xmlns:a16="http://schemas.microsoft.com/office/drawing/2014/main" id="{418ECEA8-87D9-C84A-8624-1B60456B547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90" name="Line 347">
                  <a:extLst>
                    <a:ext uri="{FF2B5EF4-FFF2-40B4-BE49-F238E27FC236}">
                      <a16:creationId xmlns:a16="http://schemas.microsoft.com/office/drawing/2014/main" id="{158468E2-60AF-1843-A737-638E02925A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91" name="Line 348">
                  <a:extLst>
                    <a:ext uri="{FF2B5EF4-FFF2-40B4-BE49-F238E27FC236}">
                      <a16:creationId xmlns:a16="http://schemas.microsoft.com/office/drawing/2014/main" id="{32E48F60-F14E-3B42-850C-2EF2545225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92" name="Line 349">
                  <a:extLst>
                    <a:ext uri="{FF2B5EF4-FFF2-40B4-BE49-F238E27FC236}">
                      <a16:creationId xmlns:a16="http://schemas.microsoft.com/office/drawing/2014/main" id="{A5E8053D-A98F-8D42-BEC9-E4744963A8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93" name="Line 350">
                  <a:extLst>
                    <a:ext uri="{FF2B5EF4-FFF2-40B4-BE49-F238E27FC236}">
                      <a16:creationId xmlns:a16="http://schemas.microsoft.com/office/drawing/2014/main" id="{572DD3EA-3C1F-EC44-A234-D3DCD87C4E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7794" name="Group 351">
                  <a:extLst>
                    <a:ext uri="{FF2B5EF4-FFF2-40B4-BE49-F238E27FC236}">
                      <a16:creationId xmlns:a16="http://schemas.microsoft.com/office/drawing/2014/main" id="{4382F6FD-15B6-4F48-9CCB-9048CB535DF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7805" name="Line 352">
                    <a:extLst>
                      <a:ext uri="{FF2B5EF4-FFF2-40B4-BE49-F238E27FC236}">
                        <a16:creationId xmlns:a16="http://schemas.microsoft.com/office/drawing/2014/main" id="{58DDA4DE-AD76-BD4D-AB14-91DBA6A546A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6" name="Line 353">
                    <a:extLst>
                      <a:ext uri="{FF2B5EF4-FFF2-40B4-BE49-F238E27FC236}">
                        <a16:creationId xmlns:a16="http://schemas.microsoft.com/office/drawing/2014/main" id="{01C3087C-2D87-7840-98BF-5E280995397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7" name="Line 354">
                    <a:extLst>
                      <a:ext uri="{FF2B5EF4-FFF2-40B4-BE49-F238E27FC236}">
                        <a16:creationId xmlns:a16="http://schemas.microsoft.com/office/drawing/2014/main" id="{5C5A71FD-47FF-B145-8F43-F34540E8515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8" name="Line 355">
                    <a:extLst>
                      <a:ext uri="{FF2B5EF4-FFF2-40B4-BE49-F238E27FC236}">
                        <a16:creationId xmlns:a16="http://schemas.microsoft.com/office/drawing/2014/main" id="{019B0F54-EF9B-9648-8E29-802F906B080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795" name="Group 356">
                  <a:extLst>
                    <a:ext uri="{FF2B5EF4-FFF2-40B4-BE49-F238E27FC236}">
                      <a16:creationId xmlns:a16="http://schemas.microsoft.com/office/drawing/2014/main" id="{20B0B6C0-BB78-9240-A6BF-8CCDBF08B5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7801" name="Line 357">
                    <a:extLst>
                      <a:ext uri="{FF2B5EF4-FFF2-40B4-BE49-F238E27FC236}">
                        <a16:creationId xmlns:a16="http://schemas.microsoft.com/office/drawing/2014/main" id="{EDF8605A-F582-554C-93C5-00618FDF3D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2" name="Line 358">
                    <a:extLst>
                      <a:ext uri="{FF2B5EF4-FFF2-40B4-BE49-F238E27FC236}">
                        <a16:creationId xmlns:a16="http://schemas.microsoft.com/office/drawing/2014/main" id="{159B0A85-9348-864F-9C9B-50DA44BC07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3" name="Line 359">
                    <a:extLst>
                      <a:ext uri="{FF2B5EF4-FFF2-40B4-BE49-F238E27FC236}">
                        <a16:creationId xmlns:a16="http://schemas.microsoft.com/office/drawing/2014/main" id="{8605FD2D-B7FC-104D-B45A-B33F803A11F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4" name="Line 360">
                    <a:extLst>
                      <a:ext uri="{FF2B5EF4-FFF2-40B4-BE49-F238E27FC236}">
                        <a16:creationId xmlns:a16="http://schemas.microsoft.com/office/drawing/2014/main" id="{3180634B-C620-7B46-8A02-7423D9AFF5E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796" name="Group 361">
                  <a:extLst>
                    <a:ext uri="{FF2B5EF4-FFF2-40B4-BE49-F238E27FC236}">
                      <a16:creationId xmlns:a16="http://schemas.microsoft.com/office/drawing/2014/main" id="{8DF8AFD9-AF4E-4441-A550-72A5A36E657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7797" name="Line 362">
                    <a:extLst>
                      <a:ext uri="{FF2B5EF4-FFF2-40B4-BE49-F238E27FC236}">
                        <a16:creationId xmlns:a16="http://schemas.microsoft.com/office/drawing/2014/main" id="{D77E4A4E-B7D9-414A-8A35-0CFC9BE5B1A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98" name="Line 363">
                    <a:extLst>
                      <a:ext uri="{FF2B5EF4-FFF2-40B4-BE49-F238E27FC236}">
                        <a16:creationId xmlns:a16="http://schemas.microsoft.com/office/drawing/2014/main" id="{E94096B9-4DA9-BB4A-8C15-4CB0E680B17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99" name="Line 364">
                    <a:extLst>
                      <a:ext uri="{FF2B5EF4-FFF2-40B4-BE49-F238E27FC236}">
                        <a16:creationId xmlns:a16="http://schemas.microsoft.com/office/drawing/2014/main" id="{D519ADBD-6C49-5E46-BD86-A44C67C30A4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800" name="Line 365">
                    <a:extLst>
                      <a:ext uri="{FF2B5EF4-FFF2-40B4-BE49-F238E27FC236}">
                        <a16:creationId xmlns:a16="http://schemas.microsoft.com/office/drawing/2014/main" id="{88598A17-7AA1-A24C-9767-B5EACA288F2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7609" name="Group 366">
              <a:extLst>
                <a:ext uri="{FF2B5EF4-FFF2-40B4-BE49-F238E27FC236}">
                  <a16:creationId xmlns:a16="http://schemas.microsoft.com/office/drawing/2014/main" id="{1CF0C29F-1101-1B40-870A-5A8DDCA8E0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67747" name="Line 367">
                <a:extLst>
                  <a:ext uri="{FF2B5EF4-FFF2-40B4-BE49-F238E27FC236}">
                    <a16:creationId xmlns:a16="http://schemas.microsoft.com/office/drawing/2014/main" id="{50F20269-B4F1-8241-BFAA-BEFEACC298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48" name="Line 368">
                <a:extLst>
                  <a:ext uri="{FF2B5EF4-FFF2-40B4-BE49-F238E27FC236}">
                    <a16:creationId xmlns:a16="http://schemas.microsoft.com/office/drawing/2014/main" id="{695A37A1-8041-4140-B3AF-9E2F621E6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49" name="Line 369">
                <a:extLst>
                  <a:ext uri="{FF2B5EF4-FFF2-40B4-BE49-F238E27FC236}">
                    <a16:creationId xmlns:a16="http://schemas.microsoft.com/office/drawing/2014/main" id="{E9DA3406-6D54-044F-BA57-78C36F286B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0" name="Line 370">
                <a:extLst>
                  <a:ext uri="{FF2B5EF4-FFF2-40B4-BE49-F238E27FC236}">
                    <a16:creationId xmlns:a16="http://schemas.microsoft.com/office/drawing/2014/main" id="{D6D26865-C544-6540-9E1F-3BA986F0A4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1" name="Line 371">
                <a:extLst>
                  <a:ext uri="{FF2B5EF4-FFF2-40B4-BE49-F238E27FC236}">
                    <a16:creationId xmlns:a16="http://schemas.microsoft.com/office/drawing/2014/main" id="{9F19D9F2-E740-914E-BF5C-746878625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2" name="Line 372">
                <a:extLst>
                  <a:ext uri="{FF2B5EF4-FFF2-40B4-BE49-F238E27FC236}">
                    <a16:creationId xmlns:a16="http://schemas.microsoft.com/office/drawing/2014/main" id="{D50A6578-02B1-0D41-84E9-8C150E6342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3" name="Line 373">
                <a:extLst>
                  <a:ext uri="{FF2B5EF4-FFF2-40B4-BE49-F238E27FC236}">
                    <a16:creationId xmlns:a16="http://schemas.microsoft.com/office/drawing/2014/main" id="{A61F715E-304C-AA4B-A495-1891E0B6A9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4" name="Line 374">
                <a:extLst>
                  <a:ext uri="{FF2B5EF4-FFF2-40B4-BE49-F238E27FC236}">
                    <a16:creationId xmlns:a16="http://schemas.microsoft.com/office/drawing/2014/main" id="{C1A20BC4-CFE2-7D42-84B7-9BCE6ACAC5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5" name="Line 375">
                <a:extLst>
                  <a:ext uri="{FF2B5EF4-FFF2-40B4-BE49-F238E27FC236}">
                    <a16:creationId xmlns:a16="http://schemas.microsoft.com/office/drawing/2014/main" id="{1405336B-50AF-2043-8200-6A501D1F6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6" name="Line 376">
                <a:extLst>
                  <a:ext uri="{FF2B5EF4-FFF2-40B4-BE49-F238E27FC236}">
                    <a16:creationId xmlns:a16="http://schemas.microsoft.com/office/drawing/2014/main" id="{9DC0FE64-15CE-E34B-A574-17A7DA2D97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7" name="Line 377">
                <a:extLst>
                  <a:ext uri="{FF2B5EF4-FFF2-40B4-BE49-F238E27FC236}">
                    <a16:creationId xmlns:a16="http://schemas.microsoft.com/office/drawing/2014/main" id="{EAEFABD4-49EA-E54E-AE47-F185FD738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8" name="Line 378">
                <a:extLst>
                  <a:ext uri="{FF2B5EF4-FFF2-40B4-BE49-F238E27FC236}">
                    <a16:creationId xmlns:a16="http://schemas.microsoft.com/office/drawing/2014/main" id="{23FD04DA-8EDD-FE42-B8EB-6F9DDEE4A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59" name="Line 379">
                <a:extLst>
                  <a:ext uri="{FF2B5EF4-FFF2-40B4-BE49-F238E27FC236}">
                    <a16:creationId xmlns:a16="http://schemas.microsoft.com/office/drawing/2014/main" id="{5BA197B5-139A-6246-9DFA-755DC936C4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60" name="Line 380">
                <a:extLst>
                  <a:ext uri="{FF2B5EF4-FFF2-40B4-BE49-F238E27FC236}">
                    <a16:creationId xmlns:a16="http://schemas.microsoft.com/office/drawing/2014/main" id="{B06A2292-4775-4147-BD48-BAD309E85F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61" name="Line 381">
                <a:extLst>
                  <a:ext uri="{FF2B5EF4-FFF2-40B4-BE49-F238E27FC236}">
                    <a16:creationId xmlns:a16="http://schemas.microsoft.com/office/drawing/2014/main" id="{69EF33F1-2B96-4243-933A-C4C0BD9DA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762" name="Group 382">
                <a:extLst>
                  <a:ext uri="{FF2B5EF4-FFF2-40B4-BE49-F238E27FC236}">
                    <a16:creationId xmlns:a16="http://schemas.microsoft.com/office/drawing/2014/main" id="{8EC0DF3D-3E2E-7D47-881A-4510A238E7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773" name="Line 383">
                  <a:extLst>
                    <a:ext uri="{FF2B5EF4-FFF2-40B4-BE49-F238E27FC236}">
                      <a16:creationId xmlns:a16="http://schemas.microsoft.com/office/drawing/2014/main" id="{FEB0A6B1-04C1-A44C-9EE0-C5B5BE92B71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4" name="Line 384">
                  <a:extLst>
                    <a:ext uri="{FF2B5EF4-FFF2-40B4-BE49-F238E27FC236}">
                      <a16:creationId xmlns:a16="http://schemas.microsoft.com/office/drawing/2014/main" id="{ADC2C552-E859-4348-8B9A-310D069FFF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5" name="Line 385">
                  <a:extLst>
                    <a:ext uri="{FF2B5EF4-FFF2-40B4-BE49-F238E27FC236}">
                      <a16:creationId xmlns:a16="http://schemas.microsoft.com/office/drawing/2014/main" id="{49F181EE-2623-3E48-864E-B0D33E1DEC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6" name="Line 386">
                  <a:extLst>
                    <a:ext uri="{FF2B5EF4-FFF2-40B4-BE49-F238E27FC236}">
                      <a16:creationId xmlns:a16="http://schemas.microsoft.com/office/drawing/2014/main" id="{1FF48BB8-16B8-684E-9BEA-71E9648C1FD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763" name="Group 387">
                <a:extLst>
                  <a:ext uri="{FF2B5EF4-FFF2-40B4-BE49-F238E27FC236}">
                    <a16:creationId xmlns:a16="http://schemas.microsoft.com/office/drawing/2014/main" id="{1DD9C489-7047-E04B-AA2B-89E4D0DE1C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769" name="Line 388">
                  <a:extLst>
                    <a:ext uri="{FF2B5EF4-FFF2-40B4-BE49-F238E27FC236}">
                      <a16:creationId xmlns:a16="http://schemas.microsoft.com/office/drawing/2014/main" id="{FB6F291F-6B52-054B-A973-9B5E47DA3B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0" name="Line 389">
                  <a:extLst>
                    <a:ext uri="{FF2B5EF4-FFF2-40B4-BE49-F238E27FC236}">
                      <a16:creationId xmlns:a16="http://schemas.microsoft.com/office/drawing/2014/main" id="{39FAA5C6-256E-C348-AAAD-FE68B0C6C8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1" name="Line 390">
                  <a:extLst>
                    <a:ext uri="{FF2B5EF4-FFF2-40B4-BE49-F238E27FC236}">
                      <a16:creationId xmlns:a16="http://schemas.microsoft.com/office/drawing/2014/main" id="{EED5FBBD-C5AC-5547-B9C9-4E3A1007D8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72" name="Line 391">
                  <a:extLst>
                    <a:ext uri="{FF2B5EF4-FFF2-40B4-BE49-F238E27FC236}">
                      <a16:creationId xmlns:a16="http://schemas.microsoft.com/office/drawing/2014/main" id="{78E82E10-F718-3D48-BFE5-EB2C7F1A47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764" name="Group 392">
                <a:extLst>
                  <a:ext uri="{FF2B5EF4-FFF2-40B4-BE49-F238E27FC236}">
                    <a16:creationId xmlns:a16="http://schemas.microsoft.com/office/drawing/2014/main" id="{FBCAF473-F9F7-CF47-9C50-2C43F28B3E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765" name="Line 393">
                  <a:extLst>
                    <a:ext uri="{FF2B5EF4-FFF2-40B4-BE49-F238E27FC236}">
                      <a16:creationId xmlns:a16="http://schemas.microsoft.com/office/drawing/2014/main" id="{586C1F6B-E1CD-7843-B3CD-9AD0AA6D44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66" name="Line 394">
                  <a:extLst>
                    <a:ext uri="{FF2B5EF4-FFF2-40B4-BE49-F238E27FC236}">
                      <a16:creationId xmlns:a16="http://schemas.microsoft.com/office/drawing/2014/main" id="{109D7B0A-5598-3B4B-A6D5-B02470B751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67" name="Line 395">
                  <a:extLst>
                    <a:ext uri="{FF2B5EF4-FFF2-40B4-BE49-F238E27FC236}">
                      <a16:creationId xmlns:a16="http://schemas.microsoft.com/office/drawing/2014/main" id="{43C8CDDF-99DE-C045-BF5F-11F6CD2CF2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68" name="Line 396">
                  <a:extLst>
                    <a:ext uri="{FF2B5EF4-FFF2-40B4-BE49-F238E27FC236}">
                      <a16:creationId xmlns:a16="http://schemas.microsoft.com/office/drawing/2014/main" id="{D575CCCF-67F6-C740-ABBE-21B672EE38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7610" name="Group 397">
              <a:extLst>
                <a:ext uri="{FF2B5EF4-FFF2-40B4-BE49-F238E27FC236}">
                  <a16:creationId xmlns:a16="http://schemas.microsoft.com/office/drawing/2014/main" id="{8423AB7A-1D0B-294B-A561-278D33E40A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67717" name="Line 398">
                <a:extLst>
                  <a:ext uri="{FF2B5EF4-FFF2-40B4-BE49-F238E27FC236}">
                    <a16:creationId xmlns:a16="http://schemas.microsoft.com/office/drawing/2014/main" id="{C7606964-5106-7D40-968A-379C45A0B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18" name="Line 399">
                <a:extLst>
                  <a:ext uri="{FF2B5EF4-FFF2-40B4-BE49-F238E27FC236}">
                    <a16:creationId xmlns:a16="http://schemas.microsoft.com/office/drawing/2014/main" id="{2FABBDD1-2D1C-1546-9681-163438A1D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19" name="Line 400">
                <a:extLst>
                  <a:ext uri="{FF2B5EF4-FFF2-40B4-BE49-F238E27FC236}">
                    <a16:creationId xmlns:a16="http://schemas.microsoft.com/office/drawing/2014/main" id="{1C1AA883-0960-C249-8F25-422558D612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0" name="Line 401">
                <a:extLst>
                  <a:ext uri="{FF2B5EF4-FFF2-40B4-BE49-F238E27FC236}">
                    <a16:creationId xmlns:a16="http://schemas.microsoft.com/office/drawing/2014/main" id="{4CA4AC86-CF4E-8A44-95A8-A342897A8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1" name="Line 402">
                <a:extLst>
                  <a:ext uri="{FF2B5EF4-FFF2-40B4-BE49-F238E27FC236}">
                    <a16:creationId xmlns:a16="http://schemas.microsoft.com/office/drawing/2014/main" id="{DC735542-EA96-2743-973C-149C40B9CB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2" name="Line 403">
                <a:extLst>
                  <a:ext uri="{FF2B5EF4-FFF2-40B4-BE49-F238E27FC236}">
                    <a16:creationId xmlns:a16="http://schemas.microsoft.com/office/drawing/2014/main" id="{588ED053-4A0C-E848-9149-EA8E83A468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3" name="Line 404">
                <a:extLst>
                  <a:ext uri="{FF2B5EF4-FFF2-40B4-BE49-F238E27FC236}">
                    <a16:creationId xmlns:a16="http://schemas.microsoft.com/office/drawing/2014/main" id="{77CDD330-0A29-8548-8D72-94104FE230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4" name="Line 405">
                <a:extLst>
                  <a:ext uri="{FF2B5EF4-FFF2-40B4-BE49-F238E27FC236}">
                    <a16:creationId xmlns:a16="http://schemas.microsoft.com/office/drawing/2014/main" id="{BFCA52C8-C40E-AE48-9DF8-1FA2476754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5" name="Line 406">
                <a:extLst>
                  <a:ext uri="{FF2B5EF4-FFF2-40B4-BE49-F238E27FC236}">
                    <a16:creationId xmlns:a16="http://schemas.microsoft.com/office/drawing/2014/main" id="{FBF61BDF-F8EF-0C49-8B9C-E7564BE247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6" name="Line 407">
                <a:extLst>
                  <a:ext uri="{FF2B5EF4-FFF2-40B4-BE49-F238E27FC236}">
                    <a16:creationId xmlns:a16="http://schemas.microsoft.com/office/drawing/2014/main" id="{E175DDF6-A44D-B24A-98E5-DF407D365D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7" name="Line 408">
                <a:extLst>
                  <a:ext uri="{FF2B5EF4-FFF2-40B4-BE49-F238E27FC236}">
                    <a16:creationId xmlns:a16="http://schemas.microsoft.com/office/drawing/2014/main" id="{7825D9F3-17A5-BB4C-9458-B09F7BA2F7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8" name="Line 409">
                <a:extLst>
                  <a:ext uri="{FF2B5EF4-FFF2-40B4-BE49-F238E27FC236}">
                    <a16:creationId xmlns:a16="http://schemas.microsoft.com/office/drawing/2014/main" id="{78285138-DA28-EA47-8447-5264362E7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29" name="Line 410">
                <a:extLst>
                  <a:ext uri="{FF2B5EF4-FFF2-40B4-BE49-F238E27FC236}">
                    <a16:creationId xmlns:a16="http://schemas.microsoft.com/office/drawing/2014/main" id="{4C2AFD44-B029-3345-A3AB-465381602C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30" name="Line 411">
                <a:extLst>
                  <a:ext uri="{FF2B5EF4-FFF2-40B4-BE49-F238E27FC236}">
                    <a16:creationId xmlns:a16="http://schemas.microsoft.com/office/drawing/2014/main" id="{508300B9-2028-264A-9C0C-332F6FD725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731" name="Line 412">
                <a:extLst>
                  <a:ext uri="{FF2B5EF4-FFF2-40B4-BE49-F238E27FC236}">
                    <a16:creationId xmlns:a16="http://schemas.microsoft.com/office/drawing/2014/main" id="{D1D00F26-9797-EE4D-B21D-335DFA68DC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732" name="Group 413">
                <a:extLst>
                  <a:ext uri="{FF2B5EF4-FFF2-40B4-BE49-F238E27FC236}">
                    <a16:creationId xmlns:a16="http://schemas.microsoft.com/office/drawing/2014/main" id="{2CB3A6C8-D009-5648-AABA-F07BD3C01C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743" name="Line 414">
                  <a:extLst>
                    <a:ext uri="{FF2B5EF4-FFF2-40B4-BE49-F238E27FC236}">
                      <a16:creationId xmlns:a16="http://schemas.microsoft.com/office/drawing/2014/main" id="{B3F032D2-A882-BE4C-8642-A38D6448D1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4" name="Line 415">
                  <a:extLst>
                    <a:ext uri="{FF2B5EF4-FFF2-40B4-BE49-F238E27FC236}">
                      <a16:creationId xmlns:a16="http://schemas.microsoft.com/office/drawing/2014/main" id="{53207E1E-359C-2C40-948A-30376D4384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5" name="Line 416">
                  <a:extLst>
                    <a:ext uri="{FF2B5EF4-FFF2-40B4-BE49-F238E27FC236}">
                      <a16:creationId xmlns:a16="http://schemas.microsoft.com/office/drawing/2014/main" id="{3B7B73C5-8050-A44D-A623-56B7D1C2D6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6" name="Line 417">
                  <a:extLst>
                    <a:ext uri="{FF2B5EF4-FFF2-40B4-BE49-F238E27FC236}">
                      <a16:creationId xmlns:a16="http://schemas.microsoft.com/office/drawing/2014/main" id="{8DD9E4E7-C1E2-B247-8D11-95D8431C87E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733" name="Group 418">
                <a:extLst>
                  <a:ext uri="{FF2B5EF4-FFF2-40B4-BE49-F238E27FC236}">
                    <a16:creationId xmlns:a16="http://schemas.microsoft.com/office/drawing/2014/main" id="{A13AF222-2AB2-DD4D-BE16-06D25DA726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739" name="Line 419">
                  <a:extLst>
                    <a:ext uri="{FF2B5EF4-FFF2-40B4-BE49-F238E27FC236}">
                      <a16:creationId xmlns:a16="http://schemas.microsoft.com/office/drawing/2014/main" id="{2087B768-E51B-2644-88CE-84AE8A213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0" name="Line 420">
                  <a:extLst>
                    <a:ext uri="{FF2B5EF4-FFF2-40B4-BE49-F238E27FC236}">
                      <a16:creationId xmlns:a16="http://schemas.microsoft.com/office/drawing/2014/main" id="{EFBAD092-9590-D24E-89F8-A7DFA21F795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1" name="Line 421">
                  <a:extLst>
                    <a:ext uri="{FF2B5EF4-FFF2-40B4-BE49-F238E27FC236}">
                      <a16:creationId xmlns:a16="http://schemas.microsoft.com/office/drawing/2014/main" id="{F1B8EB30-0723-F248-A90B-D69F33AA3FD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42" name="Line 422">
                  <a:extLst>
                    <a:ext uri="{FF2B5EF4-FFF2-40B4-BE49-F238E27FC236}">
                      <a16:creationId xmlns:a16="http://schemas.microsoft.com/office/drawing/2014/main" id="{CCFF2C3C-252F-C24C-9DD3-45EF30EAF6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734" name="Group 423">
                <a:extLst>
                  <a:ext uri="{FF2B5EF4-FFF2-40B4-BE49-F238E27FC236}">
                    <a16:creationId xmlns:a16="http://schemas.microsoft.com/office/drawing/2014/main" id="{CE3F2661-DDF5-0D49-A882-AC17511AB1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735" name="Line 424">
                  <a:extLst>
                    <a:ext uri="{FF2B5EF4-FFF2-40B4-BE49-F238E27FC236}">
                      <a16:creationId xmlns:a16="http://schemas.microsoft.com/office/drawing/2014/main" id="{3E2AAF56-F9DD-A541-AD32-7605C3AD0D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36" name="Line 425">
                  <a:extLst>
                    <a:ext uri="{FF2B5EF4-FFF2-40B4-BE49-F238E27FC236}">
                      <a16:creationId xmlns:a16="http://schemas.microsoft.com/office/drawing/2014/main" id="{3C453B91-B719-9F4B-8B65-42E5D675A9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37" name="Line 426">
                  <a:extLst>
                    <a:ext uri="{FF2B5EF4-FFF2-40B4-BE49-F238E27FC236}">
                      <a16:creationId xmlns:a16="http://schemas.microsoft.com/office/drawing/2014/main" id="{556D34AE-4CEA-9640-99E7-E9933D5517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38" name="Line 427">
                  <a:extLst>
                    <a:ext uri="{FF2B5EF4-FFF2-40B4-BE49-F238E27FC236}">
                      <a16:creationId xmlns:a16="http://schemas.microsoft.com/office/drawing/2014/main" id="{07F7F120-497C-CB40-B9F2-D81809DAA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611" name="Line 428">
              <a:extLst>
                <a:ext uri="{FF2B5EF4-FFF2-40B4-BE49-F238E27FC236}">
                  <a16:creationId xmlns:a16="http://schemas.microsoft.com/office/drawing/2014/main" id="{8AC75436-CD47-5344-8B01-F9AFCD223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2" name="Line 429">
              <a:extLst>
                <a:ext uri="{FF2B5EF4-FFF2-40B4-BE49-F238E27FC236}">
                  <a16:creationId xmlns:a16="http://schemas.microsoft.com/office/drawing/2014/main" id="{D3FCD486-DFC8-6146-BF5E-EF7FDBA3A2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3" name="Line 430">
              <a:extLst>
                <a:ext uri="{FF2B5EF4-FFF2-40B4-BE49-F238E27FC236}">
                  <a16:creationId xmlns:a16="http://schemas.microsoft.com/office/drawing/2014/main" id="{091D9A82-4CBB-B94F-ADC0-2614A7D785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614" name="Line 431">
              <a:extLst>
                <a:ext uri="{FF2B5EF4-FFF2-40B4-BE49-F238E27FC236}">
                  <a16:creationId xmlns:a16="http://schemas.microsoft.com/office/drawing/2014/main" id="{DBDB820D-6A22-6644-BA76-994BB552E6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15" name="Group 432">
              <a:extLst>
                <a:ext uri="{FF2B5EF4-FFF2-40B4-BE49-F238E27FC236}">
                  <a16:creationId xmlns:a16="http://schemas.microsoft.com/office/drawing/2014/main" id="{F96C3205-2A0B-5B4C-899A-72AD32343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67685" name="AutoShape 433">
                <a:extLst>
                  <a:ext uri="{FF2B5EF4-FFF2-40B4-BE49-F238E27FC236}">
                    <a16:creationId xmlns:a16="http://schemas.microsoft.com/office/drawing/2014/main" id="{3903D127-9676-BC40-BC5D-7D36924BA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7686" name="Group 434">
                <a:extLst>
                  <a:ext uri="{FF2B5EF4-FFF2-40B4-BE49-F238E27FC236}">
                    <a16:creationId xmlns:a16="http://schemas.microsoft.com/office/drawing/2014/main" id="{6E4176F6-17D8-5044-AB57-7649A45953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7687" name="Line 435">
                  <a:extLst>
                    <a:ext uri="{FF2B5EF4-FFF2-40B4-BE49-F238E27FC236}">
                      <a16:creationId xmlns:a16="http://schemas.microsoft.com/office/drawing/2014/main" id="{11A9958B-47CB-B949-AC8F-D5D92DD44B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8" name="Line 436">
                  <a:extLst>
                    <a:ext uri="{FF2B5EF4-FFF2-40B4-BE49-F238E27FC236}">
                      <a16:creationId xmlns:a16="http://schemas.microsoft.com/office/drawing/2014/main" id="{A9A92524-B56F-554A-A56E-6FF5259356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9" name="Line 437">
                  <a:extLst>
                    <a:ext uri="{FF2B5EF4-FFF2-40B4-BE49-F238E27FC236}">
                      <a16:creationId xmlns:a16="http://schemas.microsoft.com/office/drawing/2014/main" id="{293C7B92-89D8-B743-A04B-F35CE33A1D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0" name="Line 438">
                  <a:extLst>
                    <a:ext uri="{FF2B5EF4-FFF2-40B4-BE49-F238E27FC236}">
                      <a16:creationId xmlns:a16="http://schemas.microsoft.com/office/drawing/2014/main" id="{FDE6D455-D69C-6949-9C84-1741D19C26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1" name="Line 439">
                  <a:extLst>
                    <a:ext uri="{FF2B5EF4-FFF2-40B4-BE49-F238E27FC236}">
                      <a16:creationId xmlns:a16="http://schemas.microsoft.com/office/drawing/2014/main" id="{00CB593D-0E35-6449-909D-43F2DFF06A5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2" name="Line 440">
                  <a:extLst>
                    <a:ext uri="{FF2B5EF4-FFF2-40B4-BE49-F238E27FC236}">
                      <a16:creationId xmlns:a16="http://schemas.microsoft.com/office/drawing/2014/main" id="{5B8563D6-9358-E44D-87B0-B12DE73E13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3" name="Line 441">
                  <a:extLst>
                    <a:ext uri="{FF2B5EF4-FFF2-40B4-BE49-F238E27FC236}">
                      <a16:creationId xmlns:a16="http://schemas.microsoft.com/office/drawing/2014/main" id="{5FA12B62-1634-F043-B5B2-3FCFDEC1A8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4" name="Line 442">
                  <a:extLst>
                    <a:ext uri="{FF2B5EF4-FFF2-40B4-BE49-F238E27FC236}">
                      <a16:creationId xmlns:a16="http://schemas.microsoft.com/office/drawing/2014/main" id="{1B773DA8-7C93-3148-9CF6-0ADC0359DC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5" name="Line 443">
                  <a:extLst>
                    <a:ext uri="{FF2B5EF4-FFF2-40B4-BE49-F238E27FC236}">
                      <a16:creationId xmlns:a16="http://schemas.microsoft.com/office/drawing/2014/main" id="{81080D13-0829-294F-B714-9436B8F13B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6" name="Line 444">
                  <a:extLst>
                    <a:ext uri="{FF2B5EF4-FFF2-40B4-BE49-F238E27FC236}">
                      <a16:creationId xmlns:a16="http://schemas.microsoft.com/office/drawing/2014/main" id="{283ECBB4-EB27-DE44-8090-357A70A5F3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7" name="Line 445">
                  <a:extLst>
                    <a:ext uri="{FF2B5EF4-FFF2-40B4-BE49-F238E27FC236}">
                      <a16:creationId xmlns:a16="http://schemas.microsoft.com/office/drawing/2014/main" id="{C580E18B-90B3-924F-A064-4B5076C5EC0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8" name="Line 446">
                  <a:extLst>
                    <a:ext uri="{FF2B5EF4-FFF2-40B4-BE49-F238E27FC236}">
                      <a16:creationId xmlns:a16="http://schemas.microsoft.com/office/drawing/2014/main" id="{3FDBF308-7D3D-7047-AF95-3A8E6E5C23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99" name="Line 447">
                  <a:extLst>
                    <a:ext uri="{FF2B5EF4-FFF2-40B4-BE49-F238E27FC236}">
                      <a16:creationId xmlns:a16="http://schemas.microsoft.com/office/drawing/2014/main" id="{F32FEA63-4889-0E44-A881-6AE9AA0250F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00" name="Line 448">
                  <a:extLst>
                    <a:ext uri="{FF2B5EF4-FFF2-40B4-BE49-F238E27FC236}">
                      <a16:creationId xmlns:a16="http://schemas.microsoft.com/office/drawing/2014/main" id="{C5AFAF7C-3B7D-1846-AE4D-360A3F41B7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701" name="Line 449">
                  <a:extLst>
                    <a:ext uri="{FF2B5EF4-FFF2-40B4-BE49-F238E27FC236}">
                      <a16:creationId xmlns:a16="http://schemas.microsoft.com/office/drawing/2014/main" id="{3BCD6BDD-05F6-DA49-9A93-08CF3A6DF6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7702" name="Group 450">
                  <a:extLst>
                    <a:ext uri="{FF2B5EF4-FFF2-40B4-BE49-F238E27FC236}">
                      <a16:creationId xmlns:a16="http://schemas.microsoft.com/office/drawing/2014/main" id="{E9ED1257-3016-5344-94C3-60BDC99316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7713" name="Line 451">
                    <a:extLst>
                      <a:ext uri="{FF2B5EF4-FFF2-40B4-BE49-F238E27FC236}">
                        <a16:creationId xmlns:a16="http://schemas.microsoft.com/office/drawing/2014/main" id="{2E1787C9-6AD1-E64B-8D5B-23B03220DC9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4" name="Line 452">
                    <a:extLst>
                      <a:ext uri="{FF2B5EF4-FFF2-40B4-BE49-F238E27FC236}">
                        <a16:creationId xmlns:a16="http://schemas.microsoft.com/office/drawing/2014/main" id="{B757FF0E-E6D2-854D-8F42-628BC46DA3A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5" name="Line 453">
                    <a:extLst>
                      <a:ext uri="{FF2B5EF4-FFF2-40B4-BE49-F238E27FC236}">
                        <a16:creationId xmlns:a16="http://schemas.microsoft.com/office/drawing/2014/main" id="{876244FF-400B-804D-9B13-CE8B2A659D4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6" name="Line 454">
                    <a:extLst>
                      <a:ext uri="{FF2B5EF4-FFF2-40B4-BE49-F238E27FC236}">
                        <a16:creationId xmlns:a16="http://schemas.microsoft.com/office/drawing/2014/main" id="{953C2963-6B66-5747-A764-29E632999A4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703" name="Group 455">
                  <a:extLst>
                    <a:ext uri="{FF2B5EF4-FFF2-40B4-BE49-F238E27FC236}">
                      <a16:creationId xmlns:a16="http://schemas.microsoft.com/office/drawing/2014/main" id="{4BCD9450-F2C9-0241-97E4-22947A17C7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7709" name="Line 456">
                    <a:extLst>
                      <a:ext uri="{FF2B5EF4-FFF2-40B4-BE49-F238E27FC236}">
                        <a16:creationId xmlns:a16="http://schemas.microsoft.com/office/drawing/2014/main" id="{17359A87-9663-B04D-81E3-99FA7ECE142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0" name="Line 457">
                    <a:extLst>
                      <a:ext uri="{FF2B5EF4-FFF2-40B4-BE49-F238E27FC236}">
                        <a16:creationId xmlns:a16="http://schemas.microsoft.com/office/drawing/2014/main" id="{2B48E8A7-A386-9D4C-9A5C-EF39F116FC8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1" name="Line 458">
                    <a:extLst>
                      <a:ext uri="{FF2B5EF4-FFF2-40B4-BE49-F238E27FC236}">
                        <a16:creationId xmlns:a16="http://schemas.microsoft.com/office/drawing/2014/main" id="{263EEB9A-550D-7947-8B35-FDED2580BB9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12" name="Line 459">
                    <a:extLst>
                      <a:ext uri="{FF2B5EF4-FFF2-40B4-BE49-F238E27FC236}">
                        <a16:creationId xmlns:a16="http://schemas.microsoft.com/office/drawing/2014/main" id="{F11650B6-9A5E-1744-9937-3889691CD3C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7704" name="Group 460">
                  <a:extLst>
                    <a:ext uri="{FF2B5EF4-FFF2-40B4-BE49-F238E27FC236}">
                      <a16:creationId xmlns:a16="http://schemas.microsoft.com/office/drawing/2014/main" id="{E0EEEB9C-5F78-104F-B084-3EB941A53E4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7705" name="Line 461">
                    <a:extLst>
                      <a:ext uri="{FF2B5EF4-FFF2-40B4-BE49-F238E27FC236}">
                        <a16:creationId xmlns:a16="http://schemas.microsoft.com/office/drawing/2014/main" id="{50E9A00D-9807-7840-83DA-4AF0C1B74FD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06" name="Line 462">
                    <a:extLst>
                      <a:ext uri="{FF2B5EF4-FFF2-40B4-BE49-F238E27FC236}">
                        <a16:creationId xmlns:a16="http://schemas.microsoft.com/office/drawing/2014/main" id="{2E1A23B2-6755-E641-9238-D16D16948B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07" name="Line 463">
                    <a:extLst>
                      <a:ext uri="{FF2B5EF4-FFF2-40B4-BE49-F238E27FC236}">
                        <a16:creationId xmlns:a16="http://schemas.microsoft.com/office/drawing/2014/main" id="{C760AEB6-400F-5F44-8235-6797B4B98E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7708" name="Line 464">
                    <a:extLst>
                      <a:ext uri="{FF2B5EF4-FFF2-40B4-BE49-F238E27FC236}">
                        <a16:creationId xmlns:a16="http://schemas.microsoft.com/office/drawing/2014/main" id="{79C8483F-C25D-2447-B746-C2CCE368510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7616" name="Line 465">
              <a:extLst>
                <a:ext uri="{FF2B5EF4-FFF2-40B4-BE49-F238E27FC236}">
                  <a16:creationId xmlns:a16="http://schemas.microsoft.com/office/drawing/2014/main" id="{ED92AA3C-34EE-684A-B3AA-F9C1E630BC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7617" name="Group 466">
              <a:extLst>
                <a:ext uri="{FF2B5EF4-FFF2-40B4-BE49-F238E27FC236}">
                  <a16:creationId xmlns:a16="http://schemas.microsoft.com/office/drawing/2014/main" id="{8885B293-DA81-1045-92A6-7DBB51E53A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67683" name="Rectangle 467">
                <a:extLst>
                  <a:ext uri="{FF2B5EF4-FFF2-40B4-BE49-F238E27FC236}">
                    <a16:creationId xmlns:a16="http://schemas.microsoft.com/office/drawing/2014/main" id="{134E92A2-94CE-FD4E-A908-6395A71FBE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7684" name="Text Box 468">
                <a:extLst>
                  <a:ext uri="{FF2B5EF4-FFF2-40B4-BE49-F238E27FC236}">
                    <a16:creationId xmlns:a16="http://schemas.microsoft.com/office/drawing/2014/main" id="{33ABF058-2DA6-9647-9869-50B1DC8A7E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67618" name="AutoShape 469">
              <a:extLst>
                <a:ext uri="{FF2B5EF4-FFF2-40B4-BE49-F238E27FC236}">
                  <a16:creationId xmlns:a16="http://schemas.microsoft.com/office/drawing/2014/main" id="{D694CFC0-6F94-9C42-BCD4-24388139CC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619" name="Group 470">
              <a:extLst>
                <a:ext uri="{FF2B5EF4-FFF2-40B4-BE49-F238E27FC236}">
                  <a16:creationId xmlns:a16="http://schemas.microsoft.com/office/drawing/2014/main" id="{45658D42-CE90-D346-A460-182976AB1D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67653" name="Line 471">
                <a:extLst>
                  <a:ext uri="{FF2B5EF4-FFF2-40B4-BE49-F238E27FC236}">
                    <a16:creationId xmlns:a16="http://schemas.microsoft.com/office/drawing/2014/main" id="{F31ABC8B-9671-CC48-8115-A30F0F8CD2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4" name="Line 472">
                <a:extLst>
                  <a:ext uri="{FF2B5EF4-FFF2-40B4-BE49-F238E27FC236}">
                    <a16:creationId xmlns:a16="http://schemas.microsoft.com/office/drawing/2014/main" id="{1E5498C2-29B7-4D41-8BAC-D881B9C5B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5" name="Line 473">
                <a:extLst>
                  <a:ext uri="{FF2B5EF4-FFF2-40B4-BE49-F238E27FC236}">
                    <a16:creationId xmlns:a16="http://schemas.microsoft.com/office/drawing/2014/main" id="{5620BB5D-33D6-C247-9FBA-DFAD6CF3B8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6" name="Line 474">
                <a:extLst>
                  <a:ext uri="{FF2B5EF4-FFF2-40B4-BE49-F238E27FC236}">
                    <a16:creationId xmlns:a16="http://schemas.microsoft.com/office/drawing/2014/main" id="{4A1FAAC7-EA5A-3746-A0D0-49D151EA3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7" name="Line 475">
                <a:extLst>
                  <a:ext uri="{FF2B5EF4-FFF2-40B4-BE49-F238E27FC236}">
                    <a16:creationId xmlns:a16="http://schemas.microsoft.com/office/drawing/2014/main" id="{C79DC812-0EAE-804D-AD54-38809EBE1B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8" name="Line 476">
                <a:extLst>
                  <a:ext uri="{FF2B5EF4-FFF2-40B4-BE49-F238E27FC236}">
                    <a16:creationId xmlns:a16="http://schemas.microsoft.com/office/drawing/2014/main" id="{0BE15257-94C1-B94C-9D8F-D58313E320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59" name="Line 477">
                <a:extLst>
                  <a:ext uri="{FF2B5EF4-FFF2-40B4-BE49-F238E27FC236}">
                    <a16:creationId xmlns:a16="http://schemas.microsoft.com/office/drawing/2014/main" id="{978805BD-F6EF-2449-BA45-23316CACF9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0" name="Line 478">
                <a:extLst>
                  <a:ext uri="{FF2B5EF4-FFF2-40B4-BE49-F238E27FC236}">
                    <a16:creationId xmlns:a16="http://schemas.microsoft.com/office/drawing/2014/main" id="{F97B3667-943A-644A-9F82-01C7F12BE1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1" name="Line 479">
                <a:extLst>
                  <a:ext uri="{FF2B5EF4-FFF2-40B4-BE49-F238E27FC236}">
                    <a16:creationId xmlns:a16="http://schemas.microsoft.com/office/drawing/2014/main" id="{EA04B1C3-9D1F-C04E-9A9B-AE3FF8D249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2" name="Line 480">
                <a:extLst>
                  <a:ext uri="{FF2B5EF4-FFF2-40B4-BE49-F238E27FC236}">
                    <a16:creationId xmlns:a16="http://schemas.microsoft.com/office/drawing/2014/main" id="{97651297-2A1C-AE4B-95DD-9671DA014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3" name="Line 481">
                <a:extLst>
                  <a:ext uri="{FF2B5EF4-FFF2-40B4-BE49-F238E27FC236}">
                    <a16:creationId xmlns:a16="http://schemas.microsoft.com/office/drawing/2014/main" id="{6DFDFE4A-9BD8-A648-BC5B-036C3C3F9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4" name="Line 482">
                <a:extLst>
                  <a:ext uri="{FF2B5EF4-FFF2-40B4-BE49-F238E27FC236}">
                    <a16:creationId xmlns:a16="http://schemas.microsoft.com/office/drawing/2014/main" id="{DCB6E659-41A9-C048-BEFC-04B5877388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5" name="Line 483">
                <a:extLst>
                  <a:ext uri="{FF2B5EF4-FFF2-40B4-BE49-F238E27FC236}">
                    <a16:creationId xmlns:a16="http://schemas.microsoft.com/office/drawing/2014/main" id="{A580B2FB-83A9-A142-AE39-5D08884155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6" name="Line 484">
                <a:extLst>
                  <a:ext uri="{FF2B5EF4-FFF2-40B4-BE49-F238E27FC236}">
                    <a16:creationId xmlns:a16="http://schemas.microsoft.com/office/drawing/2014/main" id="{D669D7E0-9D2B-5A4D-BF4C-F9719ABDC3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67" name="Line 485">
                <a:extLst>
                  <a:ext uri="{FF2B5EF4-FFF2-40B4-BE49-F238E27FC236}">
                    <a16:creationId xmlns:a16="http://schemas.microsoft.com/office/drawing/2014/main" id="{DC239238-C0BF-974C-B554-D9660D8D0D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668" name="Group 486">
                <a:extLst>
                  <a:ext uri="{FF2B5EF4-FFF2-40B4-BE49-F238E27FC236}">
                    <a16:creationId xmlns:a16="http://schemas.microsoft.com/office/drawing/2014/main" id="{C716E815-C920-464D-8A47-0F734C886B2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679" name="Line 487">
                  <a:extLst>
                    <a:ext uri="{FF2B5EF4-FFF2-40B4-BE49-F238E27FC236}">
                      <a16:creationId xmlns:a16="http://schemas.microsoft.com/office/drawing/2014/main" id="{60377042-86C8-3E4C-89C9-F01E40332F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0" name="Line 488">
                  <a:extLst>
                    <a:ext uri="{FF2B5EF4-FFF2-40B4-BE49-F238E27FC236}">
                      <a16:creationId xmlns:a16="http://schemas.microsoft.com/office/drawing/2014/main" id="{DE57AB51-A263-0347-9AFC-324B68CB43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1" name="Line 489">
                  <a:extLst>
                    <a:ext uri="{FF2B5EF4-FFF2-40B4-BE49-F238E27FC236}">
                      <a16:creationId xmlns:a16="http://schemas.microsoft.com/office/drawing/2014/main" id="{2FA83776-CA77-1141-BE3A-7C99CA39CD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82" name="Line 490">
                  <a:extLst>
                    <a:ext uri="{FF2B5EF4-FFF2-40B4-BE49-F238E27FC236}">
                      <a16:creationId xmlns:a16="http://schemas.microsoft.com/office/drawing/2014/main" id="{52443357-F513-3547-AA8F-657D4D7AE0F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669" name="Group 491">
                <a:extLst>
                  <a:ext uri="{FF2B5EF4-FFF2-40B4-BE49-F238E27FC236}">
                    <a16:creationId xmlns:a16="http://schemas.microsoft.com/office/drawing/2014/main" id="{926CEB1F-A1F8-064E-9A38-B7A344E373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675" name="Line 492">
                  <a:extLst>
                    <a:ext uri="{FF2B5EF4-FFF2-40B4-BE49-F238E27FC236}">
                      <a16:creationId xmlns:a16="http://schemas.microsoft.com/office/drawing/2014/main" id="{CD1D158B-DA23-8845-AE9D-1B7E9DBC407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6" name="Line 493">
                  <a:extLst>
                    <a:ext uri="{FF2B5EF4-FFF2-40B4-BE49-F238E27FC236}">
                      <a16:creationId xmlns:a16="http://schemas.microsoft.com/office/drawing/2014/main" id="{7E2BF9BD-BB84-B649-B1D2-0BB05A326E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7" name="Line 494">
                  <a:extLst>
                    <a:ext uri="{FF2B5EF4-FFF2-40B4-BE49-F238E27FC236}">
                      <a16:creationId xmlns:a16="http://schemas.microsoft.com/office/drawing/2014/main" id="{A7A7025D-470A-8142-B3D1-9A6B977B84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8" name="Line 495">
                  <a:extLst>
                    <a:ext uri="{FF2B5EF4-FFF2-40B4-BE49-F238E27FC236}">
                      <a16:creationId xmlns:a16="http://schemas.microsoft.com/office/drawing/2014/main" id="{5FA4CCD4-218C-8A42-8252-F4E58E1476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670" name="Group 496">
                <a:extLst>
                  <a:ext uri="{FF2B5EF4-FFF2-40B4-BE49-F238E27FC236}">
                    <a16:creationId xmlns:a16="http://schemas.microsoft.com/office/drawing/2014/main" id="{2FA85163-8A4C-C145-BB79-0E399364E7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671" name="Line 497">
                  <a:extLst>
                    <a:ext uri="{FF2B5EF4-FFF2-40B4-BE49-F238E27FC236}">
                      <a16:creationId xmlns:a16="http://schemas.microsoft.com/office/drawing/2014/main" id="{0844DABB-83F2-4848-88A6-22006FD24D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2" name="Line 498">
                  <a:extLst>
                    <a:ext uri="{FF2B5EF4-FFF2-40B4-BE49-F238E27FC236}">
                      <a16:creationId xmlns:a16="http://schemas.microsoft.com/office/drawing/2014/main" id="{B0F7C00B-F740-7547-9434-87FAC2F774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3" name="Line 499">
                  <a:extLst>
                    <a:ext uri="{FF2B5EF4-FFF2-40B4-BE49-F238E27FC236}">
                      <a16:creationId xmlns:a16="http://schemas.microsoft.com/office/drawing/2014/main" id="{E20DADA7-89E1-9E4A-AB90-49A195ABA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74" name="Line 500">
                  <a:extLst>
                    <a:ext uri="{FF2B5EF4-FFF2-40B4-BE49-F238E27FC236}">
                      <a16:creationId xmlns:a16="http://schemas.microsoft.com/office/drawing/2014/main" id="{6F6F4725-F05C-9B47-B85F-56F7C3725D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620" name="AutoShape 501">
              <a:extLst>
                <a:ext uri="{FF2B5EF4-FFF2-40B4-BE49-F238E27FC236}">
                  <a16:creationId xmlns:a16="http://schemas.microsoft.com/office/drawing/2014/main" id="{086C5E23-1C40-DB42-AF65-FA9314E39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7621" name="Group 502">
              <a:extLst>
                <a:ext uri="{FF2B5EF4-FFF2-40B4-BE49-F238E27FC236}">
                  <a16:creationId xmlns:a16="http://schemas.microsoft.com/office/drawing/2014/main" id="{551D3CC7-FADF-9A4C-8261-BE2D4907C8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67623" name="Line 503">
                <a:extLst>
                  <a:ext uri="{FF2B5EF4-FFF2-40B4-BE49-F238E27FC236}">
                    <a16:creationId xmlns:a16="http://schemas.microsoft.com/office/drawing/2014/main" id="{132A40F7-79AC-7C45-BA27-5770F2DCE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4" name="Line 504">
                <a:extLst>
                  <a:ext uri="{FF2B5EF4-FFF2-40B4-BE49-F238E27FC236}">
                    <a16:creationId xmlns:a16="http://schemas.microsoft.com/office/drawing/2014/main" id="{F945FFA0-5C6B-D54D-BBB0-013F9312C4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5" name="Line 505">
                <a:extLst>
                  <a:ext uri="{FF2B5EF4-FFF2-40B4-BE49-F238E27FC236}">
                    <a16:creationId xmlns:a16="http://schemas.microsoft.com/office/drawing/2014/main" id="{500DA1B8-A571-864F-B103-EE027452D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6" name="Line 506">
                <a:extLst>
                  <a:ext uri="{FF2B5EF4-FFF2-40B4-BE49-F238E27FC236}">
                    <a16:creationId xmlns:a16="http://schemas.microsoft.com/office/drawing/2014/main" id="{4A83AF7A-D92A-374C-93B4-E5FFEDAD82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7" name="Line 507">
                <a:extLst>
                  <a:ext uri="{FF2B5EF4-FFF2-40B4-BE49-F238E27FC236}">
                    <a16:creationId xmlns:a16="http://schemas.microsoft.com/office/drawing/2014/main" id="{A7CACA3E-A9B2-4B43-96FC-C0AEA2FFF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8" name="Line 508">
                <a:extLst>
                  <a:ext uri="{FF2B5EF4-FFF2-40B4-BE49-F238E27FC236}">
                    <a16:creationId xmlns:a16="http://schemas.microsoft.com/office/drawing/2014/main" id="{BA747A3A-71AF-4447-A542-D36A2AA3A5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29" name="Line 509">
                <a:extLst>
                  <a:ext uri="{FF2B5EF4-FFF2-40B4-BE49-F238E27FC236}">
                    <a16:creationId xmlns:a16="http://schemas.microsoft.com/office/drawing/2014/main" id="{8388B4AB-A7C6-A94E-BD55-1AF55FB74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0" name="Line 510">
                <a:extLst>
                  <a:ext uri="{FF2B5EF4-FFF2-40B4-BE49-F238E27FC236}">
                    <a16:creationId xmlns:a16="http://schemas.microsoft.com/office/drawing/2014/main" id="{8F158ACB-EDE8-6B41-B090-94A82D745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1" name="Line 511">
                <a:extLst>
                  <a:ext uri="{FF2B5EF4-FFF2-40B4-BE49-F238E27FC236}">
                    <a16:creationId xmlns:a16="http://schemas.microsoft.com/office/drawing/2014/main" id="{D6C4DCE8-16E4-4649-B661-D9BA87616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2" name="Line 512">
                <a:extLst>
                  <a:ext uri="{FF2B5EF4-FFF2-40B4-BE49-F238E27FC236}">
                    <a16:creationId xmlns:a16="http://schemas.microsoft.com/office/drawing/2014/main" id="{70D4C821-49B1-124E-BFAC-8403A9977E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3" name="Line 513">
                <a:extLst>
                  <a:ext uri="{FF2B5EF4-FFF2-40B4-BE49-F238E27FC236}">
                    <a16:creationId xmlns:a16="http://schemas.microsoft.com/office/drawing/2014/main" id="{60D53968-2CF5-814F-88F3-51F9A345FD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4" name="Line 514">
                <a:extLst>
                  <a:ext uri="{FF2B5EF4-FFF2-40B4-BE49-F238E27FC236}">
                    <a16:creationId xmlns:a16="http://schemas.microsoft.com/office/drawing/2014/main" id="{A2FC0EBB-053B-474C-8729-088746FF1F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5" name="Line 515">
                <a:extLst>
                  <a:ext uri="{FF2B5EF4-FFF2-40B4-BE49-F238E27FC236}">
                    <a16:creationId xmlns:a16="http://schemas.microsoft.com/office/drawing/2014/main" id="{19016BD5-12E7-384A-BA41-8F2D4C4A62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6" name="Line 516">
                <a:extLst>
                  <a:ext uri="{FF2B5EF4-FFF2-40B4-BE49-F238E27FC236}">
                    <a16:creationId xmlns:a16="http://schemas.microsoft.com/office/drawing/2014/main" id="{E318132B-C63A-5141-9114-8475B57C22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7637" name="Line 517">
                <a:extLst>
                  <a:ext uri="{FF2B5EF4-FFF2-40B4-BE49-F238E27FC236}">
                    <a16:creationId xmlns:a16="http://schemas.microsoft.com/office/drawing/2014/main" id="{511238DE-8D7D-1041-9FD4-658F8FD669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7638" name="Group 518">
                <a:extLst>
                  <a:ext uri="{FF2B5EF4-FFF2-40B4-BE49-F238E27FC236}">
                    <a16:creationId xmlns:a16="http://schemas.microsoft.com/office/drawing/2014/main" id="{E17022F9-FBE7-124F-B6C8-E03D7E5923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7649" name="Line 519">
                  <a:extLst>
                    <a:ext uri="{FF2B5EF4-FFF2-40B4-BE49-F238E27FC236}">
                      <a16:creationId xmlns:a16="http://schemas.microsoft.com/office/drawing/2014/main" id="{28B40065-8F3A-D944-BAD7-F89268FFD8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50" name="Line 520">
                  <a:extLst>
                    <a:ext uri="{FF2B5EF4-FFF2-40B4-BE49-F238E27FC236}">
                      <a16:creationId xmlns:a16="http://schemas.microsoft.com/office/drawing/2014/main" id="{91AB8C9F-FC2C-A449-A15A-AA7A009072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51" name="Line 521">
                  <a:extLst>
                    <a:ext uri="{FF2B5EF4-FFF2-40B4-BE49-F238E27FC236}">
                      <a16:creationId xmlns:a16="http://schemas.microsoft.com/office/drawing/2014/main" id="{C32F660E-1DEF-B248-A1F2-666072DAB3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52" name="Line 522">
                  <a:extLst>
                    <a:ext uri="{FF2B5EF4-FFF2-40B4-BE49-F238E27FC236}">
                      <a16:creationId xmlns:a16="http://schemas.microsoft.com/office/drawing/2014/main" id="{CDF0C852-411C-E149-83BF-9FAD9F060E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639" name="Group 523">
                <a:extLst>
                  <a:ext uri="{FF2B5EF4-FFF2-40B4-BE49-F238E27FC236}">
                    <a16:creationId xmlns:a16="http://schemas.microsoft.com/office/drawing/2014/main" id="{B9865DC7-93D0-4041-90D8-E9514896801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7645" name="Line 524">
                  <a:extLst>
                    <a:ext uri="{FF2B5EF4-FFF2-40B4-BE49-F238E27FC236}">
                      <a16:creationId xmlns:a16="http://schemas.microsoft.com/office/drawing/2014/main" id="{D1048963-5E3C-9644-85B5-630B761192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6" name="Line 525">
                  <a:extLst>
                    <a:ext uri="{FF2B5EF4-FFF2-40B4-BE49-F238E27FC236}">
                      <a16:creationId xmlns:a16="http://schemas.microsoft.com/office/drawing/2014/main" id="{55FDD9CC-E2AD-7E45-99EC-0DB14D20DC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7" name="Line 526">
                  <a:extLst>
                    <a:ext uri="{FF2B5EF4-FFF2-40B4-BE49-F238E27FC236}">
                      <a16:creationId xmlns:a16="http://schemas.microsoft.com/office/drawing/2014/main" id="{962BA1E7-72F5-9E47-88CE-77F45B9DD59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8" name="Line 527">
                  <a:extLst>
                    <a:ext uri="{FF2B5EF4-FFF2-40B4-BE49-F238E27FC236}">
                      <a16:creationId xmlns:a16="http://schemas.microsoft.com/office/drawing/2014/main" id="{17FAD409-1331-8B4F-B4BA-9B84037ED72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7640" name="Group 528">
                <a:extLst>
                  <a:ext uri="{FF2B5EF4-FFF2-40B4-BE49-F238E27FC236}">
                    <a16:creationId xmlns:a16="http://schemas.microsoft.com/office/drawing/2014/main" id="{7E6EE38C-288B-AC4B-8502-88B1383516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7641" name="Line 529">
                  <a:extLst>
                    <a:ext uri="{FF2B5EF4-FFF2-40B4-BE49-F238E27FC236}">
                      <a16:creationId xmlns:a16="http://schemas.microsoft.com/office/drawing/2014/main" id="{FE66A04D-D722-EE41-B00F-B97CC786730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2" name="Line 530">
                  <a:extLst>
                    <a:ext uri="{FF2B5EF4-FFF2-40B4-BE49-F238E27FC236}">
                      <a16:creationId xmlns:a16="http://schemas.microsoft.com/office/drawing/2014/main" id="{D82B2363-2DF1-7946-9373-9A1EECF94E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3" name="Line 531">
                  <a:extLst>
                    <a:ext uri="{FF2B5EF4-FFF2-40B4-BE49-F238E27FC236}">
                      <a16:creationId xmlns:a16="http://schemas.microsoft.com/office/drawing/2014/main" id="{6212A813-E33F-8747-9713-7A086039A1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7644" name="Line 532">
                  <a:extLst>
                    <a:ext uri="{FF2B5EF4-FFF2-40B4-BE49-F238E27FC236}">
                      <a16:creationId xmlns:a16="http://schemas.microsoft.com/office/drawing/2014/main" id="{B87E825F-9604-294B-BA3C-4280C29FE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7622" name="Line 533">
              <a:extLst>
                <a:ext uri="{FF2B5EF4-FFF2-40B4-BE49-F238E27FC236}">
                  <a16:creationId xmlns:a16="http://schemas.microsoft.com/office/drawing/2014/main" id="{5C3FBA1D-6CBF-D148-8AAE-B02534ADE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598" name="Freeform 534">
            <a:extLst>
              <a:ext uri="{FF2B5EF4-FFF2-40B4-BE49-F238E27FC236}">
                <a16:creationId xmlns:a16="http://schemas.microsoft.com/office/drawing/2014/main" id="{CBCED111-6CCD-2741-89DE-392BEFAAC89C}"/>
              </a:ext>
            </a:extLst>
          </p:cNvPr>
          <p:cNvSpPr>
            <a:spLocks/>
          </p:cNvSpPr>
          <p:nvPr/>
        </p:nvSpPr>
        <p:spPr bwMode="auto">
          <a:xfrm>
            <a:off x="3322638" y="3884614"/>
            <a:ext cx="609600" cy="1373187"/>
          </a:xfrm>
          <a:custGeom>
            <a:avLst/>
            <a:gdLst>
              <a:gd name="T0" fmla="*/ 0 w 384"/>
              <a:gd name="T1" fmla="*/ 2147483646 h 865"/>
              <a:gd name="T2" fmla="*/ 2147483646 w 384"/>
              <a:gd name="T3" fmla="*/ 2147483646 h 865"/>
              <a:gd name="T4" fmla="*/ 2147483646 w 384"/>
              <a:gd name="T5" fmla="*/ 2147483646 h 865"/>
              <a:gd name="T6" fmla="*/ 2147483646 w 384"/>
              <a:gd name="T7" fmla="*/ 2147483646 h 865"/>
              <a:gd name="T8" fmla="*/ 2147483646 w 384"/>
              <a:gd name="T9" fmla="*/ 2147483646 h 865"/>
              <a:gd name="T10" fmla="*/ 2147483646 w 384"/>
              <a:gd name="T11" fmla="*/ 2147483646 h 86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84" h="865">
                <a:moveTo>
                  <a:pt x="0" y="53"/>
                </a:moveTo>
                <a:cubicBezTo>
                  <a:pt x="104" y="26"/>
                  <a:pt x="209" y="0"/>
                  <a:pt x="272" y="21"/>
                </a:cubicBezTo>
                <a:cubicBezTo>
                  <a:pt x="335" y="42"/>
                  <a:pt x="368" y="94"/>
                  <a:pt x="376" y="181"/>
                </a:cubicBezTo>
                <a:cubicBezTo>
                  <a:pt x="384" y="268"/>
                  <a:pt x="338" y="454"/>
                  <a:pt x="320" y="541"/>
                </a:cubicBezTo>
                <a:cubicBezTo>
                  <a:pt x="302" y="628"/>
                  <a:pt x="275" y="652"/>
                  <a:pt x="268" y="706"/>
                </a:cubicBezTo>
                <a:cubicBezTo>
                  <a:pt x="261" y="760"/>
                  <a:pt x="275" y="832"/>
                  <a:pt x="277" y="865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7599" name="Group 535">
            <a:extLst>
              <a:ext uri="{FF2B5EF4-FFF2-40B4-BE49-F238E27FC236}">
                <a16:creationId xmlns:a16="http://schemas.microsoft.com/office/drawing/2014/main" id="{F89CC9C0-1F3D-324F-A0BB-52F032DF37BD}"/>
              </a:ext>
            </a:extLst>
          </p:cNvPr>
          <p:cNvGrpSpPr>
            <a:grpSpLocks/>
          </p:cNvGrpSpPr>
          <p:nvPr/>
        </p:nvGrpSpPr>
        <p:grpSpPr bwMode="auto">
          <a:xfrm>
            <a:off x="3468689" y="4203700"/>
            <a:ext cx="623887" cy="330200"/>
            <a:chOff x="2647" y="2987"/>
            <a:chExt cx="393" cy="208"/>
          </a:xfrm>
        </p:grpSpPr>
        <p:sp>
          <p:nvSpPr>
            <p:cNvPr id="67604" name="Rectangle 536">
              <a:extLst>
                <a:ext uri="{FF2B5EF4-FFF2-40B4-BE49-F238E27FC236}">
                  <a16:creationId xmlns:a16="http://schemas.microsoft.com/office/drawing/2014/main" id="{4D961D0B-52D4-5040-AB94-EE199AC9FB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5" name="Text Box 537">
              <a:extLst>
                <a:ext uri="{FF2B5EF4-FFF2-40B4-BE49-F238E27FC236}">
                  <a16:creationId xmlns:a16="http://schemas.microsoft.com/office/drawing/2014/main" id="{F8DE8919-AFA8-0642-A39F-C0830CDA64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MSC</a:t>
              </a:r>
            </a:p>
          </p:txBody>
        </p:sp>
      </p:grpSp>
      <p:sp>
        <p:nvSpPr>
          <p:cNvPr id="67600" name="Text Box 37">
            <a:extLst>
              <a:ext uri="{FF2B5EF4-FFF2-40B4-BE49-F238E27FC236}">
                <a16:creationId xmlns:a16="http://schemas.microsoft.com/office/drawing/2014/main" id="{A6F4F68B-EFF3-6D4A-800B-F9749BAC1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8" y="5641976"/>
            <a:ext cx="200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(a) before handoff</a:t>
            </a:r>
          </a:p>
        </p:txBody>
      </p:sp>
      <p:sp>
        <p:nvSpPr>
          <p:cNvPr id="67601" name="Rectangle 39">
            <a:extLst>
              <a:ext uri="{FF2B5EF4-FFF2-40B4-BE49-F238E27FC236}">
                <a16:creationId xmlns:a16="http://schemas.microsoft.com/office/drawing/2014/main" id="{B297ABA7-D21C-5D4B-A88D-3935D9AAE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96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99"/>
                </a:solidFill>
                <a:latin typeface="Gill Sans MT" panose="020B0502020104020203" pitchFamily="34" charset="77"/>
              </a:rPr>
              <a:t>GSM: handoff between MSCs</a:t>
            </a:r>
          </a:p>
        </p:txBody>
      </p:sp>
      <p:sp>
        <p:nvSpPr>
          <p:cNvPr id="67602" name="Rectangle 42">
            <a:extLst>
              <a:ext uri="{FF2B5EF4-FFF2-40B4-BE49-F238E27FC236}">
                <a16:creationId xmlns:a16="http://schemas.microsoft.com/office/drawing/2014/main" id="{88423E78-C779-6B47-A328-ABC144FFBD5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188075" y="1600200"/>
            <a:ext cx="4078288" cy="4648200"/>
          </a:xfrm>
        </p:spPr>
        <p:txBody>
          <a:bodyPr/>
          <a:lstStyle/>
          <a:p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anchor MSC:</a:t>
            </a:r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rPr>
              <a:t> </a:t>
            </a:r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first MSC visited during call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call remains routed through anchor MSC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new MSCs add on to end of MSC chain as mobile moves to new MSC</a:t>
            </a:r>
          </a:p>
          <a:p>
            <a:r>
              <a:rPr lang="en-US" altLang="en-US" sz="2400">
                <a:latin typeface="Gill Sans MT" panose="020B0502020104020203" pitchFamily="34" charset="77"/>
                <a:ea typeface="ＭＳ Ｐゴシック" panose="020B0600070205080204" pitchFamily="34" charset="-128"/>
              </a:rPr>
              <a:t>optional path minimization step to shorten multi-MSC chain</a:t>
            </a:r>
          </a:p>
        </p:txBody>
      </p:sp>
      <p:pic>
        <p:nvPicPr>
          <p:cNvPr id="67603" name="Picture 17" descr="underline_base">
            <a:extLst>
              <a:ext uri="{FF2B5EF4-FFF2-40B4-BE49-F238E27FC236}">
                <a16:creationId xmlns:a16="http://schemas.microsoft.com/office/drawing/2014/main" id="{81B0E0B8-9702-E04A-966B-146C122E051A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1" y="941389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259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3" name="Group 2">
            <a:extLst>
              <a:ext uri="{FF2B5EF4-FFF2-40B4-BE49-F238E27FC236}">
                <a16:creationId xmlns:a16="http://schemas.microsoft.com/office/drawing/2014/main" id="{639E0DB9-0BDD-BB4A-98EB-60C175BAE520}"/>
              </a:ext>
            </a:extLst>
          </p:cNvPr>
          <p:cNvGrpSpPr>
            <a:grpSpLocks/>
          </p:cNvGrpSpPr>
          <p:nvPr/>
        </p:nvGrpSpPr>
        <p:grpSpPr bwMode="auto">
          <a:xfrm>
            <a:off x="1946276" y="2239963"/>
            <a:ext cx="1408113" cy="1109662"/>
            <a:chOff x="125" y="951"/>
            <a:chExt cx="887" cy="699"/>
          </a:xfrm>
        </p:grpSpPr>
        <p:sp>
          <p:nvSpPr>
            <p:cNvPr id="70161" name="Freeform 3">
              <a:extLst>
                <a:ext uri="{FF2B5EF4-FFF2-40B4-BE49-F238E27FC236}">
                  <a16:creationId xmlns:a16="http://schemas.microsoft.com/office/drawing/2014/main" id="{B8945516-E6F8-5E42-B2F2-4DF1B5B07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" y="1148"/>
              <a:ext cx="817" cy="502"/>
            </a:xfrm>
            <a:custGeom>
              <a:avLst/>
              <a:gdLst>
                <a:gd name="T0" fmla="*/ 22 w 1209"/>
                <a:gd name="T1" fmla="*/ 0 h 1134"/>
                <a:gd name="T2" fmla="*/ 3 w 1209"/>
                <a:gd name="T3" fmla="*/ 1 h 1134"/>
                <a:gd name="T4" fmla="*/ 2 w 1209"/>
                <a:gd name="T5" fmla="*/ 4 h 1134"/>
                <a:gd name="T6" fmla="*/ 5 w 1209"/>
                <a:gd name="T7" fmla="*/ 6 h 1134"/>
                <a:gd name="T8" fmla="*/ 14 w 1209"/>
                <a:gd name="T9" fmla="*/ 7 h 1134"/>
                <a:gd name="T10" fmla="*/ 45 w 1209"/>
                <a:gd name="T11" fmla="*/ 8 h 1134"/>
                <a:gd name="T12" fmla="*/ 89 w 1209"/>
                <a:gd name="T13" fmla="*/ 8 h 1134"/>
                <a:gd name="T14" fmla="*/ 107 w 1209"/>
                <a:gd name="T15" fmla="*/ 7 h 1134"/>
                <a:gd name="T16" fmla="*/ 114 w 1209"/>
                <a:gd name="T17" fmla="*/ 3 h 1134"/>
                <a:gd name="T18" fmla="*/ 107 w 1209"/>
                <a:gd name="T19" fmla="*/ 1 h 1134"/>
                <a:gd name="T20" fmla="*/ 67 w 1209"/>
                <a:gd name="T21" fmla="*/ 1 h 1134"/>
                <a:gd name="T22" fmla="*/ 22 w 1209"/>
                <a:gd name="T23" fmla="*/ 0 h 113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209" h="1134">
                  <a:moveTo>
                    <a:pt x="224" y="6"/>
                  </a:moveTo>
                  <a:cubicBezTo>
                    <a:pt x="112" y="13"/>
                    <a:pt x="66" y="64"/>
                    <a:pt x="33" y="141"/>
                  </a:cubicBezTo>
                  <a:cubicBezTo>
                    <a:pt x="0" y="219"/>
                    <a:pt x="24" y="370"/>
                    <a:pt x="27" y="471"/>
                  </a:cubicBezTo>
                  <a:cubicBezTo>
                    <a:pt x="30" y="572"/>
                    <a:pt x="30" y="664"/>
                    <a:pt x="50" y="747"/>
                  </a:cubicBezTo>
                  <a:cubicBezTo>
                    <a:pt x="70" y="830"/>
                    <a:pt x="79" y="924"/>
                    <a:pt x="149" y="972"/>
                  </a:cubicBezTo>
                  <a:cubicBezTo>
                    <a:pt x="219" y="1020"/>
                    <a:pt x="339" y="1012"/>
                    <a:pt x="469" y="1036"/>
                  </a:cubicBezTo>
                  <a:cubicBezTo>
                    <a:pt x="599" y="1060"/>
                    <a:pt x="822" y="1134"/>
                    <a:pt x="931" y="1115"/>
                  </a:cubicBezTo>
                  <a:cubicBezTo>
                    <a:pt x="1040" y="1096"/>
                    <a:pt x="1079" y="1039"/>
                    <a:pt x="1122" y="920"/>
                  </a:cubicBezTo>
                  <a:cubicBezTo>
                    <a:pt x="1165" y="801"/>
                    <a:pt x="1188" y="523"/>
                    <a:pt x="1189" y="401"/>
                  </a:cubicBezTo>
                  <a:cubicBezTo>
                    <a:pt x="1190" y="279"/>
                    <a:pt x="1209" y="240"/>
                    <a:pt x="1128" y="190"/>
                  </a:cubicBezTo>
                  <a:cubicBezTo>
                    <a:pt x="1046" y="141"/>
                    <a:pt x="850" y="135"/>
                    <a:pt x="701" y="104"/>
                  </a:cubicBezTo>
                  <a:cubicBezTo>
                    <a:pt x="552" y="72"/>
                    <a:pt x="335" y="0"/>
                    <a:pt x="224" y="6"/>
                  </a:cubicBezTo>
                  <a:close/>
                </a:path>
              </a:pathLst>
            </a:custGeom>
            <a:solidFill>
              <a:srgbClr val="33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162" name="Text Box 4">
              <a:extLst>
                <a:ext uri="{FF2B5EF4-FFF2-40B4-BE49-F238E27FC236}">
                  <a16:creationId xmlns:a16="http://schemas.microsoft.com/office/drawing/2014/main" id="{2EC75642-6D9B-864A-8304-B23E9481B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" y="951"/>
              <a:ext cx="8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home network</a:t>
              </a:r>
            </a:p>
          </p:txBody>
        </p:sp>
        <p:grpSp>
          <p:nvGrpSpPr>
            <p:cNvPr id="70163" name="Group 5">
              <a:extLst>
                <a:ext uri="{FF2B5EF4-FFF2-40B4-BE49-F238E27FC236}">
                  <a16:creationId xmlns:a16="http://schemas.microsoft.com/office/drawing/2014/main" id="{9B94A36C-F958-8349-BE3C-46CAE09FC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5" y="1203"/>
              <a:ext cx="616" cy="330"/>
              <a:chOff x="581" y="459"/>
              <a:chExt cx="616" cy="330"/>
            </a:xfrm>
          </p:grpSpPr>
          <p:sp>
            <p:nvSpPr>
              <p:cNvPr id="70164" name="Rectangle 6">
                <a:extLst>
                  <a:ext uri="{FF2B5EF4-FFF2-40B4-BE49-F238E27FC236}">
                    <a16:creationId xmlns:a16="http://schemas.microsoft.com/office/drawing/2014/main" id="{D3724E7E-51F2-A749-81F3-314BA84A15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96" y="464"/>
                <a:ext cx="384" cy="31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70165" name="Text Box 7">
                <a:extLst>
                  <a:ext uri="{FF2B5EF4-FFF2-40B4-BE49-F238E27FC236}">
                    <a16:creationId xmlns:a16="http://schemas.microsoft.com/office/drawing/2014/main" id="{CA4E67BA-5DCE-4543-B346-4A2C4F8A93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" y="459"/>
                <a:ext cx="616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Home MSC</a:t>
                </a:r>
              </a:p>
            </p:txBody>
          </p:sp>
        </p:grpSp>
      </p:grpSp>
      <p:sp>
        <p:nvSpPr>
          <p:cNvPr id="69634" name="Freeform 14">
            <a:extLst>
              <a:ext uri="{FF2B5EF4-FFF2-40B4-BE49-F238E27FC236}">
                <a16:creationId xmlns:a16="http://schemas.microsoft.com/office/drawing/2014/main" id="{EA0EF9F9-F883-6940-8B52-9DBCE0146DF1}"/>
              </a:ext>
            </a:extLst>
          </p:cNvPr>
          <p:cNvSpPr>
            <a:spLocks/>
          </p:cNvSpPr>
          <p:nvPr/>
        </p:nvSpPr>
        <p:spPr bwMode="auto">
          <a:xfrm>
            <a:off x="3340100" y="2933701"/>
            <a:ext cx="1436688" cy="1617663"/>
          </a:xfrm>
          <a:custGeom>
            <a:avLst/>
            <a:gdLst>
              <a:gd name="T0" fmla="*/ 2147483646 w 1292"/>
              <a:gd name="T1" fmla="*/ 2147483646 h 1255"/>
              <a:gd name="T2" fmla="*/ 2147483646 w 1292"/>
              <a:gd name="T3" fmla="*/ 2147483646 h 1255"/>
              <a:gd name="T4" fmla="*/ 2147483646 w 1292"/>
              <a:gd name="T5" fmla="*/ 2147483646 h 1255"/>
              <a:gd name="T6" fmla="*/ 2147483646 w 1292"/>
              <a:gd name="T7" fmla="*/ 2147483646 h 1255"/>
              <a:gd name="T8" fmla="*/ 2147483646 w 1292"/>
              <a:gd name="T9" fmla="*/ 2147483646 h 1255"/>
              <a:gd name="T10" fmla="*/ 2147483646 w 1292"/>
              <a:gd name="T11" fmla="*/ 2147483646 h 1255"/>
              <a:gd name="T12" fmla="*/ 2147483646 w 1292"/>
              <a:gd name="T13" fmla="*/ 2147483646 h 1255"/>
              <a:gd name="T14" fmla="*/ 2147483646 w 1292"/>
              <a:gd name="T15" fmla="*/ 2147483646 h 1255"/>
              <a:gd name="T16" fmla="*/ 2147483646 w 1292"/>
              <a:gd name="T17" fmla="*/ 2147483646 h 1255"/>
              <a:gd name="T18" fmla="*/ 2147483646 w 1292"/>
              <a:gd name="T19" fmla="*/ 2147483646 h 1255"/>
              <a:gd name="T20" fmla="*/ 2147483646 w 1292"/>
              <a:gd name="T21" fmla="*/ 2147483646 h 1255"/>
              <a:gd name="T22" fmla="*/ 2147483646 w 1292"/>
              <a:gd name="T23" fmla="*/ 2147483646 h 125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9635" name="Text Box 15">
            <a:extLst>
              <a:ext uri="{FF2B5EF4-FFF2-40B4-BE49-F238E27FC236}">
                <a16:creationId xmlns:a16="http://schemas.microsoft.com/office/drawing/2014/main" id="{CA068FBE-634B-5641-AD86-CC586FE40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163" y="3529013"/>
            <a:ext cx="717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PSTN</a:t>
            </a:r>
          </a:p>
        </p:txBody>
      </p:sp>
      <p:pic>
        <p:nvPicPr>
          <p:cNvPr id="69636" name="Picture 20" descr="e2gmc3yp[1]">
            <a:extLst>
              <a:ext uri="{FF2B5EF4-FFF2-40B4-BE49-F238E27FC236}">
                <a16:creationId xmlns:a16="http://schemas.microsoft.com/office/drawing/2014/main" id="{EE3F85C9-EBD6-0F4C-889C-89532C664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749550"/>
            <a:ext cx="411162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7" name="Text Box 21">
            <a:extLst>
              <a:ext uri="{FF2B5EF4-FFF2-40B4-BE49-F238E27FC236}">
                <a16:creationId xmlns:a16="http://schemas.microsoft.com/office/drawing/2014/main" id="{90042A60-CEE5-CE4E-B0CD-DE894B9B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664" y="2455863"/>
            <a:ext cx="1316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correspondent</a:t>
            </a:r>
          </a:p>
        </p:txBody>
      </p:sp>
      <p:sp>
        <p:nvSpPr>
          <p:cNvPr id="69638" name="Freeform 22">
            <a:extLst>
              <a:ext uri="{FF2B5EF4-FFF2-40B4-BE49-F238E27FC236}">
                <a16:creationId xmlns:a16="http://schemas.microsoft.com/office/drawing/2014/main" id="{869DECD7-B0BF-F54F-A713-977D1A0E60B3}"/>
              </a:ext>
            </a:extLst>
          </p:cNvPr>
          <p:cNvSpPr>
            <a:spLocks/>
          </p:cNvSpPr>
          <p:nvPr/>
        </p:nvSpPr>
        <p:spPr bwMode="auto">
          <a:xfrm>
            <a:off x="2738438" y="2978150"/>
            <a:ext cx="2222500" cy="446088"/>
          </a:xfrm>
          <a:custGeom>
            <a:avLst/>
            <a:gdLst>
              <a:gd name="T0" fmla="*/ 2147483646 w 1400"/>
              <a:gd name="T1" fmla="*/ 2147483646 h 281"/>
              <a:gd name="T2" fmla="*/ 2147483646 w 1400"/>
              <a:gd name="T3" fmla="*/ 2147483646 h 281"/>
              <a:gd name="T4" fmla="*/ 2147483646 w 1400"/>
              <a:gd name="T5" fmla="*/ 2147483646 h 281"/>
              <a:gd name="T6" fmla="*/ 2147483646 w 1400"/>
              <a:gd name="T7" fmla="*/ 2147483646 h 281"/>
              <a:gd name="T8" fmla="*/ 0 w 1400"/>
              <a:gd name="T9" fmla="*/ 0 h 28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00" h="281">
                <a:moveTo>
                  <a:pt x="1400" y="104"/>
                </a:moveTo>
                <a:cubicBezTo>
                  <a:pt x="1381" y="121"/>
                  <a:pt x="1397" y="180"/>
                  <a:pt x="1296" y="208"/>
                </a:cubicBezTo>
                <a:cubicBezTo>
                  <a:pt x="1195" y="236"/>
                  <a:pt x="956" y="281"/>
                  <a:pt x="792" y="272"/>
                </a:cubicBezTo>
                <a:cubicBezTo>
                  <a:pt x="628" y="263"/>
                  <a:pt x="444" y="197"/>
                  <a:pt x="312" y="152"/>
                </a:cubicBezTo>
                <a:cubicBezTo>
                  <a:pt x="180" y="107"/>
                  <a:pt x="65" y="32"/>
                  <a:pt x="0" y="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9" name="Freeform 23">
            <a:extLst>
              <a:ext uri="{FF2B5EF4-FFF2-40B4-BE49-F238E27FC236}">
                <a16:creationId xmlns:a16="http://schemas.microsoft.com/office/drawing/2014/main" id="{5F2E0C4D-E1CB-8A46-AE65-FBC9E0C29DCA}"/>
              </a:ext>
            </a:extLst>
          </p:cNvPr>
          <p:cNvSpPr>
            <a:spLocks/>
          </p:cNvSpPr>
          <p:nvPr/>
        </p:nvSpPr>
        <p:spPr bwMode="auto">
          <a:xfrm>
            <a:off x="2586039" y="3003550"/>
            <a:ext cx="1087437" cy="882650"/>
          </a:xfrm>
          <a:custGeom>
            <a:avLst/>
            <a:gdLst>
              <a:gd name="T0" fmla="*/ 0 w 685"/>
              <a:gd name="T1" fmla="*/ 0 h 556"/>
              <a:gd name="T2" fmla="*/ 2147483646 w 685"/>
              <a:gd name="T3" fmla="*/ 2147483646 h 556"/>
              <a:gd name="T4" fmla="*/ 2147483646 w 685"/>
              <a:gd name="T5" fmla="*/ 2147483646 h 556"/>
              <a:gd name="T6" fmla="*/ 2147483646 w 685"/>
              <a:gd name="T7" fmla="*/ 2147483646 h 55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5" h="556">
                <a:moveTo>
                  <a:pt x="0" y="0"/>
                </a:moveTo>
                <a:cubicBezTo>
                  <a:pt x="96" y="55"/>
                  <a:pt x="467" y="249"/>
                  <a:pt x="576" y="328"/>
                </a:cubicBezTo>
                <a:cubicBezTo>
                  <a:pt x="685" y="407"/>
                  <a:pt x="677" y="434"/>
                  <a:pt x="656" y="472"/>
                </a:cubicBezTo>
                <a:cubicBezTo>
                  <a:pt x="635" y="510"/>
                  <a:pt x="491" y="539"/>
                  <a:pt x="447" y="55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9640" name="Group 24">
            <a:extLst>
              <a:ext uri="{FF2B5EF4-FFF2-40B4-BE49-F238E27FC236}">
                <a16:creationId xmlns:a16="http://schemas.microsoft.com/office/drawing/2014/main" id="{51335FDE-35F6-9745-9D79-033F1F291BE0}"/>
              </a:ext>
            </a:extLst>
          </p:cNvPr>
          <p:cNvGrpSpPr>
            <a:grpSpLocks/>
          </p:cNvGrpSpPr>
          <p:nvPr/>
        </p:nvGrpSpPr>
        <p:grpSpPr bwMode="auto">
          <a:xfrm>
            <a:off x="1911351" y="3778251"/>
            <a:ext cx="1020763" cy="841375"/>
            <a:chOff x="1807" y="2856"/>
            <a:chExt cx="803" cy="674"/>
          </a:xfrm>
        </p:grpSpPr>
        <p:sp>
          <p:nvSpPr>
            <p:cNvPr id="70029" name="AutoShape 25">
              <a:extLst>
                <a:ext uri="{FF2B5EF4-FFF2-40B4-BE49-F238E27FC236}">
                  <a16:creationId xmlns:a16="http://schemas.microsoft.com/office/drawing/2014/main" id="{166BB3E4-C837-5A4F-B814-D83A3B50F4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7" y="2856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030" name="AutoShape 26">
              <a:extLst>
                <a:ext uri="{FF2B5EF4-FFF2-40B4-BE49-F238E27FC236}">
                  <a16:creationId xmlns:a16="http://schemas.microsoft.com/office/drawing/2014/main" id="{663ACAB4-40ED-864D-9EAF-359DFA261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7" y="3258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031" name="AutoShape 27">
              <a:extLst>
                <a:ext uri="{FF2B5EF4-FFF2-40B4-BE49-F238E27FC236}">
                  <a16:creationId xmlns:a16="http://schemas.microsoft.com/office/drawing/2014/main" id="{4183DFCB-9146-A744-B9B9-E05571F56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3" y="2984"/>
              <a:ext cx="315" cy="272"/>
            </a:xfrm>
            <a:prstGeom prst="hexagon">
              <a:avLst>
                <a:gd name="adj" fmla="val 28952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032" name="AutoShape 28">
              <a:extLst>
                <a:ext uri="{FF2B5EF4-FFF2-40B4-BE49-F238E27FC236}">
                  <a16:creationId xmlns:a16="http://schemas.microsoft.com/office/drawing/2014/main" id="{E710656E-6117-214D-927F-8BF6DD0F3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2" y="3123"/>
              <a:ext cx="315" cy="272"/>
            </a:xfrm>
            <a:prstGeom prst="hexagon">
              <a:avLst>
                <a:gd name="adj" fmla="val 28861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70033" name="Group 29">
              <a:extLst>
                <a:ext uri="{FF2B5EF4-FFF2-40B4-BE49-F238E27FC236}">
                  <a16:creationId xmlns:a16="http://schemas.microsoft.com/office/drawing/2014/main" id="{3B7BD01F-4229-1245-85F9-DCC3CFCAF4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7" y="3162"/>
              <a:ext cx="72" cy="145"/>
              <a:chOff x="3796" y="1043"/>
              <a:chExt cx="865" cy="1237"/>
            </a:xfrm>
          </p:grpSpPr>
          <p:sp>
            <p:nvSpPr>
              <p:cNvPr id="70131" name="Line 30">
                <a:extLst>
                  <a:ext uri="{FF2B5EF4-FFF2-40B4-BE49-F238E27FC236}">
                    <a16:creationId xmlns:a16="http://schemas.microsoft.com/office/drawing/2014/main" id="{42692528-24C7-9842-8115-FC65301E90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8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2" name="Line 31">
                <a:extLst>
                  <a:ext uri="{FF2B5EF4-FFF2-40B4-BE49-F238E27FC236}">
                    <a16:creationId xmlns:a16="http://schemas.microsoft.com/office/drawing/2014/main" id="{A191D008-111F-AC47-90C5-FB6FB56CA3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481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3" name="Line 32">
                <a:extLst>
                  <a:ext uri="{FF2B5EF4-FFF2-40B4-BE49-F238E27FC236}">
                    <a16:creationId xmlns:a16="http://schemas.microsoft.com/office/drawing/2014/main" id="{E8F6DA68-1FEE-2846-A1E7-42F64FF83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4" name="Line 33">
                <a:extLst>
                  <a:ext uri="{FF2B5EF4-FFF2-40B4-BE49-F238E27FC236}">
                    <a16:creationId xmlns:a16="http://schemas.microsoft.com/office/drawing/2014/main" id="{92949CB3-52F9-7041-A6E9-291689D85C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4" y="220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5" name="Line 34">
                <a:extLst>
                  <a:ext uri="{FF2B5EF4-FFF2-40B4-BE49-F238E27FC236}">
                    <a16:creationId xmlns:a16="http://schemas.microsoft.com/office/drawing/2014/main" id="{6D55BD01-B7BA-B444-845A-A6747C3044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4" y="1503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6" name="Line 35">
                <a:extLst>
                  <a:ext uri="{FF2B5EF4-FFF2-40B4-BE49-F238E27FC236}">
                    <a16:creationId xmlns:a16="http://schemas.microsoft.com/office/drawing/2014/main" id="{D18E495E-46C8-3E42-A25D-06D522A372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8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7" name="Line 36">
                <a:extLst>
                  <a:ext uri="{FF2B5EF4-FFF2-40B4-BE49-F238E27FC236}">
                    <a16:creationId xmlns:a16="http://schemas.microsoft.com/office/drawing/2014/main" id="{F18E3EF8-8956-934E-BF1B-A2DD4C4F3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4" y="2132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8" name="Line 37">
                <a:extLst>
                  <a:ext uri="{FF2B5EF4-FFF2-40B4-BE49-F238E27FC236}">
                    <a16:creationId xmlns:a16="http://schemas.microsoft.com/office/drawing/2014/main" id="{33C93225-93CC-F748-A17A-4178C267F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89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39" name="Line 38">
                <a:extLst>
                  <a:ext uri="{FF2B5EF4-FFF2-40B4-BE49-F238E27FC236}">
                    <a16:creationId xmlns:a16="http://schemas.microsoft.com/office/drawing/2014/main" id="{068FC67D-0683-A34B-8CA9-054493F4E0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893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0" name="Line 39">
                <a:extLst>
                  <a:ext uri="{FF2B5EF4-FFF2-40B4-BE49-F238E27FC236}">
                    <a16:creationId xmlns:a16="http://schemas.microsoft.com/office/drawing/2014/main" id="{BFF1FFA2-45FA-F34F-BD87-4A573894B4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2002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1" name="Line 40">
                <a:extLst>
                  <a:ext uri="{FF2B5EF4-FFF2-40B4-BE49-F238E27FC236}">
                    <a16:creationId xmlns:a16="http://schemas.microsoft.com/office/drawing/2014/main" id="{E29589C8-1B24-D24C-888F-5077107F0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2013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2" name="Line 41">
                <a:extLst>
                  <a:ext uri="{FF2B5EF4-FFF2-40B4-BE49-F238E27FC236}">
                    <a16:creationId xmlns:a16="http://schemas.microsoft.com/office/drawing/2014/main" id="{F26D62E7-1182-B04B-918A-BD65FEA8F9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785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3" name="Line 42">
                <a:extLst>
                  <a:ext uri="{FF2B5EF4-FFF2-40B4-BE49-F238E27FC236}">
                    <a16:creationId xmlns:a16="http://schemas.microsoft.com/office/drawing/2014/main" id="{09C59674-6153-FE4C-8103-01E3D23543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4" y="1633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4" name="Line 43">
                <a:extLst>
                  <a:ext uri="{FF2B5EF4-FFF2-40B4-BE49-F238E27FC236}">
                    <a16:creationId xmlns:a16="http://schemas.microsoft.com/office/drawing/2014/main" id="{55096BA1-A632-C649-9561-D865507E4A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19" y="1774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45" name="Line 44">
                <a:extLst>
                  <a:ext uri="{FF2B5EF4-FFF2-40B4-BE49-F238E27FC236}">
                    <a16:creationId xmlns:a16="http://schemas.microsoft.com/office/drawing/2014/main" id="{4A736B3C-F9AE-7840-B9BB-857AB7196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4" y="1633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70146" name="Group 45">
                <a:extLst>
                  <a:ext uri="{FF2B5EF4-FFF2-40B4-BE49-F238E27FC236}">
                    <a16:creationId xmlns:a16="http://schemas.microsoft.com/office/drawing/2014/main" id="{8F8D6032-2F11-D347-BA90-8729EEEF7E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0157" name="Line 46">
                  <a:extLst>
                    <a:ext uri="{FF2B5EF4-FFF2-40B4-BE49-F238E27FC236}">
                      <a16:creationId xmlns:a16="http://schemas.microsoft.com/office/drawing/2014/main" id="{8FC79D2D-1C4B-0443-9B09-9D275939521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8" y="161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8" name="Line 47">
                  <a:extLst>
                    <a:ext uri="{FF2B5EF4-FFF2-40B4-BE49-F238E27FC236}">
                      <a16:creationId xmlns:a16="http://schemas.microsoft.com/office/drawing/2014/main" id="{DA5E3222-34CF-5E49-BF3F-D680E16D30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4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9" name="Line 48">
                  <a:extLst>
                    <a:ext uri="{FF2B5EF4-FFF2-40B4-BE49-F238E27FC236}">
                      <a16:creationId xmlns:a16="http://schemas.microsoft.com/office/drawing/2014/main" id="{10D0850C-0826-D741-93E2-C00CEA5D85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4" y="1402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60" name="Line 49">
                  <a:extLst>
                    <a:ext uri="{FF2B5EF4-FFF2-40B4-BE49-F238E27FC236}">
                      <a16:creationId xmlns:a16="http://schemas.microsoft.com/office/drawing/2014/main" id="{A50C1134-AD1C-7946-A02F-154995E8EAC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96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147" name="Group 50">
                <a:extLst>
                  <a:ext uri="{FF2B5EF4-FFF2-40B4-BE49-F238E27FC236}">
                    <a16:creationId xmlns:a16="http://schemas.microsoft.com/office/drawing/2014/main" id="{7094181C-BBDC-9C4B-9FD5-083C54F8BA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0153" name="Line 51">
                  <a:extLst>
                    <a:ext uri="{FF2B5EF4-FFF2-40B4-BE49-F238E27FC236}">
                      <a16:creationId xmlns:a16="http://schemas.microsoft.com/office/drawing/2014/main" id="{849DED77-2DF7-204F-88E5-022032BCCB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8" y="159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4" name="Line 52">
                  <a:extLst>
                    <a:ext uri="{FF2B5EF4-FFF2-40B4-BE49-F238E27FC236}">
                      <a16:creationId xmlns:a16="http://schemas.microsoft.com/office/drawing/2014/main" id="{A328BB33-EC15-714C-AA78-55552E1749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18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5" name="Line 53">
                  <a:extLst>
                    <a:ext uri="{FF2B5EF4-FFF2-40B4-BE49-F238E27FC236}">
                      <a16:creationId xmlns:a16="http://schemas.microsoft.com/office/drawing/2014/main" id="{9C9FE25F-7218-C249-9229-8C3DDECE11A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8" y="1419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6" name="Line 54">
                  <a:extLst>
                    <a:ext uri="{FF2B5EF4-FFF2-40B4-BE49-F238E27FC236}">
                      <a16:creationId xmlns:a16="http://schemas.microsoft.com/office/drawing/2014/main" id="{1F49DF80-96BB-2C4B-A423-5CE79FAED3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6" y="1275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148" name="Group 55">
                <a:extLst>
                  <a:ext uri="{FF2B5EF4-FFF2-40B4-BE49-F238E27FC236}">
                    <a16:creationId xmlns:a16="http://schemas.microsoft.com/office/drawing/2014/main" id="{8A075ADF-5854-C241-A85A-153CBDC5AD9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0149" name="Line 56">
                  <a:extLst>
                    <a:ext uri="{FF2B5EF4-FFF2-40B4-BE49-F238E27FC236}">
                      <a16:creationId xmlns:a16="http://schemas.microsoft.com/office/drawing/2014/main" id="{249330B4-78DD-B349-8A0D-0984299450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9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0" name="Line 57">
                  <a:extLst>
                    <a:ext uri="{FF2B5EF4-FFF2-40B4-BE49-F238E27FC236}">
                      <a16:creationId xmlns:a16="http://schemas.microsoft.com/office/drawing/2014/main" id="{D0F4AE66-5F55-7C4D-8AF4-F1D1BB0CA5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13" y="1199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1" name="Line 58">
                  <a:extLst>
                    <a:ext uri="{FF2B5EF4-FFF2-40B4-BE49-F238E27FC236}">
                      <a16:creationId xmlns:a16="http://schemas.microsoft.com/office/drawing/2014/main" id="{B1164880-1C27-9B40-8B82-60F57D8713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45" y="1407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52" name="Line 59">
                  <a:extLst>
                    <a:ext uri="{FF2B5EF4-FFF2-40B4-BE49-F238E27FC236}">
                      <a16:creationId xmlns:a16="http://schemas.microsoft.com/office/drawing/2014/main" id="{5C20A724-2A8D-3948-A79D-0FF7790491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7" y="1301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034" name="Group 60">
              <a:extLst>
                <a:ext uri="{FF2B5EF4-FFF2-40B4-BE49-F238E27FC236}">
                  <a16:creationId xmlns:a16="http://schemas.microsoft.com/office/drawing/2014/main" id="{5E45AF04-B971-DF4A-96CF-B295455E2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64" y="3034"/>
              <a:ext cx="72" cy="145"/>
              <a:chOff x="3796" y="1043"/>
              <a:chExt cx="865" cy="1237"/>
            </a:xfrm>
          </p:grpSpPr>
          <p:sp>
            <p:nvSpPr>
              <p:cNvPr id="70101" name="Line 61">
                <a:extLst>
                  <a:ext uri="{FF2B5EF4-FFF2-40B4-BE49-F238E27FC236}">
                    <a16:creationId xmlns:a16="http://schemas.microsoft.com/office/drawing/2014/main" id="{0235CBFF-1CE1-0645-AEE3-DE885C44A8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2" name="Line 62">
                <a:extLst>
                  <a:ext uri="{FF2B5EF4-FFF2-40B4-BE49-F238E27FC236}">
                    <a16:creationId xmlns:a16="http://schemas.microsoft.com/office/drawing/2014/main" id="{D7814CAD-EE5C-B34A-A568-AEF03908C0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77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3" name="Line 63">
                <a:extLst>
                  <a:ext uri="{FF2B5EF4-FFF2-40B4-BE49-F238E27FC236}">
                    <a16:creationId xmlns:a16="http://schemas.microsoft.com/office/drawing/2014/main" id="{3861721C-80D1-EA4F-972C-D6B8560AF9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4" name="Line 64">
                <a:extLst>
                  <a:ext uri="{FF2B5EF4-FFF2-40B4-BE49-F238E27FC236}">
                    <a16:creationId xmlns:a16="http://schemas.microsoft.com/office/drawing/2014/main" id="{EC9C3AC3-2D42-B74A-BA1A-4A2FEA09F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33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5" name="Line 65">
                <a:extLst>
                  <a:ext uri="{FF2B5EF4-FFF2-40B4-BE49-F238E27FC236}">
                    <a16:creationId xmlns:a16="http://schemas.microsoft.com/office/drawing/2014/main" id="{924CF861-CFA4-E847-9BD3-6BF00DECF4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6" name="Line 66">
                <a:extLst>
                  <a:ext uri="{FF2B5EF4-FFF2-40B4-BE49-F238E27FC236}">
                    <a16:creationId xmlns:a16="http://schemas.microsoft.com/office/drawing/2014/main" id="{7F3C5018-9FEB-7D4C-9234-E6161AC0B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7" name="Line 67">
                <a:extLst>
                  <a:ext uri="{FF2B5EF4-FFF2-40B4-BE49-F238E27FC236}">
                    <a16:creationId xmlns:a16="http://schemas.microsoft.com/office/drawing/2014/main" id="{F7648CBC-02EA-5849-81C2-C54D98155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33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8" name="Line 68">
                <a:extLst>
                  <a:ext uri="{FF2B5EF4-FFF2-40B4-BE49-F238E27FC236}">
                    <a16:creationId xmlns:a16="http://schemas.microsoft.com/office/drawing/2014/main" id="{CDB099D4-5CA7-E745-AF02-8C280E3DD1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8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09" name="Line 69">
                <a:extLst>
                  <a:ext uri="{FF2B5EF4-FFF2-40B4-BE49-F238E27FC236}">
                    <a16:creationId xmlns:a16="http://schemas.microsoft.com/office/drawing/2014/main" id="{FDB50B8B-7DD4-0141-9C32-89D1F98F94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890"/>
                <a:ext cx="135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0" name="Line 70">
                <a:extLst>
                  <a:ext uri="{FF2B5EF4-FFF2-40B4-BE49-F238E27FC236}">
                    <a16:creationId xmlns:a16="http://schemas.microsoft.com/office/drawing/2014/main" id="{3E3B3D3A-8B77-FA41-AFF5-E9AC6C0A99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3" y="1998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1" name="Line 71">
                <a:extLst>
                  <a:ext uri="{FF2B5EF4-FFF2-40B4-BE49-F238E27FC236}">
                    <a16:creationId xmlns:a16="http://schemas.microsoft.com/office/drawing/2014/main" id="{ACEE375D-9E4C-D949-847C-EEB8A5480F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2009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2" name="Line 72">
                <a:extLst>
                  <a:ext uri="{FF2B5EF4-FFF2-40B4-BE49-F238E27FC236}">
                    <a16:creationId xmlns:a16="http://schemas.microsoft.com/office/drawing/2014/main" id="{5D1F5D93-B485-7D44-A5B9-342DFE9AA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781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3" name="Line 73">
                <a:extLst>
                  <a:ext uri="{FF2B5EF4-FFF2-40B4-BE49-F238E27FC236}">
                    <a16:creationId xmlns:a16="http://schemas.microsoft.com/office/drawing/2014/main" id="{21009F5D-662B-9B4F-A7F3-D99003D29B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33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4" name="Line 74">
                <a:extLst>
                  <a:ext uri="{FF2B5EF4-FFF2-40B4-BE49-F238E27FC236}">
                    <a16:creationId xmlns:a16="http://schemas.microsoft.com/office/drawing/2014/main" id="{C6B36C9B-71FF-694A-95CF-FB6A612667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8" y="1770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115" name="Line 75">
                <a:extLst>
                  <a:ext uri="{FF2B5EF4-FFF2-40B4-BE49-F238E27FC236}">
                    <a16:creationId xmlns:a16="http://schemas.microsoft.com/office/drawing/2014/main" id="{59EBABB3-10FD-3649-A46B-5D23BB1C2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3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70116" name="Group 76">
                <a:extLst>
                  <a:ext uri="{FF2B5EF4-FFF2-40B4-BE49-F238E27FC236}">
                    <a16:creationId xmlns:a16="http://schemas.microsoft.com/office/drawing/2014/main" id="{BBAD7BF0-4292-D248-B24E-9F540ABD26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0127" name="Line 77">
                  <a:extLst>
                    <a:ext uri="{FF2B5EF4-FFF2-40B4-BE49-F238E27FC236}">
                      <a16:creationId xmlns:a16="http://schemas.microsoft.com/office/drawing/2014/main" id="{003842F6-7B0F-C64E-B5B7-AE52811304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47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8" name="Line 78">
                  <a:extLst>
                    <a:ext uri="{FF2B5EF4-FFF2-40B4-BE49-F238E27FC236}">
                      <a16:creationId xmlns:a16="http://schemas.microsoft.com/office/drawing/2014/main" id="{713494F1-CC4D-F34D-AF31-2599A3F3E1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1" y="1186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9" name="Line 79">
                  <a:extLst>
                    <a:ext uri="{FF2B5EF4-FFF2-40B4-BE49-F238E27FC236}">
                      <a16:creationId xmlns:a16="http://schemas.microsoft.com/office/drawing/2014/main" id="{780E69C7-A4B6-9947-8EBD-E8800F33B4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13" y="1394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30" name="Line 80">
                  <a:extLst>
                    <a:ext uri="{FF2B5EF4-FFF2-40B4-BE49-F238E27FC236}">
                      <a16:creationId xmlns:a16="http://schemas.microsoft.com/office/drawing/2014/main" id="{AB5188AC-D5F1-0046-A965-D1D223F490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62" y="1288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117" name="Group 81">
                <a:extLst>
                  <a:ext uri="{FF2B5EF4-FFF2-40B4-BE49-F238E27FC236}">
                    <a16:creationId xmlns:a16="http://schemas.microsoft.com/office/drawing/2014/main" id="{7ADCA3F6-CC8E-7C40-8835-E1798B60EF7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0123" name="Line 82">
                  <a:extLst>
                    <a:ext uri="{FF2B5EF4-FFF2-40B4-BE49-F238E27FC236}">
                      <a16:creationId xmlns:a16="http://schemas.microsoft.com/office/drawing/2014/main" id="{225AC487-C352-F743-9FE5-17FA8A638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75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4" name="Line 83">
                  <a:extLst>
                    <a:ext uri="{FF2B5EF4-FFF2-40B4-BE49-F238E27FC236}">
                      <a16:creationId xmlns:a16="http://schemas.microsoft.com/office/drawing/2014/main" id="{9C341CF9-B549-2647-BF3B-A20C9929AB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6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5" name="Line 84">
                  <a:extLst>
                    <a:ext uri="{FF2B5EF4-FFF2-40B4-BE49-F238E27FC236}">
                      <a16:creationId xmlns:a16="http://schemas.microsoft.com/office/drawing/2014/main" id="{1FF5F9D8-7306-4C45-827E-2E52566731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03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6" name="Line 85">
                  <a:extLst>
                    <a:ext uri="{FF2B5EF4-FFF2-40B4-BE49-F238E27FC236}">
                      <a16:creationId xmlns:a16="http://schemas.microsoft.com/office/drawing/2014/main" id="{855AB8DD-61F1-F846-87C2-F3DD0E92C2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59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118" name="Group 86">
                <a:extLst>
                  <a:ext uri="{FF2B5EF4-FFF2-40B4-BE49-F238E27FC236}">
                    <a16:creationId xmlns:a16="http://schemas.microsoft.com/office/drawing/2014/main" id="{15BEDB2A-1926-A744-AB61-F82A699D40A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0119" name="Line 87">
                  <a:extLst>
                    <a:ext uri="{FF2B5EF4-FFF2-40B4-BE49-F238E27FC236}">
                      <a16:creationId xmlns:a16="http://schemas.microsoft.com/office/drawing/2014/main" id="{5761C521-3F94-4946-B32D-8FAEEC038C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0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0" name="Line 88">
                  <a:extLst>
                    <a:ext uri="{FF2B5EF4-FFF2-40B4-BE49-F238E27FC236}">
                      <a16:creationId xmlns:a16="http://schemas.microsoft.com/office/drawing/2014/main" id="{7263CFF7-05D2-174C-823E-E8DF53F6CB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4" y="1207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1" name="Line 89">
                  <a:extLst>
                    <a:ext uri="{FF2B5EF4-FFF2-40B4-BE49-F238E27FC236}">
                      <a16:creationId xmlns:a16="http://schemas.microsoft.com/office/drawing/2014/main" id="{A8268480-2DB3-D74A-9E27-4A1BD435BA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5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22" name="Line 90">
                  <a:extLst>
                    <a:ext uri="{FF2B5EF4-FFF2-40B4-BE49-F238E27FC236}">
                      <a16:creationId xmlns:a16="http://schemas.microsoft.com/office/drawing/2014/main" id="{716728AF-637C-AD41-9638-4D6C810575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8" y="1309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035" name="Group 91">
              <a:extLst>
                <a:ext uri="{FF2B5EF4-FFF2-40B4-BE49-F238E27FC236}">
                  <a16:creationId xmlns:a16="http://schemas.microsoft.com/office/drawing/2014/main" id="{F3B97696-E032-FC41-8216-4BDECE3758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75" y="3302"/>
              <a:ext cx="72" cy="144"/>
              <a:chOff x="3796" y="1043"/>
              <a:chExt cx="865" cy="1237"/>
            </a:xfrm>
          </p:grpSpPr>
          <p:sp>
            <p:nvSpPr>
              <p:cNvPr id="70071" name="Line 92">
                <a:extLst>
                  <a:ext uri="{FF2B5EF4-FFF2-40B4-BE49-F238E27FC236}">
                    <a16:creationId xmlns:a16="http://schemas.microsoft.com/office/drawing/2014/main" id="{536F7617-88E5-F041-8E90-BD943CD697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83"/>
                <a:ext cx="225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2" name="Line 93">
                <a:extLst>
                  <a:ext uri="{FF2B5EF4-FFF2-40B4-BE49-F238E27FC236}">
                    <a16:creationId xmlns:a16="http://schemas.microsoft.com/office/drawing/2014/main" id="{460FD316-FF3B-2C46-8CEA-043C1C4F4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3"/>
                <a:ext cx="240" cy="7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3" name="Line 94">
                <a:extLst>
                  <a:ext uri="{FF2B5EF4-FFF2-40B4-BE49-F238E27FC236}">
                    <a16:creationId xmlns:a16="http://schemas.microsoft.com/office/drawing/2014/main" id="{6AEE0335-A077-9548-90EC-39CC01B8D1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4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4" name="Line 95">
                <a:extLst>
                  <a:ext uri="{FF2B5EF4-FFF2-40B4-BE49-F238E27FC236}">
                    <a16:creationId xmlns:a16="http://schemas.microsoft.com/office/drawing/2014/main" id="{15683D4F-17FD-9645-B6D2-AF52E25F08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5" name="Line 96">
                <a:extLst>
                  <a:ext uri="{FF2B5EF4-FFF2-40B4-BE49-F238E27FC236}">
                    <a16:creationId xmlns:a16="http://schemas.microsoft.com/office/drawing/2014/main" id="{66E96026-F12D-5D4F-BD5C-7F6A146926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4"/>
                <a:ext cx="0" cy="7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6" name="Line 97">
                <a:extLst>
                  <a:ext uri="{FF2B5EF4-FFF2-40B4-BE49-F238E27FC236}">
                    <a16:creationId xmlns:a16="http://schemas.microsoft.com/office/drawing/2014/main" id="{910EFDCA-8C43-5441-A33E-F25AE5372F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28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7" name="Line 98">
                <a:extLst>
                  <a:ext uri="{FF2B5EF4-FFF2-40B4-BE49-F238E27FC236}">
                    <a16:creationId xmlns:a16="http://schemas.microsoft.com/office/drawing/2014/main" id="{C9337026-015A-3D48-9B14-DD30A56245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8" name="Line 99">
                <a:extLst>
                  <a:ext uri="{FF2B5EF4-FFF2-40B4-BE49-F238E27FC236}">
                    <a16:creationId xmlns:a16="http://schemas.microsoft.com/office/drawing/2014/main" id="{40F8FB88-51E6-9D43-806F-1A29FC98ED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87"/>
                <a:ext cx="12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79" name="Line 100">
                <a:extLst>
                  <a:ext uri="{FF2B5EF4-FFF2-40B4-BE49-F238E27FC236}">
                    <a16:creationId xmlns:a16="http://schemas.microsoft.com/office/drawing/2014/main" id="{BEEEF274-B57E-1A48-8780-6C6BC09802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7"/>
                <a:ext cx="15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0" name="Line 101">
                <a:extLst>
                  <a:ext uri="{FF2B5EF4-FFF2-40B4-BE49-F238E27FC236}">
                    <a16:creationId xmlns:a16="http://schemas.microsoft.com/office/drawing/2014/main" id="{35681EEC-395B-B54F-A2B1-6BBBCD9197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1997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1" name="Line 102">
                <a:extLst>
                  <a:ext uri="{FF2B5EF4-FFF2-40B4-BE49-F238E27FC236}">
                    <a16:creationId xmlns:a16="http://schemas.microsoft.com/office/drawing/2014/main" id="{EAD2B17A-0D40-8C42-8993-56528A308A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8"/>
                <a:ext cx="180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2" name="Line 103">
                <a:extLst>
                  <a:ext uri="{FF2B5EF4-FFF2-40B4-BE49-F238E27FC236}">
                    <a16:creationId xmlns:a16="http://schemas.microsoft.com/office/drawing/2014/main" id="{4BE4C9E2-9B88-934E-A5EB-FCD60F884D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9"/>
                <a:ext cx="9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3" name="Line 104">
                <a:extLst>
                  <a:ext uri="{FF2B5EF4-FFF2-40B4-BE49-F238E27FC236}">
                    <a16:creationId xmlns:a16="http://schemas.microsoft.com/office/drawing/2014/main" id="{9212CCA2-BE3B-3D4A-8F10-2CCA22603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6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4" name="Line 105">
                <a:extLst>
                  <a:ext uri="{FF2B5EF4-FFF2-40B4-BE49-F238E27FC236}">
                    <a16:creationId xmlns:a16="http://schemas.microsoft.com/office/drawing/2014/main" id="{8A5F2C91-F66E-E344-85A3-51BF420455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8"/>
                <a:ext cx="10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85" name="Line 106">
                <a:extLst>
                  <a:ext uri="{FF2B5EF4-FFF2-40B4-BE49-F238E27FC236}">
                    <a16:creationId xmlns:a16="http://schemas.microsoft.com/office/drawing/2014/main" id="{952AFCDB-137F-9846-BC6D-64BC18BCA5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25"/>
                <a:ext cx="60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70086" name="Group 107">
                <a:extLst>
                  <a:ext uri="{FF2B5EF4-FFF2-40B4-BE49-F238E27FC236}">
                    <a16:creationId xmlns:a16="http://schemas.microsoft.com/office/drawing/2014/main" id="{4EE1CB15-27BE-D54A-BE79-FBE5F95363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0097" name="Line 108">
                  <a:extLst>
                    <a:ext uri="{FF2B5EF4-FFF2-40B4-BE49-F238E27FC236}">
                      <a16:creationId xmlns:a16="http://schemas.microsoft.com/office/drawing/2014/main" id="{B0C7ABE2-2F87-7648-8351-956736351D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02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8" name="Line 109">
                  <a:extLst>
                    <a:ext uri="{FF2B5EF4-FFF2-40B4-BE49-F238E27FC236}">
                      <a16:creationId xmlns:a16="http://schemas.microsoft.com/office/drawing/2014/main" id="{36E7B390-2E38-0447-94CE-9613D504092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187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9" name="Line 110">
                  <a:extLst>
                    <a:ext uri="{FF2B5EF4-FFF2-40B4-BE49-F238E27FC236}">
                      <a16:creationId xmlns:a16="http://schemas.microsoft.com/office/drawing/2014/main" id="{AA774F44-968F-B44D-B7BF-E6BE99BFD9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7" y="1395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100" name="Line 111">
                  <a:extLst>
                    <a:ext uri="{FF2B5EF4-FFF2-40B4-BE49-F238E27FC236}">
                      <a16:creationId xmlns:a16="http://schemas.microsoft.com/office/drawing/2014/main" id="{9E43C5FC-6AEC-2449-B261-5D356F0616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5" y="1290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087" name="Group 112">
                <a:extLst>
                  <a:ext uri="{FF2B5EF4-FFF2-40B4-BE49-F238E27FC236}">
                    <a16:creationId xmlns:a16="http://schemas.microsoft.com/office/drawing/2014/main" id="{19137050-F1B9-144B-85B1-E57CDBF1B0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0093" name="Line 113">
                  <a:extLst>
                    <a:ext uri="{FF2B5EF4-FFF2-40B4-BE49-F238E27FC236}">
                      <a16:creationId xmlns:a16="http://schemas.microsoft.com/office/drawing/2014/main" id="{ABB7FA28-E381-4D41-9396-D0D835D8F1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7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4" name="Line 114">
                  <a:extLst>
                    <a:ext uri="{FF2B5EF4-FFF2-40B4-BE49-F238E27FC236}">
                      <a16:creationId xmlns:a16="http://schemas.microsoft.com/office/drawing/2014/main" id="{7733D120-DCF4-CE4C-A649-248FF4DB23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7" y="119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5" name="Line 115">
                  <a:extLst>
                    <a:ext uri="{FF2B5EF4-FFF2-40B4-BE49-F238E27FC236}">
                      <a16:creationId xmlns:a16="http://schemas.microsoft.com/office/drawing/2014/main" id="{3A85925D-A258-994D-B9A2-64820DE14B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9" y="1425"/>
                  <a:ext cx="207" cy="21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6" name="Line 116">
                  <a:extLst>
                    <a:ext uri="{FF2B5EF4-FFF2-40B4-BE49-F238E27FC236}">
                      <a16:creationId xmlns:a16="http://schemas.microsoft.com/office/drawing/2014/main" id="{8F3CE2EC-738D-A14F-989E-86C36D8303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9" y="1280"/>
                  <a:ext cx="17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088" name="Group 117">
                <a:extLst>
                  <a:ext uri="{FF2B5EF4-FFF2-40B4-BE49-F238E27FC236}">
                    <a16:creationId xmlns:a16="http://schemas.microsoft.com/office/drawing/2014/main" id="{4794B1C0-59C5-FD46-8241-92A002D7C91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0089" name="Line 118">
                  <a:extLst>
                    <a:ext uri="{FF2B5EF4-FFF2-40B4-BE49-F238E27FC236}">
                      <a16:creationId xmlns:a16="http://schemas.microsoft.com/office/drawing/2014/main" id="{183586D1-CB04-EE4E-85DC-13B028BA169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2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0" name="Line 119">
                  <a:extLst>
                    <a:ext uri="{FF2B5EF4-FFF2-40B4-BE49-F238E27FC236}">
                      <a16:creationId xmlns:a16="http://schemas.microsoft.com/office/drawing/2014/main" id="{D954009D-1946-F246-962C-1A460D335A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8" y="1206"/>
                  <a:ext cx="17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1" name="Line 120">
                  <a:extLst>
                    <a:ext uri="{FF2B5EF4-FFF2-40B4-BE49-F238E27FC236}">
                      <a16:creationId xmlns:a16="http://schemas.microsoft.com/office/drawing/2014/main" id="{3DE29266-373C-D243-97A1-C2D4FACA282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0" y="1414"/>
                  <a:ext cx="17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92" name="Line 121">
                  <a:extLst>
                    <a:ext uri="{FF2B5EF4-FFF2-40B4-BE49-F238E27FC236}">
                      <a16:creationId xmlns:a16="http://schemas.microsoft.com/office/drawing/2014/main" id="{6C9FE2C6-2D55-154D-A26F-939A3AD8E7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1" y="1309"/>
                  <a:ext cx="17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036" name="Group 122">
              <a:extLst>
                <a:ext uri="{FF2B5EF4-FFF2-40B4-BE49-F238E27FC236}">
                  <a16:creationId xmlns:a16="http://schemas.microsoft.com/office/drawing/2014/main" id="{382FC76F-442A-5E41-B53E-26BFCE5139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34" y="2899"/>
              <a:ext cx="72" cy="145"/>
              <a:chOff x="3796" y="1043"/>
              <a:chExt cx="865" cy="1237"/>
            </a:xfrm>
          </p:grpSpPr>
          <p:sp>
            <p:nvSpPr>
              <p:cNvPr id="70041" name="Line 123">
                <a:extLst>
                  <a:ext uri="{FF2B5EF4-FFF2-40B4-BE49-F238E27FC236}">
                    <a16:creationId xmlns:a16="http://schemas.microsoft.com/office/drawing/2014/main" id="{BD36EFDB-3ED7-8A4B-A95A-FB8BFE4DEF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6" y="1479"/>
                <a:ext cx="225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2" name="Line 124">
                <a:extLst>
                  <a:ext uri="{FF2B5EF4-FFF2-40B4-BE49-F238E27FC236}">
                    <a16:creationId xmlns:a16="http://schemas.microsoft.com/office/drawing/2014/main" id="{5605B017-CA18-8A45-BF48-44DF92BE9F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9"/>
                <a:ext cx="240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3" name="Line 125">
                <a:extLst>
                  <a:ext uri="{FF2B5EF4-FFF2-40B4-BE49-F238E27FC236}">
                    <a16:creationId xmlns:a16="http://schemas.microsoft.com/office/drawing/2014/main" id="{86F1E439-EC20-2041-99BA-6399C1D6EC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6" y="2206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4" name="Line 126">
                <a:extLst>
                  <a:ext uri="{FF2B5EF4-FFF2-40B4-BE49-F238E27FC236}">
                    <a16:creationId xmlns:a16="http://schemas.microsoft.com/office/drawing/2014/main" id="{2DEA6DC8-C9FA-0949-A5DC-5A561A2446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6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5" name="Line 127">
                <a:extLst>
                  <a:ext uri="{FF2B5EF4-FFF2-40B4-BE49-F238E27FC236}">
                    <a16:creationId xmlns:a16="http://schemas.microsoft.com/office/drawing/2014/main" id="{DDB91099-106B-174E-9A22-8D3C49BF6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501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6" name="Line 128">
                <a:extLst>
                  <a:ext uri="{FF2B5EF4-FFF2-40B4-BE49-F238E27FC236}">
                    <a16:creationId xmlns:a16="http://schemas.microsoft.com/office/drawing/2014/main" id="{7C149256-8DAF-B542-8D27-E20D56B6AA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6" y="2130"/>
                <a:ext cx="22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7" name="Line 129">
                <a:extLst>
                  <a:ext uri="{FF2B5EF4-FFF2-40B4-BE49-F238E27FC236}">
                    <a16:creationId xmlns:a16="http://schemas.microsoft.com/office/drawing/2014/main" id="{5F6BB894-FBD9-9546-B337-B5DAA912A2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30"/>
                <a:ext cx="24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8" name="Line 130">
                <a:extLst>
                  <a:ext uri="{FF2B5EF4-FFF2-40B4-BE49-F238E27FC236}">
                    <a16:creationId xmlns:a16="http://schemas.microsoft.com/office/drawing/2014/main" id="{FDF1E0FC-0683-AE42-BC8F-A9902AD80A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1" y="1891"/>
                <a:ext cx="12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49" name="Line 131">
                <a:extLst>
                  <a:ext uri="{FF2B5EF4-FFF2-40B4-BE49-F238E27FC236}">
                    <a16:creationId xmlns:a16="http://schemas.microsoft.com/office/drawing/2014/main" id="{AD7FB14D-C7C6-BB40-ABD0-CDEA03FF0C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91"/>
                <a:ext cx="150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0" name="Line 132">
                <a:extLst>
                  <a:ext uri="{FF2B5EF4-FFF2-40B4-BE49-F238E27FC236}">
                    <a16:creationId xmlns:a16="http://schemas.microsoft.com/office/drawing/2014/main" id="{6CF17926-A799-784D-BEEF-38872C4C0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6" y="2000"/>
                <a:ext cx="165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1" name="Line 133">
                <a:extLst>
                  <a:ext uri="{FF2B5EF4-FFF2-40B4-BE49-F238E27FC236}">
                    <a16:creationId xmlns:a16="http://schemas.microsoft.com/office/drawing/2014/main" id="{B435AFCB-1A29-C14E-8EC8-86A4EE085A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1"/>
                <a:ext cx="180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2" name="Line 134">
                <a:extLst>
                  <a:ext uri="{FF2B5EF4-FFF2-40B4-BE49-F238E27FC236}">
                    <a16:creationId xmlns:a16="http://schemas.microsoft.com/office/drawing/2014/main" id="{7BAD5757-0BF1-1540-8B83-8D4FCF7E37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3"/>
                <a:ext cx="9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3" name="Line 135">
                <a:extLst>
                  <a:ext uri="{FF2B5EF4-FFF2-40B4-BE49-F238E27FC236}">
                    <a16:creationId xmlns:a16="http://schemas.microsoft.com/office/drawing/2014/main" id="{238ACD37-E838-C141-9027-415AC283D4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1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4" name="Line 136">
                <a:extLst>
                  <a:ext uri="{FF2B5EF4-FFF2-40B4-BE49-F238E27FC236}">
                    <a16:creationId xmlns:a16="http://schemas.microsoft.com/office/drawing/2014/main" id="{544C042F-CBDF-7D49-91CF-539F3A726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1" y="1772"/>
                <a:ext cx="105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70055" name="Line 137">
                <a:extLst>
                  <a:ext uri="{FF2B5EF4-FFF2-40B4-BE49-F238E27FC236}">
                    <a16:creationId xmlns:a16="http://schemas.microsoft.com/office/drawing/2014/main" id="{70BD9521-E91B-724D-911D-DFD368A6C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6" y="1631"/>
                <a:ext cx="60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70056" name="Group 138">
                <a:extLst>
                  <a:ext uri="{FF2B5EF4-FFF2-40B4-BE49-F238E27FC236}">
                    <a16:creationId xmlns:a16="http://schemas.microsoft.com/office/drawing/2014/main" id="{AB72D2B6-51F0-D941-9233-66F44E62018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70067" name="Line 139">
                  <a:extLst>
                    <a:ext uri="{FF2B5EF4-FFF2-40B4-BE49-F238E27FC236}">
                      <a16:creationId xmlns:a16="http://schemas.microsoft.com/office/drawing/2014/main" id="{7228AEFF-50E8-2D4B-8BDE-C4F0F539CA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0" y="161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8" name="Line 140">
                  <a:extLst>
                    <a:ext uri="{FF2B5EF4-FFF2-40B4-BE49-F238E27FC236}">
                      <a16:creationId xmlns:a16="http://schemas.microsoft.com/office/drawing/2014/main" id="{DF8927CB-99BA-BE46-87A9-7BC615CF38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4" y="1190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9" name="Line 141">
                  <a:extLst>
                    <a:ext uri="{FF2B5EF4-FFF2-40B4-BE49-F238E27FC236}">
                      <a16:creationId xmlns:a16="http://schemas.microsoft.com/office/drawing/2014/main" id="{7532802A-232C-524F-9D69-E576501ED6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86" y="1398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70" name="Line 142">
                  <a:extLst>
                    <a:ext uri="{FF2B5EF4-FFF2-40B4-BE49-F238E27FC236}">
                      <a16:creationId xmlns:a16="http://schemas.microsoft.com/office/drawing/2014/main" id="{2E7FC9C8-9651-9142-B550-617CFC17A7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5" y="1292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057" name="Group 143">
                <a:extLst>
                  <a:ext uri="{FF2B5EF4-FFF2-40B4-BE49-F238E27FC236}">
                    <a16:creationId xmlns:a16="http://schemas.microsoft.com/office/drawing/2014/main" id="{65C9BB7F-0831-144B-A832-1E88583F8A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70063" name="Line 144">
                  <a:extLst>
                    <a:ext uri="{FF2B5EF4-FFF2-40B4-BE49-F238E27FC236}">
                      <a16:creationId xmlns:a16="http://schemas.microsoft.com/office/drawing/2014/main" id="{601614EA-55BE-9A4A-9D89-F895F60D8D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4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4" name="Line 145">
                  <a:extLst>
                    <a:ext uri="{FF2B5EF4-FFF2-40B4-BE49-F238E27FC236}">
                      <a16:creationId xmlns:a16="http://schemas.microsoft.com/office/drawing/2014/main" id="{7D1B9907-16A4-3242-ADD4-82A6C8B3C2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2" y="119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5" name="Line 146">
                  <a:extLst>
                    <a:ext uri="{FF2B5EF4-FFF2-40B4-BE49-F238E27FC236}">
                      <a16:creationId xmlns:a16="http://schemas.microsoft.com/office/drawing/2014/main" id="{A2D35C41-5148-B842-BA75-E26D678438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4" y="1427"/>
                  <a:ext cx="207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6" name="Line 147">
                  <a:extLst>
                    <a:ext uri="{FF2B5EF4-FFF2-40B4-BE49-F238E27FC236}">
                      <a16:creationId xmlns:a16="http://schemas.microsoft.com/office/drawing/2014/main" id="{4F572FD7-838C-BF49-A773-6E4B5F8558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3"/>
                  <a:ext cx="177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70058" name="Group 148">
                <a:extLst>
                  <a:ext uri="{FF2B5EF4-FFF2-40B4-BE49-F238E27FC236}">
                    <a16:creationId xmlns:a16="http://schemas.microsoft.com/office/drawing/2014/main" id="{6E4DFD19-8532-524A-8A9D-845D1E8138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70059" name="Line 149">
                  <a:extLst>
                    <a:ext uri="{FF2B5EF4-FFF2-40B4-BE49-F238E27FC236}">
                      <a16:creationId xmlns:a16="http://schemas.microsoft.com/office/drawing/2014/main" id="{D979FFEF-961A-304F-9755-20B535B881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4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0" name="Line 150">
                  <a:extLst>
                    <a:ext uri="{FF2B5EF4-FFF2-40B4-BE49-F238E27FC236}">
                      <a16:creationId xmlns:a16="http://schemas.microsoft.com/office/drawing/2014/main" id="{FDFF4941-7B7B-684D-B025-01E54877EB4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88" y="1203"/>
                  <a:ext cx="192" cy="52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1" name="Line 151">
                  <a:extLst>
                    <a:ext uri="{FF2B5EF4-FFF2-40B4-BE49-F238E27FC236}">
                      <a16:creationId xmlns:a16="http://schemas.microsoft.com/office/drawing/2014/main" id="{5B5DDD96-7ACB-F14F-8718-6E4AAEA1FB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0" y="1411"/>
                  <a:ext cx="192" cy="198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62" name="Line 152">
                  <a:extLst>
                    <a:ext uri="{FF2B5EF4-FFF2-40B4-BE49-F238E27FC236}">
                      <a16:creationId xmlns:a16="http://schemas.microsoft.com/office/drawing/2014/main" id="{B7748FF9-B413-4B41-A843-A53D0865E4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02" y="1305"/>
                  <a:ext cx="192" cy="49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70037" name="Line 153">
              <a:extLst>
                <a:ext uri="{FF2B5EF4-FFF2-40B4-BE49-F238E27FC236}">
                  <a16:creationId xmlns:a16="http://schemas.microsoft.com/office/drawing/2014/main" id="{BF2C5FAC-2F53-CE41-A9E1-A972B20865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60" y="3031"/>
              <a:ext cx="1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38" name="Line 154">
              <a:extLst>
                <a:ext uri="{FF2B5EF4-FFF2-40B4-BE49-F238E27FC236}">
                  <a16:creationId xmlns:a16="http://schemas.microsoft.com/office/drawing/2014/main" id="{0019EFDB-EE7B-8347-9416-BB0A31BF74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27" y="3031"/>
              <a:ext cx="254" cy="3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39" name="Line 155">
              <a:extLst>
                <a:ext uri="{FF2B5EF4-FFF2-40B4-BE49-F238E27FC236}">
                  <a16:creationId xmlns:a16="http://schemas.microsoft.com/office/drawing/2014/main" id="{DDD59B0E-E673-7E4C-9077-CB0D902F6D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9" y="3031"/>
              <a:ext cx="245" cy="1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040" name="Line 156">
              <a:extLst>
                <a:ext uri="{FF2B5EF4-FFF2-40B4-BE49-F238E27FC236}">
                  <a16:creationId xmlns:a16="http://schemas.microsoft.com/office/drawing/2014/main" id="{30B652D7-7450-174D-81A8-E0CF9DC4DA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89" y="2974"/>
              <a:ext cx="452" cy="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41" name="Group 157">
            <a:extLst>
              <a:ext uri="{FF2B5EF4-FFF2-40B4-BE49-F238E27FC236}">
                <a16:creationId xmlns:a16="http://schemas.microsoft.com/office/drawing/2014/main" id="{7E480757-FAAE-5D43-9556-F0FBD127D7EC}"/>
              </a:ext>
            </a:extLst>
          </p:cNvPr>
          <p:cNvGrpSpPr>
            <a:grpSpLocks/>
          </p:cNvGrpSpPr>
          <p:nvPr/>
        </p:nvGrpSpPr>
        <p:grpSpPr bwMode="auto">
          <a:xfrm>
            <a:off x="2517775" y="3702050"/>
            <a:ext cx="977900" cy="330200"/>
            <a:chOff x="717" y="1160"/>
            <a:chExt cx="616" cy="208"/>
          </a:xfrm>
        </p:grpSpPr>
        <p:sp>
          <p:nvSpPr>
            <p:cNvPr id="70027" name="Rectangle 158">
              <a:extLst>
                <a:ext uri="{FF2B5EF4-FFF2-40B4-BE49-F238E27FC236}">
                  <a16:creationId xmlns:a16="http://schemas.microsoft.com/office/drawing/2014/main" id="{2D0AE586-92BD-384F-8419-826B34D4D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" y="1160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0028" name="Text Box 159">
              <a:extLst>
                <a:ext uri="{FF2B5EF4-FFF2-40B4-BE49-F238E27FC236}">
                  <a16:creationId xmlns:a16="http://schemas.microsoft.com/office/drawing/2014/main" id="{3E813B14-AB9D-4D48-99C9-C76B2E8AA9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" y="1171"/>
              <a:ext cx="6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69642" name="Group 160">
            <a:extLst>
              <a:ext uri="{FF2B5EF4-FFF2-40B4-BE49-F238E27FC236}">
                <a16:creationId xmlns:a16="http://schemas.microsoft.com/office/drawing/2014/main" id="{20C4086D-BA36-1147-85DA-0311CC656805}"/>
              </a:ext>
            </a:extLst>
          </p:cNvPr>
          <p:cNvGrpSpPr>
            <a:grpSpLocks/>
          </p:cNvGrpSpPr>
          <p:nvPr/>
        </p:nvGrpSpPr>
        <p:grpSpPr bwMode="auto">
          <a:xfrm>
            <a:off x="2832100" y="4424363"/>
            <a:ext cx="1016000" cy="931862"/>
            <a:chOff x="291" y="1263"/>
            <a:chExt cx="640" cy="587"/>
          </a:xfrm>
        </p:grpSpPr>
        <p:sp>
          <p:nvSpPr>
            <p:cNvPr id="69860" name="AutoShape 161">
              <a:extLst>
                <a:ext uri="{FF2B5EF4-FFF2-40B4-BE49-F238E27FC236}">
                  <a16:creationId xmlns:a16="http://schemas.microsoft.com/office/drawing/2014/main" id="{9EE98724-67F9-CA46-A9E9-FB3ADE788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" y="13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861" name="AutoShape 162">
              <a:extLst>
                <a:ext uri="{FF2B5EF4-FFF2-40B4-BE49-F238E27FC236}">
                  <a16:creationId xmlns:a16="http://schemas.microsoft.com/office/drawing/2014/main" id="{31AECBDD-8842-F445-B2E2-D8671D4CE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9" y="1636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862" name="AutoShape 163">
              <a:extLst>
                <a:ext uri="{FF2B5EF4-FFF2-40B4-BE49-F238E27FC236}">
                  <a16:creationId xmlns:a16="http://schemas.microsoft.com/office/drawing/2014/main" id="{53E70C46-F3F7-1944-B4C4-1EFA0081E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6" y="1421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9863" name="Group 164">
              <a:extLst>
                <a:ext uri="{FF2B5EF4-FFF2-40B4-BE49-F238E27FC236}">
                  <a16:creationId xmlns:a16="http://schemas.microsoft.com/office/drawing/2014/main" id="{626D6044-1443-A94A-AF87-729A8A6A5E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1" y="1422"/>
              <a:ext cx="252" cy="214"/>
              <a:chOff x="867" y="1530"/>
              <a:chExt cx="252" cy="214"/>
            </a:xfrm>
          </p:grpSpPr>
          <p:sp>
            <p:nvSpPr>
              <p:cNvPr id="69995" name="AutoShape 165">
                <a:extLst>
                  <a:ext uri="{FF2B5EF4-FFF2-40B4-BE49-F238E27FC236}">
                    <a16:creationId xmlns:a16="http://schemas.microsoft.com/office/drawing/2014/main" id="{31AFD001-949C-504E-A425-3894CA861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9996" name="Group 166">
                <a:extLst>
                  <a:ext uri="{FF2B5EF4-FFF2-40B4-BE49-F238E27FC236}">
                    <a16:creationId xmlns:a16="http://schemas.microsoft.com/office/drawing/2014/main" id="{46738AEE-BA3B-FD49-A5FA-C9FB47C7C3C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9997" name="Line 167">
                  <a:extLst>
                    <a:ext uri="{FF2B5EF4-FFF2-40B4-BE49-F238E27FC236}">
                      <a16:creationId xmlns:a16="http://schemas.microsoft.com/office/drawing/2014/main" id="{D38C201E-B6A1-464C-8E2F-C04C7A79BA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8" name="Line 168">
                  <a:extLst>
                    <a:ext uri="{FF2B5EF4-FFF2-40B4-BE49-F238E27FC236}">
                      <a16:creationId xmlns:a16="http://schemas.microsoft.com/office/drawing/2014/main" id="{A7583C2C-B1E4-414B-9C4E-BA9D584F8B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9" name="Line 169">
                  <a:extLst>
                    <a:ext uri="{FF2B5EF4-FFF2-40B4-BE49-F238E27FC236}">
                      <a16:creationId xmlns:a16="http://schemas.microsoft.com/office/drawing/2014/main" id="{7291CC02-F89C-A84C-B86C-11C11943F0A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0" name="Line 170">
                  <a:extLst>
                    <a:ext uri="{FF2B5EF4-FFF2-40B4-BE49-F238E27FC236}">
                      <a16:creationId xmlns:a16="http://schemas.microsoft.com/office/drawing/2014/main" id="{23BAE448-6F39-484E-AB21-EF78C50D4D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1" name="Line 171">
                  <a:extLst>
                    <a:ext uri="{FF2B5EF4-FFF2-40B4-BE49-F238E27FC236}">
                      <a16:creationId xmlns:a16="http://schemas.microsoft.com/office/drawing/2014/main" id="{AA9C7484-7086-B946-9DC7-C83709BEC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2" name="Line 172">
                  <a:extLst>
                    <a:ext uri="{FF2B5EF4-FFF2-40B4-BE49-F238E27FC236}">
                      <a16:creationId xmlns:a16="http://schemas.microsoft.com/office/drawing/2014/main" id="{FEAA7A46-4F6F-A349-8F84-D56C2E80B1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3" name="Line 173">
                  <a:extLst>
                    <a:ext uri="{FF2B5EF4-FFF2-40B4-BE49-F238E27FC236}">
                      <a16:creationId xmlns:a16="http://schemas.microsoft.com/office/drawing/2014/main" id="{7CAF117B-F055-3E43-AE01-0F81F11DC6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4" name="Line 174">
                  <a:extLst>
                    <a:ext uri="{FF2B5EF4-FFF2-40B4-BE49-F238E27FC236}">
                      <a16:creationId xmlns:a16="http://schemas.microsoft.com/office/drawing/2014/main" id="{10D46511-D7F0-144F-AF7C-CC2467B50D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5" name="Line 175">
                  <a:extLst>
                    <a:ext uri="{FF2B5EF4-FFF2-40B4-BE49-F238E27FC236}">
                      <a16:creationId xmlns:a16="http://schemas.microsoft.com/office/drawing/2014/main" id="{06C48B99-3FDF-8A41-BDB0-67E9F69341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6" name="Line 176">
                  <a:extLst>
                    <a:ext uri="{FF2B5EF4-FFF2-40B4-BE49-F238E27FC236}">
                      <a16:creationId xmlns:a16="http://schemas.microsoft.com/office/drawing/2014/main" id="{2BA5DD00-BFC6-9644-B91F-3D380A3DD9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7" name="Line 177">
                  <a:extLst>
                    <a:ext uri="{FF2B5EF4-FFF2-40B4-BE49-F238E27FC236}">
                      <a16:creationId xmlns:a16="http://schemas.microsoft.com/office/drawing/2014/main" id="{E2D84C4D-3442-EF4C-A082-BFAB495894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8" name="Line 178">
                  <a:extLst>
                    <a:ext uri="{FF2B5EF4-FFF2-40B4-BE49-F238E27FC236}">
                      <a16:creationId xmlns:a16="http://schemas.microsoft.com/office/drawing/2014/main" id="{467146A3-1C32-1F41-BBEA-DEF392A59E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09" name="Line 179">
                  <a:extLst>
                    <a:ext uri="{FF2B5EF4-FFF2-40B4-BE49-F238E27FC236}">
                      <a16:creationId xmlns:a16="http://schemas.microsoft.com/office/drawing/2014/main" id="{7C993CA2-A3E5-9641-99F5-9B0DC4059F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10" name="Line 180">
                  <a:extLst>
                    <a:ext uri="{FF2B5EF4-FFF2-40B4-BE49-F238E27FC236}">
                      <a16:creationId xmlns:a16="http://schemas.microsoft.com/office/drawing/2014/main" id="{BE3699D8-EC25-634F-9B41-E11A69C4DB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011" name="Line 181">
                  <a:extLst>
                    <a:ext uri="{FF2B5EF4-FFF2-40B4-BE49-F238E27FC236}">
                      <a16:creationId xmlns:a16="http://schemas.microsoft.com/office/drawing/2014/main" id="{2A4FFA53-0598-4E4C-94E9-F3BEB0A337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70012" name="Group 182">
                  <a:extLst>
                    <a:ext uri="{FF2B5EF4-FFF2-40B4-BE49-F238E27FC236}">
                      <a16:creationId xmlns:a16="http://schemas.microsoft.com/office/drawing/2014/main" id="{A8BF4538-187F-D745-B792-F95FB8D5B2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70023" name="Line 183">
                    <a:extLst>
                      <a:ext uri="{FF2B5EF4-FFF2-40B4-BE49-F238E27FC236}">
                        <a16:creationId xmlns:a16="http://schemas.microsoft.com/office/drawing/2014/main" id="{8D0330D6-747D-9E40-8E8D-AA31BDA714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4" name="Line 184">
                    <a:extLst>
                      <a:ext uri="{FF2B5EF4-FFF2-40B4-BE49-F238E27FC236}">
                        <a16:creationId xmlns:a16="http://schemas.microsoft.com/office/drawing/2014/main" id="{54D42B82-C81B-224A-BE6B-D75CE2C9759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5" name="Line 185">
                    <a:extLst>
                      <a:ext uri="{FF2B5EF4-FFF2-40B4-BE49-F238E27FC236}">
                        <a16:creationId xmlns:a16="http://schemas.microsoft.com/office/drawing/2014/main" id="{4752F336-6E8A-8E4C-8C65-F6FBF6D598B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6" name="Line 186">
                    <a:extLst>
                      <a:ext uri="{FF2B5EF4-FFF2-40B4-BE49-F238E27FC236}">
                        <a16:creationId xmlns:a16="http://schemas.microsoft.com/office/drawing/2014/main" id="{9967DE32-33F5-7242-B4C3-734E4BFD1F0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013" name="Group 187">
                  <a:extLst>
                    <a:ext uri="{FF2B5EF4-FFF2-40B4-BE49-F238E27FC236}">
                      <a16:creationId xmlns:a16="http://schemas.microsoft.com/office/drawing/2014/main" id="{C011C521-419F-1849-9BBD-D0377B1DCB2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70019" name="Line 188">
                    <a:extLst>
                      <a:ext uri="{FF2B5EF4-FFF2-40B4-BE49-F238E27FC236}">
                        <a16:creationId xmlns:a16="http://schemas.microsoft.com/office/drawing/2014/main" id="{2C8F38BC-210D-324C-847E-ECFC4E17030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0" name="Line 189">
                    <a:extLst>
                      <a:ext uri="{FF2B5EF4-FFF2-40B4-BE49-F238E27FC236}">
                        <a16:creationId xmlns:a16="http://schemas.microsoft.com/office/drawing/2014/main" id="{D022F8EF-F279-CE43-8B20-F0655778886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1" name="Line 190">
                    <a:extLst>
                      <a:ext uri="{FF2B5EF4-FFF2-40B4-BE49-F238E27FC236}">
                        <a16:creationId xmlns:a16="http://schemas.microsoft.com/office/drawing/2014/main" id="{8BAE722E-BD05-4E4C-A6FD-EE113E984D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22" name="Line 191">
                    <a:extLst>
                      <a:ext uri="{FF2B5EF4-FFF2-40B4-BE49-F238E27FC236}">
                        <a16:creationId xmlns:a16="http://schemas.microsoft.com/office/drawing/2014/main" id="{2B619777-45F8-B442-930F-77D42BDF8D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0014" name="Group 192">
                  <a:extLst>
                    <a:ext uri="{FF2B5EF4-FFF2-40B4-BE49-F238E27FC236}">
                      <a16:creationId xmlns:a16="http://schemas.microsoft.com/office/drawing/2014/main" id="{54C15645-D261-EB42-861D-0393B7664C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70015" name="Line 193">
                    <a:extLst>
                      <a:ext uri="{FF2B5EF4-FFF2-40B4-BE49-F238E27FC236}">
                        <a16:creationId xmlns:a16="http://schemas.microsoft.com/office/drawing/2014/main" id="{9A23CF7A-37B3-F049-9812-5FB1A0ECEF5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16" name="Line 194">
                    <a:extLst>
                      <a:ext uri="{FF2B5EF4-FFF2-40B4-BE49-F238E27FC236}">
                        <a16:creationId xmlns:a16="http://schemas.microsoft.com/office/drawing/2014/main" id="{50D6FBD8-1010-684B-978B-CBA589975C7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17" name="Line 195">
                    <a:extLst>
                      <a:ext uri="{FF2B5EF4-FFF2-40B4-BE49-F238E27FC236}">
                        <a16:creationId xmlns:a16="http://schemas.microsoft.com/office/drawing/2014/main" id="{E55C037A-F10C-8141-8FC8-8B3EEF0611A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70018" name="Line 196">
                    <a:extLst>
                      <a:ext uri="{FF2B5EF4-FFF2-40B4-BE49-F238E27FC236}">
                        <a16:creationId xmlns:a16="http://schemas.microsoft.com/office/drawing/2014/main" id="{C195D436-25FC-D148-B199-ADE42547F7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9864" name="Group 197">
              <a:extLst>
                <a:ext uri="{FF2B5EF4-FFF2-40B4-BE49-F238E27FC236}">
                  <a16:creationId xmlns:a16="http://schemas.microsoft.com/office/drawing/2014/main" id="{25AEB31E-1C37-4F48-9D94-31D16B62C9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" y="1460"/>
              <a:ext cx="58" cy="114"/>
              <a:chOff x="3796" y="1043"/>
              <a:chExt cx="865" cy="1237"/>
            </a:xfrm>
          </p:grpSpPr>
          <p:sp>
            <p:nvSpPr>
              <p:cNvPr id="69965" name="Line 198">
                <a:extLst>
                  <a:ext uri="{FF2B5EF4-FFF2-40B4-BE49-F238E27FC236}">
                    <a16:creationId xmlns:a16="http://schemas.microsoft.com/office/drawing/2014/main" id="{449DD9C8-C55C-2149-B7A1-E1E94BB4E1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0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66" name="Line 199">
                <a:extLst>
                  <a:ext uri="{FF2B5EF4-FFF2-40B4-BE49-F238E27FC236}">
                    <a16:creationId xmlns:a16="http://schemas.microsoft.com/office/drawing/2014/main" id="{6259BB65-BF1E-E149-B366-D8B45C05ED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77"/>
                <a:ext cx="239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67" name="Line 200">
                <a:extLst>
                  <a:ext uri="{FF2B5EF4-FFF2-40B4-BE49-F238E27FC236}">
                    <a16:creationId xmlns:a16="http://schemas.microsoft.com/office/drawing/2014/main" id="{6F9F1699-9CC4-4240-9F05-1C940239FC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0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68" name="Line 201">
                <a:extLst>
                  <a:ext uri="{FF2B5EF4-FFF2-40B4-BE49-F238E27FC236}">
                    <a16:creationId xmlns:a16="http://schemas.microsoft.com/office/drawing/2014/main" id="{F20C5C4A-CB6B-044E-A18F-270DB21FA1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9" y="2204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69" name="Line 202">
                <a:extLst>
                  <a:ext uri="{FF2B5EF4-FFF2-40B4-BE49-F238E27FC236}">
                    <a16:creationId xmlns:a16="http://schemas.microsoft.com/office/drawing/2014/main" id="{38A57910-A5F9-C143-9D82-391EA07924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9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0" name="Line 203">
                <a:extLst>
                  <a:ext uri="{FF2B5EF4-FFF2-40B4-BE49-F238E27FC236}">
                    <a16:creationId xmlns:a16="http://schemas.microsoft.com/office/drawing/2014/main" id="{7972BEC0-8063-8242-A409-ECC55010EF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0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1" name="Line 204">
                <a:extLst>
                  <a:ext uri="{FF2B5EF4-FFF2-40B4-BE49-F238E27FC236}">
                    <a16:creationId xmlns:a16="http://schemas.microsoft.com/office/drawing/2014/main" id="{B429F1D8-5F8E-3B48-8F49-DB831C596B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9" y="2128"/>
                <a:ext cx="23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2" name="Line 205">
                <a:extLst>
                  <a:ext uri="{FF2B5EF4-FFF2-40B4-BE49-F238E27FC236}">
                    <a16:creationId xmlns:a16="http://schemas.microsoft.com/office/drawing/2014/main" id="{3EC80E7B-A96C-EC43-B216-49BF010ABF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94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3" name="Line 206">
                <a:extLst>
                  <a:ext uri="{FF2B5EF4-FFF2-40B4-BE49-F238E27FC236}">
                    <a16:creationId xmlns:a16="http://schemas.microsoft.com/office/drawing/2014/main" id="{D8C5D588-5853-2744-BAC7-E4C43D4BF1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889"/>
                <a:ext cx="134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4" name="Line 207">
                <a:extLst>
                  <a:ext uri="{FF2B5EF4-FFF2-40B4-BE49-F238E27FC236}">
                    <a16:creationId xmlns:a16="http://schemas.microsoft.com/office/drawing/2014/main" id="{8E4288E2-9242-7743-ABF0-85B4CC25A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0" y="1998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5" name="Line 208">
                <a:extLst>
                  <a:ext uri="{FF2B5EF4-FFF2-40B4-BE49-F238E27FC236}">
                    <a16:creationId xmlns:a16="http://schemas.microsoft.com/office/drawing/2014/main" id="{92F10EE6-DD8D-614E-9D61-FAFB69E717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2009"/>
                <a:ext cx="179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6" name="Line 209">
                <a:extLst>
                  <a:ext uri="{FF2B5EF4-FFF2-40B4-BE49-F238E27FC236}">
                    <a16:creationId xmlns:a16="http://schemas.microsoft.com/office/drawing/2014/main" id="{78801120-DC43-7E42-8B6E-C7B749A1CD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781"/>
                <a:ext cx="89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7" name="Line 210">
                <a:extLst>
                  <a:ext uri="{FF2B5EF4-FFF2-40B4-BE49-F238E27FC236}">
                    <a16:creationId xmlns:a16="http://schemas.microsoft.com/office/drawing/2014/main" id="{A56C308E-9579-2C47-AFEB-21F1DCB011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9" y="1629"/>
                <a:ext cx="60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8" name="Line 211">
                <a:extLst>
                  <a:ext uri="{FF2B5EF4-FFF2-40B4-BE49-F238E27FC236}">
                    <a16:creationId xmlns:a16="http://schemas.microsoft.com/office/drawing/2014/main" id="{D2E3CB4D-AE37-0948-A3DC-CADF124213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24" y="1770"/>
                <a:ext cx="104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79" name="Line 212">
                <a:extLst>
                  <a:ext uri="{FF2B5EF4-FFF2-40B4-BE49-F238E27FC236}">
                    <a16:creationId xmlns:a16="http://schemas.microsoft.com/office/drawing/2014/main" id="{4EACAAF9-1059-BF4D-8960-A3A6B4629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69" y="1629"/>
                <a:ext cx="75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980" name="Group 213">
                <a:extLst>
                  <a:ext uri="{FF2B5EF4-FFF2-40B4-BE49-F238E27FC236}">
                    <a16:creationId xmlns:a16="http://schemas.microsoft.com/office/drawing/2014/main" id="{1F9CF02D-8FE8-F849-9D1C-7431DD0768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991" name="Line 214">
                  <a:extLst>
                    <a:ext uri="{FF2B5EF4-FFF2-40B4-BE49-F238E27FC236}">
                      <a16:creationId xmlns:a16="http://schemas.microsoft.com/office/drawing/2014/main" id="{BFBEC2C7-C13F-C34B-B18A-06CDFBF8E1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36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2" name="Line 215">
                  <a:extLst>
                    <a:ext uri="{FF2B5EF4-FFF2-40B4-BE49-F238E27FC236}">
                      <a16:creationId xmlns:a16="http://schemas.microsoft.com/office/drawing/2014/main" id="{BBDCA441-65DB-604C-B060-89B832CE53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8" y="1188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3" name="Line 216">
                  <a:extLst>
                    <a:ext uri="{FF2B5EF4-FFF2-40B4-BE49-F238E27FC236}">
                      <a16:creationId xmlns:a16="http://schemas.microsoft.com/office/drawing/2014/main" id="{673B4666-DC42-4F46-AF06-28BDB3F80C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0" y="1394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4" name="Line 217">
                  <a:extLst>
                    <a:ext uri="{FF2B5EF4-FFF2-40B4-BE49-F238E27FC236}">
                      <a16:creationId xmlns:a16="http://schemas.microsoft.com/office/drawing/2014/main" id="{65FFF34F-3099-5242-830D-E5216CF36E0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92" cy="49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81" name="Group 218">
                <a:extLst>
                  <a:ext uri="{FF2B5EF4-FFF2-40B4-BE49-F238E27FC236}">
                    <a16:creationId xmlns:a16="http://schemas.microsoft.com/office/drawing/2014/main" id="{29B02AF5-A09A-E342-9AB1-D2AA7E4F86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987" name="Line 219">
                  <a:extLst>
                    <a:ext uri="{FF2B5EF4-FFF2-40B4-BE49-F238E27FC236}">
                      <a16:creationId xmlns:a16="http://schemas.microsoft.com/office/drawing/2014/main" id="{EDBAEC23-5688-334A-9022-21BB0302BE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09" y="1584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8" name="Line 220">
                  <a:extLst>
                    <a:ext uri="{FF2B5EF4-FFF2-40B4-BE49-F238E27FC236}">
                      <a16:creationId xmlns:a16="http://schemas.microsoft.com/office/drawing/2014/main" id="{225675C3-129E-1347-A18E-77756FAD1A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79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9" name="Line 221">
                  <a:extLst>
                    <a:ext uri="{FF2B5EF4-FFF2-40B4-BE49-F238E27FC236}">
                      <a16:creationId xmlns:a16="http://schemas.microsoft.com/office/drawing/2014/main" id="{AE886251-BB7E-FD4A-B260-90DDB9D01F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9" y="1412"/>
                  <a:ext cx="206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90" name="Line 222">
                  <a:extLst>
                    <a:ext uri="{FF2B5EF4-FFF2-40B4-BE49-F238E27FC236}">
                      <a16:creationId xmlns:a16="http://schemas.microsoft.com/office/drawing/2014/main" id="{26BB93E4-1447-4D4F-9DE6-8BEAD8768A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68"/>
                  <a:ext cx="176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82" name="Group 223">
                <a:extLst>
                  <a:ext uri="{FF2B5EF4-FFF2-40B4-BE49-F238E27FC236}">
                    <a16:creationId xmlns:a16="http://schemas.microsoft.com/office/drawing/2014/main" id="{43BE32AA-E635-FD41-8771-4D68227BCF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983" name="Line 224">
                  <a:extLst>
                    <a:ext uri="{FF2B5EF4-FFF2-40B4-BE49-F238E27FC236}">
                      <a16:creationId xmlns:a16="http://schemas.microsoft.com/office/drawing/2014/main" id="{06424420-55A8-BB45-93A3-A042EA93F03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69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4" name="Line 225">
                  <a:extLst>
                    <a:ext uri="{FF2B5EF4-FFF2-40B4-BE49-F238E27FC236}">
                      <a16:creationId xmlns:a16="http://schemas.microsoft.com/office/drawing/2014/main" id="{924FEA3A-3766-2A43-8FF5-0F21BE7F19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1" y="1209"/>
                  <a:ext cx="192" cy="52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5" name="Line 226">
                  <a:extLst>
                    <a:ext uri="{FF2B5EF4-FFF2-40B4-BE49-F238E27FC236}">
                      <a16:creationId xmlns:a16="http://schemas.microsoft.com/office/drawing/2014/main" id="{BE291758-8A9F-E04F-AE87-AE05C45915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3" y="1416"/>
                  <a:ext cx="192" cy="1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86" name="Line 227">
                  <a:extLst>
                    <a:ext uri="{FF2B5EF4-FFF2-40B4-BE49-F238E27FC236}">
                      <a16:creationId xmlns:a16="http://schemas.microsoft.com/office/drawing/2014/main" id="{E6221099-B182-3842-90E6-BEA2C9ACE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3" y="1311"/>
                  <a:ext cx="192" cy="493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9865" name="Group 228">
              <a:extLst>
                <a:ext uri="{FF2B5EF4-FFF2-40B4-BE49-F238E27FC236}">
                  <a16:creationId xmlns:a16="http://schemas.microsoft.com/office/drawing/2014/main" id="{256BB650-12D5-2244-904E-4991F959E9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2" y="1671"/>
              <a:ext cx="57" cy="113"/>
              <a:chOff x="3796" y="1043"/>
              <a:chExt cx="865" cy="1237"/>
            </a:xfrm>
          </p:grpSpPr>
          <p:sp>
            <p:nvSpPr>
              <p:cNvPr id="69935" name="Line 229">
                <a:extLst>
                  <a:ext uri="{FF2B5EF4-FFF2-40B4-BE49-F238E27FC236}">
                    <a16:creationId xmlns:a16="http://schemas.microsoft.com/office/drawing/2014/main" id="{D13B0215-FC54-A64D-946A-C022121802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36" name="Line 230">
                <a:extLst>
                  <a:ext uri="{FF2B5EF4-FFF2-40B4-BE49-F238E27FC236}">
                    <a16:creationId xmlns:a16="http://schemas.microsoft.com/office/drawing/2014/main" id="{BBF4B5A5-989D-5644-A0C2-756331D3FA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37" name="Line 231">
                <a:extLst>
                  <a:ext uri="{FF2B5EF4-FFF2-40B4-BE49-F238E27FC236}">
                    <a16:creationId xmlns:a16="http://schemas.microsoft.com/office/drawing/2014/main" id="{7149FE28-4933-D04F-A148-E3FDF6C0C0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38" name="Line 232">
                <a:extLst>
                  <a:ext uri="{FF2B5EF4-FFF2-40B4-BE49-F238E27FC236}">
                    <a16:creationId xmlns:a16="http://schemas.microsoft.com/office/drawing/2014/main" id="{B90BD5D7-5CE7-8C41-83D9-ED98858D5A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39" name="Line 233">
                <a:extLst>
                  <a:ext uri="{FF2B5EF4-FFF2-40B4-BE49-F238E27FC236}">
                    <a16:creationId xmlns:a16="http://schemas.microsoft.com/office/drawing/2014/main" id="{62BF70B9-A237-B945-8149-5318C52FA3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0" name="Line 234">
                <a:extLst>
                  <a:ext uri="{FF2B5EF4-FFF2-40B4-BE49-F238E27FC236}">
                    <a16:creationId xmlns:a16="http://schemas.microsoft.com/office/drawing/2014/main" id="{00ECD1CE-0B3D-874C-BED2-27BB1FD5C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1" name="Line 235">
                <a:extLst>
                  <a:ext uri="{FF2B5EF4-FFF2-40B4-BE49-F238E27FC236}">
                    <a16:creationId xmlns:a16="http://schemas.microsoft.com/office/drawing/2014/main" id="{BBEFB6A6-E14F-D74A-84E5-9A2F0278F4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2" name="Line 236">
                <a:extLst>
                  <a:ext uri="{FF2B5EF4-FFF2-40B4-BE49-F238E27FC236}">
                    <a16:creationId xmlns:a16="http://schemas.microsoft.com/office/drawing/2014/main" id="{49A18289-EE27-D449-A96B-4FD36683B9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3" name="Line 237">
                <a:extLst>
                  <a:ext uri="{FF2B5EF4-FFF2-40B4-BE49-F238E27FC236}">
                    <a16:creationId xmlns:a16="http://schemas.microsoft.com/office/drawing/2014/main" id="{F92382E8-C6F2-924D-A98D-16C5DB1E63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4" name="Line 238">
                <a:extLst>
                  <a:ext uri="{FF2B5EF4-FFF2-40B4-BE49-F238E27FC236}">
                    <a16:creationId xmlns:a16="http://schemas.microsoft.com/office/drawing/2014/main" id="{01167169-DD09-A24E-9678-9C75DC4FC2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5" name="Line 239">
                <a:extLst>
                  <a:ext uri="{FF2B5EF4-FFF2-40B4-BE49-F238E27FC236}">
                    <a16:creationId xmlns:a16="http://schemas.microsoft.com/office/drawing/2014/main" id="{9515F49C-B1C3-2F46-AA1F-9A95347EC4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6" name="Line 240">
                <a:extLst>
                  <a:ext uri="{FF2B5EF4-FFF2-40B4-BE49-F238E27FC236}">
                    <a16:creationId xmlns:a16="http://schemas.microsoft.com/office/drawing/2014/main" id="{87416851-F65E-7448-9F4C-D4B9B1443B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7" name="Line 241">
                <a:extLst>
                  <a:ext uri="{FF2B5EF4-FFF2-40B4-BE49-F238E27FC236}">
                    <a16:creationId xmlns:a16="http://schemas.microsoft.com/office/drawing/2014/main" id="{BA4E3D50-D920-D84F-A6FE-E196C8B877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8" name="Line 242">
                <a:extLst>
                  <a:ext uri="{FF2B5EF4-FFF2-40B4-BE49-F238E27FC236}">
                    <a16:creationId xmlns:a16="http://schemas.microsoft.com/office/drawing/2014/main" id="{882D7557-CC43-5941-820E-181447D7B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49" name="Line 243">
                <a:extLst>
                  <a:ext uri="{FF2B5EF4-FFF2-40B4-BE49-F238E27FC236}">
                    <a16:creationId xmlns:a16="http://schemas.microsoft.com/office/drawing/2014/main" id="{71E051B5-6419-5448-B400-B7126AD65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950" name="Group 244">
                <a:extLst>
                  <a:ext uri="{FF2B5EF4-FFF2-40B4-BE49-F238E27FC236}">
                    <a16:creationId xmlns:a16="http://schemas.microsoft.com/office/drawing/2014/main" id="{2D6169D3-A719-D14E-855B-615DF44684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961" name="Line 245">
                  <a:extLst>
                    <a:ext uri="{FF2B5EF4-FFF2-40B4-BE49-F238E27FC236}">
                      <a16:creationId xmlns:a16="http://schemas.microsoft.com/office/drawing/2014/main" id="{1492B878-45C0-3F4D-BA33-EA7C851E478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62" name="Line 246">
                  <a:extLst>
                    <a:ext uri="{FF2B5EF4-FFF2-40B4-BE49-F238E27FC236}">
                      <a16:creationId xmlns:a16="http://schemas.microsoft.com/office/drawing/2014/main" id="{7A11E57D-F890-C742-BC0C-1D357DB7686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63" name="Line 247">
                  <a:extLst>
                    <a:ext uri="{FF2B5EF4-FFF2-40B4-BE49-F238E27FC236}">
                      <a16:creationId xmlns:a16="http://schemas.microsoft.com/office/drawing/2014/main" id="{C7FF18C6-3588-8A4F-92A4-CF1EBACC5E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64" name="Line 248">
                  <a:extLst>
                    <a:ext uri="{FF2B5EF4-FFF2-40B4-BE49-F238E27FC236}">
                      <a16:creationId xmlns:a16="http://schemas.microsoft.com/office/drawing/2014/main" id="{169F0544-5FFA-E144-8010-5C685E8516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51" name="Group 249">
                <a:extLst>
                  <a:ext uri="{FF2B5EF4-FFF2-40B4-BE49-F238E27FC236}">
                    <a16:creationId xmlns:a16="http://schemas.microsoft.com/office/drawing/2014/main" id="{D0E025CA-AB7C-1C45-95CC-70AFBB57C0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957" name="Line 250">
                  <a:extLst>
                    <a:ext uri="{FF2B5EF4-FFF2-40B4-BE49-F238E27FC236}">
                      <a16:creationId xmlns:a16="http://schemas.microsoft.com/office/drawing/2014/main" id="{4A65C7D0-46EA-BA46-A506-DB5AB43DB5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8" name="Line 251">
                  <a:extLst>
                    <a:ext uri="{FF2B5EF4-FFF2-40B4-BE49-F238E27FC236}">
                      <a16:creationId xmlns:a16="http://schemas.microsoft.com/office/drawing/2014/main" id="{FFD76A7D-5CFC-3F48-B22C-26A3458E043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9" name="Line 252">
                  <a:extLst>
                    <a:ext uri="{FF2B5EF4-FFF2-40B4-BE49-F238E27FC236}">
                      <a16:creationId xmlns:a16="http://schemas.microsoft.com/office/drawing/2014/main" id="{38DD1C50-894C-9042-A544-90D7F5803D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60" name="Line 253">
                  <a:extLst>
                    <a:ext uri="{FF2B5EF4-FFF2-40B4-BE49-F238E27FC236}">
                      <a16:creationId xmlns:a16="http://schemas.microsoft.com/office/drawing/2014/main" id="{C1F91B0F-7631-8844-8A05-2E588219505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52" name="Group 254">
                <a:extLst>
                  <a:ext uri="{FF2B5EF4-FFF2-40B4-BE49-F238E27FC236}">
                    <a16:creationId xmlns:a16="http://schemas.microsoft.com/office/drawing/2014/main" id="{6722624D-3BF1-5E4A-9D31-4F519938C99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953" name="Line 255">
                  <a:extLst>
                    <a:ext uri="{FF2B5EF4-FFF2-40B4-BE49-F238E27FC236}">
                      <a16:creationId xmlns:a16="http://schemas.microsoft.com/office/drawing/2014/main" id="{5B9588F0-1662-B746-9124-1CD0D2769D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4" name="Line 256">
                  <a:extLst>
                    <a:ext uri="{FF2B5EF4-FFF2-40B4-BE49-F238E27FC236}">
                      <a16:creationId xmlns:a16="http://schemas.microsoft.com/office/drawing/2014/main" id="{CA76E761-DD65-8643-9939-A8E3862397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5" name="Line 257">
                  <a:extLst>
                    <a:ext uri="{FF2B5EF4-FFF2-40B4-BE49-F238E27FC236}">
                      <a16:creationId xmlns:a16="http://schemas.microsoft.com/office/drawing/2014/main" id="{D2B01024-D31C-A94B-B239-9899E7EDB8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56" name="Line 258">
                  <a:extLst>
                    <a:ext uri="{FF2B5EF4-FFF2-40B4-BE49-F238E27FC236}">
                      <a16:creationId xmlns:a16="http://schemas.microsoft.com/office/drawing/2014/main" id="{D318E59D-DB2F-4C42-B185-5C1179EA56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9866" name="Group 259">
              <a:extLst>
                <a:ext uri="{FF2B5EF4-FFF2-40B4-BE49-F238E27FC236}">
                  <a16:creationId xmlns:a16="http://schemas.microsoft.com/office/drawing/2014/main" id="{48197E87-A2EF-9C4E-BC84-BBCDDE7969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9" y="1354"/>
              <a:ext cx="57" cy="114"/>
              <a:chOff x="3796" y="1043"/>
              <a:chExt cx="865" cy="1237"/>
            </a:xfrm>
          </p:grpSpPr>
          <p:sp>
            <p:nvSpPr>
              <p:cNvPr id="69905" name="Line 260">
                <a:extLst>
                  <a:ext uri="{FF2B5EF4-FFF2-40B4-BE49-F238E27FC236}">
                    <a16:creationId xmlns:a16="http://schemas.microsoft.com/office/drawing/2014/main" id="{7498F530-125D-5542-87D9-48901ED5F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06" name="Line 261">
                <a:extLst>
                  <a:ext uri="{FF2B5EF4-FFF2-40B4-BE49-F238E27FC236}">
                    <a16:creationId xmlns:a16="http://schemas.microsoft.com/office/drawing/2014/main" id="{93D6F1CE-FDA2-4F40-BBDE-9A812DDED7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07" name="Line 262">
                <a:extLst>
                  <a:ext uri="{FF2B5EF4-FFF2-40B4-BE49-F238E27FC236}">
                    <a16:creationId xmlns:a16="http://schemas.microsoft.com/office/drawing/2014/main" id="{5992D700-E666-4F42-B5F7-AE8D5BD4BC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08" name="Line 263">
                <a:extLst>
                  <a:ext uri="{FF2B5EF4-FFF2-40B4-BE49-F238E27FC236}">
                    <a16:creationId xmlns:a16="http://schemas.microsoft.com/office/drawing/2014/main" id="{8EE426BC-6CAA-524A-9038-B1AAEBD580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09" name="Line 264">
                <a:extLst>
                  <a:ext uri="{FF2B5EF4-FFF2-40B4-BE49-F238E27FC236}">
                    <a16:creationId xmlns:a16="http://schemas.microsoft.com/office/drawing/2014/main" id="{B88599D6-3EB1-A245-98DF-8608740E0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0" name="Line 265">
                <a:extLst>
                  <a:ext uri="{FF2B5EF4-FFF2-40B4-BE49-F238E27FC236}">
                    <a16:creationId xmlns:a16="http://schemas.microsoft.com/office/drawing/2014/main" id="{3DA357DE-D948-9948-93E4-6FA1540BF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1" name="Line 266">
                <a:extLst>
                  <a:ext uri="{FF2B5EF4-FFF2-40B4-BE49-F238E27FC236}">
                    <a16:creationId xmlns:a16="http://schemas.microsoft.com/office/drawing/2014/main" id="{FDD7D9DF-1E3A-F046-AD53-AF294BB519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2" name="Line 267">
                <a:extLst>
                  <a:ext uri="{FF2B5EF4-FFF2-40B4-BE49-F238E27FC236}">
                    <a16:creationId xmlns:a16="http://schemas.microsoft.com/office/drawing/2014/main" id="{8586136C-9976-4949-B27F-3ED0D8CD2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3" name="Line 268">
                <a:extLst>
                  <a:ext uri="{FF2B5EF4-FFF2-40B4-BE49-F238E27FC236}">
                    <a16:creationId xmlns:a16="http://schemas.microsoft.com/office/drawing/2014/main" id="{CF251A6A-AFD5-DB4F-803D-C857128A4C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4" name="Line 269">
                <a:extLst>
                  <a:ext uri="{FF2B5EF4-FFF2-40B4-BE49-F238E27FC236}">
                    <a16:creationId xmlns:a16="http://schemas.microsoft.com/office/drawing/2014/main" id="{1EE02C1B-B0F3-F045-AD53-118DFB1771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5" name="Line 270">
                <a:extLst>
                  <a:ext uri="{FF2B5EF4-FFF2-40B4-BE49-F238E27FC236}">
                    <a16:creationId xmlns:a16="http://schemas.microsoft.com/office/drawing/2014/main" id="{1BD68E79-33C9-D243-95FB-7EF4299225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6" name="Line 271">
                <a:extLst>
                  <a:ext uri="{FF2B5EF4-FFF2-40B4-BE49-F238E27FC236}">
                    <a16:creationId xmlns:a16="http://schemas.microsoft.com/office/drawing/2014/main" id="{F69E5FA3-F52E-FB45-8018-90FB9B4E3D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7" name="Line 272">
                <a:extLst>
                  <a:ext uri="{FF2B5EF4-FFF2-40B4-BE49-F238E27FC236}">
                    <a16:creationId xmlns:a16="http://schemas.microsoft.com/office/drawing/2014/main" id="{B5776CBC-4801-2347-990D-BAF4DAC4B2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8" name="Line 273">
                <a:extLst>
                  <a:ext uri="{FF2B5EF4-FFF2-40B4-BE49-F238E27FC236}">
                    <a16:creationId xmlns:a16="http://schemas.microsoft.com/office/drawing/2014/main" id="{2E92CFD7-86BD-8B40-830E-1BC7F2A584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919" name="Line 274">
                <a:extLst>
                  <a:ext uri="{FF2B5EF4-FFF2-40B4-BE49-F238E27FC236}">
                    <a16:creationId xmlns:a16="http://schemas.microsoft.com/office/drawing/2014/main" id="{16D8524F-5AAF-DC40-94CF-2000786572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920" name="Group 275">
                <a:extLst>
                  <a:ext uri="{FF2B5EF4-FFF2-40B4-BE49-F238E27FC236}">
                    <a16:creationId xmlns:a16="http://schemas.microsoft.com/office/drawing/2014/main" id="{A934F0F7-8052-4340-B8B9-8C6925902A3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931" name="Line 276">
                  <a:extLst>
                    <a:ext uri="{FF2B5EF4-FFF2-40B4-BE49-F238E27FC236}">
                      <a16:creationId xmlns:a16="http://schemas.microsoft.com/office/drawing/2014/main" id="{88D84D6F-998A-554F-B286-60357F4C2E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32" name="Line 277">
                  <a:extLst>
                    <a:ext uri="{FF2B5EF4-FFF2-40B4-BE49-F238E27FC236}">
                      <a16:creationId xmlns:a16="http://schemas.microsoft.com/office/drawing/2014/main" id="{452F2DF3-41E4-7648-ADE8-1EC5058F25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33" name="Line 278">
                  <a:extLst>
                    <a:ext uri="{FF2B5EF4-FFF2-40B4-BE49-F238E27FC236}">
                      <a16:creationId xmlns:a16="http://schemas.microsoft.com/office/drawing/2014/main" id="{39C4B90D-C944-FF45-B4CD-D10EC1A46B8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34" name="Line 279">
                  <a:extLst>
                    <a:ext uri="{FF2B5EF4-FFF2-40B4-BE49-F238E27FC236}">
                      <a16:creationId xmlns:a16="http://schemas.microsoft.com/office/drawing/2014/main" id="{1F6F84C1-0C97-654A-AA60-536D30B0A6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21" name="Group 280">
                <a:extLst>
                  <a:ext uri="{FF2B5EF4-FFF2-40B4-BE49-F238E27FC236}">
                    <a16:creationId xmlns:a16="http://schemas.microsoft.com/office/drawing/2014/main" id="{5F18BDA2-2AF4-BC4F-8724-58C63039DC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927" name="Line 281">
                  <a:extLst>
                    <a:ext uri="{FF2B5EF4-FFF2-40B4-BE49-F238E27FC236}">
                      <a16:creationId xmlns:a16="http://schemas.microsoft.com/office/drawing/2014/main" id="{B7C95FF4-0ECD-4A40-976A-26C5BB3261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8" name="Line 282">
                  <a:extLst>
                    <a:ext uri="{FF2B5EF4-FFF2-40B4-BE49-F238E27FC236}">
                      <a16:creationId xmlns:a16="http://schemas.microsoft.com/office/drawing/2014/main" id="{8A56244C-3C88-A041-A747-8E5CBD933A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9" name="Line 283">
                  <a:extLst>
                    <a:ext uri="{FF2B5EF4-FFF2-40B4-BE49-F238E27FC236}">
                      <a16:creationId xmlns:a16="http://schemas.microsoft.com/office/drawing/2014/main" id="{28E66B69-7030-4B42-A26D-4E0C31C212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30" name="Line 284">
                  <a:extLst>
                    <a:ext uri="{FF2B5EF4-FFF2-40B4-BE49-F238E27FC236}">
                      <a16:creationId xmlns:a16="http://schemas.microsoft.com/office/drawing/2014/main" id="{586702D4-66EB-614B-B7D9-04819C80B3A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922" name="Group 285">
                <a:extLst>
                  <a:ext uri="{FF2B5EF4-FFF2-40B4-BE49-F238E27FC236}">
                    <a16:creationId xmlns:a16="http://schemas.microsoft.com/office/drawing/2014/main" id="{A3C5C54D-FFAF-FD40-8168-6FC28511DA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923" name="Line 286">
                  <a:extLst>
                    <a:ext uri="{FF2B5EF4-FFF2-40B4-BE49-F238E27FC236}">
                      <a16:creationId xmlns:a16="http://schemas.microsoft.com/office/drawing/2014/main" id="{765B7191-A272-3F43-8833-446E12BFD1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4" name="Line 287">
                  <a:extLst>
                    <a:ext uri="{FF2B5EF4-FFF2-40B4-BE49-F238E27FC236}">
                      <a16:creationId xmlns:a16="http://schemas.microsoft.com/office/drawing/2014/main" id="{B7B27B14-5779-1740-826F-D3F3E2E60D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5" name="Line 288">
                  <a:extLst>
                    <a:ext uri="{FF2B5EF4-FFF2-40B4-BE49-F238E27FC236}">
                      <a16:creationId xmlns:a16="http://schemas.microsoft.com/office/drawing/2014/main" id="{4A84299B-F421-F946-A291-6865221F571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926" name="Line 289">
                  <a:extLst>
                    <a:ext uri="{FF2B5EF4-FFF2-40B4-BE49-F238E27FC236}">
                      <a16:creationId xmlns:a16="http://schemas.microsoft.com/office/drawing/2014/main" id="{FA275B89-0408-DC47-A172-D6F9D909273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9867" name="Line 290">
              <a:extLst>
                <a:ext uri="{FF2B5EF4-FFF2-40B4-BE49-F238E27FC236}">
                  <a16:creationId xmlns:a16="http://schemas.microsoft.com/office/drawing/2014/main" id="{ED374D4C-A2B3-DC4D-9F73-2D6E2E0511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6" y="1272"/>
              <a:ext cx="236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868" name="Line 291">
              <a:extLst>
                <a:ext uri="{FF2B5EF4-FFF2-40B4-BE49-F238E27FC236}">
                  <a16:creationId xmlns:a16="http://schemas.microsoft.com/office/drawing/2014/main" id="{4BEABD38-60D9-9841-BCC5-C984071338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23" y="1276"/>
              <a:ext cx="75" cy="4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869" name="Line 292">
              <a:extLst>
                <a:ext uri="{FF2B5EF4-FFF2-40B4-BE49-F238E27FC236}">
                  <a16:creationId xmlns:a16="http://schemas.microsoft.com/office/drawing/2014/main" id="{AC483218-8018-394E-B51E-237F448F32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17" y="1264"/>
              <a:ext cx="58" cy="30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870" name="Line 293">
              <a:extLst>
                <a:ext uri="{FF2B5EF4-FFF2-40B4-BE49-F238E27FC236}">
                  <a16:creationId xmlns:a16="http://schemas.microsoft.com/office/drawing/2014/main" id="{1E5718C1-DBEA-DD46-9846-F5E0902293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3" y="1263"/>
              <a:ext cx="226" cy="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871" name="Group 294">
              <a:extLst>
                <a:ext uri="{FF2B5EF4-FFF2-40B4-BE49-F238E27FC236}">
                  <a16:creationId xmlns:a16="http://schemas.microsoft.com/office/drawing/2014/main" id="{FA5DD9B2-2ECF-7C41-82E9-E1715EF8CD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" y="1532"/>
              <a:ext cx="252" cy="214"/>
              <a:chOff x="867" y="1530"/>
              <a:chExt cx="252" cy="214"/>
            </a:xfrm>
          </p:grpSpPr>
          <p:sp>
            <p:nvSpPr>
              <p:cNvPr id="69873" name="AutoShape 295">
                <a:extLst>
                  <a:ext uri="{FF2B5EF4-FFF2-40B4-BE49-F238E27FC236}">
                    <a16:creationId xmlns:a16="http://schemas.microsoft.com/office/drawing/2014/main" id="{B63EF5A1-F890-8247-8369-23E707A0D2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9874" name="Group 296">
                <a:extLst>
                  <a:ext uri="{FF2B5EF4-FFF2-40B4-BE49-F238E27FC236}">
                    <a16:creationId xmlns:a16="http://schemas.microsoft.com/office/drawing/2014/main" id="{21417D3F-BCD5-DB4E-BC93-D2F2115E586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9875" name="Line 297">
                  <a:extLst>
                    <a:ext uri="{FF2B5EF4-FFF2-40B4-BE49-F238E27FC236}">
                      <a16:creationId xmlns:a16="http://schemas.microsoft.com/office/drawing/2014/main" id="{CEEE700B-D4F0-8742-A29D-114F59E9EC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76" name="Line 298">
                  <a:extLst>
                    <a:ext uri="{FF2B5EF4-FFF2-40B4-BE49-F238E27FC236}">
                      <a16:creationId xmlns:a16="http://schemas.microsoft.com/office/drawing/2014/main" id="{E40A741E-006E-2E40-AC1F-CF71E634890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77" name="Line 299">
                  <a:extLst>
                    <a:ext uri="{FF2B5EF4-FFF2-40B4-BE49-F238E27FC236}">
                      <a16:creationId xmlns:a16="http://schemas.microsoft.com/office/drawing/2014/main" id="{C8DD289C-D0DC-3245-B2FA-A8C21B19F9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78" name="Line 300">
                  <a:extLst>
                    <a:ext uri="{FF2B5EF4-FFF2-40B4-BE49-F238E27FC236}">
                      <a16:creationId xmlns:a16="http://schemas.microsoft.com/office/drawing/2014/main" id="{55C49C4F-61E4-EE4A-AFD0-08E18BD6CF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79" name="Line 301">
                  <a:extLst>
                    <a:ext uri="{FF2B5EF4-FFF2-40B4-BE49-F238E27FC236}">
                      <a16:creationId xmlns:a16="http://schemas.microsoft.com/office/drawing/2014/main" id="{E70D5576-7F43-EA4C-ABF6-542AC93EB7A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0" name="Line 302">
                  <a:extLst>
                    <a:ext uri="{FF2B5EF4-FFF2-40B4-BE49-F238E27FC236}">
                      <a16:creationId xmlns:a16="http://schemas.microsoft.com/office/drawing/2014/main" id="{2D733687-303A-6E48-919A-FB170F3CD3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1" name="Line 303">
                  <a:extLst>
                    <a:ext uri="{FF2B5EF4-FFF2-40B4-BE49-F238E27FC236}">
                      <a16:creationId xmlns:a16="http://schemas.microsoft.com/office/drawing/2014/main" id="{22FF7F6E-F07B-2E4D-91CF-FAEBCBB5E9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2" name="Line 304">
                  <a:extLst>
                    <a:ext uri="{FF2B5EF4-FFF2-40B4-BE49-F238E27FC236}">
                      <a16:creationId xmlns:a16="http://schemas.microsoft.com/office/drawing/2014/main" id="{E4650D6F-3832-EF4C-8075-DF349684A25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3" name="Line 305">
                  <a:extLst>
                    <a:ext uri="{FF2B5EF4-FFF2-40B4-BE49-F238E27FC236}">
                      <a16:creationId xmlns:a16="http://schemas.microsoft.com/office/drawing/2014/main" id="{579828A4-07BB-9041-805E-DCAA5CBF565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4" name="Line 306">
                  <a:extLst>
                    <a:ext uri="{FF2B5EF4-FFF2-40B4-BE49-F238E27FC236}">
                      <a16:creationId xmlns:a16="http://schemas.microsoft.com/office/drawing/2014/main" id="{34827021-79A0-2C4A-8335-5D2F0A9126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5" name="Line 307">
                  <a:extLst>
                    <a:ext uri="{FF2B5EF4-FFF2-40B4-BE49-F238E27FC236}">
                      <a16:creationId xmlns:a16="http://schemas.microsoft.com/office/drawing/2014/main" id="{6FFDE9C1-52EE-9F47-8BA9-B3B0EE2424D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6" name="Line 308">
                  <a:extLst>
                    <a:ext uri="{FF2B5EF4-FFF2-40B4-BE49-F238E27FC236}">
                      <a16:creationId xmlns:a16="http://schemas.microsoft.com/office/drawing/2014/main" id="{E797FA31-6876-BC43-8F60-065D5FC613A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7" name="Line 309">
                  <a:extLst>
                    <a:ext uri="{FF2B5EF4-FFF2-40B4-BE49-F238E27FC236}">
                      <a16:creationId xmlns:a16="http://schemas.microsoft.com/office/drawing/2014/main" id="{25516E96-DA49-6341-B461-57122DAD02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8" name="Line 310">
                  <a:extLst>
                    <a:ext uri="{FF2B5EF4-FFF2-40B4-BE49-F238E27FC236}">
                      <a16:creationId xmlns:a16="http://schemas.microsoft.com/office/drawing/2014/main" id="{A033B417-AB21-2246-8DDB-F7159C4227C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89" name="Line 311">
                  <a:extLst>
                    <a:ext uri="{FF2B5EF4-FFF2-40B4-BE49-F238E27FC236}">
                      <a16:creationId xmlns:a16="http://schemas.microsoft.com/office/drawing/2014/main" id="{7CC2B049-79B2-DC40-A9E8-5D181CEE44C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9890" name="Group 312">
                  <a:extLst>
                    <a:ext uri="{FF2B5EF4-FFF2-40B4-BE49-F238E27FC236}">
                      <a16:creationId xmlns:a16="http://schemas.microsoft.com/office/drawing/2014/main" id="{688CAE04-516E-974E-8120-3E340B49197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9901" name="Line 313">
                    <a:extLst>
                      <a:ext uri="{FF2B5EF4-FFF2-40B4-BE49-F238E27FC236}">
                        <a16:creationId xmlns:a16="http://schemas.microsoft.com/office/drawing/2014/main" id="{2BE7B5C9-906C-5A45-A8BB-C3342D5C1EA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902" name="Line 314">
                    <a:extLst>
                      <a:ext uri="{FF2B5EF4-FFF2-40B4-BE49-F238E27FC236}">
                        <a16:creationId xmlns:a16="http://schemas.microsoft.com/office/drawing/2014/main" id="{984E08D5-EAF5-4541-BD33-0C0F4E1C18E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903" name="Line 315">
                    <a:extLst>
                      <a:ext uri="{FF2B5EF4-FFF2-40B4-BE49-F238E27FC236}">
                        <a16:creationId xmlns:a16="http://schemas.microsoft.com/office/drawing/2014/main" id="{66F0D584-4B0D-6B48-A247-9C355829D65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904" name="Line 316">
                    <a:extLst>
                      <a:ext uri="{FF2B5EF4-FFF2-40B4-BE49-F238E27FC236}">
                        <a16:creationId xmlns:a16="http://schemas.microsoft.com/office/drawing/2014/main" id="{796E55A5-0097-684D-8551-0DA88C975EB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891" name="Group 317">
                  <a:extLst>
                    <a:ext uri="{FF2B5EF4-FFF2-40B4-BE49-F238E27FC236}">
                      <a16:creationId xmlns:a16="http://schemas.microsoft.com/office/drawing/2014/main" id="{0B20D5F5-A61C-6D47-BBFB-2B6D87B5499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9897" name="Line 318">
                    <a:extLst>
                      <a:ext uri="{FF2B5EF4-FFF2-40B4-BE49-F238E27FC236}">
                        <a16:creationId xmlns:a16="http://schemas.microsoft.com/office/drawing/2014/main" id="{4E4A7727-9712-D744-846D-E2DE3254766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8" name="Line 319">
                    <a:extLst>
                      <a:ext uri="{FF2B5EF4-FFF2-40B4-BE49-F238E27FC236}">
                        <a16:creationId xmlns:a16="http://schemas.microsoft.com/office/drawing/2014/main" id="{B4EAECE2-A8E6-AE45-BD2F-4A4D77B00B4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9" name="Line 320">
                    <a:extLst>
                      <a:ext uri="{FF2B5EF4-FFF2-40B4-BE49-F238E27FC236}">
                        <a16:creationId xmlns:a16="http://schemas.microsoft.com/office/drawing/2014/main" id="{4FCBAEBF-9067-8542-82C1-4B5EC80A28D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900" name="Line 321">
                    <a:extLst>
                      <a:ext uri="{FF2B5EF4-FFF2-40B4-BE49-F238E27FC236}">
                        <a16:creationId xmlns:a16="http://schemas.microsoft.com/office/drawing/2014/main" id="{21758ED7-53E2-324B-BC20-07666EED0E3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892" name="Group 322">
                  <a:extLst>
                    <a:ext uri="{FF2B5EF4-FFF2-40B4-BE49-F238E27FC236}">
                      <a16:creationId xmlns:a16="http://schemas.microsoft.com/office/drawing/2014/main" id="{E1E68F3E-115E-4948-8046-4579565F6DE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9893" name="Line 323">
                    <a:extLst>
                      <a:ext uri="{FF2B5EF4-FFF2-40B4-BE49-F238E27FC236}">
                        <a16:creationId xmlns:a16="http://schemas.microsoft.com/office/drawing/2014/main" id="{39A11F07-B22E-AB46-B948-DB8389BE8A0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4" name="Line 324">
                    <a:extLst>
                      <a:ext uri="{FF2B5EF4-FFF2-40B4-BE49-F238E27FC236}">
                        <a16:creationId xmlns:a16="http://schemas.microsoft.com/office/drawing/2014/main" id="{080E8C1F-7A85-2446-B18A-04073C48208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5" name="Line 325">
                    <a:extLst>
                      <a:ext uri="{FF2B5EF4-FFF2-40B4-BE49-F238E27FC236}">
                        <a16:creationId xmlns:a16="http://schemas.microsoft.com/office/drawing/2014/main" id="{BDED7E0B-DC8A-D447-8C9D-3A7D5777B6F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96" name="Line 326">
                    <a:extLst>
                      <a:ext uri="{FF2B5EF4-FFF2-40B4-BE49-F238E27FC236}">
                        <a16:creationId xmlns:a16="http://schemas.microsoft.com/office/drawing/2014/main" id="{C7FE243F-66DA-8C41-8B04-D6F4631B5F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9872" name="Line 327">
              <a:extLst>
                <a:ext uri="{FF2B5EF4-FFF2-40B4-BE49-F238E27FC236}">
                  <a16:creationId xmlns:a16="http://schemas.microsoft.com/office/drawing/2014/main" id="{9DC3CE4F-75E5-1B4D-B1BF-BA6230F749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" y="1266"/>
              <a:ext cx="430" cy="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3" name="Text Box 328">
            <a:extLst>
              <a:ext uri="{FF2B5EF4-FFF2-40B4-BE49-F238E27FC236}">
                <a16:creationId xmlns:a16="http://schemas.microsoft.com/office/drawing/2014/main" id="{F3803BD7-CC76-C94E-8B93-21B44D2B0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4" y="3433763"/>
            <a:ext cx="1381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anchor MSC</a:t>
            </a:r>
          </a:p>
        </p:txBody>
      </p:sp>
      <p:grpSp>
        <p:nvGrpSpPr>
          <p:cNvPr id="69644" name="Group 329">
            <a:extLst>
              <a:ext uri="{FF2B5EF4-FFF2-40B4-BE49-F238E27FC236}">
                <a16:creationId xmlns:a16="http://schemas.microsoft.com/office/drawing/2014/main" id="{65BBF2CC-B103-F245-A619-A8F9DAAA6271}"/>
              </a:ext>
            </a:extLst>
          </p:cNvPr>
          <p:cNvGrpSpPr>
            <a:grpSpLocks/>
          </p:cNvGrpSpPr>
          <p:nvPr/>
        </p:nvGrpSpPr>
        <p:grpSpPr bwMode="auto">
          <a:xfrm>
            <a:off x="4608514" y="4132263"/>
            <a:ext cx="1309687" cy="1147762"/>
            <a:chOff x="146" y="711"/>
            <a:chExt cx="825" cy="723"/>
          </a:xfrm>
        </p:grpSpPr>
        <p:sp>
          <p:nvSpPr>
            <p:cNvPr id="69657" name="AutoShape 330">
              <a:extLst>
                <a:ext uri="{FF2B5EF4-FFF2-40B4-BE49-F238E27FC236}">
                  <a16:creationId xmlns:a16="http://schemas.microsoft.com/office/drawing/2014/main" id="{A4AA0E06-D2B2-D340-AFCE-2950BFBCB0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" y="904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658" name="AutoShape 331">
              <a:extLst>
                <a:ext uri="{FF2B5EF4-FFF2-40B4-BE49-F238E27FC236}">
                  <a16:creationId xmlns:a16="http://schemas.microsoft.com/office/drawing/2014/main" id="{151B6823-AB1A-4C47-BADF-E7467464E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5" y="1115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9659" name="Group 332">
              <a:extLst>
                <a:ext uri="{FF2B5EF4-FFF2-40B4-BE49-F238E27FC236}">
                  <a16:creationId xmlns:a16="http://schemas.microsoft.com/office/drawing/2014/main" id="{DB7FCA4A-3E33-5C41-A25B-E3029C7127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3" y="1006"/>
              <a:ext cx="252" cy="214"/>
              <a:chOff x="867" y="1530"/>
              <a:chExt cx="252" cy="214"/>
            </a:xfrm>
          </p:grpSpPr>
          <p:sp>
            <p:nvSpPr>
              <p:cNvPr id="69828" name="AutoShape 333">
                <a:extLst>
                  <a:ext uri="{FF2B5EF4-FFF2-40B4-BE49-F238E27FC236}">
                    <a16:creationId xmlns:a16="http://schemas.microsoft.com/office/drawing/2014/main" id="{72E121C1-2CD0-EF44-A0C0-BA1387E3B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9829" name="Group 334">
                <a:extLst>
                  <a:ext uri="{FF2B5EF4-FFF2-40B4-BE49-F238E27FC236}">
                    <a16:creationId xmlns:a16="http://schemas.microsoft.com/office/drawing/2014/main" id="{55FD702C-5FB6-6C46-A8D9-339367AFE1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9830" name="Line 335">
                  <a:extLst>
                    <a:ext uri="{FF2B5EF4-FFF2-40B4-BE49-F238E27FC236}">
                      <a16:creationId xmlns:a16="http://schemas.microsoft.com/office/drawing/2014/main" id="{BAA6351C-835D-854A-BFE7-F6334FB6D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1" name="Line 336">
                  <a:extLst>
                    <a:ext uri="{FF2B5EF4-FFF2-40B4-BE49-F238E27FC236}">
                      <a16:creationId xmlns:a16="http://schemas.microsoft.com/office/drawing/2014/main" id="{B028A135-931D-0041-9DBA-CB60B68E71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2" name="Line 337">
                  <a:extLst>
                    <a:ext uri="{FF2B5EF4-FFF2-40B4-BE49-F238E27FC236}">
                      <a16:creationId xmlns:a16="http://schemas.microsoft.com/office/drawing/2014/main" id="{7B7F3F70-0FF5-934D-84D9-B240E13EBA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3" name="Line 338">
                  <a:extLst>
                    <a:ext uri="{FF2B5EF4-FFF2-40B4-BE49-F238E27FC236}">
                      <a16:creationId xmlns:a16="http://schemas.microsoft.com/office/drawing/2014/main" id="{5E38A98B-4D45-234A-B58D-648DAC3452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4" name="Line 339">
                  <a:extLst>
                    <a:ext uri="{FF2B5EF4-FFF2-40B4-BE49-F238E27FC236}">
                      <a16:creationId xmlns:a16="http://schemas.microsoft.com/office/drawing/2014/main" id="{C843695E-96A4-E845-93D3-03CBFC5030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5" name="Line 340">
                  <a:extLst>
                    <a:ext uri="{FF2B5EF4-FFF2-40B4-BE49-F238E27FC236}">
                      <a16:creationId xmlns:a16="http://schemas.microsoft.com/office/drawing/2014/main" id="{84B474AC-64DB-9041-A0E3-C97491258D5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6" name="Line 341">
                  <a:extLst>
                    <a:ext uri="{FF2B5EF4-FFF2-40B4-BE49-F238E27FC236}">
                      <a16:creationId xmlns:a16="http://schemas.microsoft.com/office/drawing/2014/main" id="{85BF7184-75F4-E641-86DD-763B9E7E70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7" name="Line 342">
                  <a:extLst>
                    <a:ext uri="{FF2B5EF4-FFF2-40B4-BE49-F238E27FC236}">
                      <a16:creationId xmlns:a16="http://schemas.microsoft.com/office/drawing/2014/main" id="{56375082-08A3-D849-8BF3-00F7D6B3F3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8" name="Line 343">
                  <a:extLst>
                    <a:ext uri="{FF2B5EF4-FFF2-40B4-BE49-F238E27FC236}">
                      <a16:creationId xmlns:a16="http://schemas.microsoft.com/office/drawing/2014/main" id="{36AF45CF-DD07-714B-A24B-F0802A0810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39" name="Line 344">
                  <a:extLst>
                    <a:ext uri="{FF2B5EF4-FFF2-40B4-BE49-F238E27FC236}">
                      <a16:creationId xmlns:a16="http://schemas.microsoft.com/office/drawing/2014/main" id="{2DA126B2-4168-2044-A1D0-5D948DCD707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0" name="Line 345">
                  <a:extLst>
                    <a:ext uri="{FF2B5EF4-FFF2-40B4-BE49-F238E27FC236}">
                      <a16:creationId xmlns:a16="http://schemas.microsoft.com/office/drawing/2014/main" id="{CE70F46C-2269-E54A-B507-08EEBF14C0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1" name="Line 346">
                  <a:extLst>
                    <a:ext uri="{FF2B5EF4-FFF2-40B4-BE49-F238E27FC236}">
                      <a16:creationId xmlns:a16="http://schemas.microsoft.com/office/drawing/2014/main" id="{DAD3EF28-1BA3-D44F-A8C9-6F9BFCAD42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2" name="Line 347">
                  <a:extLst>
                    <a:ext uri="{FF2B5EF4-FFF2-40B4-BE49-F238E27FC236}">
                      <a16:creationId xmlns:a16="http://schemas.microsoft.com/office/drawing/2014/main" id="{65C1FFCF-1A83-5D4E-9862-5A21DAECFA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3" name="Line 348">
                  <a:extLst>
                    <a:ext uri="{FF2B5EF4-FFF2-40B4-BE49-F238E27FC236}">
                      <a16:creationId xmlns:a16="http://schemas.microsoft.com/office/drawing/2014/main" id="{F8BD8554-291F-7244-9569-9F9CC31E42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44" name="Line 349">
                  <a:extLst>
                    <a:ext uri="{FF2B5EF4-FFF2-40B4-BE49-F238E27FC236}">
                      <a16:creationId xmlns:a16="http://schemas.microsoft.com/office/drawing/2014/main" id="{FD171412-4829-AF44-A6FA-19F1319CBD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9845" name="Group 350">
                  <a:extLst>
                    <a:ext uri="{FF2B5EF4-FFF2-40B4-BE49-F238E27FC236}">
                      <a16:creationId xmlns:a16="http://schemas.microsoft.com/office/drawing/2014/main" id="{D366B314-38DC-B843-A60B-48E6D080055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9856" name="Line 351">
                    <a:extLst>
                      <a:ext uri="{FF2B5EF4-FFF2-40B4-BE49-F238E27FC236}">
                        <a16:creationId xmlns:a16="http://schemas.microsoft.com/office/drawing/2014/main" id="{FA908EDC-2375-2749-A73E-7D355FB1F22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7" name="Line 352">
                    <a:extLst>
                      <a:ext uri="{FF2B5EF4-FFF2-40B4-BE49-F238E27FC236}">
                        <a16:creationId xmlns:a16="http://schemas.microsoft.com/office/drawing/2014/main" id="{72ED7986-DC84-644E-9D7E-8D24BABDFBF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8" name="Line 353">
                    <a:extLst>
                      <a:ext uri="{FF2B5EF4-FFF2-40B4-BE49-F238E27FC236}">
                        <a16:creationId xmlns:a16="http://schemas.microsoft.com/office/drawing/2014/main" id="{DB518E12-0F41-E443-917B-47A037E3A0C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9" name="Line 354">
                    <a:extLst>
                      <a:ext uri="{FF2B5EF4-FFF2-40B4-BE49-F238E27FC236}">
                        <a16:creationId xmlns:a16="http://schemas.microsoft.com/office/drawing/2014/main" id="{3B826403-505A-D744-B9A9-A7ACD92342C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846" name="Group 355">
                  <a:extLst>
                    <a:ext uri="{FF2B5EF4-FFF2-40B4-BE49-F238E27FC236}">
                      <a16:creationId xmlns:a16="http://schemas.microsoft.com/office/drawing/2014/main" id="{935077FF-DF35-E34A-8551-CF9D9C28D7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9852" name="Line 356">
                    <a:extLst>
                      <a:ext uri="{FF2B5EF4-FFF2-40B4-BE49-F238E27FC236}">
                        <a16:creationId xmlns:a16="http://schemas.microsoft.com/office/drawing/2014/main" id="{0851F7E2-BB94-E646-95F3-A9D6E04BF8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3" name="Line 357">
                    <a:extLst>
                      <a:ext uri="{FF2B5EF4-FFF2-40B4-BE49-F238E27FC236}">
                        <a16:creationId xmlns:a16="http://schemas.microsoft.com/office/drawing/2014/main" id="{A351A83F-AC9A-804C-996A-9E1F420B8FF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4" name="Line 358">
                    <a:extLst>
                      <a:ext uri="{FF2B5EF4-FFF2-40B4-BE49-F238E27FC236}">
                        <a16:creationId xmlns:a16="http://schemas.microsoft.com/office/drawing/2014/main" id="{45F3F081-C744-FF48-874F-253048F21F81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5" name="Line 359">
                    <a:extLst>
                      <a:ext uri="{FF2B5EF4-FFF2-40B4-BE49-F238E27FC236}">
                        <a16:creationId xmlns:a16="http://schemas.microsoft.com/office/drawing/2014/main" id="{DC6592AC-D6AD-694B-A792-3B0C670DFC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847" name="Group 360">
                  <a:extLst>
                    <a:ext uri="{FF2B5EF4-FFF2-40B4-BE49-F238E27FC236}">
                      <a16:creationId xmlns:a16="http://schemas.microsoft.com/office/drawing/2014/main" id="{1C40C1ED-5BCC-DD48-B42D-88A266E1142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9848" name="Line 361">
                    <a:extLst>
                      <a:ext uri="{FF2B5EF4-FFF2-40B4-BE49-F238E27FC236}">
                        <a16:creationId xmlns:a16="http://schemas.microsoft.com/office/drawing/2014/main" id="{FADF1328-941B-BD4F-9DBF-646454666A2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49" name="Line 362">
                    <a:extLst>
                      <a:ext uri="{FF2B5EF4-FFF2-40B4-BE49-F238E27FC236}">
                        <a16:creationId xmlns:a16="http://schemas.microsoft.com/office/drawing/2014/main" id="{301EC04D-05FA-734F-9F48-AFC5B709826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0" name="Line 363">
                    <a:extLst>
                      <a:ext uri="{FF2B5EF4-FFF2-40B4-BE49-F238E27FC236}">
                        <a16:creationId xmlns:a16="http://schemas.microsoft.com/office/drawing/2014/main" id="{59B0D4B2-8672-BD4D-ACEB-B9C40D371B1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851" name="Line 364">
                    <a:extLst>
                      <a:ext uri="{FF2B5EF4-FFF2-40B4-BE49-F238E27FC236}">
                        <a16:creationId xmlns:a16="http://schemas.microsoft.com/office/drawing/2014/main" id="{F7EEAFAC-D4CD-594B-9957-F6158F999F7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69660" name="Group 365">
              <a:extLst>
                <a:ext uri="{FF2B5EF4-FFF2-40B4-BE49-F238E27FC236}">
                  <a16:creationId xmlns:a16="http://schemas.microsoft.com/office/drawing/2014/main" id="{AC2724A3-76CB-5349-BE34-87F0024EAF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" y="1159"/>
              <a:ext cx="57" cy="113"/>
              <a:chOff x="3796" y="1043"/>
              <a:chExt cx="865" cy="1237"/>
            </a:xfrm>
          </p:grpSpPr>
          <p:sp>
            <p:nvSpPr>
              <p:cNvPr id="69798" name="Line 366">
                <a:extLst>
                  <a:ext uri="{FF2B5EF4-FFF2-40B4-BE49-F238E27FC236}">
                    <a16:creationId xmlns:a16="http://schemas.microsoft.com/office/drawing/2014/main" id="{77385DEF-9114-224A-BCE3-C7F74316C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99" name="Line 367">
                <a:extLst>
                  <a:ext uri="{FF2B5EF4-FFF2-40B4-BE49-F238E27FC236}">
                    <a16:creationId xmlns:a16="http://schemas.microsoft.com/office/drawing/2014/main" id="{5EC01DB2-CC98-BB46-B440-2C7F5AB0F5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0" name="Line 368">
                <a:extLst>
                  <a:ext uri="{FF2B5EF4-FFF2-40B4-BE49-F238E27FC236}">
                    <a16:creationId xmlns:a16="http://schemas.microsoft.com/office/drawing/2014/main" id="{87505328-7B58-294C-83AA-69AE9F5DDA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1" name="Line 369">
                <a:extLst>
                  <a:ext uri="{FF2B5EF4-FFF2-40B4-BE49-F238E27FC236}">
                    <a16:creationId xmlns:a16="http://schemas.microsoft.com/office/drawing/2014/main" id="{7AEB0F07-A797-AB4B-A613-1C614EB82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2" name="Line 370">
                <a:extLst>
                  <a:ext uri="{FF2B5EF4-FFF2-40B4-BE49-F238E27FC236}">
                    <a16:creationId xmlns:a16="http://schemas.microsoft.com/office/drawing/2014/main" id="{7CDA2BF2-CA2F-984C-A5E5-4BF433851E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3" name="Line 371">
                <a:extLst>
                  <a:ext uri="{FF2B5EF4-FFF2-40B4-BE49-F238E27FC236}">
                    <a16:creationId xmlns:a16="http://schemas.microsoft.com/office/drawing/2014/main" id="{07109D1A-9A30-0A4E-AE9F-4EB1585229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4" name="Line 372">
                <a:extLst>
                  <a:ext uri="{FF2B5EF4-FFF2-40B4-BE49-F238E27FC236}">
                    <a16:creationId xmlns:a16="http://schemas.microsoft.com/office/drawing/2014/main" id="{D86D8D64-FF56-1042-A06B-C2AB8FF331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5" name="Line 373">
                <a:extLst>
                  <a:ext uri="{FF2B5EF4-FFF2-40B4-BE49-F238E27FC236}">
                    <a16:creationId xmlns:a16="http://schemas.microsoft.com/office/drawing/2014/main" id="{1568F793-9F84-CC4D-8D59-AFF4577DE4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6" name="Line 374">
                <a:extLst>
                  <a:ext uri="{FF2B5EF4-FFF2-40B4-BE49-F238E27FC236}">
                    <a16:creationId xmlns:a16="http://schemas.microsoft.com/office/drawing/2014/main" id="{B8C1A3DC-A8EE-F74F-8F5D-69652F6944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7" name="Line 375">
                <a:extLst>
                  <a:ext uri="{FF2B5EF4-FFF2-40B4-BE49-F238E27FC236}">
                    <a16:creationId xmlns:a16="http://schemas.microsoft.com/office/drawing/2014/main" id="{173DB5ED-9E32-384F-8A1B-8F245D8395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8" name="Line 376">
                <a:extLst>
                  <a:ext uri="{FF2B5EF4-FFF2-40B4-BE49-F238E27FC236}">
                    <a16:creationId xmlns:a16="http://schemas.microsoft.com/office/drawing/2014/main" id="{DB8F8D11-27BE-3843-BFD4-4A67B0119F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09" name="Line 377">
                <a:extLst>
                  <a:ext uri="{FF2B5EF4-FFF2-40B4-BE49-F238E27FC236}">
                    <a16:creationId xmlns:a16="http://schemas.microsoft.com/office/drawing/2014/main" id="{83EAD9A9-0F44-5F4A-A7A5-671647DFD1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10" name="Line 378">
                <a:extLst>
                  <a:ext uri="{FF2B5EF4-FFF2-40B4-BE49-F238E27FC236}">
                    <a16:creationId xmlns:a16="http://schemas.microsoft.com/office/drawing/2014/main" id="{BA21A424-04BA-E840-AF84-B3D82C570F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11" name="Line 379">
                <a:extLst>
                  <a:ext uri="{FF2B5EF4-FFF2-40B4-BE49-F238E27FC236}">
                    <a16:creationId xmlns:a16="http://schemas.microsoft.com/office/drawing/2014/main" id="{C5B9CFBE-D04B-D64E-8ACF-A0F0CEB38F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812" name="Line 380">
                <a:extLst>
                  <a:ext uri="{FF2B5EF4-FFF2-40B4-BE49-F238E27FC236}">
                    <a16:creationId xmlns:a16="http://schemas.microsoft.com/office/drawing/2014/main" id="{F62CACCE-A6AB-6E42-99C6-EC0040009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813" name="Group 381">
                <a:extLst>
                  <a:ext uri="{FF2B5EF4-FFF2-40B4-BE49-F238E27FC236}">
                    <a16:creationId xmlns:a16="http://schemas.microsoft.com/office/drawing/2014/main" id="{EA828F1B-B465-DD4C-AB49-9E3DEAC0B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824" name="Line 382">
                  <a:extLst>
                    <a:ext uri="{FF2B5EF4-FFF2-40B4-BE49-F238E27FC236}">
                      <a16:creationId xmlns:a16="http://schemas.microsoft.com/office/drawing/2014/main" id="{DC2CCDFA-770C-2B4D-BF37-F9C1579DFFE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5" name="Line 383">
                  <a:extLst>
                    <a:ext uri="{FF2B5EF4-FFF2-40B4-BE49-F238E27FC236}">
                      <a16:creationId xmlns:a16="http://schemas.microsoft.com/office/drawing/2014/main" id="{E9AA0171-6AEA-7847-8451-CF7FF15B20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6" name="Line 384">
                  <a:extLst>
                    <a:ext uri="{FF2B5EF4-FFF2-40B4-BE49-F238E27FC236}">
                      <a16:creationId xmlns:a16="http://schemas.microsoft.com/office/drawing/2014/main" id="{CCF86A53-BFF6-AF48-8C16-AAE14379C8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7" name="Line 385">
                  <a:extLst>
                    <a:ext uri="{FF2B5EF4-FFF2-40B4-BE49-F238E27FC236}">
                      <a16:creationId xmlns:a16="http://schemas.microsoft.com/office/drawing/2014/main" id="{A6666DEC-1DA8-CA42-BDC1-A71457782D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814" name="Group 386">
                <a:extLst>
                  <a:ext uri="{FF2B5EF4-FFF2-40B4-BE49-F238E27FC236}">
                    <a16:creationId xmlns:a16="http://schemas.microsoft.com/office/drawing/2014/main" id="{DE883B68-52F6-A64A-B1D5-E6B3FB419D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820" name="Line 387">
                  <a:extLst>
                    <a:ext uri="{FF2B5EF4-FFF2-40B4-BE49-F238E27FC236}">
                      <a16:creationId xmlns:a16="http://schemas.microsoft.com/office/drawing/2014/main" id="{0B32E712-68AA-0246-83C2-8F2B518B47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1" name="Line 388">
                  <a:extLst>
                    <a:ext uri="{FF2B5EF4-FFF2-40B4-BE49-F238E27FC236}">
                      <a16:creationId xmlns:a16="http://schemas.microsoft.com/office/drawing/2014/main" id="{289C1768-9764-004F-A172-E0E9C283DC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2" name="Line 389">
                  <a:extLst>
                    <a:ext uri="{FF2B5EF4-FFF2-40B4-BE49-F238E27FC236}">
                      <a16:creationId xmlns:a16="http://schemas.microsoft.com/office/drawing/2014/main" id="{BC87FB0E-94BF-784B-85DD-FD51825B536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23" name="Line 390">
                  <a:extLst>
                    <a:ext uri="{FF2B5EF4-FFF2-40B4-BE49-F238E27FC236}">
                      <a16:creationId xmlns:a16="http://schemas.microsoft.com/office/drawing/2014/main" id="{09543FFE-AE81-8449-9D0F-EFC7C25154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815" name="Group 391">
                <a:extLst>
                  <a:ext uri="{FF2B5EF4-FFF2-40B4-BE49-F238E27FC236}">
                    <a16:creationId xmlns:a16="http://schemas.microsoft.com/office/drawing/2014/main" id="{D5AE7CE1-83F7-084A-8C00-DB479EFED2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816" name="Line 392">
                  <a:extLst>
                    <a:ext uri="{FF2B5EF4-FFF2-40B4-BE49-F238E27FC236}">
                      <a16:creationId xmlns:a16="http://schemas.microsoft.com/office/drawing/2014/main" id="{8E0B3853-6FF8-D54C-8949-0ADE08D23B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17" name="Line 393">
                  <a:extLst>
                    <a:ext uri="{FF2B5EF4-FFF2-40B4-BE49-F238E27FC236}">
                      <a16:creationId xmlns:a16="http://schemas.microsoft.com/office/drawing/2014/main" id="{2488E8CA-9E9C-5942-9553-D372BEE24A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18" name="Line 394">
                  <a:extLst>
                    <a:ext uri="{FF2B5EF4-FFF2-40B4-BE49-F238E27FC236}">
                      <a16:creationId xmlns:a16="http://schemas.microsoft.com/office/drawing/2014/main" id="{F9460669-D491-DC46-B8BD-E52DD7A604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819" name="Line 395">
                  <a:extLst>
                    <a:ext uri="{FF2B5EF4-FFF2-40B4-BE49-F238E27FC236}">
                      <a16:creationId xmlns:a16="http://schemas.microsoft.com/office/drawing/2014/main" id="{408038B1-D6A0-A540-A208-5C6B246304B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grpSp>
          <p:nvGrpSpPr>
            <p:cNvPr id="69661" name="Group 396">
              <a:extLst>
                <a:ext uri="{FF2B5EF4-FFF2-40B4-BE49-F238E27FC236}">
                  <a16:creationId xmlns:a16="http://schemas.microsoft.com/office/drawing/2014/main" id="{07487F61-DD08-7C4A-A8FF-C3462AE880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1" y="938"/>
              <a:ext cx="57" cy="114"/>
              <a:chOff x="3796" y="1043"/>
              <a:chExt cx="865" cy="1237"/>
            </a:xfrm>
          </p:grpSpPr>
          <p:sp>
            <p:nvSpPr>
              <p:cNvPr id="69768" name="Line 397">
                <a:extLst>
                  <a:ext uri="{FF2B5EF4-FFF2-40B4-BE49-F238E27FC236}">
                    <a16:creationId xmlns:a16="http://schemas.microsoft.com/office/drawing/2014/main" id="{9041DAE8-982C-0349-AD8F-94FD218D46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77"/>
                <a:ext cx="228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69" name="Line 398">
                <a:extLst>
                  <a:ext uri="{FF2B5EF4-FFF2-40B4-BE49-F238E27FC236}">
                    <a16:creationId xmlns:a16="http://schemas.microsoft.com/office/drawing/2014/main" id="{CE074B5D-618C-B14E-8B05-1243CE977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77"/>
                <a:ext cx="243" cy="7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0" name="Line 399">
                <a:extLst>
                  <a:ext uri="{FF2B5EF4-FFF2-40B4-BE49-F238E27FC236}">
                    <a16:creationId xmlns:a16="http://schemas.microsoft.com/office/drawing/2014/main" id="{AA6449FA-F003-534A-BFD1-64B26BA865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4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1" name="Line 400">
                <a:extLst>
                  <a:ext uri="{FF2B5EF4-FFF2-40B4-BE49-F238E27FC236}">
                    <a16:creationId xmlns:a16="http://schemas.microsoft.com/office/drawing/2014/main" id="{47CA5A65-A424-8844-BD3B-07665C7E8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4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2" name="Line 401">
                <a:extLst>
                  <a:ext uri="{FF2B5EF4-FFF2-40B4-BE49-F238E27FC236}">
                    <a16:creationId xmlns:a16="http://schemas.microsoft.com/office/drawing/2014/main" id="{30691E38-F928-C745-87DE-B323B3D32A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9"/>
                <a:ext cx="0" cy="7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3" name="Line 402">
                <a:extLst>
                  <a:ext uri="{FF2B5EF4-FFF2-40B4-BE49-F238E27FC236}">
                    <a16:creationId xmlns:a16="http://schemas.microsoft.com/office/drawing/2014/main" id="{E263C7F5-A79E-954B-963A-97F56D192D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28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4" name="Line 403">
                <a:extLst>
                  <a:ext uri="{FF2B5EF4-FFF2-40B4-BE49-F238E27FC236}">
                    <a16:creationId xmlns:a16="http://schemas.microsoft.com/office/drawing/2014/main" id="{778A6ACF-1FD6-F84D-8C21-84ACE5731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8"/>
                <a:ext cx="243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5" name="Line 404">
                <a:extLst>
                  <a:ext uri="{FF2B5EF4-FFF2-40B4-BE49-F238E27FC236}">
                    <a16:creationId xmlns:a16="http://schemas.microsoft.com/office/drawing/2014/main" id="{233483A0-FE84-B148-8FFF-E636C47C03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9"/>
                <a:ext cx="121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6" name="Line 405">
                <a:extLst>
                  <a:ext uri="{FF2B5EF4-FFF2-40B4-BE49-F238E27FC236}">
                    <a16:creationId xmlns:a16="http://schemas.microsoft.com/office/drawing/2014/main" id="{9BDF885D-2BA6-7B4D-9196-9486FAF667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9"/>
                <a:ext cx="152" cy="6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7" name="Line 406">
                <a:extLst>
                  <a:ext uri="{FF2B5EF4-FFF2-40B4-BE49-F238E27FC236}">
                    <a16:creationId xmlns:a16="http://schemas.microsoft.com/office/drawing/2014/main" id="{3E566DE4-AAD6-964F-B020-CB052A78B4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8"/>
                <a:ext cx="167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8" name="Line 407">
                <a:extLst>
                  <a:ext uri="{FF2B5EF4-FFF2-40B4-BE49-F238E27FC236}">
                    <a16:creationId xmlns:a16="http://schemas.microsoft.com/office/drawing/2014/main" id="{E5276407-EF59-BD4B-9BDF-AF916FB240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09"/>
                <a:ext cx="182" cy="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79" name="Line 408">
                <a:extLst>
                  <a:ext uri="{FF2B5EF4-FFF2-40B4-BE49-F238E27FC236}">
                    <a16:creationId xmlns:a16="http://schemas.microsoft.com/office/drawing/2014/main" id="{8E0E73C1-9945-3B46-B34E-EFD608491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1"/>
                <a:ext cx="9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80" name="Line 409">
                <a:extLst>
                  <a:ext uri="{FF2B5EF4-FFF2-40B4-BE49-F238E27FC236}">
                    <a16:creationId xmlns:a16="http://schemas.microsoft.com/office/drawing/2014/main" id="{94F354D6-6863-6E4A-A930-6D6052840A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29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81" name="Line 410">
                <a:extLst>
                  <a:ext uri="{FF2B5EF4-FFF2-40B4-BE49-F238E27FC236}">
                    <a16:creationId xmlns:a16="http://schemas.microsoft.com/office/drawing/2014/main" id="{22BCE31F-CBD8-FD48-A683-A2E73371D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0"/>
                <a:ext cx="106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82" name="Line 411">
                <a:extLst>
                  <a:ext uri="{FF2B5EF4-FFF2-40B4-BE49-F238E27FC236}">
                    <a16:creationId xmlns:a16="http://schemas.microsoft.com/office/drawing/2014/main" id="{2CA8481C-22ED-914C-837F-A616DCC9B3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9"/>
                <a:ext cx="61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783" name="Group 412">
                <a:extLst>
                  <a:ext uri="{FF2B5EF4-FFF2-40B4-BE49-F238E27FC236}">
                    <a16:creationId xmlns:a16="http://schemas.microsoft.com/office/drawing/2014/main" id="{84E8D872-032C-2C4D-8CBD-49D8AA6F59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794" name="Line 413">
                  <a:extLst>
                    <a:ext uri="{FF2B5EF4-FFF2-40B4-BE49-F238E27FC236}">
                      <a16:creationId xmlns:a16="http://schemas.microsoft.com/office/drawing/2014/main" id="{46E5D6F4-A0E8-8046-A8E8-1079F6959B2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5" name="Line 414">
                  <a:extLst>
                    <a:ext uri="{FF2B5EF4-FFF2-40B4-BE49-F238E27FC236}">
                      <a16:creationId xmlns:a16="http://schemas.microsoft.com/office/drawing/2014/main" id="{A4C4FC0A-F730-294E-A27A-1C982BA8C3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9" y="1183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6" name="Line 415">
                  <a:extLst>
                    <a:ext uri="{FF2B5EF4-FFF2-40B4-BE49-F238E27FC236}">
                      <a16:creationId xmlns:a16="http://schemas.microsoft.com/office/drawing/2014/main" id="{6D95DE21-DD21-6442-9363-6E45BE9705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93" y="1393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7" name="Line 416">
                  <a:extLst>
                    <a:ext uri="{FF2B5EF4-FFF2-40B4-BE49-F238E27FC236}">
                      <a16:creationId xmlns:a16="http://schemas.microsoft.com/office/drawing/2014/main" id="{1CF2FF45-B2AA-8443-858E-926093C82A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3" y="1285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784" name="Group 417">
                <a:extLst>
                  <a:ext uri="{FF2B5EF4-FFF2-40B4-BE49-F238E27FC236}">
                    <a16:creationId xmlns:a16="http://schemas.microsoft.com/office/drawing/2014/main" id="{0722F45D-C370-624E-96FD-E15ED4E350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790" name="Line 418">
                  <a:extLst>
                    <a:ext uri="{FF2B5EF4-FFF2-40B4-BE49-F238E27FC236}">
                      <a16:creationId xmlns:a16="http://schemas.microsoft.com/office/drawing/2014/main" id="{763B3AC7-9173-6647-85AD-1F36AC1F0B0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60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1" name="Line 419">
                  <a:extLst>
                    <a:ext uri="{FF2B5EF4-FFF2-40B4-BE49-F238E27FC236}">
                      <a16:creationId xmlns:a16="http://schemas.microsoft.com/office/drawing/2014/main" id="{9F1A027A-A40A-3441-9244-22F2639FA5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57" y="119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2" name="Line 420">
                  <a:extLst>
                    <a:ext uri="{FF2B5EF4-FFF2-40B4-BE49-F238E27FC236}">
                      <a16:creationId xmlns:a16="http://schemas.microsoft.com/office/drawing/2014/main" id="{7D01E3D9-B3B2-6A49-AF56-1AA296CF47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68" y="1426"/>
                  <a:ext cx="209" cy="21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93" name="Line 421">
                  <a:extLst>
                    <a:ext uri="{FF2B5EF4-FFF2-40B4-BE49-F238E27FC236}">
                      <a16:creationId xmlns:a16="http://schemas.microsoft.com/office/drawing/2014/main" id="{56B1B6AB-5F74-4345-BAD2-B715B415DFE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27" y="1282"/>
                  <a:ext cx="179" cy="502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785" name="Group 422">
                <a:extLst>
                  <a:ext uri="{FF2B5EF4-FFF2-40B4-BE49-F238E27FC236}">
                    <a16:creationId xmlns:a16="http://schemas.microsoft.com/office/drawing/2014/main" id="{4F41F601-134C-EE4F-B866-66370F96FB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786" name="Line 423">
                  <a:extLst>
                    <a:ext uri="{FF2B5EF4-FFF2-40B4-BE49-F238E27FC236}">
                      <a16:creationId xmlns:a16="http://schemas.microsoft.com/office/drawing/2014/main" id="{DE358EA9-57E2-5649-A47D-3F58C8ECB0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10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87" name="Line 424">
                  <a:extLst>
                    <a:ext uri="{FF2B5EF4-FFF2-40B4-BE49-F238E27FC236}">
                      <a16:creationId xmlns:a16="http://schemas.microsoft.com/office/drawing/2014/main" id="{F0C096F2-0967-8341-8149-50C32710D2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93" y="1204"/>
                  <a:ext cx="192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88" name="Line 425">
                  <a:extLst>
                    <a:ext uri="{FF2B5EF4-FFF2-40B4-BE49-F238E27FC236}">
                      <a16:creationId xmlns:a16="http://schemas.microsoft.com/office/drawing/2014/main" id="{E96C6993-81BE-7941-BE93-E2123831E5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26" y="1414"/>
                  <a:ext cx="192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89" name="Line 426">
                  <a:extLst>
                    <a:ext uri="{FF2B5EF4-FFF2-40B4-BE49-F238E27FC236}">
                      <a16:creationId xmlns:a16="http://schemas.microsoft.com/office/drawing/2014/main" id="{DF4771B5-CFA5-2347-8854-5476152EA7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10" y="1306"/>
                  <a:ext cx="192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9662" name="Line 427">
              <a:extLst>
                <a:ext uri="{FF2B5EF4-FFF2-40B4-BE49-F238E27FC236}">
                  <a16:creationId xmlns:a16="http://schemas.microsoft.com/office/drawing/2014/main" id="{9BBB09D1-93A1-1644-827E-BF6B79B483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02" y="916"/>
              <a:ext cx="256" cy="2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3" name="Line 428">
              <a:extLst>
                <a:ext uri="{FF2B5EF4-FFF2-40B4-BE49-F238E27FC236}">
                  <a16:creationId xmlns:a16="http://schemas.microsoft.com/office/drawing/2014/main" id="{E9FEA352-B610-D948-997A-3A9382443C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5" y="914"/>
              <a:ext cx="3" cy="35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4" name="Line 429">
              <a:extLst>
                <a:ext uri="{FF2B5EF4-FFF2-40B4-BE49-F238E27FC236}">
                  <a16:creationId xmlns:a16="http://schemas.microsoft.com/office/drawing/2014/main" id="{00211B23-BB77-D24F-BA6E-ACCA6D8F58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01" y="920"/>
              <a:ext cx="140" cy="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65" name="Line 430">
              <a:extLst>
                <a:ext uri="{FF2B5EF4-FFF2-40B4-BE49-F238E27FC236}">
                  <a16:creationId xmlns:a16="http://schemas.microsoft.com/office/drawing/2014/main" id="{0EA3F599-43D1-084B-A1C6-0B5F01B9EF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47" y="925"/>
              <a:ext cx="218" cy="1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666" name="Group 431">
              <a:extLst>
                <a:ext uri="{FF2B5EF4-FFF2-40B4-BE49-F238E27FC236}">
                  <a16:creationId xmlns:a16="http://schemas.microsoft.com/office/drawing/2014/main" id="{5D919D5C-2FB1-484F-853B-90F04DB87C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5" y="1116"/>
              <a:ext cx="252" cy="214"/>
              <a:chOff x="867" y="1530"/>
              <a:chExt cx="252" cy="214"/>
            </a:xfrm>
          </p:grpSpPr>
          <p:sp>
            <p:nvSpPr>
              <p:cNvPr id="69736" name="AutoShape 432">
                <a:extLst>
                  <a:ext uri="{FF2B5EF4-FFF2-40B4-BE49-F238E27FC236}">
                    <a16:creationId xmlns:a16="http://schemas.microsoft.com/office/drawing/2014/main" id="{03051448-8C9F-864D-B2D8-C29115499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7" y="1530"/>
                <a:ext cx="252" cy="214"/>
              </a:xfrm>
              <a:prstGeom prst="hexagon">
                <a:avLst>
                  <a:gd name="adj" fmla="val 29439"/>
                  <a:gd name="vf" fmla="val 11547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69737" name="Group 433">
                <a:extLst>
                  <a:ext uri="{FF2B5EF4-FFF2-40B4-BE49-F238E27FC236}">
                    <a16:creationId xmlns:a16="http://schemas.microsoft.com/office/drawing/2014/main" id="{E0FE17C5-1CDD-8B40-9C77-EA95C58C65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7" y="1561"/>
                <a:ext cx="58" cy="114"/>
                <a:chOff x="3796" y="1043"/>
                <a:chExt cx="865" cy="1237"/>
              </a:xfrm>
            </p:grpSpPr>
            <p:sp>
              <p:nvSpPr>
                <p:cNvPr id="69738" name="Line 434">
                  <a:extLst>
                    <a:ext uri="{FF2B5EF4-FFF2-40B4-BE49-F238E27FC236}">
                      <a16:creationId xmlns:a16="http://schemas.microsoft.com/office/drawing/2014/main" id="{4312AD3B-3429-274E-9FD0-F09F6918661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3990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39" name="Line 435">
                  <a:extLst>
                    <a:ext uri="{FF2B5EF4-FFF2-40B4-BE49-F238E27FC236}">
                      <a16:creationId xmlns:a16="http://schemas.microsoft.com/office/drawing/2014/main" id="{895E9494-E799-FF46-B2D9-7C409387B96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77"/>
                  <a:ext cx="239" cy="7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0" name="Line 436">
                  <a:extLst>
                    <a:ext uri="{FF2B5EF4-FFF2-40B4-BE49-F238E27FC236}">
                      <a16:creationId xmlns:a16="http://schemas.microsoft.com/office/drawing/2014/main" id="{48D01172-6606-F64D-ACB3-25C1BA3F038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990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1" name="Line 437">
                  <a:extLst>
                    <a:ext uri="{FF2B5EF4-FFF2-40B4-BE49-F238E27FC236}">
                      <a16:creationId xmlns:a16="http://schemas.microsoft.com/office/drawing/2014/main" id="{A3135382-93B0-7345-A957-6A7230B69FD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4229" y="2204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2" name="Line 438">
                  <a:extLst>
                    <a:ext uri="{FF2B5EF4-FFF2-40B4-BE49-F238E27FC236}">
                      <a16:creationId xmlns:a16="http://schemas.microsoft.com/office/drawing/2014/main" id="{01FBE3CA-27EE-F843-AB53-7B7B65B5182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9" y="1499"/>
                  <a:ext cx="0" cy="78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3" name="Line 439">
                  <a:extLst>
                    <a:ext uri="{FF2B5EF4-FFF2-40B4-BE49-F238E27FC236}">
                      <a16:creationId xmlns:a16="http://schemas.microsoft.com/office/drawing/2014/main" id="{5EBA3613-3395-D543-8935-D89CE7F3DC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990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4" name="Line 440">
                  <a:extLst>
                    <a:ext uri="{FF2B5EF4-FFF2-40B4-BE49-F238E27FC236}">
                      <a16:creationId xmlns:a16="http://schemas.microsoft.com/office/drawing/2014/main" id="{8B748787-8ACF-3C4E-AE8E-220EF93FAB4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4229" y="2128"/>
                  <a:ext cx="23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5" name="Line 441">
                  <a:extLst>
                    <a:ext uri="{FF2B5EF4-FFF2-40B4-BE49-F238E27FC236}">
                      <a16:creationId xmlns:a16="http://schemas.microsoft.com/office/drawing/2014/main" id="{6D3D7367-0C90-2943-B1E6-905009E4C67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94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6" name="Line 442">
                  <a:extLst>
                    <a:ext uri="{FF2B5EF4-FFF2-40B4-BE49-F238E27FC236}">
                      <a16:creationId xmlns:a16="http://schemas.microsoft.com/office/drawing/2014/main" id="{6EB9EC16-F613-284E-BD96-E1791A1923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889"/>
                  <a:ext cx="134" cy="6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7" name="Line 443">
                  <a:extLst>
                    <a:ext uri="{FF2B5EF4-FFF2-40B4-BE49-F238E27FC236}">
                      <a16:creationId xmlns:a16="http://schemas.microsoft.com/office/drawing/2014/main" id="{21FBDCB9-B98E-5D42-BD53-BB5254335E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050" y="1998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8" name="Line 444">
                  <a:extLst>
                    <a:ext uri="{FF2B5EF4-FFF2-40B4-BE49-F238E27FC236}">
                      <a16:creationId xmlns:a16="http://schemas.microsoft.com/office/drawing/2014/main" id="{36438326-F4FC-E646-AEC5-32F381C745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2009"/>
                  <a:ext cx="179" cy="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49" name="Line 445">
                  <a:extLst>
                    <a:ext uri="{FF2B5EF4-FFF2-40B4-BE49-F238E27FC236}">
                      <a16:creationId xmlns:a16="http://schemas.microsoft.com/office/drawing/2014/main" id="{9BE521BC-6845-0F44-BDB7-E53DBDE806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781"/>
                  <a:ext cx="89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50" name="Line 446">
                  <a:extLst>
                    <a:ext uri="{FF2B5EF4-FFF2-40B4-BE49-F238E27FC236}">
                      <a16:creationId xmlns:a16="http://schemas.microsoft.com/office/drawing/2014/main" id="{EEECCD7A-2675-E14A-9934-E21C3ECE1C4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229" y="1629"/>
                  <a:ext cx="60" cy="2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51" name="Line 447">
                  <a:extLst>
                    <a:ext uri="{FF2B5EF4-FFF2-40B4-BE49-F238E27FC236}">
                      <a16:creationId xmlns:a16="http://schemas.microsoft.com/office/drawing/2014/main" id="{5AEF2915-1D97-FA4F-A4A7-C103F5FCE05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24" y="1770"/>
                  <a:ext cx="104" cy="4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52" name="Line 448">
                  <a:extLst>
                    <a:ext uri="{FF2B5EF4-FFF2-40B4-BE49-F238E27FC236}">
                      <a16:creationId xmlns:a16="http://schemas.microsoft.com/office/drawing/2014/main" id="{B4863CCF-0A6B-3142-9358-C7AB4EF19C4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169" y="1629"/>
                  <a:ext cx="75" cy="3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69753" name="Group 449">
                  <a:extLst>
                    <a:ext uri="{FF2B5EF4-FFF2-40B4-BE49-F238E27FC236}">
                      <a16:creationId xmlns:a16="http://schemas.microsoft.com/office/drawing/2014/main" id="{BF3806B6-5F81-E94F-8569-17A5950514B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269" y="1415"/>
                  <a:ext cx="392" cy="137"/>
                  <a:chOff x="4227" y="1360"/>
                  <a:chExt cx="863" cy="270"/>
                </a:xfrm>
              </p:grpSpPr>
              <p:sp>
                <p:nvSpPr>
                  <p:cNvPr id="69764" name="Line 450">
                    <a:extLst>
                      <a:ext uri="{FF2B5EF4-FFF2-40B4-BE49-F238E27FC236}">
                        <a16:creationId xmlns:a16="http://schemas.microsoft.com/office/drawing/2014/main" id="{03AB885E-E3F2-F64D-9F36-0016EABD2D0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36" y="1611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5" name="Line 451">
                    <a:extLst>
                      <a:ext uri="{FF2B5EF4-FFF2-40B4-BE49-F238E27FC236}">
                        <a16:creationId xmlns:a16="http://schemas.microsoft.com/office/drawing/2014/main" id="{44E2B3E8-D6D5-4344-88D8-3CEB214E4E9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68" y="1188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6" name="Line 452">
                    <a:extLst>
                      <a:ext uri="{FF2B5EF4-FFF2-40B4-BE49-F238E27FC236}">
                        <a16:creationId xmlns:a16="http://schemas.microsoft.com/office/drawing/2014/main" id="{9BAD3D22-B265-A94E-B22A-5A16AB17877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00" y="1394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7" name="Line 453">
                    <a:extLst>
                      <a:ext uri="{FF2B5EF4-FFF2-40B4-BE49-F238E27FC236}">
                        <a16:creationId xmlns:a16="http://schemas.microsoft.com/office/drawing/2014/main" id="{F1479834-E634-5B43-81B8-02372D987A45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48" y="1289"/>
                    <a:ext cx="192" cy="49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754" name="Group 454">
                  <a:extLst>
                    <a:ext uri="{FF2B5EF4-FFF2-40B4-BE49-F238E27FC236}">
                      <a16:creationId xmlns:a16="http://schemas.microsoft.com/office/drawing/2014/main" id="{293FA675-2C05-9947-B211-219B3F57F47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5700496">
                  <a:off x="4053" y="1170"/>
                  <a:ext cx="392" cy="137"/>
                  <a:chOff x="4227" y="1360"/>
                  <a:chExt cx="863" cy="270"/>
                </a:xfrm>
              </p:grpSpPr>
              <p:sp>
                <p:nvSpPr>
                  <p:cNvPr id="69760" name="Line 455">
                    <a:extLst>
                      <a:ext uri="{FF2B5EF4-FFF2-40B4-BE49-F238E27FC236}">
                        <a16:creationId xmlns:a16="http://schemas.microsoft.com/office/drawing/2014/main" id="{40C42EF9-5658-7344-A986-EF74CED2700C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09" y="1584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1" name="Line 456">
                    <a:extLst>
                      <a:ext uri="{FF2B5EF4-FFF2-40B4-BE49-F238E27FC236}">
                        <a16:creationId xmlns:a16="http://schemas.microsoft.com/office/drawing/2014/main" id="{805D758B-FC68-7944-993F-DF071CFD231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457" y="1179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2" name="Line 457">
                    <a:extLst>
                      <a:ext uri="{FF2B5EF4-FFF2-40B4-BE49-F238E27FC236}">
                        <a16:creationId xmlns:a16="http://schemas.microsoft.com/office/drawing/2014/main" id="{9D8BF986-02F2-A349-9577-943C95D363B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569" y="1412"/>
                    <a:ext cx="206" cy="21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63" name="Line 458">
                    <a:extLst>
                      <a:ext uri="{FF2B5EF4-FFF2-40B4-BE49-F238E27FC236}">
                        <a16:creationId xmlns:a16="http://schemas.microsoft.com/office/drawing/2014/main" id="{2639C89E-21D8-5E40-9B2C-106247191E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727" y="1268"/>
                    <a:ext cx="176" cy="502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9755" name="Group 459">
                  <a:extLst>
                    <a:ext uri="{FF2B5EF4-FFF2-40B4-BE49-F238E27FC236}">
                      <a16:creationId xmlns:a16="http://schemas.microsoft.com/office/drawing/2014/main" id="{72E72E47-A7F1-264D-BE24-2D8129EAC3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rot="10800000">
                  <a:off x="3796" y="1402"/>
                  <a:ext cx="392" cy="137"/>
                  <a:chOff x="4227" y="1360"/>
                  <a:chExt cx="863" cy="270"/>
                </a:xfrm>
              </p:grpSpPr>
              <p:sp>
                <p:nvSpPr>
                  <p:cNvPr id="69756" name="Line 460">
                    <a:extLst>
                      <a:ext uri="{FF2B5EF4-FFF2-40B4-BE49-F238E27FC236}">
                        <a16:creationId xmlns:a16="http://schemas.microsoft.com/office/drawing/2014/main" id="{1203EFE2-24EF-DA40-8455-3315CDAB6439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4269" y="1610"/>
                    <a:ext cx="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57" name="Line 461">
                    <a:extLst>
                      <a:ext uri="{FF2B5EF4-FFF2-40B4-BE49-F238E27FC236}">
                        <a16:creationId xmlns:a16="http://schemas.microsoft.com/office/drawing/2014/main" id="{730814A6-D946-2F44-85DA-B3D72AD851C0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501" y="1209"/>
                    <a:ext cx="192" cy="525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58" name="Line 462">
                    <a:extLst>
                      <a:ext uri="{FF2B5EF4-FFF2-40B4-BE49-F238E27FC236}">
                        <a16:creationId xmlns:a16="http://schemas.microsoft.com/office/drawing/2014/main" id="{2563F54F-418A-5E43-8314-E829A873D63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>
                    <a:off x="4633" y="1416"/>
                    <a:ext cx="192" cy="197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  <p:sp>
                <p:nvSpPr>
                  <p:cNvPr id="69759" name="Line 463">
                    <a:extLst>
                      <a:ext uri="{FF2B5EF4-FFF2-40B4-BE49-F238E27FC236}">
                        <a16:creationId xmlns:a16="http://schemas.microsoft.com/office/drawing/2014/main" id="{671B192A-7C47-DA43-B668-ABDCBE2B544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6361956" flipH="1" flipV="1">
                    <a:off x="4813" y="1311"/>
                    <a:ext cx="192" cy="493"/>
                  </a:xfrm>
                  <a:prstGeom prst="line">
                    <a:avLst/>
                  </a:prstGeom>
                  <a:noFill/>
                  <a:ln w="31750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69667" name="Line 464">
              <a:extLst>
                <a:ext uri="{FF2B5EF4-FFF2-40B4-BE49-F238E27FC236}">
                  <a16:creationId xmlns:a16="http://schemas.microsoft.com/office/drawing/2014/main" id="{F56AA612-6702-3D4D-BD4D-F5EE25DABA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54" y="928"/>
              <a:ext cx="92" cy="2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9668" name="Group 465">
              <a:extLst>
                <a:ext uri="{FF2B5EF4-FFF2-40B4-BE49-F238E27FC236}">
                  <a16:creationId xmlns:a16="http://schemas.microsoft.com/office/drawing/2014/main" id="{BE62FA38-A255-6340-81E8-A60031AAF5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1" y="711"/>
              <a:ext cx="616" cy="208"/>
              <a:chOff x="717" y="1160"/>
              <a:chExt cx="616" cy="208"/>
            </a:xfrm>
          </p:grpSpPr>
          <p:sp>
            <p:nvSpPr>
              <p:cNvPr id="69734" name="Rectangle 466">
                <a:extLst>
                  <a:ext uri="{FF2B5EF4-FFF2-40B4-BE49-F238E27FC236}">
                    <a16:creationId xmlns:a16="http://schemas.microsoft.com/office/drawing/2014/main" id="{8A0605FB-81C2-694A-BCE8-B09A7EB268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32" y="1160"/>
                <a:ext cx="384" cy="208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69735" name="Text Box 467">
                <a:extLst>
                  <a:ext uri="{FF2B5EF4-FFF2-40B4-BE49-F238E27FC236}">
                    <a16:creationId xmlns:a16="http://schemas.microsoft.com/office/drawing/2014/main" id="{BD4F5F58-8905-E84E-B8DE-EB803BAA02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7" y="1171"/>
                <a:ext cx="61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99"/>
                  </a:buClr>
                  <a:buSzPct val="75000"/>
                  <a:buFont typeface="Wingdings" pitchFamily="2" charset="2"/>
                  <a:buChar char="v"/>
                  <a:defRPr sz="28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99"/>
                  </a:buClr>
                  <a:buFont typeface="Wingdings" pitchFamily="2" charset="2"/>
                  <a:buChar char="§"/>
                  <a:defRPr sz="2400">
                    <a:solidFill>
                      <a:schemeClr val="tx1"/>
                    </a:solidFill>
                    <a:latin typeface="Gill Sans MT" panose="020B0502020104020203" pitchFamily="34" charset="77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Comic Sans MS" panose="030F09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en-US" sz="1400">
                    <a:latin typeface="Arial" panose="020B0604020202020204" pitchFamily="34" charset="0"/>
                  </a:rPr>
                  <a:t>MSC</a:t>
                </a:r>
              </a:p>
            </p:txBody>
          </p:sp>
        </p:grpSp>
        <p:sp>
          <p:nvSpPr>
            <p:cNvPr id="69669" name="AutoShape 468">
              <a:extLst>
                <a:ext uri="{FF2B5EF4-FFF2-40B4-BE49-F238E27FC236}">
                  <a16:creationId xmlns:a16="http://schemas.microsoft.com/office/drawing/2014/main" id="{7FE314BD-8EF2-AE46-9B2B-23B5ADB45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" y="1007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9670" name="Group 469">
              <a:extLst>
                <a:ext uri="{FF2B5EF4-FFF2-40B4-BE49-F238E27FC236}">
                  <a16:creationId xmlns:a16="http://schemas.microsoft.com/office/drawing/2014/main" id="{BCC351C0-A829-AD45-91E9-1F1462FE00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7" y="1051"/>
              <a:ext cx="57" cy="113"/>
              <a:chOff x="3796" y="1043"/>
              <a:chExt cx="865" cy="1237"/>
            </a:xfrm>
          </p:grpSpPr>
          <p:sp>
            <p:nvSpPr>
              <p:cNvPr id="69704" name="Line 470">
                <a:extLst>
                  <a:ext uri="{FF2B5EF4-FFF2-40B4-BE49-F238E27FC236}">
                    <a16:creationId xmlns:a16="http://schemas.microsoft.com/office/drawing/2014/main" id="{E119AAEC-925B-E14E-82B3-4700504C46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5" name="Line 471">
                <a:extLst>
                  <a:ext uri="{FF2B5EF4-FFF2-40B4-BE49-F238E27FC236}">
                    <a16:creationId xmlns:a16="http://schemas.microsoft.com/office/drawing/2014/main" id="{B1A1BFAC-532B-1147-8772-7BDE3C9B68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6" name="Line 472">
                <a:extLst>
                  <a:ext uri="{FF2B5EF4-FFF2-40B4-BE49-F238E27FC236}">
                    <a16:creationId xmlns:a16="http://schemas.microsoft.com/office/drawing/2014/main" id="{7DBCD734-F398-AE47-B8AA-574B2CA370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7" name="Line 473">
                <a:extLst>
                  <a:ext uri="{FF2B5EF4-FFF2-40B4-BE49-F238E27FC236}">
                    <a16:creationId xmlns:a16="http://schemas.microsoft.com/office/drawing/2014/main" id="{1B04DB95-45ED-0C46-91B1-E5E9A8D35A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8" name="Line 474">
                <a:extLst>
                  <a:ext uri="{FF2B5EF4-FFF2-40B4-BE49-F238E27FC236}">
                    <a16:creationId xmlns:a16="http://schemas.microsoft.com/office/drawing/2014/main" id="{D9FC15EC-6197-734F-84E7-35821F0911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09" name="Line 475">
                <a:extLst>
                  <a:ext uri="{FF2B5EF4-FFF2-40B4-BE49-F238E27FC236}">
                    <a16:creationId xmlns:a16="http://schemas.microsoft.com/office/drawing/2014/main" id="{E1FC2153-B653-5E42-BCDE-F15739966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0" name="Line 476">
                <a:extLst>
                  <a:ext uri="{FF2B5EF4-FFF2-40B4-BE49-F238E27FC236}">
                    <a16:creationId xmlns:a16="http://schemas.microsoft.com/office/drawing/2014/main" id="{8747A6FA-6F1E-7C48-9315-C5E1C7F311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1" name="Line 477">
                <a:extLst>
                  <a:ext uri="{FF2B5EF4-FFF2-40B4-BE49-F238E27FC236}">
                    <a16:creationId xmlns:a16="http://schemas.microsoft.com/office/drawing/2014/main" id="{7AB4419C-1491-894B-A369-008988ED3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2" name="Line 478">
                <a:extLst>
                  <a:ext uri="{FF2B5EF4-FFF2-40B4-BE49-F238E27FC236}">
                    <a16:creationId xmlns:a16="http://schemas.microsoft.com/office/drawing/2014/main" id="{B5AE97F8-8810-3B4A-919E-4940962695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3" name="Line 479">
                <a:extLst>
                  <a:ext uri="{FF2B5EF4-FFF2-40B4-BE49-F238E27FC236}">
                    <a16:creationId xmlns:a16="http://schemas.microsoft.com/office/drawing/2014/main" id="{E80DF104-8E2E-6642-92B2-B0E170D9A2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4" name="Line 480">
                <a:extLst>
                  <a:ext uri="{FF2B5EF4-FFF2-40B4-BE49-F238E27FC236}">
                    <a16:creationId xmlns:a16="http://schemas.microsoft.com/office/drawing/2014/main" id="{81398C6F-6D8A-7B47-8B8D-D00E46935E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5" name="Line 481">
                <a:extLst>
                  <a:ext uri="{FF2B5EF4-FFF2-40B4-BE49-F238E27FC236}">
                    <a16:creationId xmlns:a16="http://schemas.microsoft.com/office/drawing/2014/main" id="{E0BD9864-9695-1243-9D91-2393D1A408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6" name="Line 482">
                <a:extLst>
                  <a:ext uri="{FF2B5EF4-FFF2-40B4-BE49-F238E27FC236}">
                    <a16:creationId xmlns:a16="http://schemas.microsoft.com/office/drawing/2014/main" id="{4936AA2F-AECD-084E-90AD-22B19D27F8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7" name="Line 483">
                <a:extLst>
                  <a:ext uri="{FF2B5EF4-FFF2-40B4-BE49-F238E27FC236}">
                    <a16:creationId xmlns:a16="http://schemas.microsoft.com/office/drawing/2014/main" id="{BE3CB358-8DD2-C848-BA79-1B52C5EBD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718" name="Line 484">
                <a:extLst>
                  <a:ext uri="{FF2B5EF4-FFF2-40B4-BE49-F238E27FC236}">
                    <a16:creationId xmlns:a16="http://schemas.microsoft.com/office/drawing/2014/main" id="{B768ED4F-9E63-A145-B34A-AB0421CA53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719" name="Group 485">
                <a:extLst>
                  <a:ext uri="{FF2B5EF4-FFF2-40B4-BE49-F238E27FC236}">
                    <a16:creationId xmlns:a16="http://schemas.microsoft.com/office/drawing/2014/main" id="{88FA77FD-7BFA-BA45-9021-4A77DC294C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730" name="Line 486">
                  <a:extLst>
                    <a:ext uri="{FF2B5EF4-FFF2-40B4-BE49-F238E27FC236}">
                      <a16:creationId xmlns:a16="http://schemas.microsoft.com/office/drawing/2014/main" id="{7C357D4E-6522-3748-ADB5-825C12E65AB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31" name="Line 487">
                  <a:extLst>
                    <a:ext uri="{FF2B5EF4-FFF2-40B4-BE49-F238E27FC236}">
                      <a16:creationId xmlns:a16="http://schemas.microsoft.com/office/drawing/2014/main" id="{F7EB1D00-2E8D-DB43-9480-3ECB2E2EDE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32" name="Line 488">
                  <a:extLst>
                    <a:ext uri="{FF2B5EF4-FFF2-40B4-BE49-F238E27FC236}">
                      <a16:creationId xmlns:a16="http://schemas.microsoft.com/office/drawing/2014/main" id="{727E12AC-B306-2F45-8205-1430869EF5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33" name="Line 489">
                  <a:extLst>
                    <a:ext uri="{FF2B5EF4-FFF2-40B4-BE49-F238E27FC236}">
                      <a16:creationId xmlns:a16="http://schemas.microsoft.com/office/drawing/2014/main" id="{D8A587D5-60F8-6343-9C55-061BC51AD4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720" name="Group 490">
                <a:extLst>
                  <a:ext uri="{FF2B5EF4-FFF2-40B4-BE49-F238E27FC236}">
                    <a16:creationId xmlns:a16="http://schemas.microsoft.com/office/drawing/2014/main" id="{8A600C90-C796-D244-ACB0-9846DF2D3D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726" name="Line 491">
                  <a:extLst>
                    <a:ext uri="{FF2B5EF4-FFF2-40B4-BE49-F238E27FC236}">
                      <a16:creationId xmlns:a16="http://schemas.microsoft.com/office/drawing/2014/main" id="{34A971D9-EA04-3747-8ED5-3707B17A70E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7" name="Line 492">
                  <a:extLst>
                    <a:ext uri="{FF2B5EF4-FFF2-40B4-BE49-F238E27FC236}">
                      <a16:creationId xmlns:a16="http://schemas.microsoft.com/office/drawing/2014/main" id="{F96AE943-1A23-9541-98F9-BB01F779233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8" name="Line 493">
                  <a:extLst>
                    <a:ext uri="{FF2B5EF4-FFF2-40B4-BE49-F238E27FC236}">
                      <a16:creationId xmlns:a16="http://schemas.microsoft.com/office/drawing/2014/main" id="{047671F5-0B90-9C49-ABC7-7B0544535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9" name="Line 494">
                  <a:extLst>
                    <a:ext uri="{FF2B5EF4-FFF2-40B4-BE49-F238E27FC236}">
                      <a16:creationId xmlns:a16="http://schemas.microsoft.com/office/drawing/2014/main" id="{8BC8CA1D-89BE-AE4B-B008-56D1537926A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721" name="Group 495">
                <a:extLst>
                  <a:ext uri="{FF2B5EF4-FFF2-40B4-BE49-F238E27FC236}">
                    <a16:creationId xmlns:a16="http://schemas.microsoft.com/office/drawing/2014/main" id="{8FCEE777-3471-EE42-AC04-BDE41A410E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722" name="Line 496">
                  <a:extLst>
                    <a:ext uri="{FF2B5EF4-FFF2-40B4-BE49-F238E27FC236}">
                      <a16:creationId xmlns:a16="http://schemas.microsoft.com/office/drawing/2014/main" id="{26929F0B-697C-EF40-A474-18BA88A2E9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3" name="Line 497">
                  <a:extLst>
                    <a:ext uri="{FF2B5EF4-FFF2-40B4-BE49-F238E27FC236}">
                      <a16:creationId xmlns:a16="http://schemas.microsoft.com/office/drawing/2014/main" id="{8913DFD1-F68E-0345-AB2E-A96073EA88B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4" name="Line 498">
                  <a:extLst>
                    <a:ext uri="{FF2B5EF4-FFF2-40B4-BE49-F238E27FC236}">
                      <a16:creationId xmlns:a16="http://schemas.microsoft.com/office/drawing/2014/main" id="{499DCA1F-9A74-5246-A461-F6D4F38385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25" name="Line 499">
                  <a:extLst>
                    <a:ext uri="{FF2B5EF4-FFF2-40B4-BE49-F238E27FC236}">
                      <a16:creationId xmlns:a16="http://schemas.microsoft.com/office/drawing/2014/main" id="{0C9EDD68-23FF-ED4D-BDDA-370C6790841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9671" name="AutoShape 500">
              <a:extLst>
                <a:ext uri="{FF2B5EF4-FFF2-40B4-BE49-F238E27FC236}">
                  <a16:creationId xmlns:a16="http://schemas.microsoft.com/office/drawing/2014/main" id="{8D892BBF-EF3F-CA47-B5B1-2985C5EBEA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" y="1220"/>
              <a:ext cx="252" cy="214"/>
            </a:xfrm>
            <a:prstGeom prst="hexagon">
              <a:avLst>
                <a:gd name="adj" fmla="val 29439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69672" name="Group 501">
              <a:extLst>
                <a:ext uri="{FF2B5EF4-FFF2-40B4-BE49-F238E27FC236}">
                  <a16:creationId xmlns:a16="http://schemas.microsoft.com/office/drawing/2014/main" id="{DD54A98F-8DD7-D244-88E5-B445D18201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" y="1270"/>
              <a:ext cx="57" cy="113"/>
              <a:chOff x="3796" y="1043"/>
              <a:chExt cx="865" cy="1237"/>
            </a:xfrm>
          </p:grpSpPr>
          <p:sp>
            <p:nvSpPr>
              <p:cNvPr id="69674" name="Line 502">
                <a:extLst>
                  <a:ext uri="{FF2B5EF4-FFF2-40B4-BE49-F238E27FC236}">
                    <a16:creationId xmlns:a16="http://schemas.microsoft.com/office/drawing/2014/main" id="{7D198EF9-DB3E-5C45-86CD-6A1EB17F8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993" y="1481"/>
                <a:ext cx="228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5" name="Line 503">
                <a:extLst>
                  <a:ext uri="{FF2B5EF4-FFF2-40B4-BE49-F238E27FC236}">
                    <a16:creationId xmlns:a16="http://schemas.microsoft.com/office/drawing/2014/main" id="{9DB41746-97BE-5449-8E87-6CDA075571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81"/>
                <a:ext cx="243" cy="7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6" name="Line 504">
                <a:extLst>
                  <a:ext uri="{FF2B5EF4-FFF2-40B4-BE49-F238E27FC236}">
                    <a16:creationId xmlns:a16="http://schemas.microsoft.com/office/drawing/2014/main" id="{771FF41B-9F8E-8143-9EBA-F2BE1A6AE55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93" y="2203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7" name="Line 505">
                <a:extLst>
                  <a:ext uri="{FF2B5EF4-FFF2-40B4-BE49-F238E27FC236}">
                    <a16:creationId xmlns:a16="http://schemas.microsoft.com/office/drawing/2014/main" id="{00F56444-F391-114B-992F-21C1D84DA5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21" y="2203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8" name="Line 506">
                <a:extLst>
                  <a:ext uri="{FF2B5EF4-FFF2-40B4-BE49-F238E27FC236}">
                    <a16:creationId xmlns:a16="http://schemas.microsoft.com/office/drawing/2014/main" id="{0E3310C5-7102-CB4F-820C-5A8752508A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21" y="1492"/>
                <a:ext cx="0" cy="7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79" name="Line 507">
                <a:extLst>
                  <a:ext uri="{FF2B5EF4-FFF2-40B4-BE49-F238E27FC236}">
                    <a16:creationId xmlns:a16="http://schemas.microsoft.com/office/drawing/2014/main" id="{054426EA-2C58-0C49-8A7A-E4A4661F16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3" y="2127"/>
                <a:ext cx="228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0" name="Line 508">
                <a:extLst>
                  <a:ext uri="{FF2B5EF4-FFF2-40B4-BE49-F238E27FC236}">
                    <a16:creationId xmlns:a16="http://schemas.microsoft.com/office/drawing/2014/main" id="{6BF25839-8EDB-9E44-B074-819BB980E0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221" y="2127"/>
                <a:ext cx="243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1" name="Line 509">
                <a:extLst>
                  <a:ext uri="{FF2B5EF4-FFF2-40B4-BE49-F238E27FC236}">
                    <a16:creationId xmlns:a16="http://schemas.microsoft.com/office/drawing/2014/main" id="{A35DF776-FF7A-A84A-BB8E-C0DDD6BA1D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00" y="1886"/>
                <a:ext cx="121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2" name="Line 510">
                <a:extLst>
                  <a:ext uri="{FF2B5EF4-FFF2-40B4-BE49-F238E27FC236}">
                    <a16:creationId xmlns:a16="http://schemas.microsoft.com/office/drawing/2014/main" id="{93847A0B-2F33-1446-BB1B-C9C01181D7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886"/>
                <a:ext cx="15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3" name="Line 511">
                <a:extLst>
                  <a:ext uri="{FF2B5EF4-FFF2-40B4-BE49-F238E27FC236}">
                    <a16:creationId xmlns:a16="http://schemas.microsoft.com/office/drawing/2014/main" id="{66D1C0DE-973F-D541-A4D3-9137F7BA8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4" y="1995"/>
                <a:ext cx="167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4" name="Line 512">
                <a:extLst>
                  <a:ext uri="{FF2B5EF4-FFF2-40B4-BE49-F238E27FC236}">
                    <a16:creationId xmlns:a16="http://schemas.microsoft.com/office/drawing/2014/main" id="{99A71A0D-24CC-A545-B371-54F1C7E390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2017"/>
                <a:ext cx="182" cy="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5" name="Line 513">
                <a:extLst>
                  <a:ext uri="{FF2B5EF4-FFF2-40B4-BE49-F238E27FC236}">
                    <a16:creationId xmlns:a16="http://schemas.microsoft.com/office/drawing/2014/main" id="{2F9A7953-D365-394E-8B6C-5680EFEC7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787"/>
                <a:ext cx="9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6" name="Line 514">
                <a:extLst>
                  <a:ext uri="{FF2B5EF4-FFF2-40B4-BE49-F238E27FC236}">
                    <a16:creationId xmlns:a16="http://schemas.microsoft.com/office/drawing/2014/main" id="{76EBE620-D696-2D40-8948-ACEF525424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221" y="1634"/>
                <a:ext cx="61" cy="2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7" name="Line 515">
                <a:extLst>
                  <a:ext uri="{FF2B5EF4-FFF2-40B4-BE49-F238E27FC236}">
                    <a16:creationId xmlns:a16="http://schemas.microsoft.com/office/drawing/2014/main" id="{8A97B962-3E53-994A-AC52-66A62A63C4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30" y="1776"/>
                <a:ext cx="106" cy="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9688" name="Line 516">
                <a:extLst>
                  <a:ext uri="{FF2B5EF4-FFF2-40B4-BE49-F238E27FC236}">
                    <a16:creationId xmlns:a16="http://schemas.microsoft.com/office/drawing/2014/main" id="{259924C1-FDFE-8B40-898F-760A80C1A4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75" y="1623"/>
                <a:ext cx="61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69689" name="Group 517">
                <a:extLst>
                  <a:ext uri="{FF2B5EF4-FFF2-40B4-BE49-F238E27FC236}">
                    <a16:creationId xmlns:a16="http://schemas.microsoft.com/office/drawing/2014/main" id="{73F8C6BA-DD80-334B-9418-2EBC8433FB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69700" name="Line 518">
                  <a:extLst>
                    <a:ext uri="{FF2B5EF4-FFF2-40B4-BE49-F238E27FC236}">
                      <a16:creationId xmlns:a16="http://schemas.microsoft.com/office/drawing/2014/main" id="{88C9F225-D867-B849-AEC7-8BDF62EE03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21" y="1598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01" name="Line 519">
                  <a:extLst>
                    <a:ext uri="{FF2B5EF4-FFF2-40B4-BE49-F238E27FC236}">
                      <a16:creationId xmlns:a16="http://schemas.microsoft.com/office/drawing/2014/main" id="{39B41E1E-BFE8-A54F-AB12-DF4A3846FC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9" y="1179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02" name="Line 520">
                  <a:extLst>
                    <a:ext uri="{FF2B5EF4-FFF2-40B4-BE49-F238E27FC236}">
                      <a16:creationId xmlns:a16="http://schemas.microsoft.com/office/drawing/2014/main" id="{7B8FB873-33D6-3A48-A4DE-17532143D7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0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703" name="Line 521">
                  <a:extLst>
                    <a:ext uri="{FF2B5EF4-FFF2-40B4-BE49-F238E27FC236}">
                      <a16:creationId xmlns:a16="http://schemas.microsoft.com/office/drawing/2014/main" id="{28A283E1-81C1-A241-834C-3096C041C0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53" y="1282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690" name="Group 522">
                <a:extLst>
                  <a:ext uri="{FF2B5EF4-FFF2-40B4-BE49-F238E27FC236}">
                    <a16:creationId xmlns:a16="http://schemas.microsoft.com/office/drawing/2014/main" id="{3BE3EB98-2309-354E-B4B4-FEB8B6866E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69696" name="Line 523">
                  <a:extLst>
                    <a:ext uri="{FF2B5EF4-FFF2-40B4-BE49-F238E27FC236}">
                      <a16:creationId xmlns:a16="http://schemas.microsoft.com/office/drawing/2014/main" id="{6F6C4DA6-45CF-674A-9FC5-79EC113016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10" y="159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7" name="Line 524">
                  <a:extLst>
                    <a:ext uri="{FF2B5EF4-FFF2-40B4-BE49-F238E27FC236}">
                      <a16:creationId xmlns:a16="http://schemas.microsoft.com/office/drawing/2014/main" id="{E035FBAD-24CA-A74A-B5B1-162D1D39929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0" y="1189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8" name="Line 525">
                  <a:extLst>
                    <a:ext uri="{FF2B5EF4-FFF2-40B4-BE49-F238E27FC236}">
                      <a16:creationId xmlns:a16="http://schemas.microsoft.com/office/drawing/2014/main" id="{E8B7C3AC-07C6-324C-B438-DE3E5F24E5F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572" y="1425"/>
                  <a:ext cx="209" cy="21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9" name="Line 526">
                  <a:extLst>
                    <a:ext uri="{FF2B5EF4-FFF2-40B4-BE49-F238E27FC236}">
                      <a16:creationId xmlns:a16="http://schemas.microsoft.com/office/drawing/2014/main" id="{19F82E5B-0F26-6443-92A8-AE0E6ABCF44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32" y="1280"/>
                  <a:ext cx="179" cy="506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69691" name="Group 527">
                <a:extLst>
                  <a:ext uri="{FF2B5EF4-FFF2-40B4-BE49-F238E27FC236}">
                    <a16:creationId xmlns:a16="http://schemas.microsoft.com/office/drawing/2014/main" id="{113249FB-504F-C943-9075-4E55009421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69692" name="Line 528">
                  <a:extLst>
                    <a:ext uri="{FF2B5EF4-FFF2-40B4-BE49-F238E27FC236}">
                      <a16:creationId xmlns:a16="http://schemas.microsoft.com/office/drawing/2014/main" id="{1FEC0C0C-1C61-8D44-AC27-ADC898C8F3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55" y="1626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3" name="Line 529">
                  <a:extLst>
                    <a:ext uri="{FF2B5EF4-FFF2-40B4-BE49-F238E27FC236}">
                      <a16:creationId xmlns:a16="http://schemas.microsoft.com/office/drawing/2014/main" id="{B3EBA974-CA94-CF41-BCFF-905A260A5B2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503" y="1207"/>
                  <a:ext cx="173" cy="53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4" name="Line 530">
                  <a:extLst>
                    <a:ext uri="{FF2B5EF4-FFF2-40B4-BE49-F238E27FC236}">
                      <a16:creationId xmlns:a16="http://schemas.microsoft.com/office/drawing/2014/main" id="{7DD01CCE-4FE5-5B44-BD05-114CC53E239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>
                  <a:off x="4636" y="1417"/>
                  <a:ext cx="173" cy="200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69695" name="Line 531">
                  <a:extLst>
                    <a:ext uri="{FF2B5EF4-FFF2-40B4-BE49-F238E27FC236}">
                      <a16:creationId xmlns:a16="http://schemas.microsoft.com/office/drawing/2014/main" id="{6E9D3D2A-D8BC-184C-81AE-11C2DE2EEC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820" y="1310"/>
                  <a:ext cx="173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69673" name="Line 532">
              <a:extLst>
                <a:ext uri="{FF2B5EF4-FFF2-40B4-BE49-F238E27FC236}">
                  <a16:creationId xmlns:a16="http://schemas.microsoft.com/office/drawing/2014/main" id="{6301822B-45F8-C34F-9D40-73BB83BFD5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9" y="920"/>
              <a:ext cx="15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645" name="Group 534">
            <a:extLst>
              <a:ext uri="{FF2B5EF4-FFF2-40B4-BE49-F238E27FC236}">
                <a16:creationId xmlns:a16="http://schemas.microsoft.com/office/drawing/2014/main" id="{D3710C75-1F27-7947-A429-5D49704BC866}"/>
              </a:ext>
            </a:extLst>
          </p:cNvPr>
          <p:cNvGrpSpPr>
            <a:grpSpLocks/>
          </p:cNvGrpSpPr>
          <p:nvPr/>
        </p:nvGrpSpPr>
        <p:grpSpPr bwMode="auto">
          <a:xfrm>
            <a:off x="3468689" y="4203700"/>
            <a:ext cx="623887" cy="330200"/>
            <a:chOff x="2647" y="2987"/>
            <a:chExt cx="393" cy="208"/>
          </a:xfrm>
        </p:grpSpPr>
        <p:sp>
          <p:nvSpPr>
            <p:cNvPr id="69655" name="Rectangle 535">
              <a:extLst>
                <a:ext uri="{FF2B5EF4-FFF2-40B4-BE49-F238E27FC236}">
                  <a16:creationId xmlns:a16="http://schemas.microsoft.com/office/drawing/2014/main" id="{BFCB6F2F-0557-C244-86FC-0B071700A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7" y="2987"/>
              <a:ext cx="384" cy="20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9656" name="Text Box 536">
              <a:extLst>
                <a:ext uri="{FF2B5EF4-FFF2-40B4-BE49-F238E27FC236}">
                  <a16:creationId xmlns:a16="http://schemas.microsoft.com/office/drawing/2014/main" id="{EADE5E7A-8924-994B-872F-19816BF2F5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9" y="2995"/>
              <a:ext cx="3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pitchFamily="2" charset="2"/>
                <a:buChar char="v"/>
                <a:defRPr sz="28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pitchFamily="2" charset="2"/>
                <a:buChar char="§"/>
                <a:defRPr sz="2400">
                  <a:solidFill>
                    <a:schemeClr val="tx1"/>
                  </a:solidFill>
                  <a:latin typeface="Gill Sans MT" panose="020B05020201040202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400">
                  <a:latin typeface="Arial" panose="020B0604020202020204" pitchFamily="34" charset="0"/>
                </a:rPr>
                <a:t>MSC</a:t>
              </a:r>
            </a:p>
          </p:txBody>
        </p:sp>
      </p:grpSp>
      <p:grpSp>
        <p:nvGrpSpPr>
          <p:cNvPr id="69646" name="Group 539">
            <a:extLst>
              <a:ext uri="{FF2B5EF4-FFF2-40B4-BE49-F238E27FC236}">
                <a16:creationId xmlns:a16="http://schemas.microsoft.com/office/drawing/2014/main" id="{AF183D18-79D6-6647-88E8-B1C9A5F00970}"/>
              </a:ext>
            </a:extLst>
          </p:cNvPr>
          <p:cNvGrpSpPr>
            <a:grpSpLocks/>
          </p:cNvGrpSpPr>
          <p:nvPr/>
        </p:nvGrpSpPr>
        <p:grpSpPr bwMode="auto">
          <a:xfrm>
            <a:off x="4021138" y="5040314"/>
            <a:ext cx="1441450" cy="346075"/>
            <a:chOff x="3072" y="739"/>
            <a:chExt cx="652" cy="146"/>
          </a:xfrm>
        </p:grpSpPr>
        <p:pic>
          <p:nvPicPr>
            <p:cNvPr id="69652" name="Picture 540" descr="lgv_fqmg[1]">
              <a:extLst>
                <a:ext uri="{FF2B5EF4-FFF2-40B4-BE49-F238E27FC236}">
                  <a16:creationId xmlns:a16="http://schemas.microsoft.com/office/drawing/2014/main" id="{91228AB0-8F0E-6242-9EEA-825E7DB577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37" y="739"/>
              <a:ext cx="487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3" name="Line 541">
              <a:extLst>
                <a:ext uri="{FF2B5EF4-FFF2-40B4-BE49-F238E27FC236}">
                  <a16:creationId xmlns:a16="http://schemas.microsoft.com/office/drawing/2014/main" id="{FC2D11C8-86F6-3F48-9866-C58DD131E4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104" y="784"/>
              <a:ext cx="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654" name="Line 542">
              <a:extLst>
                <a:ext uri="{FF2B5EF4-FFF2-40B4-BE49-F238E27FC236}">
                  <a16:creationId xmlns:a16="http://schemas.microsoft.com/office/drawing/2014/main" id="{EC466B1F-8F09-1245-A5AE-1B0EE3CFD2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760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9647" name="Freeform 32">
            <a:extLst>
              <a:ext uri="{FF2B5EF4-FFF2-40B4-BE49-F238E27FC236}">
                <a16:creationId xmlns:a16="http://schemas.microsoft.com/office/drawing/2014/main" id="{F1C067EA-BCD4-D64C-A027-483E86FB642D}"/>
              </a:ext>
            </a:extLst>
          </p:cNvPr>
          <p:cNvSpPr>
            <a:spLocks/>
          </p:cNvSpPr>
          <p:nvPr/>
        </p:nvSpPr>
        <p:spPr bwMode="auto">
          <a:xfrm>
            <a:off x="3330575" y="3932238"/>
            <a:ext cx="1868488" cy="1003300"/>
          </a:xfrm>
          <a:custGeom>
            <a:avLst/>
            <a:gdLst>
              <a:gd name="T0" fmla="*/ 0 w 1177"/>
              <a:gd name="T1" fmla="*/ 0 h 632"/>
              <a:gd name="T2" fmla="*/ 2147483646 w 1177"/>
              <a:gd name="T3" fmla="*/ 2147483646 h 632"/>
              <a:gd name="T4" fmla="*/ 2147483646 w 1177"/>
              <a:gd name="T5" fmla="*/ 2147483646 h 6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77" h="632">
                <a:moveTo>
                  <a:pt x="0" y="0"/>
                </a:moveTo>
                <a:cubicBezTo>
                  <a:pt x="167" y="25"/>
                  <a:pt x="823" y="47"/>
                  <a:pt x="1000" y="152"/>
                </a:cubicBezTo>
                <a:cubicBezTo>
                  <a:pt x="1177" y="257"/>
                  <a:pt x="1051" y="532"/>
                  <a:pt x="1064" y="632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48" name="Text Box 36">
            <a:extLst>
              <a:ext uri="{FF2B5EF4-FFF2-40B4-BE49-F238E27FC236}">
                <a16:creationId xmlns:a16="http://schemas.microsoft.com/office/drawing/2014/main" id="{121B51D4-C8F8-104D-8C0F-24BE2D6AD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6288" y="5641976"/>
            <a:ext cx="180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(b) after handoff</a:t>
            </a:r>
          </a:p>
        </p:txBody>
      </p:sp>
      <p:sp>
        <p:nvSpPr>
          <p:cNvPr id="69649" name="Rectangle 39">
            <a:extLst>
              <a:ext uri="{FF2B5EF4-FFF2-40B4-BE49-F238E27FC236}">
                <a16:creationId xmlns:a16="http://schemas.microsoft.com/office/drawing/2014/main" id="{90ACB1D2-DA9E-BB47-8E9B-CDB128E7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8075" y="1600200"/>
            <a:ext cx="407828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</a:pPr>
            <a:r>
              <a:rPr lang="en-US" altLang="en-US" sz="2400" i="1">
                <a:solidFill>
                  <a:srgbClr val="C00000"/>
                </a:solidFill>
                <a:latin typeface="Gill Sans MT" panose="020B0502020104020203" pitchFamily="34" charset="77"/>
              </a:rPr>
              <a:t>anchor MSC:</a:t>
            </a:r>
            <a:r>
              <a:rPr lang="en-US" altLang="en-US" sz="2400">
                <a:solidFill>
                  <a:srgbClr val="C00000"/>
                </a:solidFill>
                <a:latin typeface="Gill Sans MT" panose="020B0502020104020203" pitchFamily="34" charset="77"/>
              </a:rPr>
              <a:t> </a:t>
            </a:r>
            <a:r>
              <a:rPr lang="en-US" altLang="en-US" sz="2400">
                <a:latin typeface="Gill Sans MT" panose="020B0502020104020203" pitchFamily="34" charset="77"/>
              </a:rPr>
              <a:t>first MSC visited during call</a:t>
            </a:r>
          </a:p>
          <a:p>
            <a:pPr lvl="1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</a:pPr>
            <a:r>
              <a:rPr lang="en-US" altLang="en-US" sz="2400">
                <a:latin typeface="Gill Sans MT" panose="020B0502020104020203" pitchFamily="34" charset="77"/>
              </a:rPr>
              <a:t>call remains routed through anchor MSC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</a:pPr>
            <a:r>
              <a:rPr lang="en-US" altLang="en-US" sz="2400">
                <a:latin typeface="Gill Sans MT" panose="020B0502020104020203" pitchFamily="34" charset="77"/>
              </a:rPr>
              <a:t>new MSCs add on to end of MSC chain as mobile moves to new MSC</a:t>
            </a:r>
          </a:p>
          <a:p>
            <a: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</a:pPr>
            <a:r>
              <a:rPr lang="en-US" altLang="en-US" sz="2400">
                <a:latin typeface="Gill Sans MT" panose="020B0502020104020203" pitchFamily="34" charset="77"/>
              </a:rPr>
              <a:t>optional path minimization step to shorten multi-MSC chain</a:t>
            </a:r>
          </a:p>
        </p:txBody>
      </p:sp>
      <p:sp>
        <p:nvSpPr>
          <p:cNvPr id="69650" name="Rectangle 39">
            <a:extLst>
              <a:ext uri="{FF2B5EF4-FFF2-40B4-BE49-F238E27FC236}">
                <a16:creationId xmlns:a16="http://schemas.microsoft.com/office/drawing/2014/main" id="{6D6C15DC-7296-3749-8926-C9F1A6C2B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0" y="968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000099"/>
                </a:solidFill>
                <a:latin typeface="Gill Sans MT" panose="020B0502020104020203" pitchFamily="34" charset="77"/>
              </a:rPr>
              <a:t>GSM: handoff between MSCs</a:t>
            </a:r>
          </a:p>
        </p:txBody>
      </p:sp>
      <p:pic>
        <p:nvPicPr>
          <p:cNvPr id="69651" name="Picture 17" descr="underline_base">
            <a:extLst>
              <a:ext uri="{FF2B5EF4-FFF2-40B4-BE49-F238E27FC236}">
                <a16:creationId xmlns:a16="http://schemas.microsoft.com/office/drawing/2014/main" id="{751A8676-9E21-9E47-AE90-1B370F8EC65D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1" y="941389"/>
            <a:ext cx="68564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148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C0003A3-95C4-8143-B62A-B98BA6F69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Mobility management</a:t>
            </a:r>
          </a:p>
        </p:txBody>
      </p:sp>
      <p:sp>
        <p:nvSpPr>
          <p:cNvPr id="91138" name="Text Placeholder 6">
            <a:extLst>
              <a:ext uri="{FF2B5EF4-FFF2-40B4-BE49-F238E27FC236}">
                <a16:creationId xmlns:a16="http://schemas.microsoft.com/office/drawing/2014/main" id="{8A825CE0-E61C-624A-B1A8-9876BC5E7E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33873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A9C0B6-DF72-A949-A2F9-01464567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MAC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6D9B62-58A7-874D-AB7B-73A6C6B57A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113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vs. Wi-Fi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19024" y="1408464"/>
            <a:ext cx="1998133" cy="65475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Range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617157" y="1408464"/>
            <a:ext cx="1998133" cy="65475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Mobility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615290" y="1408464"/>
            <a:ext cx="1998133" cy="65475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Data rates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613423" y="1408464"/>
            <a:ext cx="1998133" cy="654756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Cost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557868" y="2130954"/>
            <a:ext cx="1004711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569157" y="4013199"/>
            <a:ext cx="1004711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397597" y="2782244"/>
            <a:ext cx="1284326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800"/>
              <a:t>Cellular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1111955" y="4640409"/>
            <a:ext cx="1919115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802.11 </a:t>
            </a:r>
            <a:r>
              <a:rPr lang="en-US" sz="2800" dirty="0" err="1"/>
              <a:t>WiFi</a:t>
            </a:r>
            <a:endParaRPr lang="en-US" sz="2800" dirty="0"/>
          </a:p>
        </p:txBody>
      </p:sp>
      <p:sp>
        <p:nvSpPr>
          <p:cNvPr id="14" name="Rounded Rectangle 13"/>
          <p:cNvSpPr/>
          <p:nvPr/>
        </p:nvSpPr>
        <p:spPr>
          <a:xfrm>
            <a:off x="2624874" y="2130954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tx1"/>
                </a:solidFill>
              </a:rPr>
              <a:t>1-5km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19024" y="4013199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10-100m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623007" y="2130954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High (e.g. 100mph train)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617157" y="4013199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Low (e.g. slow walking)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17462" y="2130954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3G</a:t>
            </a:r>
            <a:r>
              <a:rPr lang="en-US" sz="2000" dirty="0">
                <a:solidFill>
                  <a:schemeClr val="tx1"/>
                </a:solidFill>
              </a:rPr>
              <a:t> – 16Mbps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4G</a:t>
            </a:r>
            <a:r>
              <a:rPr lang="en-US" sz="2000" dirty="0">
                <a:solidFill>
                  <a:schemeClr val="tx1"/>
                </a:solidFill>
              </a:rPr>
              <a:t> – 100Mbps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11612" y="4013199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802.11a/b/g</a:t>
            </a:r>
            <a:r>
              <a:rPr lang="en-US" sz="2000" dirty="0">
                <a:solidFill>
                  <a:schemeClr val="tx1"/>
                </a:solidFill>
              </a:rPr>
              <a:t> – 54Mbps</a:t>
            </a:r>
          </a:p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</a:rPr>
              <a:t>802.11n/ac</a:t>
            </a:r>
            <a:r>
              <a:rPr lang="en-US" sz="2000" dirty="0">
                <a:solidFill>
                  <a:schemeClr val="tx1"/>
                </a:solidFill>
              </a:rPr>
              <a:t> – 300Mbps-1Gbps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8619273" y="2130954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High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13423" y="4013199"/>
            <a:ext cx="1998133" cy="1825800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Moderate-Low</a:t>
            </a:r>
          </a:p>
        </p:txBody>
      </p:sp>
      <p:sp>
        <p:nvSpPr>
          <p:cNvPr id="22" name="Left Brace 21"/>
          <p:cNvSpPr/>
          <p:nvPr/>
        </p:nvSpPr>
        <p:spPr>
          <a:xfrm rot="16200000">
            <a:off x="5507656" y="3904278"/>
            <a:ext cx="217133" cy="422204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965880" y="6191599"/>
            <a:ext cx="5300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What MAC schemes are appropriate to support these?</a:t>
            </a:r>
          </a:p>
        </p:txBody>
      </p:sp>
    </p:spTree>
    <p:extLst>
      <p:ext uri="{BB962C8B-B14F-4D97-AF65-F5344CB8AC3E}">
        <p14:creationId xmlns:p14="http://schemas.microsoft.com/office/powerpoint/2010/main" val="25648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Cellular vs. Wi-Fi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32007" y="1690689"/>
            <a:ext cx="7652036" cy="4078786"/>
            <a:chOff x="33867" y="1408464"/>
            <a:chExt cx="9059538" cy="4430535"/>
          </a:xfrm>
        </p:grpSpPr>
        <p:sp>
          <p:nvSpPr>
            <p:cNvPr id="4" name="Rounded Rectangle 3"/>
            <p:cNvSpPr/>
            <p:nvPr/>
          </p:nvSpPr>
          <p:spPr>
            <a:xfrm>
              <a:off x="1095023" y="1408464"/>
              <a:ext cx="1998133" cy="65475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Range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3093156" y="1408464"/>
              <a:ext cx="1998133" cy="65475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Mobility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5091289" y="1408464"/>
              <a:ext cx="1998133" cy="65475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Data rates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7089422" y="1408464"/>
              <a:ext cx="1998133" cy="654756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Cost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3867" y="2130954"/>
              <a:ext cx="1004711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45156" y="4013199"/>
              <a:ext cx="1004711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-13754" y="2807001"/>
              <a:ext cx="1059025" cy="47370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/>
                <a:t>Cellular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224035" y="4665167"/>
              <a:ext cx="1543091" cy="47370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802.11 </a:t>
              </a:r>
              <a:r>
                <a:rPr lang="en-US" sz="2000" dirty="0" err="1"/>
                <a:t>WiFi</a:t>
              </a:r>
              <a:endParaRPr lang="en-US" sz="2000" dirty="0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00873" y="2130954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>
                  <a:solidFill>
                    <a:schemeClr val="tx1"/>
                  </a:solidFill>
                </a:rPr>
                <a:t>1-5km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95023" y="4013199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10-100m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099006" y="2130954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High (e.g. 100mph train)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093156" y="4013199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Low (e.g. slow walking)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093461" y="2130954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3G</a:t>
              </a:r>
              <a:r>
                <a:rPr lang="en-US" sz="1600" dirty="0">
                  <a:solidFill>
                    <a:schemeClr val="tx1"/>
                  </a:solidFill>
                </a:rPr>
                <a:t> – 16Mbps</a:t>
              </a: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4G</a:t>
              </a:r>
              <a:r>
                <a:rPr lang="en-US" sz="1600" dirty="0">
                  <a:solidFill>
                    <a:schemeClr val="tx1"/>
                  </a:solidFill>
                </a:rPr>
                <a:t> – 100Mbps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5087611" y="4013199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802.11a/b/g</a:t>
              </a:r>
              <a:r>
                <a:rPr lang="en-US" sz="1600" dirty="0">
                  <a:solidFill>
                    <a:schemeClr val="tx1"/>
                  </a:solidFill>
                </a:rPr>
                <a:t> – 54Mbps</a:t>
              </a:r>
            </a:p>
            <a:p>
              <a:pPr algn="ctr"/>
              <a:endParaRPr lang="en-US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600" b="1" dirty="0">
                  <a:solidFill>
                    <a:schemeClr val="tx1"/>
                  </a:solidFill>
                </a:rPr>
                <a:t>802.11n/ac</a:t>
              </a:r>
              <a:r>
                <a:rPr lang="en-US" sz="1600" dirty="0">
                  <a:solidFill>
                    <a:schemeClr val="tx1"/>
                  </a:solidFill>
                </a:rPr>
                <a:t> – 300Mbps-1Gbps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095272" y="2130954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High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7089422" y="4013199"/>
              <a:ext cx="1998133" cy="1825800"/>
            </a:xfrm>
            <a:prstGeom prst="round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Moderate-Low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339372" y="2596078"/>
            <a:ext cx="1387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TDD/FDD/</a:t>
            </a:r>
          </a:p>
          <a:p>
            <a:r>
              <a:rPr lang="en-US" dirty="0"/>
              <a:t>Combined</a:t>
            </a:r>
          </a:p>
          <a:p>
            <a:r>
              <a:rPr lang="en-US" dirty="0"/>
              <a:t>(i.e. channel partitioning)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51936" y="4467387"/>
            <a:ext cx="13748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CSMA/CA</a:t>
            </a:r>
          </a:p>
          <a:p>
            <a:r>
              <a:rPr lang="en-US" dirty="0"/>
              <a:t>(i.e. random access)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93116" y="6017741"/>
            <a:ext cx="1014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53309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thought exercise: </a:t>
            </a:r>
            <a:br>
              <a:rPr lang="en-US" dirty="0"/>
            </a:br>
            <a:r>
              <a:rPr lang="en-US" dirty="0"/>
              <a:t>why random access doesn’t work for cellular?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64170"/>
            <a:ext cx="10515600" cy="4351338"/>
          </a:xfrm>
        </p:spPr>
        <p:txBody>
          <a:bodyPr/>
          <a:lstStyle/>
          <a:p>
            <a:r>
              <a:rPr lang="en-US" dirty="0"/>
              <a:t>CSMA/CA for cellular networks -- 1-5km range</a:t>
            </a:r>
          </a:p>
          <a:p>
            <a:pPr lvl="1"/>
            <a:r>
              <a:rPr lang="en-US" dirty="0"/>
              <a:t>How does CSMA/CA work?</a:t>
            </a:r>
          </a:p>
          <a:p>
            <a:pPr lvl="2"/>
            <a:r>
              <a:rPr lang="en-US" dirty="0"/>
              <a:t>Listen before talk (consider links are half-duplex, power asymmetries and hidden terminal issues)</a:t>
            </a:r>
          </a:p>
          <a:p>
            <a:pPr lvl="1"/>
            <a:r>
              <a:rPr lang="en-US" dirty="0"/>
              <a:t>What would happen if you try to speak CSMA/CA over long distances?</a:t>
            </a:r>
          </a:p>
          <a:p>
            <a:pPr lvl="2"/>
            <a:r>
              <a:rPr lang="en-US" dirty="0"/>
              <a:t>Hidden terminal exacerbated (signals have to travel longer distances)</a:t>
            </a:r>
          </a:p>
          <a:p>
            <a:pPr lvl="1"/>
            <a:r>
              <a:rPr lang="en-US" dirty="0"/>
              <a:t>What would happen if you try to speak CSMA/CA while moving fast?</a:t>
            </a:r>
          </a:p>
          <a:p>
            <a:pPr lvl="2"/>
            <a:r>
              <a:rPr lang="en-US" dirty="0"/>
              <a:t>You might other’s transmissions or channel reservation (RTS/CTS)</a:t>
            </a:r>
          </a:p>
          <a:p>
            <a:pPr lvl="1"/>
            <a:r>
              <a:rPr lang="en-US" dirty="0"/>
              <a:t>What would happen if you try to speak CSMA/CA while all other users are also moving?</a:t>
            </a:r>
          </a:p>
          <a:p>
            <a:pPr lvl="2"/>
            <a:r>
              <a:rPr lang="en-US" dirty="0"/>
              <a:t>The above issue further exacerbated.</a:t>
            </a:r>
          </a:p>
        </p:txBody>
      </p:sp>
    </p:spTree>
    <p:extLst>
      <p:ext uri="{BB962C8B-B14F-4D97-AF65-F5344CB8AC3E}">
        <p14:creationId xmlns:p14="http://schemas.microsoft.com/office/powerpoint/2010/main" val="8414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17475"/>
            <a:ext cx="7772400" cy="1143000"/>
          </a:xfrm>
        </p:spPr>
        <p:txBody>
          <a:bodyPr/>
          <a:lstStyle/>
          <a:p>
            <a:r>
              <a:rPr lang="en-US" altLang="en-US">
                <a:latin typeface="Gill Sans MT" charset="0"/>
                <a:ea typeface="ＭＳ Ｐゴシック" charset="-128"/>
              </a:rPr>
              <a:t>Cellular networks: the first hop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8515" y="1783557"/>
            <a:ext cx="4435475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dirty="0">
                <a:latin typeface="Gill Sans MT" charset="0"/>
                <a:ea typeface="ＭＳ Ｐゴシック" charset="-128"/>
              </a:rPr>
              <a:t>Two techniques for sharing mobile-to-BS radio spectrum</a:t>
            </a:r>
          </a:p>
          <a:p>
            <a:r>
              <a:rPr lang="en-US" altLang="en-US" sz="2400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combined FDMA/TDMA: </a:t>
            </a:r>
            <a:r>
              <a:rPr lang="en-US" altLang="en-US" sz="2400" dirty="0">
                <a:latin typeface="Gill Sans MT" charset="0"/>
                <a:ea typeface="ＭＳ Ｐゴシック" charset="-128"/>
              </a:rPr>
              <a:t>divide spectrum in frequency channels, divide each channel into time slots</a:t>
            </a:r>
          </a:p>
          <a:p>
            <a:r>
              <a:rPr lang="en-US" altLang="en-US" sz="2400" dirty="0">
                <a:solidFill>
                  <a:srgbClr val="C00000"/>
                </a:solidFill>
                <a:latin typeface="Gill Sans MT" charset="0"/>
                <a:ea typeface="ＭＳ Ｐゴシック" charset="-128"/>
              </a:rPr>
              <a:t>CDMA: </a:t>
            </a:r>
            <a:r>
              <a:rPr lang="en-US" altLang="en-US" sz="2400" dirty="0">
                <a:latin typeface="Gill Sans MT" charset="0"/>
                <a:ea typeface="ＭＳ Ｐゴシック" charset="-128"/>
              </a:rPr>
              <a:t>code division multiple access</a:t>
            </a:r>
          </a:p>
        </p:txBody>
      </p:sp>
      <p:grpSp>
        <p:nvGrpSpPr>
          <p:cNvPr id="18435" name="Group 306"/>
          <p:cNvGrpSpPr>
            <a:grpSpLocks/>
          </p:cNvGrpSpPr>
          <p:nvPr/>
        </p:nvGrpSpPr>
        <p:grpSpPr bwMode="auto">
          <a:xfrm>
            <a:off x="7529514" y="1484313"/>
            <a:ext cx="1849437" cy="1477962"/>
            <a:chOff x="3375" y="1055"/>
            <a:chExt cx="1165" cy="931"/>
          </a:xfrm>
        </p:grpSpPr>
        <p:sp>
          <p:nvSpPr>
            <p:cNvPr id="18479" name="AutoShape 5"/>
            <p:cNvSpPr>
              <a:spLocks noChangeArrowheads="1"/>
            </p:cNvSpPr>
            <p:nvPr/>
          </p:nvSpPr>
          <p:spPr bwMode="auto">
            <a:xfrm>
              <a:off x="3375" y="1055"/>
              <a:ext cx="1165" cy="931"/>
            </a:xfrm>
            <a:prstGeom prst="hexagon">
              <a:avLst>
                <a:gd name="adj" fmla="val 31284"/>
                <a:gd name="vf" fmla="val 11547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8480" name="Group 105"/>
            <p:cNvGrpSpPr>
              <a:grpSpLocks/>
            </p:cNvGrpSpPr>
            <p:nvPr/>
          </p:nvGrpSpPr>
          <p:grpSpPr bwMode="auto">
            <a:xfrm>
              <a:off x="3880" y="1159"/>
              <a:ext cx="268" cy="495"/>
              <a:chOff x="3796" y="1043"/>
              <a:chExt cx="865" cy="1237"/>
            </a:xfrm>
          </p:grpSpPr>
          <p:sp>
            <p:nvSpPr>
              <p:cNvPr id="18487" name="Line 106"/>
              <p:cNvSpPr>
                <a:spLocks noChangeShapeType="1"/>
              </p:cNvSpPr>
              <p:nvPr/>
            </p:nvSpPr>
            <p:spPr bwMode="auto">
              <a:xfrm flipH="1">
                <a:off x="3993" y="1480"/>
                <a:ext cx="236" cy="7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8" name="Line 107"/>
              <p:cNvSpPr>
                <a:spLocks noChangeShapeType="1"/>
              </p:cNvSpPr>
              <p:nvPr/>
            </p:nvSpPr>
            <p:spPr bwMode="auto">
              <a:xfrm>
                <a:off x="4228" y="1480"/>
                <a:ext cx="236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89" name="Line 108"/>
              <p:cNvSpPr>
                <a:spLocks noChangeShapeType="1"/>
              </p:cNvSpPr>
              <p:nvPr/>
            </p:nvSpPr>
            <p:spPr bwMode="auto">
              <a:xfrm>
                <a:off x="3993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0" name="Line 109"/>
              <p:cNvSpPr>
                <a:spLocks noChangeShapeType="1"/>
              </p:cNvSpPr>
              <p:nvPr/>
            </p:nvSpPr>
            <p:spPr bwMode="auto">
              <a:xfrm flipH="1">
                <a:off x="4228" y="2200"/>
                <a:ext cx="236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1" name="Line 110"/>
              <p:cNvSpPr>
                <a:spLocks noChangeShapeType="1"/>
              </p:cNvSpPr>
              <p:nvPr/>
            </p:nvSpPr>
            <p:spPr bwMode="auto">
              <a:xfrm>
                <a:off x="4228" y="1498"/>
                <a:ext cx="0" cy="7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2" name="Line 111"/>
              <p:cNvSpPr>
                <a:spLocks noChangeShapeType="1"/>
              </p:cNvSpPr>
              <p:nvPr/>
            </p:nvSpPr>
            <p:spPr bwMode="auto">
              <a:xfrm flipV="1">
                <a:off x="3993" y="2128"/>
                <a:ext cx="236" cy="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3" name="Line 112"/>
              <p:cNvSpPr>
                <a:spLocks noChangeShapeType="1"/>
              </p:cNvSpPr>
              <p:nvPr/>
            </p:nvSpPr>
            <p:spPr bwMode="auto">
              <a:xfrm flipH="1" flipV="1">
                <a:off x="4228" y="2128"/>
                <a:ext cx="236" cy="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4" name="Line 113"/>
              <p:cNvSpPr>
                <a:spLocks noChangeShapeType="1"/>
              </p:cNvSpPr>
              <p:nvPr/>
            </p:nvSpPr>
            <p:spPr bwMode="auto">
              <a:xfrm>
                <a:off x="4093" y="1890"/>
                <a:ext cx="136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5" name="Line 114"/>
              <p:cNvSpPr>
                <a:spLocks noChangeShapeType="1"/>
              </p:cNvSpPr>
              <p:nvPr/>
            </p:nvSpPr>
            <p:spPr bwMode="auto">
              <a:xfrm flipV="1">
                <a:off x="4228" y="1890"/>
                <a:ext cx="142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6" name="Line 115"/>
              <p:cNvSpPr>
                <a:spLocks noChangeShapeType="1"/>
              </p:cNvSpPr>
              <p:nvPr/>
            </p:nvSpPr>
            <p:spPr bwMode="auto">
              <a:xfrm>
                <a:off x="4048" y="1995"/>
                <a:ext cx="174" cy="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7" name="Line 116"/>
              <p:cNvSpPr>
                <a:spLocks noChangeShapeType="1"/>
              </p:cNvSpPr>
              <p:nvPr/>
            </p:nvSpPr>
            <p:spPr bwMode="auto">
              <a:xfrm flipV="1">
                <a:off x="4228" y="2013"/>
                <a:ext cx="174" cy="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8" name="Line 117"/>
              <p:cNvSpPr>
                <a:spLocks noChangeShapeType="1"/>
              </p:cNvSpPr>
              <p:nvPr/>
            </p:nvSpPr>
            <p:spPr bwMode="auto">
              <a:xfrm flipV="1">
                <a:off x="4228" y="1783"/>
                <a:ext cx="87" cy="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499" name="Line 118"/>
              <p:cNvSpPr>
                <a:spLocks noChangeShapeType="1"/>
              </p:cNvSpPr>
              <p:nvPr/>
            </p:nvSpPr>
            <p:spPr bwMode="auto">
              <a:xfrm flipV="1">
                <a:off x="4228" y="1633"/>
                <a:ext cx="5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0" name="Line 119"/>
              <p:cNvSpPr>
                <a:spLocks noChangeShapeType="1"/>
              </p:cNvSpPr>
              <p:nvPr/>
            </p:nvSpPr>
            <p:spPr bwMode="auto">
              <a:xfrm>
                <a:off x="4125" y="1773"/>
                <a:ext cx="110" cy="3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18501" name="Line 120"/>
              <p:cNvSpPr>
                <a:spLocks noChangeShapeType="1"/>
              </p:cNvSpPr>
              <p:nvPr/>
            </p:nvSpPr>
            <p:spPr bwMode="auto">
              <a:xfrm>
                <a:off x="4174" y="1625"/>
                <a:ext cx="65" cy="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grpSp>
            <p:nvGrpSpPr>
              <p:cNvPr id="18502" name="Group 121"/>
              <p:cNvGrpSpPr>
                <a:grpSpLocks/>
              </p:cNvGrpSpPr>
              <p:nvPr/>
            </p:nvGrpSpPr>
            <p:grpSpPr bwMode="auto">
              <a:xfrm>
                <a:off x="4269" y="1415"/>
                <a:ext cx="392" cy="137"/>
                <a:chOff x="4227" y="1360"/>
                <a:chExt cx="863" cy="270"/>
              </a:xfrm>
            </p:grpSpPr>
            <p:sp>
              <p:nvSpPr>
                <p:cNvPr id="18513" name="Line 122"/>
                <p:cNvSpPr>
                  <a:spLocks noChangeShapeType="1"/>
                </p:cNvSpPr>
                <p:nvPr/>
              </p:nvSpPr>
              <p:spPr bwMode="auto">
                <a:xfrm>
                  <a:off x="4230" y="1607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4" name="Line 12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5" y="1204"/>
                  <a:ext cx="192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5" name="Line 124"/>
                <p:cNvSpPr>
                  <a:spLocks noChangeShapeType="1"/>
                </p:cNvSpPr>
                <p:nvPr/>
              </p:nvSpPr>
              <p:spPr bwMode="auto">
                <a:xfrm rot="6361956">
                  <a:off x="4603" y="1397"/>
                  <a:ext cx="192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6" name="Line 12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89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3" name="Group 126"/>
              <p:cNvGrpSpPr>
                <a:grpSpLocks/>
              </p:cNvGrpSpPr>
              <p:nvPr/>
            </p:nvGrpSpPr>
            <p:grpSpPr bwMode="auto">
              <a:xfrm rot="5700496">
                <a:off x="4053" y="1170"/>
                <a:ext cx="392" cy="137"/>
                <a:chOff x="4227" y="1360"/>
                <a:chExt cx="863" cy="270"/>
              </a:xfrm>
            </p:grpSpPr>
            <p:sp>
              <p:nvSpPr>
                <p:cNvPr id="18509" name="Line 127"/>
                <p:cNvSpPr>
                  <a:spLocks noChangeShapeType="1"/>
                </p:cNvSpPr>
                <p:nvPr/>
              </p:nvSpPr>
              <p:spPr bwMode="auto">
                <a:xfrm>
                  <a:off x="4224" y="1611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0" name="Line 128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66" y="121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1" name="Line 129"/>
                <p:cNvSpPr>
                  <a:spLocks noChangeShapeType="1"/>
                </p:cNvSpPr>
                <p:nvPr/>
              </p:nvSpPr>
              <p:spPr bwMode="auto">
                <a:xfrm rot="6361956">
                  <a:off x="4598" y="1398"/>
                  <a:ext cx="191" cy="204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12" name="Line 130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6"/>
                  <a:ext cx="184" cy="501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8504" name="Group 131"/>
              <p:cNvGrpSpPr>
                <a:grpSpLocks/>
              </p:cNvGrpSpPr>
              <p:nvPr/>
            </p:nvGrpSpPr>
            <p:grpSpPr bwMode="auto">
              <a:xfrm rot="10800000">
                <a:off x="3796" y="1402"/>
                <a:ext cx="392" cy="137"/>
                <a:chOff x="4227" y="1360"/>
                <a:chExt cx="863" cy="270"/>
              </a:xfrm>
            </p:grpSpPr>
            <p:sp>
              <p:nvSpPr>
                <p:cNvPr id="18505" name="Line 132"/>
                <p:cNvSpPr>
                  <a:spLocks noChangeShapeType="1"/>
                </p:cNvSpPr>
                <p:nvPr/>
              </p:nvSpPr>
              <p:spPr bwMode="auto">
                <a:xfrm>
                  <a:off x="4230" y="1609"/>
                  <a:ext cx="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6" name="Line 133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474" y="1209"/>
                  <a:ext cx="187" cy="50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7" name="Line 134"/>
                <p:cNvSpPr>
                  <a:spLocks noChangeShapeType="1"/>
                </p:cNvSpPr>
                <p:nvPr/>
              </p:nvSpPr>
              <p:spPr bwMode="auto">
                <a:xfrm rot="6361956">
                  <a:off x="4606" y="1401"/>
                  <a:ext cx="187" cy="199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18508" name="Line 135"/>
                <p:cNvSpPr>
                  <a:spLocks noChangeShapeType="1"/>
                </p:cNvSpPr>
                <p:nvPr/>
              </p:nvSpPr>
              <p:spPr bwMode="auto">
                <a:xfrm rot="6361956" flipH="1" flipV="1">
                  <a:off x="4748" y="1291"/>
                  <a:ext cx="187" cy="497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pic>
          <p:nvPicPr>
            <p:cNvPr id="18481" name="Picture 244" descr="imgyjav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" y="1275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82" name="Group 249"/>
            <p:cNvGrpSpPr>
              <a:grpSpLocks/>
            </p:cNvGrpSpPr>
            <p:nvPr/>
          </p:nvGrpSpPr>
          <p:grpSpPr bwMode="auto">
            <a:xfrm>
              <a:off x="3755" y="1749"/>
              <a:ext cx="524" cy="114"/>
              <a:chOff x="3072" y="739"/>
              <a:chExt cx="652" cy="146"/>
            </a:xfrm>
          </p:grpSpPr>
          <p:pic>
            <p:nvPicPr>
              <p:cNvPr id="18484" name="Picture 250" descr="lgv_fqmg[1]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37" y="739"/>
                <a:ext cx="487" cy="1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485" name="Line 251"/>
              <p:cNvSpPr>
                <a:spLocks noChangeShapeType="1"/>
              </p:cNvSpPr>
              <p:nvPr/>
            </p:nvSpPr>
            <p:spPr bwMode="auto">
              <a:xfrm flipH="1">
                <a:off x="3104" y="784"/>
                <a:ext cx="87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486" name="Line 252"/>
              <p:cNvSpPr>
                <a:spLocks noChangeShapeType="1"/>
              </p:cNvSpPr>
              <p:nvPr/>
            </p:nvSpPr>
            <p:spPr bwMode="auto">
              <a:xfrm flipH="1">
                <a:off x="3072" y="759"/>
                <a:ext cx="14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8483" name="Picture 260" descr="imgyjavg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" y="1553"/>
              <a:ext cx="278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436" name="Group 307"/>
          <p:cNvGrpSpPr>
            <a:grpSpLocks/>
          </p:cNvGrpSpPr>
          <p:nvPr/>
        </p:nvGrpSpPr>
        <p:grpSpPr bwMode="auto">
          <a:xfrm>
            <a:off x="5583238" y="3057526"/>
            <a:ext cx="4387850" cy="2409825"/>
            <a:chOff x="2693" y="2142"/>
            <a:chExt cx="2764" cy="1518"/>
          </a:xfrm>
        </p:grpSpPr>
        <p:grpSp>
          <p:nvGrpSpPr>
            <p:cNvPr id="18438" name="Group 295"/>
            <p:cNvGrpSpPr>
              <a:grpSpLocks/>
            </p:cNvGrpSpPr>
            <p:nvPr/>
          </p:nvGrpSpPr>
          <p:grpSpPr bwMode="auto">
            <a:xfrm>
              <a:off x="3444" y="2506"/>
              <a:ext cx="2013" cy="1150"/>
              <a:chOff x="3444" y="2506"/>
              <a:chExt cx="2013" cy="1150"/>
            </a:xfrm>
          </p:grpSpPr>
          <p:sp>
            <p:nvSpPr>
              <p:cNvPr id="18474" name="Rectangle 261"/>
              <p:cNvSpPr>
                <a:spLocks noChangeArrowheads="1"/>
              </p:cNvSpPr>
              <p:nvPr/>
            </p:nvSpPr>
            <p:spPr bwMode="auto">
              <a:xfrm>
                <a:off x="3446" y="2506"/>
                <a:ext cx="2002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5" name="Rectangle 262"/>
              <p:cNvSpPr>
                <a:spLocks noChangeArrowheads="1"/>
              </p:cNvSpPr>
              <p:nvPr/>
            </p:nvSpPr>
            <p:spPr bwMode="auto">
              <a:xfrm>
                <a:off x="3447" y="274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6" name="Rectangle 263"/>
              <p:cNvSpPr>
                <a:spLocks noChangeArrowheads="1"/>
              </p:cNvSpPr>
              <p:nvPr/>
            </p:nvSpPr>
            <p:spPr bwMode="auto">
              <a:xfrm>
                <a:off x="3444" y="2982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7" name="Rectangle 264"/>
              <p:cNvSpPr>
                <a:spLocks noChangeArrowheads="1"/>
              </p:cNvSpPr>
              <p:nvPr/>
            </p:nvSpPr>
            <p:spPr bwMode="auto">
              <a:xfrm>
                <a:off x="3445" y="3230"/>
                <a:ext cx="2010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8" name="Rectangle 265"/>
              <p:cNvSpPr>
                <a:spLocks noChangeArrowheads="1"/>
              </p:cNvSpPr>
              <p:nvPr/>
            </p:nvSpPr>
            <p:spPr bwMode="auto">
              <a:xfrm>
                <a:off x="3446" y="3474"/>
                <a:ext cx="1998" cy="18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charset="0"/>
                    <a:ea typeface="ＭＳ Ｐゴシック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8439" name="Line 268"/>
            <p:cNvSpPr>
              <a:spLocks noChangeShapeType="1"/>
            </p:cNvSpPr>
            <p:nvPr/>
          </p:nvSpPr>
          <p:spPr bwMode="auto">
            <a:xfrm>
              <a:off x="35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0" name="Line 269"/>
            <p:cNvSpPr>
              <a:spLocks noChangeShapeType="1"/>
            </p:cNvSpPr>
            <p:nvPr/>
          </p:nvSpPr>
          <p:spPr bwMode="auto">
            <a:xfrm>
              <a:off x="35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1" name="Line 270"/>
            <p:cNvSpPr>
              <a:spLocks noChangeShapeType="1"/>
            </p:cNvSpPr>
            <p:nvPr/>
          </p:nvSpPr>
          <p:spPr bwMode="auto">
            <a:xfrm>
              <a:off x="366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2" name="Line 271"/>
            <p:cNvSpPr>
              <a:spLocks noChangeShapeType="1"/>
            </p:cNvSpPr>
            <p:nvPr/>
          </p:nvSpPr>
          <p:spPr bwMode="auto">
            <a:xfrm>
              <a:off x="373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3" name="Line 272"/>
            <p:cNvSpPr>
              <a:spLocks noChangeShapeType="1"/>
            </p:cNvSpPr>
            <p:nvPr/>
          </p:nvSpPr>
          <p:spPr bwMode="auto">
            <a:xfrm>
              <a:off x="380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4" name="Line 273"/>
            <p:cNvSpPr>
              <a:spLocks noChangeShapeType="1"/>
            </p:cNvSpPr>
            <p:nvPr/>
          </p:nvSpPr>
          <p:spPr bwMode="auto">
            <a:xfrm>
              <a:off x="388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5" name="Line 274"/>
            <p:cNvSpPr>
              <a:spLocks noChangeShapeType="1"/>
            </p:cNvSpPr>
            <p:nvPr/>
          </p:nvSpPr>
          <p:spPr bwMode="auto">
            <a:xfrm>
              <a:off x="395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6" name="Line 275"/>
            <p:cNvSpPr>
              <a:spLocks noChangeShapeType="1"/>
            </p:cNvSpPr>
            <p:nvPr/>
          </p:nvSpPr>
          <p:spPr bwMode="auto">
            <a:xfrm>
              <a:off x="402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7" name="Line 276"/>
            <p:cNvSpPr>
              <a:spLocks noChangeShapeType="1"/>
            </p:cNvSpPr>
            <p:nvPr/>
          </p:nvSpPr>
          <p:spPr bwMode="auto">
            <a:xfrm>
              <a:off x="409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8" name="Line 277"/>
            <p:cNvSpPr>
              <a:spLocks noChangeShapeType="1"/>
            </p:cNvSpPr>
            <p:nvPr/>
          </p:nvSpPr>
          <p:spPr bwMode="auto">
            <a:xfrm>
              <a:off x="416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49" name="Line 278"/>
            <p:cNvSpPr>
              <a:spLocks noChangeShapeType="1"/>
            </p:cNvSpPr>
            <p:nvPr/>
          </p:nvSpPr>
          <p:spPr bwMode="auto">
            <a:xfrm>
              <a:off x="424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0" name="Line 279"/>
            <p:cNvSpPr>
              <a:spLocks noChangeShapeType="1"/>
            </p:cNvSpPr>
            <p:nvPr/>
          </p:nvSpPr>
          <p:spPr bwMode="auto">
            <a:xfrm>
              <a:off x="431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1" name="Line 280"/>
            <p:cNvSpPr>
              <a:spLocks noChangeShapeType="1"/>
            </p:cNvSpPr>
            <p:nvPr/>
          </p:nvSpPr>
          <p:spPr bwMode="auto">
            <a:xfrm>
              <a:off x="438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2" name="Line 281"/>
            <p:cNvSpPr>
              <a:spLocks noChangeShapeType="1"/>
            </p:cNvSpPr>
            <p:nvPr/>
          </p:nvSpPr>
          <p:spPr bwMode="auto">
            <a:xfrm>
              <a:off x="445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3" name="Line 282"/>
            <p:cNvSpPr>
              <a:spLocks noChangeShapeType="1"/>
            </p:cNvSpPr>
            <p:nvPr/>
          </p:nvSpPr>
          <p:spPr bwMode="auto">
            <a:xfrm>
              <a:off x="452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4" name="Line 283"/>
            <p:cNvSpPr>
              <a:spLocks noChangeShapeType="1"/>
            </p:cNvSpPr>
            <p:nvPr/>
          </p:nvSpPr>
          <p:spPr bwMode="auto">
            <a:xfrm>
              <a:off x="460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5" name="Line 284"/>
            <p:cNvSpPr>
              <a:spLocks noChangeShapeType="1"/>
            </p:cNvSpPr>
            <p:nvPr/>
          </p:nvSpPr>
          <p:spPr bwMode="auto">
            <a:xfrm>
              <a:off x="467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6" name="Line 285"/>
            <p:cNvSpPr>
              <a:spLocks noChangeShapeType="1"/>
            </p:cNvSpPr>
            <p:nvPr/>
          </p:nvSpPr>
          <p:spPr bwMode="auto">
            <a:xfrm>
              <a:off x="474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7" name="Line 286"/>
            <p:cNvSpPr>
              <a:spLocks noChangeShapeType="1"/>
            </p:cNvSpPr>
            <p:nvPr/>
          </p:nvSpPr>
          <p:spPr bwMode="auto">
            <a:xfrm>
              <a:off x="481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8" name="Line 287"/>
            <p:cNvSpPr>
              <a:spLocks noChangeShapeType="1"/>
            </p:cNvSpPr>
            <p:nvPr/>
          </p:nvSpPr>
          <p:spPr bwMode="auto">
            <a:xfrm>
              <a:off x="488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59" name="Line 288"/>
            <p:cNvSpPr>
              <a:spLocks noChangeShapeType="1"/>
            </p:cNvSpPr>
            <p:nvPr/>
          </p:nvSpPr>
          <p:spPr bwMode="auto">
            <a:xfrm>
              <a:off x="496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0" name="Line 289"/>
            <p:cNvSpPr>
              <a:spLocks noChangeShapeType="1"/>
            </p:cNvSpPr>
            <p:nvPr/>
          </p:nvSpPr>
          <p:spPr bwMode="auto">
            <a:xfrm>
              <a:off x="503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1" name="Line 290"/>
            <p:cNvSpPr>
              <a:spLocks noChangeShapeType="1"/>
            </p:cNvSpPr>
            <p:nvPr/>
          </p:nvSpPr>
          <p:spPr bwMode="auto">
            <a:xfrm>
              <a:off x="5104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2" name="Line 291"/>
            <p:cNvSpPr>
              <a:spLocks noChangeShapeType="1"/>
            </p:cNvSpPr>
            <p:nvPr/>
          </p:nvSpPr>
          <p:spPr bwMode="auto">
            <a:xfrm>
              <a:off x="5176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3" name="Line 292"/>
            <p:cNvSpPr>
              <a:spLocks noChangeShapeType="1"/>
            </p:cNvSpPr>
            <p:nvPr/>
          </p:nvSpPr>
          <p:spPr bwMode="auto">
            <a:xfrm>
              <a:off x="5248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4" name="Line 293"/>
            <p:cNvSpPr>
              <a:spLocks noChangeShapeType="1"/>
            </p:cNvSpPr>
            <p:nvPr/>
          </p:nvSpPr>
          <p:spPr bwMode="auto">
            <a:xfrm>
              <a:off x="5320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5" name="Line 294"/>
            <p:cNvSpPr>
              <a:spLocks noChangeShapeType="1"/>
            </p:cNvSpPr>
            <p:nvPr/>
          </p:nvSpPr>
          <p:spPr bwMode="auto">
            <a:xfrm>
              <a:off x="5392" y="2504"/>
              <a:ext cx="0" cy="1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8466" name="Rectangle 298"/>
            <p:cNvSpPr>
              <a:spLocks noChangeArrowheads="1"/>
            </p:cNvSpPr>
            <p:nvPr/>
          </p:nvSpPr>
          <p:spPr bwMode="auto">
            <a:xfrm>
              <a:off x="3444" y="269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7" name="Rectangle 299"/>
            <p:cNvSpPr>
              <a:spLocks noChangeArrowheads="1"/>
            </p:cNvSpPr>
            <p:nvPr/>
          </p:nvSpPr>
          <p:spPr bwMode="auto">
            <a:xfrm>
              <a:off x="3440" y="2932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8" name="Rectangle 300"/>
            <p:cNvSpPr>
              <a:spLocks noChangeArrowheads="1"/>
            </p:cNvSpPr>
            <p:nvPr/>
          </p:nvSpPr>
          <p:spPr bwMode="auto">
            <a:xfrm>
              <a:off x="3436" y="3176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69" name="Rectangle 301"/>
            <p:cNvSpPr>
              <a:spLocks noChangeArrowheads="1"/>
            </p:cNvSpPr>
            <p:nvPr/>
          </p:nvSpPr>
          <p:spPr bwMode="auto">
            <a:xfrm>
              <a:off x="3432" y="3420"/>
              <a:ext cx="200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0" name="AutoShape 302"/>
            <p:cNvSpPr>
              <a:spLocks/>
            </p:cNvSpPr>
            <p:nvPr/>
          </p:nvSpPr>
          <p:spPr bwMode="auto">
            <a:xfrm>
              <a:off x="3316" y="2508"/>
              <a:ext cx="96" cy="1144"/>
            </a:xfrm>
            <a:prstGeom prst="leftBrace">
              <a:avLst>
                <a:gd name="adj1" fmla="val 9930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1" name="AutoShape 303"/>
            <p:cNvSpPr>
              <a:spLocks/>
            </p:cNvSpPr>
            <p:nvPr/>
          </p:nvSpPr>
          <p:spPr bwMode="auto">
            <a:xfrm rot="5400000">
              <a:off x="4386" y="1410"/>
              <a:ext cx="96" cy="1988"/>
            </a:xfrm>
            <a:prstGeom prst="leftBrace">
              <a:avLst>
                <a:gd name="adj1" fmla="val 17256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472" name="Text Box 304"/>
            <p:cNvSpPr txBox="1">
              <a:spLocks noChangeArrowheads="1"/>
            </p:cNvSpPr>
            <p:nvPr/>
          </p:nvSpPr>
          <p:spPr bwMode="auto">
            <a:xfrm>
              <a:off x="2693" y="2870"/>
              <a:ext cx="67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charset="0"/>
                </a:rPr>
                <a:t>frequency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charset="0"/>
                </a:rPr>
                <a:t>bands</a:t>
              </a:r>
            </a:p>
          </p:txBody>
        </p:sp>
        <p:sp>
          <p:nvSpPr>
            <p:cNvPr id="18473" name="Text Box 305"/>
            <p:cNvSpPr txBox="1">
              <a:spLocks noChangeArrowheads="1"/>
            </p:cNvSpPr>
            <p:nvPr/>
          </p:nvSpPr>
          <p:spPr bwMode="auto">
            <a:xfrm>
              <a:off x="4097" y="2142"/>
              <a:ext cx="65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99"/>
                </a:buClr>
                <a:buSzPct val="75000"/>
                <a:buFont typeface="Wingdings" charset="2"/>
                <a:buChar char="v"/>
                <a:defRPr sz="28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000099"/>
                </a:buClr>
                <a:buFont typeface="Wingdings" charset="2"/>
                <a:buChar char="§"/>
                <a:defRPr sz="2400">
                  <a:solidFill>
                    <a:schemeClr val="tx1"/>
                  </a:solidFill>
                  <a:latin typeface="Gill Sans MT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600">
                  <a:latin typeface="Arial" charset="0"/>
                </a:rPr>
                <a:t>time slots</a:t>
              </a:r>
            </a:p>
          </p:txBody>
        </p:sp>
      </p:grpSp>
      <p:pic>
        <p:nvPicPr>
          <p:cNvPr id="18437" name="Picture 16" descr="underline_base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1" y="931864"/>
            <a:ext cx="7313613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8790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CFD2FA-0F7B-6148-BDC0-943DD5E5C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wireless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0B64E9-578A-EA45-8D4B-1F812AA2C9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38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tipping point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network-enabled applications to application-driven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9070"/>
            <a:ext cx="5828572" cy="2862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3103" y="6311900"/>
            <a:ext cx="3022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network-enabled applications </a:t>
            </a:r>
          </a:p>
        </p:txBody>
      </p:sp>
      <p:sp>
        <p:nvSpPr>
          <p:cNvPr id="6" name="Down Arrow 5"/>
          <p:cNvSpPr/>
          <p:nvPr/>
        </p:nvSpPr>
        <p:spPr>
          <a:xfrm rot="2651296">
            <a:off x="5704115" y="3306416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54497" y="2980917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The network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2651296">
            <a:off x="1652720" y="3432962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03102" y="3107463"/>
            <a:ext cx="1625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application</a:t>
            </a:r>
          </a:p>
        </p:txBody>
      </p:sp>
      <p:sp>
        <p:nvSpPr>
          <p:cNvPr id="10" name="Down Arrow 9"/>
          <p:cNvSpPr/>
          <p:nvPr/>
        </p:nvSpPr>
        <p:spPr>
          <a:xfrm rot="2651296">
            <a:off x="3079716" y="3134727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30098" y="2809228"/>
            <a:ext cx="1587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The researcher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6352">
            <a:off x="6881493" y="2898217"/>
            <a:ext cx="5342672" cy="354602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291597" y="6358156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application-driven networks</a:t>
            </a:r>
            <a:endParaRPr lang="en-US" dirty="0"/>
          </a:p>
        </p:txBody>
      </p:sp>
      <p:sp>
        <p:nvSpPr>
          <p:cNvPr id="15" name="Down Arrow 14"/>
          <p:cNvSpPr/>
          <p:nvPr/>
        </p:nvSpPr>
        <p:spPr>
          <a:xfrm rot="17738261">
            <a:off x="8194500" y="3453865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235464" y="2960678"/>
            <a:ext cx="1686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The network</a:t>
            </a:r>
          </a:p>
          <a:p>
            <a:pPr algn="ctr"/>
            <a:r>
              <a:rPr lang="en-US" dirty="0"/>
              <a:t>(trailing behind)</a:t>
            </a:r>
          </a:p>
        </p:txBody>
      </p:sp>
      <p:sp>
        <p:nvSpPr>
          <p:cNvPr id="17" name="Down Arrow 16"/>
          <p:cNvSpPr/>
          <p:nvPr/>
        </p:nvSpPr>
        <p:spPr>
          <a:xfrm rot="429541">
            <a:off x="9896554" y="3493400"/>
            <a:ext cx="230945" cy="14271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777725" y="2397016"/>
            <a:ext cx="20630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The applications</a:t>
            </a:r>
          </a:p>
          <a:p>
            <a:pPr algn="ctr"/>
            <a:r>
              <a:rPr lang="en-US" dirty="0"/>
              <a:t>(bandwidth-hungry, latency-intolerant)</a:t>
            </a:r>
          </a:p>
        </p:txBody>
      </p:sp>
      <p:sp>
        <p:nvSpPr>
          <p:cNvPr id="19" name="Down Arrow 18"/>
          <p:cNvSpPr/>
          <p:nvPr/>
        </p:nvSpPr>
        <p:spPr>
          <a:xfrm rot="2651296">
            <a:off x="11332416" y="2883127"/>
            <a:ext cx="537028" cy="9342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021940" y="2347563"/>
            <a:ext cx="1185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The </a:t>
            </a:r>
          </a:p>
          <a:p>
            <a:pPr algn="ctr"/>
            <a:r>
              <a:rPr lang="en-US" dirty="0"/>
              <a:t>researcher</a:t>
            </a:r>
          </a:p>
        </p:txBody>
      </p:sp>
    </p:spTree>
    <p:extLst>
      <p:ext uri="{BB962C8B-B14F-4D97-AF65-F5344CB8AC3E}">
        <p14:creationId xmlns:p14="http://schemas.microsoft.com/office/powerpoint/2010/main" val="58929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3869C-A2B4-8141-8AC3-A6F5C5995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driving 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32EF4-E3BE-AC44-91AA-A21A58C52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9576" cy="4351338"/>
          </a:xfrm>
        </p:spPr>
        <p:txBody>
          <a:bodyPr/>
          <a:lstStyle/>
          <a:p>
            <a:r>
              <a:rPr lang="en-US" dirty="0"/>
              <a:t>Augmented/Virtual reality</a:t>
            </a:r>
          </a:p>
          <a:p>
            <a:pPr lvl="1"/>
            <a:r>
              <a:rPr lang="en-US" dirty="0"/>
              <a:t>high-volume, low-latency</a:t>
            </a:r>
          </a:p>
          <a:p>
            <a:endParaRPr lang="en-US" dirty="0"/>
          </a:p>
          <a:p>
            <a:r>
              <a:rPr lang="en-US" dirty="0"/>
              <a:t>Internet of Things </a:t>
            </a:r>
          </a:p>
          <a:p>
            <a:pPr lvl="1"/>
            <a:r>
              <a:rPr lang="en-US" dirty="0"/>
              <a:t>billions of connected devices</a:t>
            </a:r>
          </a:p>
          <a:p>
            <a:endParaRPr lang="en-US" dirty="0"/>
          </a:p>
          <a:p>
            <a:r>
              <a:rPr lang="en-US" dirty="0"/>
              <a:t>Inclusiveness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F222D-1A5F-5141-9090-C35A7865A3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959" y="5366827"/>
            <a:ext cx="1722221" cy="129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BB3465-5729-E844-BB43-7A05581C6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01" y="5443912"/>
            <a:ext cx="1562758" cy="11712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6B5BC9-C5B0-A745-A409-9EA3A7A9A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166" y="5395990"/>
            <a:ext cx="1837320" cy="12625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C4476D-6C55-F545-AA83-4F357B877E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166" y="4132442"/>
            <a:ext cx="1856725" cy="11387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5F38A7-8681-D241-9C36-4A7EFA960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486" y="1474608"/>
            <a:ext cx="4445000" cy="2501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3A98FB-DC46-F448-ACD6-76733FE9D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8405" y="4132442"/>
            <a:ext cx="4664599" cy="262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 example of a driving app: Virtual Reality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470" y="1815193"/>
            <a:ext cx="6109530" cy="43161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1561" y="2408295"/>
            <a:ext cx="304800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Input of many sensor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/>
              <a:t>On-body</a:t>
            </a:r>
          </a:p>
          <a:p>
            <a:pPr marL="257175" indent="-257175">
              <a:buFont typeface="Arial" charset="0"/>
              <a:buChar char="•"/>
            </a:pPr>
            <a:r>
              <a:rPr lang="en-US" dirty="0"/>
              <a:t>Environment </a:t>
            </a:r>
          </a:p>
          <a:p>
            <a:endParaRPr lang="en-US" dirty="0"/>
          </a:p>
          <a:p>
            <a:r>
              <a:rPr lang="en-US" dirty="0"/>
              <a:t>Processing/rendering on a dedicated unit</a:t>
            </a:r>
          </a:p>
          <a:p>
            <a:endParaRPr lang="en-US" dirty="0"/>
          </a:p>
          <a:p>
            <a:r>
              <a:rPr lang="en-US" dirty="0"/>
              <a:t>Connectivity for sensors to communicate with processing/rendering unit</a:t>
            </a:r>
          </a:p>
        </p:txBody>
      </p:sp>
    </p:spTree>
    <p:extLst>
      <p:ext uri="{BB962C8B-B14F-4D97-AF65-F5344CB8AC3E}">
        <p14:creationId xmlns:p14="http://schemas.microsoft.com/office/powerpoint/2010/main" val="40518158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of a driving app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114" y="2125266"/>
            <a:ext cx="3162096" cy="2234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018" y="2724289"/>
            <a:ext cx="5320252" cy="30751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D88648-B56E-A249-8C3A-88A0EEAFA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"/>
            <a:ext cx="9144000" cy="64821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757F07-8C7C-084F-B224-F75949E29A5B}"/>
              </a:ext>
            </a:extLst>
          </p:cNvPr>
          <p:cNvSpPr txBox="1"/>
          <p:nvPr/>
        </p:nvSpPr>
        <p:spPr>
          <a:xfrm>
            <a:off x="8688315" y="6496117"/>
            <a:ext cx="207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[The Climb, CRYTEK]</a:t>
            </a:r>
          </a:p>
        </p:txBody>
      </p:sp>
    </p:spTree>
    <p:extLst>
      <p:ext uri="{BB962C8B-B14F-4D97-AF65-F5344CB8AC3E}">
        <p14:creationId xmlns:p14="http://schemas.microsoft.com/office/powerpoint/2010/main" val="50138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6">
            <a:extLst>
              <a:ext uri="{FF2B5EF4-FFF2-40B4-BE49-F238E27FC236}">
                <a16:creationId xmlns:a16="http://schemas.microsoft.com/office/drawing/2014/main" id="{8879A79B-E968-7C47-A012-22850A222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Various topics on mobility</a:t>
            </a:r>
          </a:p>
        </p:txBody>
      </p:sp>
      <p:sp>
        <p:nvSpPr>
          <p:cNvPr id="79874" name="Content Placeholder 7">
            <a:extLst>
              <a:ext uri="{FF2B5EF4-FFF2-40B4-BE49-F238E27FC236}">
                <a16:creationId xmlns:a16="http://schemas.microsoft.com/office/drawing/2014/main" id="{E015A6A7-59F0-DB49-832A-9A02D186ED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Principles: addressing and routing to mobile users</a:t>
            </a:r>
          </a:p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Mobile IP</a:t>
            </a:r>
          </a:p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Handling mobility in cellular networks</a:t>
            </a:r>
          </a:p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Mobility and higher-layer protocols</a:t>
            </a:r>
          </a:p>
          <a:p>
            <a:endParaRPr lang="en-US" altLang="en-US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4923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VR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58856" y="6534033"/>
            <a:ext cx="25333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[MobiCom’16 David Chu, Google]</a:t>
            </a:r>
          </a:p>
        </p:txBody>
      </p:sp>
      <p:sp>
        <p:nvSpPr>
          <p:cNvPr id="5" name="Triangle 4"/>
          <p:cNvSpPr/>
          <p:nvPr/>
        </p:nvSpPr>
        <p:spPr>
          <a:xfrm rot="10800000">
            <a:off x="4103914" y="2460381"/>
            <a:ext cx="3679372" cy="2928257"/>
          </a:xfrm>
          <a:prstGeom prst="triangl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/>
          <p:cNvSpPr txBox="1"/>
          <p:nvPr/>
        </p:nvSpPr>
        <p:spPr>
          <a:xfrm>
            <a:off x="3304896" y="2067963"/>
            <a:ext cx="16450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Visual quality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59386" y="2067963"/>
            <a:ext cx="19005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Responsiveness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18314" y="5388637"/>
            <a:ext cx="10983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/>
              <a:t>Mobility</a:t>
            </a:r>
          </a:p>
        </p:txBody>
      </p:sp>
    </p:spTree>
    <p:extLst>
      <p:ext uri="{BB962C8B-B14F-4D97-AF65-F5344CB8AC3E}">
        <p14:creationId xmlns:p14="http://schemas.microsoft.com/office/powerpoint/2010/main" val="41324242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C70688-5AD6-2447-A774-B9F99852EB8F}"/>
              </a:ext>
            </a:extLst>
          </p:cNvPr>
          <p:cNvSpPr/>
          <p:nvPr/>
        </p:nvSpPr>
        <p:spPr>
          <a:xfrm>
            <a:off x="792479" y="4807522"/>
            <a:ext cx="11042469" cy="832359"/>
          </a:xfrm>
          <a:prstGeom prst="roundRect">
            <a:avLst>
              <a:gd name="adj" fmla="val 3570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BDB86DD-9DF5-E449-BD05-26CE230B2B26}"/>
              </a:ext>
            </a:extLst>
          </p:cNvPr>
          <p:cNvSpPr/>
          <p:nvPr/>
        </p:nvSpPr>
        <p:spPr>
          <a:xfrm>
            <a:off x="792479" y="3975165"/>
            <a:ext cx="11042469" cy="832359"/>
          </a:xfrm>
          <a:prstGeom prst="roundRect">
            <a:avLst>
              <a:gd name="adj" fmla="val 357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FB11D3E-A890-F648-8993-ABAF612F98D1}"/>
              </a:ext>
            </a:extLst>
          </p:cNvPr>
          <p:cNvSpPr/>
          <p:nvPr/>
        </p:nvSpPr>
        <p:spPr>
          <a:xfrm>
            <a:off x="792480" y="1544773"/>
            <a:ext cx="11042469" cy="2426333"/>
          </a:xfrm>
          <a:prstGeom prst="roundRect">
            <a:avLst>
              <a:gd name="adj" fmla="val 3570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A986FB-CAF9-0041-8627-DAEA663B1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Networks of the future: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E8EC5-38EA-9647-B226-EB8BCE613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1544773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Low-latency</a:t>
            </a:r>
          </a:p>
          <a:p>
            <a:pPr lvl="1"/>
            <a:r>
              <a:rPr lang="en-US" dirty="0"/>
              <a:t>Highly-efficient protocols for data transmission</a:t>
            </a:r>
          </a:p>
          <a:p>
            <a:r>
              <a:rPr lang="en-US" dirty="0"/>
              <a:t>High-throughput</a:t>
            </a:r>
          </a:p>
          <a:p>
            <a:pPr lvl="1"/>
            <a:r>
              <a:rPr lang="en-US" dirty="0"/>
              <a:t>Very high capacity of the medium</a:t>
            </a:r>
          </a:p>
          <a:p>
            <a:r>
              <a:rPr lang="en-US" dirty="0"/>
              <a:t>Seamless user mobility</a:t>
            </a:r>
          </a:p>
          <a:p>
            <a:pPr lvl="1"/>
            <a:r>
              <a:rPr lang="en-US" dirty="0"/>
              <a:t>Support of VR in a fast-moving car or train</a:t>
            </a:r>
          </a:p>
          <a:p>
            <a:r>
              <a:rPr lang="en-US" dirty="0"/>
              <a:t>Equally cater to heterogeneous applications</a:t>
            </a:r>
          </a:p>
          <a:p>
            <a:pPr lvl="1"/>
            <a:r>
              <a:rPr lang="en-US" dirty="0"/>
              <a:t>Human-generated and IoT-generated traffic</a:t>
            </a:r>
          </a:p>
          <a:p>
            <a:r>
              <a:rPr lang="en-US" dirty="0"/>
              <a:t>Designed for inclusiveness</a:t>
            </a:r>
          </a:p>
          <a:p>
            <a:pPr lvl="1"/>
            <a:r>
              <a:rPr lang="en-US" dirty="0"/>
              <a:t>Rural, post-disaster, displaced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43DC1-14B0-3A43-AE37-9010ED1ED043}"/>
              </a:ext>
            </a:extLst>
          </p:cNvPr>
          <p:cNvSpPr txBox="1"/>
          <p:nvPr/>
        </p:nvSpPr>
        <p:spPr>
          <a:xfrm>
            <a:off x="8925746" y="2527106"/>
            <a:ext cx="202202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Highly-capable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27735-FD90-7C41-B891-132D6D53E659}"/>
              </a:ext>
            </a:extLst>
          </p:cNvPr>
          <p:cNvSpPr txBox="1"/>
          <p:nvPr/>
        </p:nvSpPr>
        <p:spPr>
          <a:xfrm>
            <a:off x="8925746" y="4160511"/>
            <a:ext cx="248292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Application-driven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7B5C2B-B9F8-4247-AFE1-1DCAD47C648C}"/>
              </a:ext>
            </a:extLst>
          </p:cNvPr>
          <p:cNvSpPr txBox="1"/>
          <p:nvPr/>
        </p:nvSpPr>
        <p:spPr>
          <a:xfrm>
            <a:off x="8925746" y="4992868"/>
            <a:ext cx="218604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Use-case-driven</a:t>
            </a:r>
          </a:p>
        </p:txBody>
      </p:sp>
    </p:spTree>
    <p:extLst>
      <p:ext uri="{BB962C8B-B14F-4D97-AF65-F5344CB8AC3E}">
        <p14:creationId xmlns:p14="http://schemas.microsoft.com/office/powerpoint/2010/main" val="11043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4" grpId="0" animBg="1"/>
      <p:bldP spid="5" grpId="0" animBg="1"/>
      <p:bldP spid="7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ambition of 5G: Increased scope, Transformed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503" y="1690688"/>
            <a:ext cx="10515600" cy="483643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Unlimited experience</a:t>
            </a:r>
          </a:p>
          <a:p>
            <a:pPr lvl="1"/>
            <a:r>
              <a:rPr lang="en-US" dirty="0"/>
              <a:t>&gt;10Gbps peak data rates</a:t>
            </a:r>
          </a:p>
          <a:p>
            <a:pPr lvl="1"/>
            <a:r>
              <a:rPr lang="en-US" dirty="0"/>
              <a:t>100Mbps whenever needed</a:t>
            </a:r>
          </a:p>
          <a:p>
            <a:pPr lvl="1"/>
            <a:r>
              <a:rPr lang="en-US" dirty="0"/>
              <a:t>X100 more traffic over 10 years</a:t>
            </a:r>
          </a:p>
          <a:p>
            <a:r>
              <a:rPr lang="en-US" dirty="0"/>
              <a:t>Instant action</a:t>
            </a:r>
          </a:p>
          <a:p>
            <a:pPr lvl="1"/>
            <a:r>
              <a:rPr lang="en-US" dirty="0"/>
              <a:t>&lt;1ms</a:t>
            </a:r>
          </a:p>
          <a:p>
            <a:pPr lvl="1"/>
            <a:r>
              <a:rPr lang="en-US" dirty="0"/>
              <a:t>Ultra-reliable &lt;10</a:t>
            </a:r>
            <a:r>
              <a:rPr lang="en-US" baseline="30000" dirty="0"/>
              <a:t>-5</a:t>
            </a:r>
            <a:r>
              <a:rPr lang="en-US" dirty="0"/>
              <a:t> E2E outage</a:t>
            </a:r>
          </a:p>
          <a:p>
            <a:pPr lvl="1"/>
            <a:r>
              <a:rPr lang="en-US" dirty="0"/>
              <a:t>ZERO mobility interruption</a:t>
            </a:r>
          </a:p>
          <a:p>
            <a:r>
              <a:rPr lang="en-US" dirty="0"/>
              <a:t>“For everything”</a:t>
            </a:r>
          </a:p>
          <a:p>
            <a:pPr lvl="1"/>
            <a:r>
              <a:rPr lang="en-US" dirty="0"/>
              <a:t>1,000,000 devices/km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Ultra-low cost</a:t>
            </a:r>
          </a:p>
          <a:p>
            <a:pPr lvl="1"/>
            <a:r>
              <a:rPr lang="en-US" dirty="0"/>
              <a:t>10 years on battery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84207" y="6488668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[Nokia talk </a:t>
            </a:r>
            <a:r>
              <a:rPr lang="en-US"/>
              <a:t>at MobiCom16]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056" y="1844825"/>
            <a:ext cx="6945993" cy="4191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66272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7603" y="565547"/>
            <a:ext cx="7971065" cy="994172"/>
          </a:xfrm>
        </p:spPr>
        <p:txBody>
          <a:bodyPr>
            <a:normAutofit fontScale="90000"/>
          </a:bodyPr>
          <a:lstStyle/>
          <a:p>
            <a:r>
              <a:rPr lang="en-US"/>
              <a:t>What would the 5G connected device look like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755" y="2125266"/>
            <a:ext cx="6423599" cy="4126477"/>
          </a:xfrm>
        </p:spPr>
        <p:txBody>
          <a:bodyPr>
            <a:normAutofit/>
          </a:bodyPr>
          <a:lstStyle/>
          <a:p>
            <a:r>
              <a:rPr lang="en-US"/>
              <a:t>Heterogeneous device capabilities and requirements</a:t>
            </a:r>
          </a:p>
          <a:p>
            <a:pPr lvl="1"/>
            <a:r>
              <a:rPr lang="en-US"/>
              <a:t>Battery life</a:t>
            </a:r>
          </a:p>
          <a:p>
            <a:pPr lvl="1"/>
            <a:r>
              <a:rPr lang="en-US"/>
              <a:t>Charge-ability</a:t>
            </a:r>
          </a:p>
          <a:p>
            <a:pPr lvl="1"/>
            <a:r>
              <a:rPr lang="en-US"/>
              <a:t>Emit power capabilities</a:t>
            </a:r>
          </a:p>
          <a:p>
            <a:pPr lvl="1"/>
            <a:r>
              <a:rPr lang="en-US"/>
              <a:t>Capacity requirements</a:t>
            </a:r>
          </a:p>
          <a:p>
            <a:pPr lvl="1"/>
            <a:r>
              <a:rPr lang="en-US"/>
              <a:t>Delay tolerance</a:t>
            </a:r>
          </a:p>
          <a:p>
            <a:pPr lvl="1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A550F2-F344-3848-B4E4-662E72C6A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42" y="0"/>
            <a:ext cx="24405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073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would the 5G infrastructure look like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4632" y="1578323"/>
            <a:ext cx="7886700" cy="3263504"/>
          </a:xfrm>
        </p:spPr>
        <p:txBody>
          <a:bodyPr/>
          <a:lstStyle/>
          <a:p>
            <a:r>
              <a:rPr lang="en-US" dirty="0"/>
              <a:t>No gaps, ubiquitous coverage</a:t>
            </a:r>
          </a:p>
        </p:txBody>
      </p:sp>
      <p:pic>
        <p:nvPicPr>
          <p:cNvPr id="4" name="Picture 49" descr="C:\Program Files\Common Files\Microsoft Shared\Clipart\cagcat50\bl00393_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1207" y="2648484"/>
            <a:ext cx="1339454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29"/>
          <p:cNvGraphicFramePr>
            <a:graphicFrameLocks noChangeAspect="1"/>
          </p:cNvGraphicFramePr>
          <p:nvPr/>
        </p:nvGraphicFramePr>
        <p:xfrm>
          <a:off x="3903005" y="2554424"/>
          <a:ext cx="2620566" cy="200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" name="Clip" r:id="rId4" imgW="2826720" imgH="3497040" progId="">
                  <p:embed/>
                </p:oleObj>
              </mc:Choice>
              <mc:Fallback>
                <p:oleObj name="Clip" r:id="rId4" imgW="2826720" imgH="3497040" progId="">
                  <p:embed/>
                  <p:pic>
                    <p:nvPicPr>
                      <p:cNvPr id="5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03005" y="2554424"/>
                        <a:ext cx="2620566" cy="2009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3"/>
          <p:cNvSpPr>
            <a:spLocks noChangeShapeType="1"/>
          </p:cNvSpPr>
          <p:nvPr/>
        </p:nvSpPr>
        <p:spPr bwMode="auto">
          <a:xfrm flipV="1">
            <a:off x="4568564" y="2746114"/>
            <a:ext cx="0" cy="12263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AutoShape 34"/>
          <p:cNvSpPr>
            <a:spLocks noChangeArrowheads="1"/>
          </p:cNvSpPr>
          <p:nvPr/>
        </p:nvSpPr>
        <p:spPr bwMode="auto">
          <a:xfrm flipV="1">
            <a:off x="4504272" y="2727064"/>
            <a:ext cx="139303" cy="9525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" name="Line 35"/>
          <p:cNvSpPr>
            <a:spLocks noChangeShapeType="1"/>
          </p:cNvSpPr>
          <p:nvPr/>
        </p:nvSpPr>
        <p:spPr bwMode="auto">
          <a:xfrm flipH="1">
            <a:off x="4037547" y="2784215"/>
            <a:ext cx="409575" cy="149661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 flipV="1">
            <a:off x="3117376" y="5419395"/>
            <a:ext cx="412313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10" name="Group 11"/>
          <p:cNvGrpSpPr>
            <a:grpSpLocks/>
          </p:cNvGrpSpPr>
          <p:nvPr/>
        </p:nvGrpSpPr>
        <p:grpSpPr bwMode="auto">
          <a:xfrm>
            <a:off x="3440841" y="5533419"/>
            <a:ext cx="1732359" cy="315516"/>
            <a:chOff x="1966" y="2585"/>
            <a:chExt cx="1373" cy="308"/>
          </a:xfrm>
        </p:grpSpPr>
        <p:graphicFrame>
          <p:nvGraphicFramePr>
            <p:cNvPr id="11" name="Object 12"/>
            <p:cNvGraphicFramePr>
              <a:graphicFrameLocks noChangeAspect="1"/>
            </p:cNvGraphicFramePr>
            <p:nvPr/>
          </p:nvGraphicFramePr>
          <p:xfrm>
            <a:off x="1966" y="2734"/>
            <a:ext cx="648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4" name="Clip" r:id="rId6" imgW="6544800" imgH="1706400" progId="">
                    <p:embed/>
                  </p:oleObj>
                </mc:Choice>
                <mc:Fallback>
                  <p:oleObj name="Clip" r:id="rId6" imgW="6544800" imgH="1706400" progId="">
                    <p:embed/>
                    <p:pic>
                      <p:nvPicPr>
                        <p:cNvPr id="1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2734"/>
                          <a:ext cx="648" cy="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3"/>
            <p:cNvGraphicFramePr>
              <a:graphicFrameLocks noChangeAspect="1"/>
            </p:cNvGraphicFramePr>
            <p:nvPr/>
          </p:nvGraphicFramePr>
          <p:xfrm>
            <a:off x="2690" y="2734"/>
            <a:ext cx="649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5" name="Clip" r:id="rId8" imgW="6544800" imgH="1706400" progId="">
                    <p:embed/>
                  </p:oleObj>
                </mc:Choice>
                <mc:Fallback>
                  <p:oleObj name="Clip" r:id="rId8" imgW="6544800" imgH="1706400" progId="">
                    <p:embed/>
                    <p:pic>
                      <p:nvPicPr>
                        <p:cNvPr id="12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" y="2734"/>
                          <a:ext cx="649" cy="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Line 14"/>
            <p:cNvSpPr>
              <a:spLocks noChangeShapeType="1"/>
            </p:cNvSpPr>
            <p:nvPr/>
          </p:nvSpPr>
          <p:spPr bwMode="auto">
            <a:xfrm flipV="1">
              <a:off x="2220" y="2603"/>
              <a:ext cx="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 flipV="1">
              <a:off x="2171" y="2585"/>
              <a:ext cx="106" cy="9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V="1">
              <a:off x="2945" y="2603"/>
              <a:ext cx="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 flipV="1">
              <a:off x="2896" y="2585"/>
              <a:ext cx="105" cy="9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3141518" y="5938712"/>
            <a:ext cx="4124325" cy="0"/>
          </a:xfrm>
          <a:prstGeom prst="line">
            <a:avLst/>
          </a:prstGeom>
          <a:noFill/>
          <a:ln w="28575">
            <a:solidFill>
              <a:srgbClr val="000099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18" name="Group 19"/>
          <p:cNvGrpSpPr>
            <a:grpSpLocks/>
          </p:cNvGrpSpPr>
          <p:nvPr/>
        </p:nvGrpSpPr>
        <p:grpSpPr bwMode="auto">
          <a:xfrm>
            <a:off x="5334760" y="4837182"/>
            <a:ext cx="138113" cy="559594"/>
            <a:chOff x="3267" y="2423"/>
            <a:chExt cx="111" cy="544"/>
          </a:xfrm>
        </p:grpSpPr>
        <p:sp>
          <p:nvSpPr>
            <p:cNvPr id="19" name="Rectangle 20"/>
            <p:cNvSpPr>
              <a:spLocks noChangeArrowheads="1"/>
            </p:cNvSpPr>
            <p:nvPr/>
          </p:nvSpPr>
          <p:spPr bwMode="auto">
            <a:xfrm>
              <a:off x="3267" y="2567"/>
              <a:ext cx="111" cy="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20" name="Group 21"/>
            <p:cNvGrpSpPr>
              <a:grpSpLocks/>
            </p:cNvGrpSpPr>
            <p:nvPr/>
          </p:nvGrpSpPr>
          <p:grpSpPr bwMode="auto">
            <a:xfrm>
              <a:off x="3272" y="2423"/>
              <a:ext cx="106" cy="152"/>
              <a:chOff x="3284" y="2417"/>
              <a:chExt cx="106" cy="152"/>
            </a:xfrm>
          </p:grpSpPr>
          <p:sp>
            <p:nvSpPr>
              <p:cNvPr id="21" name="Line 22"/>
              <p:cNvSpPr>
                <a:spLocks noChangeShapeType="1"/>
              </p:cNvSpPr>
              <p:nvPr/>
            </p:nvSpPr>
            <p:spPr bwMode="auto">
              <a:xfrm flipV="1">
                <a:off x="3339" y="2453"/>
                <a:ext cx="0" cy="1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AutoShape 23"/>
              <p:cNvSpPr>
                <a:spLocks noChangeArrowheads="1"/>
              </p:cNvSpPr>
              <p:nvPr/>
            </p:nvSpPr>
            <p:spPr bwMode="auto">
              <a:xfrm flipV="1">
                <a:off x="3284" y="2417"/>
                <a:ext cx="106" cy="90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23" name="Group 24"/>
          <p:cNvGrpSpPr>
            <a:grpSpLocks/>
          </p:cNvGrpSpPr>
          <p:nvPr/>
        </p:nvGrpSpPr>
        <p:grpSpPr bwMode="auto">
          <a:xfrm>
            <a:off x="6530147" y="4837182"/>
            <a:ext cx="140494" cy="559594"/>
            <a:chOff x="3267" y="2423"/>
            <a:chExt cx="111" cy="544"/>
          </a:xfrm>
        </p:grpSpPr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267" y="2567"/>
              <a:ext cx="111" cy="4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25" name="Group 29"/>
            <p:cNvGrpSpPr>
              <a:grpSpLocks/>
            </p:cNvGrpSpPr>
            <p:nvPr/>
          </p:nvGrpSpPr>
          <p:grpSpPr bwMode="auto">
            <a:xfrm>
              <a:off x="3272" y="2423"/>
              <a:ext cx="106" cy="152"/>
              <a:chOff x="3284" y="2417"/>
              <a:chExt cx="106" cy="152"/>
            </a:xfrm>
          </p:grpSpPr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 flipV="1">
                <a:off x="3339" y="2453"/>
                <a:ext cx="0" cy="1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AutoShape 28"/>
              <p:cNvSpPr>
                <a:spLocks noChangeArrowheads="1"/>
              </p:cNvSpPr>
              <p:nvPr/>
            </p:nvSpPr>
            <p:spPr bwMode="auto">
              <a:xfrm flipV="1">
                <a:off x="3284" y="2417"/>
                <a:ext cx="106" cy="90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28" name="Line 31"/>
          <p:cNvSpPr>
            <a:spLocks noChangeShapeType="1"/>
          </p:cNvSpPr>
          <p:nvPr/>
        </p:nvSpPr>
        <p:spPr bwMode="auto">
          <a:xfrm flipV="1">
            <a:off x="3770310" y="4905046"/>
            <a:ext cx="1518016" cy="61154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9" name="Line 36"/>
          <p:cNvSpPr>
            <a:spLocks noChangeShapeType="1"/>
          </p:cNvSpPr>
          <p:nvPr/>
        </p:nvSpPr>
        <p:spPr bwMode="auto">
          <a:xfrm flipH="1">
            <a:off x="4688226" y="4959816"/>
            <a:ext cx="600099" cy="55677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0" name="Line 37"/>
          <p:cNvSpPr>
            <a:spLocks noChangeShapeType="1"/>
          </p:cNvSpPr>
          <p:nvPr/>
        </p:nvSpPr>
        <p:spPr bwMode="auto">
          <a:xfrm flipH="1">
            <a:off x="5901564" y="4905047"/>
            <a:ext cx="604770" cy="62209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>
            <a:off x="6670641" y="4959816"/>
            <a:ext cx="159392" cy="55677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2" name="Line 40"/>
          <p:cNvSpPr>
            <a:spLocks noChangeShapeType="1"/>
          </p:cNvSpPr>
          <p:nvPr/>
        </p:nvSpPr>
        <p:spPr bwMode="auto">
          <a:xfrm>
            <a:off x="5507400" y="4849088"/>
            <a:ext cx="975122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>
            <a:off x="5989822" y="5574380"/>
            <a:ext cx="711994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4" name="Rectangle 46"/>
          <p:cNvSpPr>
            <a:spLocks noChangeArrowheads="1"/>
          </p:cNvSpPr>
          <p:nvPr/>
        </p:nvSpPr>
        <p:spPr bwMode="auto">
          <a:xfrm>
            <a:off x="5131730" y="4299880"/>
            <a:ext cx="117872" cy="150019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5" name="Line 47"/>
          <p:cNvSpPr>
            <a:spLocks noChangeShapeType="1"/>
          </p:cNvSpPr>
          <p:nvPr/>
        </p:nvSpPr>
        <p:spPr bwMode="auto">
          <a:xfrm>
            <a:off x="5196023" y="4228443"/>
            <a:ext cx="0" cy="92869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6" name="Line 51"/>
          <p:cNvSpPr>
            <a:spLocks noChangeShapeType="1"/>
          </p:cNvSpPr>
          <p:nvPr/>
        </p:nvSpPr>
        <p:spPr bwMode="auto">
          <a:xfrm>
            <a:off x="4575708" y="2769926"/>
            <a:ext cx="179784" cy="155138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7" name="Line 53"/>
          <p:cNvSpPr>
            <a:spLocks noChangeShapeType="1"/>
          </p:cNvSpPr>
          <p:nvPr/>
        </p:nvSpPr>
        <p:spPr bwMode="auto">
          <a:xfrm>
            <a:off x="4604285" y="2787785"/>
            <a:ext cx="535781" cy="1428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8" name="Line 54"/>
          <p:cNvSpPr>
            <a:spLocks noChangeShapeType="1"/>
          </p:cNvSpPr>
          <p:nvPr/>
        </p:nvSpPr>
        <p:spPr bwMode="auto">
          <a:xfrm>
            <a:off x="4787641" y="4282020"/>
            <a:ext cx="364331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39" name="Group 194"/>
          <p:cNvGrpSpPr/>
          <p:nvPr/>
        </p:nvGrpSpPr>
        <p:grpSpPr>
          <a:xfrm>
            <a:off x="3174343" y="4324884"/>
            <a:ext cx="1679972" cy="779859"/>
            <a:chOff x="415199" y="4488305"/>
            <a:chExt cx="2239963" cy="1039812"/>
          </a:xfrm>
        </p:grpSpPr>
        <p:grpSp>
          <p:nvGrpSpPr>
            <p:cNvPr id="40" name="Group 51"/>
            <p:cNvGrpSpPr>
              <a:grpSpLocks/>
            </p:cNvGrpSpPr>
            <p:nvPr/>
          </p:nvGrpSpPr>
          <p:grpSpPr bwMode="auto">
            <a:xfrm>
              <a:off x="2497999" y="4508942"/>
              <a:ext cx="157163" cy="295275"/>
              <a:chOff x="4431" y="3005"/>
              <a:chExt cx="99" cy="186"/>
            </a:xfrm>
          </p:grpSpPr>
          <p:sp>
            <p:nvSpPr>
              <p:cNvPr id="64" name="Rectangle 49"/>
              <p:cNvSpPr>
                <a:spLocks noChangeArrowheads="1"/>
              </p:cNvSpPr>
              <p:nvPr/>
            </p:nvSpPr>
            <p:spPr bwMode="auto">
              <a:xfrm>
                <a:off x="4431" y="3065"/>
                <a:ext cx="99" cy="12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5" name="Line 50"/>
              <p:cNvSpPr>
                <a:spLocks noChangeShapeType="1"/>
              </p:cNvSpPr>
              <p:nvPr/>
            </p:nvSpPr>
            <p:spPr bwMode="auto">
              <a:xfrm>
                <a:off x="4485" y="3005"/>
                <a:ext cx="0" cy="7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" name="Line 52"/>
            <p:cNvSpPr>
              <a:spLocks noChangeShapeType="1"/>
            </p:cNvSpPr>
            <p:nvPr/>
          </p:nvSpPr>
          <p:spPr bwMode="auto">
            <a:xfrm flipV="1">
              <a:off x="1566137" y="4513705"/>
              <a:ext cx="957262" cy="4445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2" name="Rectangle 55"/>
            <p:cNvSpPr>
              <a:spLocks noChangeArrowheads="1"/>
            </p:cNvSpPr>
            <p:nvPr/>
          </p:nvSpPr>
          <p:spPr bwMode="auto">
            <a:xfrm>
              <a:off x="1481999" y="4574030"/>
              <a:ext cx="157163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3" name="Line 56"/>
            <p:cNvSpPr>
              <a:spLocks noChangeShapeType="1"/>
            </p:cNvSpPr>
            <p:nvPr/>
          </p:nvSpPr>
          <p:spPr bwMode="auto">
            <a:xfrm>
              <a:off x="1548674" y="4488305"/>
              <a:ext cx="4763" cy="12858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4" name="Rectangle 57"/>
            <p:cNvSpPr>
              <a:spLocks noChangeArrowheads="1"/>
            </p:cNvSpPr>
            <p:nvPr/>
          </p:nvSpPr>
          <p:spPr bwMode="auto">
            <a:xfrm>
              <a:off x="1275624" y="5042342"/>
              <a:ext cx="157163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5" name="Line 58"/>
            <p:cNvSpPr>
              <a:spLocks noChangeShapeType="1"/>
            </p:cNvSpPr>
            <p:nvPr/>
          </p:nvSpPr>
          <p:spPr bwMode="auto">
            <a:xfrm>
              <a:off x="1356587" y="4942330"/>
              <a:ext cx="4762" cy="12858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grpSp>
          <p:nvGrpSpPr>
            <p:cNvPr id="46" name="Group 59"/>
            <p:cNvGrpSpPr>
              <a:grpSpLocks/>
            </p:cNvGrpSpPr>
            <p:nvPr/>
          </p:nvGrpSpPr>
          <p:grpSpPr bwMode="auto">
            <a:xfrm>
              <a:off x="415199" y="4666105"/>
              <a:ext cx="157163" cy="295275"/>
              <a:chOff x="4431" y="3005"/>
              <a:chExt cx="99" cy="186"/>
            </a:xfrm>
          </p:grpSpPr>
          <p:sp>
            <p:nvSpPr>
              <p:cNvPr id="62" name="Rectangle 60"/>
              <p:cNvSpPr>
                <a:spLocks noChangeArrowheads="1"/>
              </p:cNvSpPr>
              <p:nvPr/>
            </p:nvSpPr>
            <p:spPr bwMode="auto">
              <a:xfrm>
                <a:off x="4431" y="3065"/>
                <a:ext cx="99" cy="12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Line 61"/>
              <p:cNvSpPr>
                <a:spLocks noChangeShapeType="1"/>
              </p:cNvSpPr>
              <p:nvPr/>
            </p:nvSpPr>
            <p:spPr bwMode="auto">
              <a:xfrm>
                <a:off x="4485" y="3005"/>
                <a:ext cx="0" cy="78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 sz="135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7" name="Rectangle 62"/>
            <p:cNvSpPr>
              <a:spLocks noChangeArrowheads="1"/>
            </p:cNvSpPr>
            <p:nvPr/>
          </p:nvSpPr>
          <p:spPr bwMode="auto">
            <a:xfrm>
              <a:off x="899387" y="4710555"/>
              <a:ext cx="157162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8" name="Line 63"/>
            <p:cNvSpPr>
              <a:spLocks noChangeShapeType="1"/>
            </p:cNvSpPr>
            <p:nvPr/>
          </p:nvSpPr>
          <p:spPr bwMode="auto">
            <a:xfrm>
              <a:off x="966062" y="4624830"/>
              <a:ext cx="4762" cy="12858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49" name="Rectangle 64"/>
            <p:cNvSpPr>
              <a:spLocks noChangeArrowheads="1"/>
            </p:cNvSpPr>
            <p:nvPr/>
          </p:nvSpPr>
          <p:spPr bwMode="auto">
            <a:xfrm>
              <a:off x="1651862" y="5328092"/>
              <a:ext cx="157162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0" name="Line 65"/>
            <p:cNvSpPr>
              <a:spLocks noChangeShapeType="1"/>
            </p:cNvSpPr>
            <p:nvPr/>
          </p:nvSpPr>
          <p:spPr bwMode="auto">
            <a:xfrm>
              <a:off x="1732824" y="5228080"/>
              <a:ext cx="4763" cy="128587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1" name="Rectangle 66"/>
            <p:cNvSpPr>
              <a:spLocks noChangeArrowheads="1"/>
            </p:cNvSpPr>
            <p:nvPr/>
          </p:nvSpPr>
          <p:spPr bwMode="auto">
            <a:xfrm>
              <a:off x="746987" y="5302692"/>
              <a:ext cx="157162" cy="200025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2" name="Line 67"/>
            <p:cNvSpPr>
              <a:spLocks noChangeShapeType="1"/>
            </p:cNvSpPr>
            <p:nvPr/>
          </p:nvSpPr>
          <p:spPr bwMode="auto">
            <a:xfrm>
              <a:off x="832712" y="5207442"/>
              <a:ext cx="0" cy="123825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3" name="Line 68"/>
            <p:cNvSpPr>
              <a:spLocks noChangeShapeType="1"/>
            </p:cNvSpPr>
            <p:nvPr/>
          </p:nvSpPr>
          <p:spPr bwMode="auto">
            <a:xfrm>
              <a:off x="561249" y="4677217"/>
              <a:ext cx="33020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4" name="Line 69"/>
            <p:cNvSpPr>
              <a:spLocks noChangeShapeType="1"/>
            </p:cNvSpPr>
            <p:nvPr/>
          </p:nvSpPr>
          <p:spPr bwMode="auto">
            <a:xfrm flipV="1">
              <a:off x="1010512" y="4527992"/>
              <a:ext cx="450850" cy="1190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5" name="Line 70"/>
            <p:cNvSpPr>
              <a:spLocks noChangeShapeType="1"/>
            </p:cNvSpPr>
            <p:nvPr/>
          </p:nvSpPr>
          <p:spPr bwMode="auto">
            <a:xfrm>
              <a:off x="1520099" y="4602605"/>
              <a:ext cx="180975" cy="584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6" name="Line 71"/>
            <p:cNvSpPr>
              <a:spLocks noChangeShapeType="1"/>
            </p:cNvSpPr>
            <p:nvPr/>
          </p:nvSpPr>
          <p:spPr bwMode="auto">
            <a:xfrm>
              <a:off x="546962" y="4737542"/>
              <a:ext cx="223837" cy="4492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7" name="Line 72"/>
            <p:cNvSpPr>
              <a:spLocks noChangeShapeType="1"/>
            </p:cNvSpPr>
            <p:nvPr/>
          </p:nvSpPr>
          <p:spPr bwMode="auto">
            <a:xfrm flipV="1">
              <a:off x="770799" y="4616892"/>
              <a:ext cx="165100" cy="5254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8" name="Line 73"/>
            <p:cNvSpPr>
              <a:spLocks noChangeShapeType="1"/>
            </p:cNvSpPr>
            <p:nvPr/>
          </p:nvSpPr>
          <p:spPr bwMode="auto">
            <a:xfrm>
              <a:off x="966062" y="4647055"/>
              <a:ext cx="330200" cy="3302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59" name="Line 74"/>
            <p:cNvSpPr>
              <a:spLocks noChangeShapeType="1"/>
            </p:cNvSpPr>
            <p:nvPr/>
          </p:nvSpPr>
          <p:spPr bwMode="auto">
            <a:xfrm flipV="1">
              <a:off x="831124" y="4991542"/>
              <a:ext cx="388938" cy="16510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60" name="Line 75"/>
            <p:cNvSpPr>
              <a:spLocks noChangeShapeType="1"/>
            </p:cNvSpPr>
            <p:nvPr/>
          </p:nvSpPr>
          <p:spPr bwMode="auto">
            <a:xfrm>
              <a:off x="1385162" y="4977255"/>
              <a:ext cx="285750" cy="2555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61" name="Line 76"/>
            <p:cNvSpPr>
              <a:spLocks noChangeShapeType="1"/>
            </p:cNvSpPr>
            <p:nvPr/>
          </p:nvSpPr>
          <p:spPr bwMode="auto">
            <a:xfrm flipV="1">
              <a:off x="1739174" y="4604192"/>
              <a:ext cx="760413" cy="5381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66" name="Rectangle 78"/>
          <p:cNvSpPr>
            <a:spLocks noChangeArrowheads="1"/>
          </p:cNvSpPr>
          <p:nvPr/>
        </p:nvSpPr>
        <p:spPr bwMode="auto">
          <a:xfrm>
            <a:off x="5192452" y="3289040"/>
            <a:ext cx="117872" cy="150019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7" name="Line 79"/>
          <p:cNvSpPr>
            <a:spLocks noChangeShapeType="1"/>
          </p:cNvSpPr>
          <p:nvPr/>
        </p:nvSpPr>
        <p:spPr bwMode="auto">
          <a:xfrm>
            <a:off x="5256746" y="3217603"/>
            <a:ext cx="0" cy="9286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8" name="Rectangle 81"/>
          <p:cNvSpPr>
            <a:spLocks noChangeArrowheads="1"/>
          </p:cNvSpPr>
          <p:nvPr/>
        </p:nvSpPr>
        <p:spPr bwMode="auto">
          <a:xfrm>
            <a:off x="5767524" y="2503228"/>
            <a:ext cx="117872" cy="150019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9" name="Line 82"/>
          <p:cNvSpPr>
            <a:spLocks noChangeShapeType="1"/>
          </p:cNvSpPr>
          <p:nvPr/>
        </p:nvSpPr>
        <p:spPr bwMode="auto">
          <a:xfrm>
            <a:off x="5831817" y="2431790"/>
            <a:ext cx="0" cy="9286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0" name="Rectangle 84"/>
          <p:cNvSpPr>
            <a:spLocks noChangeArrowheads="1"/>
          </p:cNvSpPr>
          <p:nvPr/>
        </p:nvSpPr>
        <p:spPr bwMode="auto">
          <a:xfrm>
            <a:off x="4992427" y="2606812"/>
            <a:ext cx="117872" cy="150019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1" name="Line 85"/>
          <p:cNvSpPr>
            <a:spLocks noChangeShapeType="1"/>
          </p:cNvSpPr>
          <p:nvPr/>
        </p:nvSpPr>
        <p:spPr bwMode="auto">
          <a:xfrm>
            <a:off x="5056721" y="2535374"/>
            <a:ext cx="0" cy="92869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2" name="Line 86"/>
          <p:cNvSpPr>
            <a:spLocks noChangeShapeType="1"/>
          </p:cNvSpPr>
          <p:nvPr/>
        </p:nvSpPr>
        <p:spPr bwMode="auto">
          <a:xfrm flipV="1">
            <a:off x="4662623" y="2592523"/>
            <a:ext cx="353616" cy="128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3" name="Line 87"/>
          <p:cNvSpPr>
            <a:spLocks noChangeShapeType="1"/>
          </p:cNvSpPr>
          <p:nvPr/>
        </p:nvSpPr>
        <p:spPr bwMode="auto">
          <a:xfrm flipV="1">
            <a:off x="5080533" y="2496083"/>
            <a:ext cx="685800" cy="5357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4" name="Line 88"/>
          <p:cNvSpPr>
            <a:spLocks noChangeShapeType="1"/>
          </p:cNvSpPr>
          <p:nvPr/>
        </p:nvSpPr>
        <p:spPr bwMode="auto">
          <a:xfrm>
            <a:off x="5080534" y="2581808"/>
            <a:ext cx="169069" cy="63579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5" name="Line 89"/>
          <p:cNvSpPr>
            <a:spLocks noChangeShapeType="1"/>
          </p:cNvSpPr>
          <p:nvPr/>
        </p:nvSpPr>
        <p:spPr bwMode="auto">
          <a:xfrm flipV="1">
            <a:off x="5273414" y="2496083"/>
            <a:ext cx="503634" cy="62150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6" name="Picture 3" descr="Image-006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766777">
            <a:off x="6628346" y="2467179"/>
            <a:ext cx="2957513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AutoShape 14"/>
          <p:cNvSpPr>
            <a:spLocks/>
          </p:cNvSpPr>
          <p:nvPr/>
        </p:nvSpPr>
        <p:spPr bwMode="auto">
          <a:xfrm rot="21174855">
            <a:off x="6247347" y="2442686"/>
            <a:ext cx="1354931" cy="275076"/>
          </a:xfrm>
          <a:prstGeom prst="curvedDownArrow">
            <a:avLst>
              <a:gd name="adj1" fmla="val 79629"/>
              <a:gd name="adj2" fmla="val 159259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866" tIns="33338" rIns="67866" bIns="33338" anchor="ctr">
            <a:spAutoFit/>
          </a:bodyPr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8" name="AutoShape 14"/>
          <p:cNvSpPr>
            <a:spLocks/>
          </p:cNvSpPr>
          <p:nvPr/>
        </p:nvSpPr>
        <p:spPr bwMode="auto">
          <a:xfrm rot="11388822">
            <a:off x="6490234" y="3790068"/>
            <a:ext cx="1156097" cy="275076"/>
          </a:xfrm>
          <a:prstGeom prst="curvedDownArrow">
            <a:avLst>
              <a:gd name="adj1" fmla="val 79672"/>
              <a:gd name="adj2" fmla="val 159375"/>
              <a:gd name="adj3" fmla="val 33333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7866" tIns="33338" rIns="67866" bIns="33338" anchor="ctr">
            <a:spAutoFit/>
          </a:bodyPr>
          <a:lstStyle/>
          <a:p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79" name="Picture 11" descr="http://www.fotosearch.com/bthumb/IMZ/IMZ405/sps063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1518" y="4295741"/>
            <a:ext cx="437870" cy="42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Rectangle 51"/>
          <p:cNvSpPr>
            <a:spLocks noChangeArrowheads="1"/>
          </p:cNvSpPr>
          <p:nvPr/>
        </p:nvSpPr>
        <p:spPr bwMode="auto">
          <a:xfrm>
            <a:off x="3685121" y="3409291"/>
            <a:ext cx="5715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1" name="Line 52"/>
          <p:cNvSpPr>
            <a:spLocks noChangeShapeType="1"/>
          </p:cNvSpPr>
          <p:nvPr/>
        </p:nvSpPr>
        <p:spPr bwMode="auto">
          <a:xfrm>
            <a:off x="3714887" y="3373574"/>
            <a:ext cx="1191" cy="4643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2" name="Rectangle 53"/>
          <p:cNvSpPr>
            <a:spLocks noChangeArrowheads="1"/>
          </p:cNvSpPr>
          <p:nvPr/>
        </p:nvSpPr>
        <p:spPr bwMode="auto">
          <a:xfrm>
            <a:off x="3368414" y="3653370"/>
            <a:ext cx="5715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3" name="Line 54"/>
          <p:cNvSpPr>
            <a:spLocks noChangeShapeType="1"/>
          </p:cNvSpPr>
          <p:nvPr/>
        </p:nvSpPr>
        <p:spPr bwMode="auto">
          <a:xfrm>
            <a:off x="3398181" y="3617652"/>
            <a:ext cx="1191" cy="4524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4" name="Rectangle 55"/>
          <p:cNvSpPr>
            <a:spLocks noChangeArrowheads="1"/>
          </p:cNvSpPr>
          <p:nvPr/>
        </p:nvSpPr>
        <p:spPr bwMode="auto">
          <a:xfrm>
            <a:off x="3641067" y="3635510"/>
            <a:ext cx="5596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5" name="Line 56"/>
          <p:cNvSpPr>
            <a:spLocks noChangeShapeType="1"/>
          </p:cNvSpPr>
          <p:nvPr/>
        </p:nvSpPr>
        <p:spPr bwMode="auto">
          <a:xfrm>
            <a:off x="3672023" y="3602173"/>
            <a:ext cx="0" cy="4405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6" name="Rectangle 57"/>
          <p:cNvSpPr>
            <a:spLocks noChangeArrowheads="1"/>
          </p:cNvSpPr>
          <p:nvPr/>
        </p:nvSpPr>
        <p:spPr bwMode="auto">
          <a:xfrm>
            <a:off x="3286261" y="3428341"/>
            <a:ext cx="5596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7" name="Line 58"/>
          <p:cNvSpPr>
            <a:spLocks noChangeShapeType="1"/>
          </p:cNvSpPr>
          <p:nvPr/>
        </p:nvSpPr>
        <p:spPr bwMode="auto">
          <a:xfrm>
            <a:off x="3314837" y="3392624"/>
            <a:ext cx="2381" cy="4643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8" name="Rectangle 59"/>
          <p:cNvSpPr>
            <a:spLocks noChangeArrowheads="1"/>
          </p:cNvSpPr>
          <p:nvPr/>
        </p:nvSpPr>
        <p:spPr bwMode="auto">
          <a:xfrm>
            <a:off x="3506528" y="3340235"/>
            <a:ext cx="55959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89" name="Line 60"/>
          <p:cNvSpPr>
            <a:spLocks noChangeShapeType="1"/>
          </p:cNvSpPr>
          <p:nvPr/>
        </p:nvSpPr>
        <p:spPr bwMode="auto">
          <a:xfrm>
            <a:off x="3535103" y="3304517"/>
            <a:ext cx="2381" cy="4524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0" name="Rectangle 61"/>
          <p:cNvSpPr>
            <a:spLocks noChangeArrowheads="1"/>
          </p:cNvSpPr>
          <p:nvPr/>
        </p:nvSpPr>
        <p:spPr bwMode="auto">
          <a:xfrm>
            <a:off x="3506528" y="3753382"/>
            <a:ext cx="55959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1" name="Line 62"/>
          <p:cNvSpPr>
            <a:spLocks noChangeShapeType="1"/>
          </p:cNvSpPr>
          <p:nvPr/>
        </p:nvSpPr>
        <p:spPr bwMode="auto">
          <a:xfrm>
            <a:off x="3535103" y="3717664"/>
            <a:ext cx="2381" cy="4524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2" name="Line 63"/>
          <p:cNvSpPr>
            <a:spLocks noChangeShapeType="1"/>
          </p:cNvSpPr>
          <p:nvPr/>
        </p:nvSpPr>
        <p:spPr bwMode="auto">
          <a:xfrm flipV="1">
            <a:off x="3344603" y="3337855"/>
            <a:ext cx="154781" cy="66675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3" name="Line 64"/>
          <p:cNvSpPr>
            <a:spLocks noChangeShapeType="1"/>
          </p:cNvSpPr>
          <p:nvPr/>
        </p:nvSpPr>
        <p:spPr bwMode="auto">
          <a:xfrm flipH="1">
            <a:off x="3554153" y="3627178"/>
            <a:ext cx="92869" cy="111919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4" name="Line 65"/>
          <p:cNvSpPr>
            <a:spLocks noChangeShapeType="1"/>
          </p:cNvSpPr>
          <p:nvPr/>
        </p:nvSpPr>
        <p:spPr bwMode="auto">
          <a:xfrm>
            <a:off x="3336269" y="3472396"/>
            <a:ext cx="40481" cy="138113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5" name="Line 66"/>
          <p:cNvSpPr>
            <a:spLocks noChangeShapeType="1"/>
          </p:cNvSpPr>
          <p:nvPr/>
        </p:nvSpPr>
        <p:spPr bwMode="auto">
          <a:xfrm flipH="1">
            <a:off x="3666072" y="3411673"/>
            <a:ext cx="21431" cy="183356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6" name="Line 67"/>
          <p:cNvSpPr>
            <a:spLocks noChangeShapeType="1"/>
          </p:cNvSpPr>
          <p:nvPr/>
        </p:nvSpPr>
        <p:spPr bwMode="auto">
          <a:xfrm>
            <a:off x="3566059" y="3308090"/>
            <a:ext cx="123825" cy="80963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7" name="Line 68"/>
          <p:cNvSpPr>
            <a:spLocks noChangeShapeType="1"/>
          </p:cNvSpPr>
          <p:nvPr/>
        </p:nvSpPr>
        <p:spPr bwMode="auto">
          <a:xfrm>
            <a:off x="3419611" y="3611698"/>
            <a:ext cx="125016" cy="82154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8" name="Line 69"/>
          <p:cNvSpPr>
            <a:spLocks noChangeShapeType="1"/>
          </p:cNvSpPr>
          <p:nvPr/>
        </p:nvSpPr>
        <p:spPr bwMode="auto">
          <a:xfrm flipH="1">
            <a:off x="3433898" y="3360478"/>
            <a:ext cx="82154" cy="239315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99" name="Line 70"/>
          <p:cNvSpPr>
            <a:spLocks noChangeShapeType="1"/>
          </p:cNvSpPr>
          <p:nvPr/>
        </p:nvSpPr>
        <p:spPr bwMode="auto">
          <a:xfrm flipH="1">
            <a:off x="3448186" y="3404530"/>
            <a:ext cx="216694" cy="225029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0" name="Line 71"/>
          <p:cNvSpPr>
            <a:spLocks noChangeShapeType="1"/>
          </p:cNvSpPr>
          <p:nvPr/>
        </p:nvSpPr>
        <p:spPr bwMode="auto">
          <a:xfrm flipH="1" flipV="1">
            <a:off x="3363652" y="3448584"/>
            <a:ext cx="263128" cy="142875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1" name="Rectangle 53"/>
          <p:cNvSpPr>
            <a:spLocks noChangeArrowheads="1"/>
          </p:cNvSpPr>
          <p:nvPr/>
        </p:nvSpPr>
        <p:spPr bwMode="auto">
          <a:xfrm>
            <a:off x="3424373" y="3080681"/>
            <a:ext cx="57150" cy="70247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2" name="Line 54"/>
          <p:cNvSpPr>
            <a:spLocks noChangeShapeType="1"/>
          </p:cNvSpPr>
          <p:nvPr/>
        </p:nvSpPr>
        <p:spPr bwMode="auto">
          <a:xfrm>
            <a:off x="3454140" y="3043770"/>
            <a:ext cx="1190" cy="4643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3" name="Rectangle 59"/>
          <p:cNvSpPr>
            <a:spLocks noChangeArrowheads="1"/>
          </p:cNvSpPr>
          <p:nvPr/>
        </p:nvSpPr>
        <p:spPr bwMode="auto">
          <a:xfrm>
            <a:off x="3561296" y="2767545"/>
            <a:ext cx="5715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4" name="Line 60"/>
          <p:cNvSpPr>
            <a:spLocks noChangeShapeType="1"/>
          </p:cNvSpPr>
          <p:nvPr/>
        </p:nvSpPr>
        <p:spPr bwMode="auto">
          <a:xfrm>
            <a:off x="3591062" y="2731826"/>
            <a:ext cx="2381" cy="46434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5" name="Rectangle 61"/>
          <p:cNvSpPr>
            <a:spLocks noChangeArrowheads="1"/>
          </p:cNvSpPr>
          <p:nvPr/>
        </p:nvSpPr>
        <p:spPr bwMode="auto">
          <a:xfrm>
            <a:off x="3492239" y="3180691"/>
            <a:ext cx="57150" cy="71438"/>
          </a:xfrm>
          <a:prstGeom prst="rect">
            <a:avLst/>
          </a:prstGeom>
          <a:solidFill>
            <a:srgbClr val="FF0000"/>
          </a:solidFill>
          <a:ln w="12700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6" name="Line 62"/>
          <p:cNvSpPr>
            <a:spLocks noChangeShapeType="1"/>
          </p:cNvSpPr>
          <p:nvPr/>
        </p:nvSpPr>
        <p:spPr bwMode="auto">
          <a:xfrm>
            <a:off x="3591062" y="3144974"/>
            <a:ext cx="2381" cy="4643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7" name="Line 68"/>
          <p:cNvSpPr>
            <a:spLocks noChangeShapeType="1"/>
          </p:cNvSpPr>
          <p:nvPr/>
        </p:nvSpPr>
        <p:spPr bwMode="auto">
          <a:xfrm>
            <a:off x="3475571" y="3040199"/>
            <a:ext cx="64294" cy="129779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8" name="Line 69"/>
          <p:cNvSpPr>
            <a:spLocks noChangeShapeType="1"/>
          </p:cNvSpPr>
          <p:nvPr/>
        </p:nvSpPr>
        <p:spPr bwMode="auto">
          <a:xfrm flipH="1">
            <a:off x="3489858" y="2787786"/>
            <a:ext cx="83344" cy="240506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9" name="Line 70"/>
          <p:cNvSpPr>
            <a:spLocks noChangeShapeType="1"/>
          </p:cNvSpPr>
          <p:nvPr/>
        </p:nvSpPr>
        <p:spPr bwMode="auto">
          <a:xfrm>
            <a:off x="3726793" y="3381908"/>
            <a:ext cx="297656" cy="900113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aphicFrame>
        <p:nvGraphicFramePr>
          <p:cNvPr id="110" name="Object 16"/>
          <p:cNvGraphicFramePr>
            <a:graphicFrameLocks noChangeAspect="1"/>
          </p:cNvGraphicFramePr>
          <p:nvPr/>
        </p:nvGraphicFramePr>
        <p:xfrm>
          <a:off x="4175660" y="2262722"/>
          <a:ext cx="250031" cy="220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" name="Clip" r:id="rId11" imgW="5317920" imgH="3085560" progId="">
                  <p:embed/>
                </p:oleObj>
              </mc:Choice>
              <mc:Fallback>
                <p:oleObj name="Clip" r:id="rId11" imgW="5317920" imgH="3085560" progId="">
                  <p:embed/>
                  <p:pic>
                    <p:nvPicPr>
                      <p:cNvPr id="11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5660" y="2262722"/>
                        <a:ext cx="250031" cy="220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1" name="Object 18"/>
          <p:cNvGraphicFramePr>
            <a:graphicFrameLocks noChangeAspect="1"/>
          </p:cNvGraphicFramePr>
          <p:nvPr/>
        </p:nvGraphicFramePr>
        <p:xfrm>
          <a:off x="3157674" y="2274628"/>
          <a:ext cx="251222" cy="220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" name="Clip" r:id="rId13" imgW="5317920" imgH="3085560" progId="">
                  <p:embed/>
                </p:oleObj>
              </mc:Choice>
              <mc:Fallback>
                <p:oleObj name="Clip" r:id="rId13" imgW="5317920" imgH="3085560" progId="">
                  <p:embed/>
                  <p:pic>
                    <p:nvPicPr>
                      <p:cNvPr id="111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7674" y="2274628"/>
                        <a:ext cx="251222" cy="22026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" name="Line 87"/>
          <p:cNvSpPr>
            <a:spLocks noChangeShapeType="1"/>
          </p:cNvSpPr>
          <p:nvPr/>
        </p:nvSpPr>
        <p:spPr bwMode="auto">
          <a:xfrm>
            <a:off x="4370921" y="2431789"/>
            <a:ext cx="636984" cy="122634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3" name="Line 69"/>
          <p:cNvSpPr>
            <a:spLocks noChangeShapeType="1"/>
          </p:cNvSpPr>
          <p:nvPr/>
        </p:nvSpPr>
        <p:spPr bwMode="auto">
          <a:xfrm flipH="1">
            <a:off x="3655355" y="2434171"/>
            <a:ext cx="627460" cy="344090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4" name="Line 35"/>
          <p:cNvSpPr>
            <a:spLocks noChangeShapeType="1"/>
          </p:cNvSpPr>
          <p:nvPr/>
        </p:nvSpPr>
        <p:spPr bwMode="auto">
          <a:xfrm>
            <a:off x="5847298" y="2503227"/>
            <a:ext cx="676763" cy="176836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5" name="Line 35"/>
          <p:cNvSpPr>
            <a:spLocks noChangeShapeType="1"/>
          </p:cNvSpPr>
          <p:nvPr/>
        </p:nvSpPr>
        <p:spPr bwMode="auto">
          <a:xfrm>
            <a:off x="5891349" y="2503227"/>
            <a:ext cx="790575" cy="945356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6" name="Line 69"/>
          <p:cNvSpPr>
            <a:spLocks noChangeShapeType="1"/>
          </p:cNvSpPr>
          <p:nvPr/>
        </p:nvSpPr>
        <p:spPr bwMode="auto">
          <a:xfrm flipH="1">
            <a:off x="3443236" y="2326905"/>
            <a:ext cx="763965" cy="35003"/>
          </a:xfrm>
          <a:prstGeom prst="line">
            <a:avLst/>
          </a:prstGeom>
          <a:noFill/>
          <a:ln w="19050">
            <a:solidFill>
              <a:srgbClr val="0000CC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7" name="Picture 20" descr="C:\Program Files\Common Files\Microsoft Shared\Clipart\cagcat50\bd05552_.wmf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19482" y="4562851"/>
            <a:ext cx="718087" cy="54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" name="Line 35"/>
          <p:cNvSpPr>
            <a:spLocks noChangeShapeType="1"/>
          </p:cNvSpPr>
          <p:nvPr/>
        </p:nvSpPr>
        <p:spPr bwMode="auto">
          <a:xfrm>
            <a:off x="6661221" y="4377103"/>
            <a:ext cx="400928" cy="30597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19" name="Line 53"/>
          <p:cNvSpPr>
            <a:spLocks noChangeShapeType="1"/>
          </p:cNvSpPr>
          <p:nvPr/>
        </p:nvSpPr>
        <p:spPr bwMode="auto">
          <a:xfrm>
            <a:off x="5214470" y="3250261"/>
            <a:ext cx="201760" cy="153832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grpSp>
        <p:nvGrpSpPr>
          <p:cNvPr id="120" name="Group 11"/>
          <p:cNvGrpSpPr>
            <a:grpSpLocks/>
          </p:cNvGrpSpPr>
          <p:nvPr/>
        </p:nvGrpSpPr>
        <p:grpSpPr bwMode="auto">
          <a:xfrm>
            <a:off x="5570338" y="5547287"/>
            <a:ext cx="1732359" cy="315516"/>
            <a:chOff x="1966" y="2585"/>
            <a:chExt cx="1373" cy="308"/>
          </a:xfrm>
        </p:grpSpPr>
        <p:graphicFrame>
          <p:nvGraphicFramePr>
            <p:cNvPr id="121" name="Object 12"/>
            <p:cNvGraphicFramePr>
              <a:graphicFrameLocks noChangeAspect="1"/>
            </p:cNvGraphicFramePr>
            <p:nvPr/>
          </p:nvGraphicFramePr>
          <p:xfrm>
            <a:off x="1966" y="2734"/>
            <a:ext cx="648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8" name="Clip" r:id="rId15" imgW="6544800" imgH="1706400" progId="">
                    <p:embed/>
                  </p:oleObj>
                </mc:Choice>
                <mc:Fallback>
                  <p:oleObj name="Clip" r:id="rId15" imgW="6544800" imgH="1706400" progId="">
                    <p:embed/>
                    <p:pic>
                      <p:nvPicPr>
                        <p:cNvPr id="121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6" y="2734"/>
                          <a:ext cx="648" cy="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2" name="Object 13"/>
            <p:cNvGraphicFramePr>
              <a:graphicFrameLocks noChangeAspect="1"/>
            </p:cNvGraphicFramePr>
            <p:nvPr/>
          </p:nvGraphicFramePr>
          <p:xfrm>
            <a:off x="2690" y="2734"/>
            <a:ext cx="649" cy="1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9" name="Clip" r:id="rId16" imgW="6544800" imgH="1706400" progId="">
                    <p:embed/>
                  </p:oleObj>
                </mc:Choice>
                <mc:Fallback>
                  <p:oleObj name="Clip" r:id="rId16" imgW="6544800" imgH="1706400" progId="">
                    <p:embed/>
                    <p:pic>
                      <p:nvPicPr>
                        <p:cNvPr id="122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0" y="2734"/>
                          <a:ext cx="649" cy="15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3" name="Line 14"/>
            <p:cNvSpPr>
              <a:spLocks noChangeShapeType="1"/>
            </p:cNvSpPr>
            <p:nvPr/>
          </p:nvSpPr>
          <p:spPr bwMode="auto">
            <a:xfrm flipV="1">
              <a:off x="2220" y="2603"/>
              <a:ext cx="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24" name="AutoShape 15"/>
            <p:cNvSpPr>
              <a:spLocks noChangeArrowheads="1"/>
            </p:cNvSpPr>
            <p:nvPr/>
          </p:nvSpPr>
          <p:spPr bwMode="auto">
            <a:xfrm flipV="1">
              <a:off x="2171" y="2585"/>
              <a:ext cx="106" cy="9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25" name="Line 16"/>
            <p:cNvSpPr>
              <a:spLocks noChangeShapeType="1"/>
            </p:cNvSpPr>
            <p:nvPr/>
          </p:nvSpPr>
          <p:spPr bwMode="auto">
            <a:xfrm flipV="1">
              <a:off x="2945" y="2603"/>
              <a:ext cx="0" cy="1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  <p:sp>
          <p:nvSpPr>
            <p:cNvPr id="126" name="AutoShape 17"/>
            <p:cNvSpPr>
              <a:spLocks noChangeArrowheads="1"/>
            </p:cNvSpPr>
            <p:nvPr/>
          </p:nvSpPr>
          <p:spPr bwMode="auto">
            <a:xfrm flipV="1">
              <a:off x="2896" y="2585"/>
              <a:ext cx="105" cy="90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>
              <a:solidFill>
                <a:srgbClr val="000000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 sz="1350">
                <a:solidFill>
                  <a:srgbClr val="FFFFFF"/>
                </a:solidFill>
              </a:endParaRPr>
            </a:p>
          </p:txBody>
        </p:sp>
      </p:grpSp>
      <p:sp>
        <p:nvSpPr>
          <p:cNvPr id="127" name="Text Box 43"/>
          <p:cNvSpPr txBox="1">
            <a:spLocks noChangeArrowheads="1"/>
          </p:cNvSpPr>
          <p:nvPr/>
        </p:nvSpPr>
        <p:spPr bwMode="auto">
          <a:xfrm>
            <a:off x="7449230" y="4084841"/>
            <a:ext cx="2709182" cy="193899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Next-generation Cellular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Wireless Internet Access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Wireless Multimedia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Sensor Networks 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Smart Homes/Spaces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Automated Highways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In-Body Networks</a:t>
            </a:r>
          </a:p>
          <a:p>
            <a:r>
              <a:rPr lang="en-US" sz="1500" b="1" dirty="0">
                <a:solidFill>
                  <a:srgbClr val="0000FF"/>
                </a:solidFill>
                <a:latin typeface="Garamond"/>
              </a:rPr>
              <a:t>All this and more …</a:t>
            </a:r>
            <a:endParaRPr lang="en-US" sz="1500" b="1" dirty="0">
              <a:solidFill>
                <a:srgbClr val="FFFFFF"/>
              </a:solidFill>
              <a:latin typeface="Garamond"/>
            </a:endParaRPr>
          </a:p>
        </p:txBody>
      </p:sp>
      <p:sp>
        <p:nvSpPr>
          <p:cNvPr id="128" name="Line 43"/>
          <p:cNvSpPr>
            <a:spLocks noChangeShapeType="1"/>
          </p:cNvSpPr>
          <p:nvPr/>
        </p:nvSpPr>
        <p:spPr bwMode="auto">
          <a:xfrm>
            <a:off x="3899010" y="5562071"/>
            <a:ext cx="711994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8F0DDA9-2AA1-EE4D-91C1-1B2B9164E6A4}"/>
              </a:ext>
            </a:extLst>
          </p:cNvPr>
          <p:cNvSpPr txBox="1"/>
          <p:nvPr/>
        </p:nvSpPr>
        <p:spPr>
          <a:xfrm>
            <a:off x="8227459" y="6528348"/>
            <a:ext cx="25131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[Andrea Goldsmith, MIT 5G days]</a:t>
            </a:r>
          </a:p>
        </p:txBody>
      </p:sp>
    </p:spTree>
    <p:extLst>
      <p:ext uri="{BB962C8B-B14F-4D97-AF65-F5344CB8AC3E}">
        <p14:creationId xmlns:p14="http://schemas.microsoft.com/office/powerpoint/2010/main" val="25022276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A73660-B7DF-EA4E-99B8-30FC2B1BC19C}"/>
              </a:ext>
            </a:extLst>
          </p:cNvPr>
          <p:cNvSpPr/>
          <p:nvPr/>
        </p:nvSpPr>
        <p:spPr>
          <a:xfrm>
            <a:off x="2152650" y="1643184"/>
            <a:ext cx="8058150" cy="979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Enablers for increased wireless data rates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152650" y="1643184"/>
            <a:ext cx="7886700" cy="489659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More spectrum </a:t>
            </a:r>
          </a:p>
          <a:p>
            <a:pPr lvl="1"/>
            <a:r>
              <a:rPr lang="en-US" dirty="0"/>
              <a:t>New bands – </a:t>
            </a:r>
            <a:r>
              <a:rPr lang="en-US" dirty="0" err="1"/>
              <a:t>mmWave</a:t>
            </a:r>
            <a:r>
              <a:rPr lang="en-US" dirty="0"/>
              <a:t>, THz</a:t>
            </a:r>
          </a:p>
          <a:p>
            <a:pPr lvl="1"/>
            <a:r>
              <a:rPr lang="en-US" dirty="0"/>
              <a:t>Spectrum reuse</a:t>
            </a:r>
          </a:p>
          <a:p>
            <a:r>
              <a:rPr lang="en-US" dirty="0"/>
              <a:t>Novel radio architectures -- e.g. full duplex radios</a:t>
            </a:r>
          </a:p>
          <a:p>
            <a:r>
              <a:rPr lang="en-US" dirty="0"/>
              <a:t>(Massive) MIMO</a:t>
            </a:r>
          </a:p>
          <a:p>
            <a:pPr lvl="1"/>
            <a:r>
              <a:rPr lang="en-US" dirty="0"/>
              <a:t>Harness diversity and multiplexing for improved capacity</a:t>
            </a:r>
          </a:p>
          <a:p>
            <a:pPr lvl="1"/>
            <a:r>
              <a:rPr lang="en-US" dirty="0"/>
              <a:t>Challenges</a:t>
            </a:r>
          </a:p>
          <a:p>
            <a:pPr lvl="2"/>
            <a:r>
              <a:rPr lang="en-US" dirty="0"/>
              <a:t>Measuring channel performance</a:t>
            </a:r>
          </a:p>
          <a:p>
            <a:pPr lvl="2"/>
            <a:r>
              <a:rPr lang="en-US" dirty="0"/>
              <a:t>Computational challenges with multiple antenna input/output</a:t>
            </a:r>
          </a:p>
          <a:p>
            <a:r>
              <a:rPr lang="en-US" dirty="0"/>
              <a:t>Innovation in cellular system design</a:t>
            </a:r>
          </a:p>
          <a:p>
            <a:pPr lvl="1"/>
            <a:r>
              <a:rPr lang="en-US" dirty="0"/>
              <a:t>Beyond the PHY/MAC, what can we do with the architecture</a:t>
            </a:r>
          </a:p>
          <a:p>
            <a:r>
              <a:rPr lang="en-US" dirty="0"/>
              <a:t>Software-defined wireless networking</a:t>
            </a:r>
          </a:p>
          <a:p>
            <a:r>
              <a:rPr lang="en-US" dirty="0"/>
              <a:t>Efficient </a:t>
            </a:r>
            <a:r>
              <a:rPr lang="en-US" dirty="0" err="1"/>
              <a:t>multihoming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97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7F270-BBB4-F345-B7CC-17DDE9998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easy as more spectrum…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5BC641-51AC-BE4E-BC80-E41A333D97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60567-A6CC-394D-A69B-B04A304E3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93096-5B34-4342-9326-69289CEAE4C2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4668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spectrum access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484" y="2789795"/>
            <a:ext cx="2619375" cy="2038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2933058"/>
            <a:ext cx="2209800" cy="2066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95" y="3808971"/>
            <a:ext cx="3756495" cy="714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0627" y="4689646"/>
            <a:ext cx="26789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Channel 6: 2.437GHz, 20MHz width</a:t>
            </a:r>
          </a:p>
        </p:txBody>
      </p:sp>
    </p:spTree>
    <p:extLst>
      <p:ext uri="{BB962C8B-B14F-4D97-AF65-F5344CB8AC3E}">
        <p14:creationId xmlns:p14="http://schemas.microsoft.com/office/powerpoint/2010/main" val="22240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9887" r="19974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But</a:t>
            </a:r>
            <a:r>
              <a:rPr lang="is-IS">
                <a:solidFill>
                  <a:srgbClr val="000000"/>
                </a:solidFill>
              </a:rPr>
              <a:t>…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000000"/>
                </a:solidFill>
              </a:rPr>
              <a:t>Wireless network deployments become more and more dense</a:t>
            </a:r>
          </a:p>
          <a:p>
            <a:r>
              <a:rPr lang="en-US" sz="2000">
                <a:solidFill>
                  <a:srgbClr val="000000"/>
                </a:solidFill>
              </a:rPr>
              <a:t>User demand grows rapidly</a:t>
            </a:r>
          </a:p>
          <a:p>
            <a:r>
              <a:rPr lang="en-US" sz="2000">
                <a:solidFill>
                  <a:srgbClr val="000000"/>
                </a:solidFill>
              </a:rPr>
              <a:t>Number of wireless devices per user grows as well</a:t>
            </a:r>
          </a:p>
        </p:txBody>
      </p:sp>
      <p:sp>
        <p:nvSpPr>
          <p:cNvPr id="5" name="Rectangle 4"/>
          <p:cNvSpPr/>
          <p:nvPr/>
        </p:nvSpPr>
        <p:spPr>
          <a:xfrm>
            <a:off x="4242255" y="6350159"/>
            <a:ext cx="265184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50" dirty="0"/>
              <a:t>Wireless access points in Barcelona used for municipal access.</a:t>
            </a:r>
          </a:p>
        </p:txBody>
      </p:sp>
    </p:spTree>
    <p:extLst>
      <p:ext uri="{BB962C8B-B14F-4D97-AF65-F5344CB8AC3E}">
        <p14:creationId xmlns:p14="http://schemas.microsoft.com/office/powerpoint/2010/main" val="17767373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“Sorry America: </a:t>
            </a:r>
            <a:br>
              <a:rPr lang="en-US" dirty="0"/>
            </a:br>
            <a:r>
              <a:rPr lang="en-US" dirty="0"/>
              <a:t>your wireless airwaves are full*”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36873" y="5657849"/>
            <a:ext cx="18758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* CNN Money, Feb 2012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3" y="2100858"/>
            <a:ext cx="4524375" cy="3581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788" y="2260019"/>
            <a:ext cx="4383315" cy="328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18EE21EE-E127-1A4C-8DD6-22776B3F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Different notions of mobility</a:t>
            </a:r>
          </a:p>
        </p:txBody>
      </p:sp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B2D81AEC-AE04-8B43-B37D-A98E960C0CD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Physical mobility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WiFi </a:t>
            </a:r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 WiFi  Cellular  Cellular</a:t>
            </a:r>
          </a:p>
          <a:p>
            <a:endParaRPr lang="en-US" altLang="en-US">
              <a:latin typeface="Gill Sans MT" panose="020B0502020104020203" pitchFamily="34" charset="77"/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Identity mobility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Gmail on your mobile phone, tablet, laptop, desktop</a:t>
            </a:r>
          </a:p>
          <a:p>
            <a:pPr lvl="1"/>
            <a:endParaRPr lang="en-US" altLang="en-US">
              <a:latin typeface="Gill Sans MT" panose="020B0502020104020203" pitchFamily="34" charset="77"/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Mobile infrastructure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Moving base stations and access points</a:t>
            </a:r>
          </a:p>
          <a:p>
            <a:pPr lvl="1"/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  <a:sym typeface="Wingdings" pitchFamily="2" charset="2"/>
              </a:rPr>
              <a:t>COWs (Cell on Wheels) and CIABs (Cell in a Box)</a:t>
            </a:r>
            <a:endParaRPr lang="en-US" altLang="en-US">
              <a:latin typeface="Gill Sans MT" panose="020B0502020104020203" pitchFamily="34" charset="77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038700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A2DF399-D39B-5F47-A462-D3DC0DB73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Spectrum Access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2E69B-9664-7745-A07C-2CAA7479B4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DSA for more efficient spectrum use</a:t>
            </a:r>
          </a:p>
        </p:txBody>
      </p:sp>
    </p:spTree>
    <p:extLst>
      <p:ext uri="{BB962C8B-B14F-4D97-AF65-F5344CB8AC3E}">
        <p14:creationId xmlns:p14="http://schemas.microsoft.com/office/powerpoint/2010/main" val="22928211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142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3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4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5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6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7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8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9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0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1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2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3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4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5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6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7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8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9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0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 Road Traffic Analogy</a:t>
            </a:r>
          </a:p>
        </p:txBody>
      </p:sp>
      <p:pic>
        <p:nvPicPr>
          <p:cNvPr id="2054" name="Picture 6" descr="Nebraska-made Road Zipper solves Golden Gate problem | Local ...">
            <a:extLst>
              <a:ext uri="{FF2B5EF4-FFF2-40B4-BE49-F238E27FC236}">
                <a16:creationId xmlns:a16="http://schemas.microsoft.com/office/drawing/2014/main" id="{5E6A9C07-8031-344A-BCF6-1A0827A74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0" r="2825" b="-2"/>
          <a:stretch/>
        </p:blipFill>
        <p:spPr bwMode="auto"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raffic Signs - Reversible Lane control 12 x 18 Peel-n-Stick Sign ...">
            <a:extLst>
              <a:ext uri="{FF2B5EF4-FFF2-40B4-BE49-F238E27FC236}">
                <a16:creationId xmlns:a16="http://schemas.microsoft.com/office/drawing/2014/main" id="{41BE1AAB-7228-3245-9065-AE0AB9561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8" r="1" b="11378"/>
          <a:stretch/>
        </p:blipFill>
        <p:spPr bwMode="auto"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1986B4-757E-0747-9132-291BE42020F5}"/>
              </a:ext>
            </a:extLst>
          </p:cNvPr>
          <p:cNvSpPr txBox="1"/>
          <p:nvPr/>
        </p:nvSpPr>
        <p:spPr>
          <a:xfrm>
            <a:off x="7908292" y="3404808"/>
            <a:ext cx="3306333" cy="6262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Reversible traffic lanes</a:t>
            </a:r>
          </a:p>
        </p:txBody>
      </p:sp>
    </p:spTree>
    <p:extLst>
      <p:ext uri="{BB962C8B-B14F-4D97-AF65-F5344CB8AC3E}">
        <p14:creationId xmlns:p14="http://schemas.microsoft.com/office/powerpoint/2010/main" val="1292112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880" y="-48190"/>
            <a:ext cx="10515600" cy="1325563"/>
          </a:xfrm>
        </p:spPr>
        <p:txBody>
          <a:bodyPr/>
          <a:lstStyle/>
          <a:p>
            <a:r>
              <a:rPr lang="en-US" dirty="0"/>
              <a:t>Traditional spectrum access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165" y="1340370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256165" y="219029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56165" y="302966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615263" y="1406387"/>
            <a:ext cx="205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allocation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5262" y="2089524"/>
            <a:ext cx="370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 assignment</a:t>
            </a:r>
          </a:p>
          <a:p>
            <a:r>
              <a:rPr lang="en-US" dirty="0"/>
              <a:t>(</a:t>
            </a:r>
            <a:r>
              <a:rPr lang="en-US" dirty="0" err="1"/>
              <a:t>InmarSat</a:t>
            </a:r>
            <a:r>
              <a:rPr lang="en-US" dirty="0"/>
              <a:t>, Verizon, AT&amp;T, NPR)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5263" y="313637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163" y="1340370"/>
            <a:ext cx="699552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FM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5717" y="1340370"/>
            <a:ext cx="2010224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VHF/UHF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0784" y="1341496"/>
            <a:ext cx="766955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3850" y="1341496"/>
            <a:ext cx="1194473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Satellite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45591" y="1342950"/>
            <a:ext cx="834891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3666" y="2180866"/>
            <a:ext cx="353575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6497" y="2190298"/>
            <a:ext cx="353575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4816" y="2190298"/>
            <a:ext cx="353575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6254" y="2190298"/>
            <a:ext cx="353575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3369" y="2190298"/>
            <a:ext cx="685459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28320" y="1341660"/>
            <a:ext cx="817270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Military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45591" y="2190298"/>
            <a:ext cx="739991" cy="4998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664" y="3020236"/>
            <a:ext cx="12573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98719" y="3029668"/>
            <a:ext cx="14135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94815" y="3029668"/>
            <a:ext cx="17147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85902" y="3029668"/>
            <a:ext cx="153924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3369" y="3029668"/>
            <a:ext cx="68545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5591" y="3029668"/>
            <a:ext cx="72218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8A5CB1C-9035-6C4F-9D71-8428DC9BF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2069" y="4183737"/>
            <a:ext cx="6820479" cy="2131822"/>
          </a:xfrm>
        </p:spPr>
        <p:txBody>
          <a:bodyPr/>
          <a:lstStyle/>
          <a:p>
            <a:r>
              <a:rPr lang="en-US" dirty="0"/>
              <a:t>According to FCC dashboard:</a:t>
            </a:r>
          </a:p>
          <a:p>
            <a:pPr lvl="1"/>
            <a:r>
              <a:rPr lang="en-US" dirty="0"/>
              <a:t>A total of 2498MHz (</a:t>
            </a:r>
            <a:r>
              <a:rPr lang="en-US" dirty="0">
                <a:solidFill>
                  <a:srgbClr val="FF0000"/>
                </a:solidFill>
              </a:rPr>
              <a:t>77.3%</a:t>
            </a:r>
            <a:r>
              <a:rPr lang="en-US" dirty="0"/>
              <a:t>) appear </a:t>
            </a:r>
            <a:r>
              <a:rPr lang="en-US" dirty="0">
                <a:solidFill>
                  <a:srgbClr val="FF0000"/>
                </a:solidFill>
              </a:rPr>
              <a:t>unassigned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Assignments are granted to </a:t>
            </a:r>
            <a:r>
              <a:rPr lang="en-US" dirty="0">
                <a:solidFill>
                  <a:srgbClr val="FF0000"/>
                </a:solidFill>
              </a:rPr>
              <a:t>88 unique entities </a:t>
            </a:r>
            <a:r>
              <a:rPr lang="en-US" dirty="0"/>
              <a:t>in Washington.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50%</a:t>
            </a:r>
            <a:r>
              <a:rPr lang="en-US" dirty="0"/>
              <a:t> of all </a:t>
            </a:r>
            <a:r>
              <a:rPr lang="en-US" dirty="0">
                <a:solidFill>
                  <a:srgbClr val="FF0000"/>
                </a:solidFill>
              </a:rPr>
              <a:t>licenses</a:t>
            </a:r>
            <a:r>
              <a:rPr lang="en-US" dirty="0"/>
              <a:t> are owned by </a:t>
            </a:r>
            <a:r>
              <a:rPr lang="en-US" dirty="0">
                <a:solidFill>
                  <a:srgbClr val="FF0000"/>
                </a:solidFill>
              </a:rPr>
              <a:t>10 companies</a:t>
            </a:r>
            <a:r>
              <a:rPr lang="en-US" dirty="0"/>
              <a:t>.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9F019E-B1FC-2C4E-BB6B-40C303E5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97" y="4083143"/>
            <a:ext cx="4992833" cy="2183361"/>
          </a:xfrm>
          <a:prstGeom prst="rect">
            <a:avLst/>
          </a:prstGeom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B63485C2-EA2D-3142-9C22-36667F90163B}"/>
              </a:ext>
            </a:extLst>
          </p:cNvPr>
          <p:cNvSpPr/>
          <p:nvPr/>
        </p:nvSpPr>
        <p:spPr>
          <a:xfrm>
            <a:off x="1408918" y="5347887"/>
            <a:ext cx="339437" cy="651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F9EE025-1973-FB41-B84C-51A7D24182FB}"/>
              </a:ext>
            </a:extLst>
          </p:cNvPr>
          <p:cNvSpPr txBox="1"/>
          <p:nvPr/>
        </p:nvSpPr>
        <p:spPr>
          <a:xfrm>
            <a:off x="1249099" y="5070888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UHF TV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D5AF311-FFA7-5248-A18E-105897DD28EF}"/>
              </a:ext>
            </a:extLst>
          </p:cNvPr>
          <p:cNvSpPr/>
          <p:nvPr/>
        </p:nvSpPr>
        <p:spPr>
          <a:xfrm>
            <a:off x="1717675" y="5347887"/>
            <a:ext cx="124691" cy="651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5528EA-CD29-CD47-9135-7FE24BD756B5}"/>
              </a:ext>
            </a:extLst>
          </p:cNvPr>
          <p:cNvSpPr txBox="1"/>
          <p:nvPr/>
        </p:nvSpPr>
        <p:spPr>
          <a:xfrm>
            <a:off x="1034930" y="5070888"/>
            <a:ext cx="16642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Cellular 698-902MHz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312D7F5-B13D-DB44-821D-DDC577542C9F}"/>
              </a:ext>
            </a:extLst>
          </p:cNvPr>
          <p:cNvSpPr/>
          <p:nvPr/>
        </p:nvSpPr>
        <p:spPr>
          <a:xfrm>
            <a:off x="1846276" y="5347887"/>
            <a:ext cx="162302" cy="651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55A51BD-C649-FD4E-AE37-E219234505FC}"/>
              </a:ext>
            </a:extLst>
          </p:cNvPr>
          <p:cNvSpPr txBox="1"/>
          <p:nvPr/>
        </p:nvSpPr>
        <p:spPr>
          <a:xfrm>
            <a:off x="1024991" y="5070888"/>
            <a:ext cx="16642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Cellular 628-960MHz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B399843-50F2-4342-A1EE-DCBBBC57A21C}"/>
              </a:ext>
            </a:extLst>
          </p:cNvPr>
          <p:cNvSpPr/>
          <p:nvPr/>
        </p:nvSpPr>
        <p:spPr>
          <a:xfrm>
            <a:off x="2992287" y="5223241"/>
            <a:ext cx="268929" cy="6511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F7E650-1C80-3F48-B4B4-898A8977ABEA}"/>
              </a:ext>
            </a:extLst>
          </p:cNvPr>
          <p:cNvSpPr txBox="1"/>
          <p:nvPr/>
        </p:nvSpPr>
        <p:spPr>
          <a:xfrm>
            <a:off x="2495803" y="4741817"/>
            <a:ext cx="12666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PCS Cellular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1700-2200MHz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577BC3B-CD80-E84D-993D-F7A6618ED493}"/>
              </a:ext>
            </a:extLst>
          </p:cNvPr>
          <p:cNvSpPr/>
          <p:nvPr/>
        </p:nvSpPr>
        <p:spPr>
          <a:xfrm>
            <a:off x="3652240" y="4525168"/>
            <a:ext cx="199409" cy="13525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ADBB80-BBF3-C448-808A-B23315E67892}"/>
              </a:ext>
            </a:extLst>
          </p:cNvPr>
          <p:cNvSpPr txBox="1"/>
          <p:nvPr/>
        </p:nvSpPr>
        <p:spPr>
          <a:xfrm>
            <a:off x="4002717" y="4602515"/>
            <a:ext cx="1199367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>
                <a:solidFill>
                  <a:srgbClr val="FF0000"/>
                </a:solidFill>
              </a:rPr>
              <a:t>Broadband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and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Educational 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Radio Services</a:t>
            </a:r>
          </a:p>
          <a:p>
            <a:pPr algn="ctr"/>
            <a:r>
              <a:rPr lang="en-US" sz="1350" dirty="0">
                <a:solidFill>
                  <a:srgbClr val="FF0000"/>
                </a:solidFill>
              </a:rPr>
              <a:t>(BRS and EBS)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DF9B41-B2F4-E14D-955C-27D668647AC6}"/>
              </a:ext>
            </a:extLst>
          </p:cNvPr>
          <p:cNvSpPr txBox="1"/>
          <p:nvPr/>
        </p:nvSpPr>
        <p:spPr>
          <a:xfrm>
            <a:off x="160593" y="6242227"/>
            <a:ext cx="5932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http://www.fcc.gov/developers/spectrum-dashboard-</a:t>
            </a:r>
            <a:r>
              <a:rPr lang="en-US" sz="1350" dirty="0" err="1"/>
              <a:t>api</a:t>
            </a:r>
            <a:r>
              <a:rPr lang="en-US" sz="13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437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build="p"/>
      <p:bldP spid="40" grpId="0" animBg="1"/>
      <p:bldP spid="40" grpId="1" animBg="1"/>
      <p:bldP spid="41" grpId="0"/>
      <p:bldP spid="41" grpId="1"/>
      <p:bldP spid="42" grpId="0" animBg="1"/>
      <p:bldP spid="42" grpId="1" animBg="1"/>
      <p:bldP spid="43" grpId="0"/>
      <p:bldP spid="43" grpId="1"/>
      <p:bldP spid="44" grpId="0" animBg="1"/>
      <p:bldP spid="44" grpId="1" animBg="1"/>
      <p:bldP spid="45" grpId="0"/>
      <p:bldP spid="45" grpId="1"/>
      <p:bldP spid="46" grpId="0" animBg="1"/>
      <p:bldP spid="46" grpId="1" animBg="1"/>
      <p:bldP spid="47" grpId="0"/>
      <p:bldP spid="47" grpId="1"/>
      <p:bldP spid="48" grpId="0" animBg="1"/>
      <p:bldP spid="49" grpId="0"/>
      <p:bldP spid="5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47" y="12079"/>
            <a:ext cx="10515600" cy="1325563"/>
          </a:xfrm>
        </p:spPr>
        <p:txBody>
          <a:bodyPr/>
          <a:lstStyle/>
          <a:p>
            <a:r>
              <a:rPr lang="en-US" dirty="0"/>
              <a:t>Traditional spectrum access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165" y="1340370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256165" y="219029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56165" y="302966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615263" y="1406387"/>
            <a:ext cx="205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allocation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5262" y="2089524"/>
            <a:ext cx="370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 assignment</a:t>
            </a:r>
          </a:p>
          <a:p>
            <a:r>
              <a:rPr lang="en-US" dirty="0"/>
              <a:t>(</a:t>
            </a:r>
            <a:r>
              <a:rPr lang="en-US" dirty="0" err="1"/>
              <a:t>InmarSat</a:t>
            </a:r>
            <a:r>
              <a:rPr lang="en-US" dirty="0"/>
              <a:t>, Verizon, AT&amp;T, NPR)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5263" y="313637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163" y="1340370"/>
            <a:ext cx="699552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FM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5717" y="1340370"/>
            <a:ext cx="2010224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VHF/UHF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0784" y="1341496"/>
            <a:ext cx="766955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3850" y="1341496"/>
            <a:ext cx="1194473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Satellite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45591" y="1342950"/>
            <a:ext cx="834891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3666" y="2180866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6497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4816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6254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3369" y="2190298"/>
            <a:ext cx="685459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28320" y="1341660"/>
            <a:ext cx="817270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Military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45591" y="2190298"/>
            <a:ext cx="739991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664" y="3020236"/>
            <a:ext cx="12573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98719" y="3029668"/>
            <a:ext cx="14135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94815" y="3029668"/>
            <a:ext cx="17147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85902" y="3029668"/>
            <a:ext cx="153924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3369" y="3029668"/>
            <a:ext cx="68545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5591" y="3029668"/>
            <a:ext cx="72218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9F019E-B1FC-2C4E-BB6B-40C303E5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97" y="4083143"/>
            <a:ext cx="4992833" cy="218336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2DF9B41-B2F4-E14D-955C-27D668647AC6}"/>
              </a:ext>
            </a:extLst>
          </p:cNvPr>
          <p:cNvSpPr txBox="1"/>
          <p:nvPr/>
        </p:nvSpPr>
        <p:spPr>
          <a:xfrm>
            <a:off x="160593" y="6242227"/>
            <a:ext cx="5932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http://www.fcc.gov/developers/spectrum-dashboard-</a:t>
            </a:r>
            <a:r>
              <a:rPr lang="en-US" sz="1350" dirty="0" err="1"/>
              <a:t>api</a:t>
            </a:r>
            <a:r>
              <a:rPr lang="en-US" sz="1350" dirty="0"/>
              <a:t> 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6E51A34F-568A-EA4D-8A1A-4CA311B60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8830">
            <a:off x="3762220" y="5014972"/>
            <a:ext cx="1330528" cy="26709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0329F5E-D7EA-CF40-A925-F90D2C246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8830">
            <a:off x="2015285" y="5014972"/>
            <a:ext cx="1330528" cy="2670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8C9EE83-A1B0-AD46-9EF3-40CAA9B1F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58830">
            <a:off x="926767" y="5014971"/>
            <a:ext cx="1330528" cy="26709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E9B7D6F-EAC5-BC4B-8E90-4891D6B16EDA}"/>
              </a:ext>
            </a:extLst>
          </p:cNvPr>
          <p:cNvSpPr/>
          <p:nvPr/>
        </p:nvSpPr>
        <p:spPr>
          <a:xfrm>
            <a:off x="6171777" y="6118515"/>
            <a:ext cx="4701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Artificial spectrum scarcity</a:t>
            </a: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64E1A2AE-AF3A-1142-8032-B5BCD56EB2D4}"/>
              </a:ext>
            </a:extLst>
          </p:cNvPr>
          <p:cNvSpPr txBox="1">
            <a:spLocks/>
          </p:cNvSpPr>
          <p:nvPr/>
        </p:nvSpPr>
        <p:spPr>
          <a:xfrm>
            <a:off x="5292069" y="4183737"/>
            <a:ext cx="6820479" cy="213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According to FCC dashboard:</a:t>
            </a:r>
          </a:p>
          <a:p>
            <a:pPr lvl="1"/>
            <a:r>
              <a:rPr lang="en-US" dirty="0"/>
              <a:t>A total of 2498MHz (</a:t>
            </a:r>
            <a:r>
              <a:rPr lang="en-US" dirty="0">
                <a:solidFill>
                  <a:srgbClr val="FF0000"/>
                </a:solidFill>
              </a:rPr>
              <a:t>77.3%</a:t>
            </a:r>
            <a:r>
              <a:rPr lang="en-US" dirty="0"/>
              <a:t>) appear </a:t>
            </a:r>
            <a:r>
              <a:rPr lang="en-US" dirty="0">
                <a:solidFill>
                  <a:srgbClr val="FF0000"/>
                </a:solidFill>
              </a:rPr>
              <a:t>unassigned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Assignments are granted to </a:t>
            </a:r>
            <a:r>
              <a:rPr lang="en-US" dirty="0">
                <a:solidFill>
                  <a:srgbClr val="FF0000"/>
                </a:solidFill>
              </a:rPr>
              <a:t>88 unique entities </a:t>
            </a:r>
            <a:r>
              <a:rPr lang="en-US" dirty="0"/>
              <a:t>in Washington.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50%</a:t>
            </a:r>
            <a:r>
              <a:rPr lang="en-US" dirty="0"/>
              <a:t> of all </a:t>
            </a:r>
            <a:r>
              <a:rPr lang="en-US" dirty="0">
                <a:solidFill>
                  <a:srgbClr val="FF0000"/>
                </a:solidFill>
              </a:rPr>
              <a:t>licenses</a:t>
            </a:r>
            <a:r>
              <a:rPr lang="en-US" dirty="0"/>
              <a:t> are owned by </a:t>
            </a:r>
            <a:r>
              <a:rPr lang="en-US" dirty="0">
                <a:solidFill>
                  <a:srgbClr val="FF0000"/>
                </a:solidFill>
              </a:rPr>
              <a:t>10 companies</a:t>
            </a:r>
            <a:r>
              <a:rPr lang="en-US" dirty="0"/>
              <a:t>.</a:t>
            </a:r>
          </a:p>
          <a:p>
            <a:pPr marL="342900" lvl="1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37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790" y="65737"/>
            <a:ext cx="10515600" cy="1325563"/>
          </a:xfrm>
        </p:spPr>
        <p:txBody>
          <a:bodyPr/>
          <a:lstStyle/>
          <a:p>
            <a:r>
              <a:rPr lang="en-US" dirty="0"/>
              <a:t>Dynamic Spectrum Access (DSA)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165" y="1340370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/>
          <p:cNvSpPr/>
          <p:nvPr/>
        </p:nvSpPr>
        <p:spPr>
          <a:xfrm>
            <a:off x="256165" y="219029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256165" y="3029668"/>
            <a:ext cx="6043244" cy="49985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6615263" y="1406387"/>
            <a:ext cx="2057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allocation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5262" y="2089524"/>
            <a:ext cx="3709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Spectrum assignment</a:t>
            </a:r>
          </a:p>
          <a:p>
            <a:r>
              <a:rPr lang="en-US" dirty="0"/>
              <a:t>(</a:t>
            </a:r>
            <a:r>
              <a:rPr lang="en-US" dirty="0" err="1"/>
              <a:t>InmarSat</a:t>
            </a:r>
            <a:r>
              <a:rPr lang="en-US" dirty="0"/>
              <a:t>, Verizon, AT&amp;T, NPR)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5263" y="3136377"/>
            <a:ext cx="1468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use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6163" y="1340370"/>
            <a:ext cx="699552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FM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55717" y="1340370"/>
            <a:ext cx="2010224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VHF/UHF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0784" y="1341496"/>
            <a:ext cx="766955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33850" y="1341496"/>
            <a:ext cx="1194473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Satellite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645591" y="1342950"/>
            <a:ext cx="834891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Cellular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03666" y="2180866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686497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94816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786254" y="2190298"/>
            <a:ext cx="353575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53369" y="2190298"/>
            <a:ext cx="685459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28320" y="1341660"/>
            <a:ext cx="817270" cy="4998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chemeClr val="tx1"/>
                </a:solidFill>
              </a:rPr>
              <a:t>Military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45591" y="2190298"/>
            <a:ext cx="739991" cy="4998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3664" y="3020236"/>
            <a:ext cx="12573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98719" y="3029668"/>
            <a:ext cx="14135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94815" y="3029668"/>
            <a:ext cx="171470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85902" y="3029668"/>
            <a:ext cx="153924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953369" y="3029668"/>
            <a:ext cx="68545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45591" y="3029668"/>
            <a:ext cx="722189" cy="4998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58A5CB1C-9035-6C4F-9D71-8428DC9BF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2130" y="4086596"/>
            <a:ext cx="6820479" cy="2131822"/>
          </a:xfrm>
        </p:spPr>
        <p:txBody>
          <a:bodyPr/>
          <a:lstStyle/>
          <a:p>
            <a:r>
              <a:rPr lang="en-US" dirty="0"/>
              <a:t>According to FCC dashboard:</a:t>
            </a:r>
          </a:p>
          <a:p>
            <a:pPr lvl="1"/>
            <a:r>
              <a:rPr lang="en-US" dirty="0"/>
              <a:t>A total of 2498MHz (</a:t>
            </a:r>
            <a:r>
              <a:rPr lang="en-US" dirty="0">
                <a:solidFill>
                  <a:srgbClr val="FF0000"/>
                </a:solidFill>
              </a:rPr>
              <a:t>77.3%</a:t>
            </a:r>
            <a:r>
              <a:rPr lang="en-US" dirty="0"/>
              <a:t>) appear </a:t>
            </a:r>
            <a:r>
              <a:rPr lang="en-US" dirty="0">
                <a:solidFill>
                  <a:srgbClr val="FF0000"/>
                </a:solidFill>
              </a:rPr>
              <a:t>unassigned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Assignments are granted to </a:t>
            </a:r>
            <a:r>
              <a:rPr lang="en-US" dirty="0">
                <a:solidFill>
                  <a:srgbClr val="FF0000"/>
                </a:solidFill>
              </a:rPr>
              <a:t>88 unique entities </a:t>
            </a:r>
            <a:r>
              <a:rPr lang="en-US" dirty="0"/>
              <a:t>in Washington.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50%</a:t>
            </a:r>
            <a:r>
              <a:rPr lang="en-US" dirty="0"/>
              <a:t> of all </a:t>
            </a:r>
            <a:r>
              <a:rPr lang="en-US" dirty="0">
                <a:solidFill>
                  <a:srgbClr val="FF0000"/>
                </a:solidFill>
              </a:rPr>
              <a:t>licenses</a:t>
            </a:r>
            <a:r>
              <a:rPr lang="en-US" dirty="0"/>
              <a:t> are owned by </a:t>
            </a:r>
            <a:r>
              <a:rPr lang="en-US" dirty="0">
                <a:solidFill>
                  <a:srgbClr val="FF0000"/>
                </a:solidFill>
              </a:rPr>
              <a:t>10 companies</a:t>
            </a:r>
            <a:r>
              <a:rPr lang="en-US" dirty="0"/>
              <a:t>.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F49F019E-B1FC-2C4E-BB6B-40C303E5C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97" y="4083143"/>
            <a:ext cx="4992833" cy="2183361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2DF9B41-B2F4-E14D-955C-27D668647AC6}"/>
              </a:ext>
            </a:extLst>
          </p:cNvPr>
          <p:cNvSpPr txBox="1"/>
          <p:nvPr/>
        </p:nvSpPr>
        <p:spPr>
          <a:xfrm>
            <a:off x="160593" y="6242227"/>
            <a:ext cx="59323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http://www.fcc.gov/developers/spectrum-dashboard-</a:t>
            </a:r>
            <a:r>
              <a:rPr lang="en-US" sz="1350" dirty="0" err="1"/>
              <a:t>api</a:t>
            </a:r>
            <a:r>
              <a:rPr lang="en-US" sz="1350" dirty="0"/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E9B7D6F-EAC5-BC4B-8E90-4891D6B16EDA}"/>
              </a:ext>
            </a:extLst>
          </p:cNvPr>
          <p:cNvSpPr/>
          <p:nvPr/>
        </p:nvSpPr>
        <p:spPr>
          <a:xfrm>
            <a:off x="6171777" y="6118515"/>
            <a:ext cx="60784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Artificial spectrum scarcity </a:t>
            </a:r>
            <a:r>
              <a:rPr lang="en-US" sz="3200" b="1" dirty="0">
                <a:solidFill>
                  <a:schemeClr val="accent6"/>
                </a:solidFill>
                <a:sym typeface="Wingdings" pitchFamily="2" charset="2"/>
              </a:rPr>
              <a:t></a:t>
            </a:r>
            <a:r>
              <a:rPr lang="en-US" sz="3200" b="1" dirty="0">
                <a:solidFill>
                  <a:schemeClr val="accent6"/>
                </a:solidFill>
              </a:rPr>
              <a:t> DSA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7405A85-A3B9-5B4F-A350-FAF7533A31A5}"/>
              </a:ext>
            </a:extLst>
          </p:cNvPr>
          <p:cNvSpPr/>
          <p:nvPr/>
        </p:nvSpPr>
        <p:spPr>
          <a:xfrm>
            <a:off x="978865" y="4502552"/>
            <a:ext cx="514269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FCD9A9A-BF3F-6441-BCE0-F6C0FE5EB13E}"/>
              </a:ext>
            </a:extLst>
          </p:cNvPr>
          <p:cNvSpPr/>
          <p:nvPr/>
        </p:nvSpPr>
        <p:spPr>
          <a:xfrm>
            <a:off x="1991160" y="4502552"/>
            <a:ext cx="751975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01549A-9181-184C-9891-4529166DC31B}"/>
              </a:ext>
            </a:extLst>
          </p:cNvPr>
          <p:cNvSpPr/>
          <p:nvPr/>
        </p:nvSpPr>
        <p:spPr>
          <a:xfrm>
            <a:off x="2942792" y="4502551"/>
            <a:ext cx="89774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00DB33F-B82A-9C4D-BCB8-1000115557BE}"/>
              </a:ext>
            </a:extLst>
          </p:cNvPr>
          <p:cNvSpPr/>
          <p:nvPr/>
        </p:nvSpPr>
        <p:spPr>
          <a:xfrm>
            <a:off x="3219424" y="4502551"/>
            <a:ext cx="89774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7281F11-FC79-3F49-ACDC-DCA05D83CBA4}"/>
              </a:ext>
            </a:extLst>
          </p:cNvPr>
          <p:cNvSpPr/>
          <p:nvPr/>
        </p:nvSpPr>
        <p:spPr>
          <a:xfrm>
            <a:off x="3393068" y="4502550"/>
            <a:ext cx="102988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F0E8FCB-3FF0-D741-9D19-7FF54EC12F5F}"/>
              </a:ext>
            </a:extLst>
          </p:cNvPr>
          <p:cNvSpPr/>
          <p:nvPr/>
        </p:nvSpPr>
        <p:spPr>
          <a:xfrm>
            <a:off x="3601423" y="4502550"/>
            <a:ext cx="102988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7A7836-ACAC-FF41-B0B0-A21648F7542A}"/>
              </a:ext>
            </a:extLst>
          </p:cNvPr>
          <p:cNvSpPr/>
          <p:nvPr/>
        </p:nvSpPr>
        <p:spPr>
          <a:xfrm>
            <a:off x="3790733" y="4502549"/>
            <a:ext cx="1214765" cy="123849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Dynamic Spectrum Access</a:t>
            </a:r>
          </a:p>
          <a:p>
            <a:r>
              <a:rPr lang="en-US" dirty="0"/>
              <a:t>Cognitive Radio == Software-Defined Radio == Agile Radio</a:t>
            </a:r>
          </a:p>
          <a:p>
            <a:r>
              <a:rPr lang="en-US" dirty="0"/>
              <a:t>Primary users (incumbents, licensed users)</a:t>
            </a:r>
          </a:p>
          <a:p>
            <a:r>
              <a:rPr lang="en-US" dirty="0"/>
              <a:t>Secondary users (unlicensed users)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148" y="4696354"/>
            <a:ext cx="4291888" cy="2035216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2" idx="1"/>
          </p:cNvCxnSpPr>
          <p:nvPr/>
        </p:nvCxnSpPr>
        <p:spPr>
          <a:xfrm flipH="1">
            <a:off x="6134479" y="4707893"/>
            <a:ext cx="1747701" cy="5246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2" idx="1"/>
          </p:cNvCxnSpPr>
          <p:nvPr/>
        </p:nvCxnSpPr>
        <p:spPr>
          <a:xfrm flipH="1">
            <a:off x="6134479" y="4707894"/>
            <a:ext cx="1747701" cy="94902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82180" y="4557852"/>
            <a:ext cx="11651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Primary Users</a:t>
            </a:r>
          </a:p>
        </p:txBody>
      </p:sp>
      <p:cxnSp>
        <p:nvCxnSpPr>
          <p:cNvPr id="15" name="Straight Arrow Connector 14"/>
          <p:cNvCxnSpPr>
            <a:stCxn id="12" idx="1"/>
          </p:cNvCxnSpPr>
          <p:nvPr/>
        </p:nvCxnSpPr>
        <p:spPr>
          <a:xfrm flipH="1">
            <a:off x="5996173" y="4707894"/>
            <a:ext cx="1886007" cy="14017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75376" y="6109607"/>
            <a:ext cx="134972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Secondary Users</a:t>
            </a: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>
          <a:xfrm flipV="1">
            <a:off x="3525104" y="5656916"/>
            <a:ext cx="1565782" cy="60273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065252" y="5383414"/>
            <a:ext cx="1930919" cy="864697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99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22820" y="2218944"/>
            <a:ext cx="93288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Can we </a:t>
            </a:r>
            <a:r>
              <a:rPr lang="en-US" sz="6600" b="1" dirty="0">
                <a:solidFill>
                  <a:srgbClr val="00B050"/>
                </a:solidFill>
              </a:rPr>
              <a:t>reuse</a:t>
            </a:r>
            <a:r>
              <a:rPr lang="en-US" sz="5400" dirty="0"/>
              <a:t> Wi-Fi/LTE, as is, for DSA?</a:t>
            </a:r>
          </a:p>
        </p:txBody>
      </p:sp>
    </p:spTree>
    <p:extLst>
      <p:ext uri="{BB962C8B-B14F-4D97-AF65-F5344CB8AC3E}">
        <p14:creationId xmlns:p14="http://schemas.microsoft.com/office/powerpoint/2010/main" val="12070788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F01EF-991B-764A-8BB0-6536B69D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013"/>
            <a:ext cx="10515600" cy="1325563"/>
          </a:xfrm>
        </p:spPr>
        <p:txBody>
          <a:bodyPr/>
          <a:lstStyle/>
          <a:p>
            <a:r>
              <a:rPr lang="en-US" dirty="0"/>
              <a:t>Conventional vs. DSA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21540-9DE5-664C-B935-52CD22A1A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1288599"/>
            <a:ext cx="11266714" cy="5823404"/>
          </a:xfrm>
        </p:spPr>
        <p:txBody>
          <a:bodyPr>
            <a:normAutofit/>
          </a:bodyPr>
          <a:lstStyle/>
          <a:p>
            <a:r>
              <a:rPr lang="en-US" dirty="0"/>
              <a:t>The case for Wi-Fi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06451E-D9EE-864E-8E12-ABB39AA78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113" y="2298183"/>
            <a:ext cx="2159000" cy="215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C4396D-4417-7545-A502-35BA7A9AF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8358" y1="64341" x2="68358" y2="64341"/>
                        <a14:foregroundMark x1="75522" y1="63566" x2="75522" y2="6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1441" y="1900286"/>
            <a:ext cx="4254500" cy="3276600"/>
          </a:xfrm>
          <a:prstGeom prst="rect">
            <a:avLst/>
          </a:prstGeom>
        </p:spPr>
      </p:pic>
      <p:sp>
        <p:nvSpPr>
          <p:cNvPr id="7" name="Can 6">
            <a:extLst>
              <a:ext uri="{FF2B5EF4-FFF2-40B4-BE49-F238E27FC236}">
                <a16:creationId xmlns:a16="http://schemas.microsoft.com/office/drawing/2014/main" id="{443ABF96-27B1-3B48-BE4C-DE6F61DA144E}"/>
              </a:ext>
            </a:extLst>
          </p:cNvPr>
          <p:cNvSpPr/>
          <p:nvPr/>
        </p:nvSpPr>
        <p:spPr>
          <a:xfrm rot="5400000">
            <a:off x="5861557" y="-42928"/>
            <a:ext cx="508000" cy="6360888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685BA3-6FA3-1146-A5F4-7DE49876FE66}"/>
              </a:ext>
            </a:extLst>
          </p:cNvPr>
          <p:cNvSpPr txBox="1"/>
          <p:nvPr/>
        </p:nvSpPr>
        <p:spPr>
          <a:xfrm>
            <a:off x="2953258" y="3538586"/>
            <a:ext cx="62113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Fixed channel width (e.g. 20, 40, 80, 160MHz)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Operation in predetermined (ISM) bands only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1C5F0D0-5905-2249-B1E5-A63918C3B64E}"/>
              </a:ext>
            </a:extLst>
          </p:cNvPr>
          <p:cNvCxnSpPr>
            <a:cxnSpLocks/>
          </p:cNvCxnSpPr>
          <p:nvPr/>
        </p:nvCxnSpPr>
        <p:spPr>
          <a:xfrm flipV="1">
            <a:off x="93941" y="4731351"/>
            <a:ext cx="2082800" cy="1458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895C88F-7BAE-FC40-A935-0F3E63FF8FC4}"/>
              </a:ext>
            </a:extLst>
          </p:cNvPr>
          <p:cNvCxnSpPr>
            <a:cxnSpLocks/>
          </p:cNvCxnSpPr>
          <p:nvPr/>
        </p:nvCxnSpPr>
        <p:spPr>
          <a:xfrm>
            <a:off x="93941" y="6190037"/>
            <a:ext cx="4259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9F5E95-BCB0-4947-A452-95692DEACF20}"/>
              </a:ext>
            </a:extLst>
          </p:cNvPr>
          <p:cNvCxnSpPr/>
          <p:nvPr/>
        </p:nvCxnSpPr>
        <p:spPr>
          <a:xfrm>
            <a:off x="754341" y="5761865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495D5A8-CC39-DF42-85CF-61129A419E4D}"/>
              </a:ext>
            </a:extLst>
          </p:cNvPr>
          <p:cNvCxnSpPr>
            <a:cxnSpLocks/>
          </p:cNvCxnSpPr>
          <p:nvPr/>
        </p:nvCxnSpPr>
        <p:spPr>
          <a:xfrm flipV="1">
            <a:off x="921255" y="4738608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F6D8AB-C5B8-0541-B197-9DC1F859F8C6}"/>
              </a:ext>
            </a:extLst>
          </p:cNvPr>
          <p:cNvCxnSpPr>
            <a:cxnSpLocks/>
          </p:cNvCxnSpPr>
          <p:nvPr/>
        </p:nvCxnSpPr>
        <p:spPr>
          <a:xfrm flipV="1">
            <a:off x="1726798" y="4745865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FDD351-CE67-4841-BAD7-DECEA5F71236}"/>
              </a:ext>
            </a:extLst>
          </p:cNvPr>
          <p:cNvCxnSpPr>
            <a:cxnSpLocks/>
          </p:cNvCxnSpPr>
          <p:nvPr/>
        </p:nvCxnSpPr>
        <p:spPr>
          <a:xfrm flipV="1">
            <a:off x="2554112" y="4745865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5FCCB3C-FC49-3A40-A404-8F25316ED407}"/>
              </a:ext>
            </a:extLst>
          </p:cNvPr>
          <p:cNvCxnSpPr>
            <a:cxnSpLocks/>
          </p:cNvCxnSpPr>
          <p:nvPr/>
        </p:nvCxnSpPr>
        <p:spPr>
          <a:xfrm flipV="1">
            <a:off x="3381426" y="4753122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719CE6-BC4A-8F45-A75E-F1ABD0BA8363}"/>
              </a:ext>
            </a:extLst>
          </p:cNvPr>
          <p:cNvCxnSpPr/>
          <p:nvPr/>
        </p:nvCxnSpPr>
        <p:spPr>
          <a:xfrm>
            <a:off x="1298627" y="5319179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18B7F9-DCB9-1543-B456-F4D232F8D5AE}"/>
              </a:ext>
            </a:extLst>
          </p:cNvPr>
          <p:cNvCxnSpPr/>
          <p:nvPr/>
        </p:nvCxnSpPr>
        <p:spPr>
          <a:xfrm>
            <a:off x="1962655" y="4883751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EAB7A6E-5384-5A46-A5D2-FD5B77C9F291}"/>
              </a:ext>
            </a:extLst>
          </p:cNvPr>
          <p:cNvSpPr txBox="1"/>
          <p:nvPr/>
        </p:nvSpPr>
        <p:spPr>
          <a:xfrm>
            <a:off x="3595512" y="622632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301932-96D9-EE40-BE0E-351D54E703D4}"/>
              </a:ext>
            </a:extLst>
          </p:cNvPr>
          <p:cNvSpPr txBox="1"/>
          <p:nvPr/>
        </p:nvSpPr>
        <p:spPr>
          <a:xfrm rot="19412441">
            <a:off x="895128" y="4799229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E79FD39-0CB9-EC44-9C69-070E5EB4981C}"/>
              </a:ext>
            </a:extLst>
          </p:cNvPr>
          <p:cNvCxnSpPr>
            <a:cxnSpLocks/>
          </p:cNvCxnSpPr>
          <p:nvPr/>
        </p:nvCxnSpPr>
        <p:spPr>
          <a:xfrm flipV="1">
            <a:off x="6237112" y="4731351"/>
            <a:ext cx="2082800" cy="1458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FB20187-D0B4-604E-8991-5944D3553FAD}"/>
              </a:ext>
            </a:extLst>
          </p:cNvPr>
          <p:cNvCxnSpPr>
            <a:cxnSpLocks/>
          </p:cNvCxnSpPr>
          <p:nvPr/>
        </p:nvCxnSpPr>
        <p:spPr>
          <a:xfrm>
            <a:off x="6237112" y="6190037"/>
            <a:ext cx="4259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9833E40-51C6-4847-B1AC-46F7FB95B5BB}"/>
              </a:ext>
            </a:extLst>
          </p:cNvPr>
          <p:cNvCxnSpPr/>
          <p:nvPr/>
        </p:nvCxnSpPr>
        <p:spPr>
          <a:xfrm>
            <a:off x="6897512" y="5761865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1FF0025-A986-FE40-A7F8-A4CA53B5FC36}"/>
              </a:ext>
            </a:extLst>
          </p:cNvPr>
          <p:cNvCxnSpPr>
            <a:cxnSpLocks/>
          </p:cNvCxnSpPr>
          <p:nvPr/>
        </p:nvCxnSpPr>
        <p:spPr>
          <a:xfrm flipV="1">
            <a:off x="7064426" y="4738608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BB7C05-BA96-2747-A2D7-07A875B213CF}"/>
              </a:ext>
            </a:extLst>
          </p:cNvPr>
          <p:cNvCxnSpPr>
            <a:cxnSpLocks/>
          </p:cNvCxnSpPr>
          <p:nvPr/>
        </p:nvCxnSpPr>
        <p:spPr>
          <a:xfrm flipV="1">
            <a:off x="7869969" y="4745865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50F1515-7FC7-4F4B-81D0-88B9F8180DD5}"/>
              </a:ext>
            </a:extLst>
          </p:cNvPr>
          <p:cNvCxnSpPr>
            <a:cxnSpLocks/>
          </p:cNvCxnSpPr>
          <p:nvPr/>
        </p:nvCxnSpPr>
        <p:spPr>
          <a:xfrm flipV="1">
            <a:off x="8697283" y="4745865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8994A1-34DE-A641-A3D9-894A9BDFBEBC}"/>
              </a:ext>
            </a:extLst>
          </p:cNvPr>
          <p:cNvCxnSpPr>
            <a:cxnSpLocks/>
          </p:cNvCxnSpPr>
          <p:nvPr/>
        </p:nvCxnSpPr>
        <p:spPr>
          <a:xfrm flipV="1">
            <a:off x="9524597" y="4753122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E7BF6FF-2E9C-BE44-BFDB-CAEF5B2E98A0}"/>
              </a:ext>
            </a:extLst>
          </p:cNvPr>
          <p:cNvCxnSpPr/>
          <p:nvPr/>
        </p:nvCxnSpPr>
        <p:spPr>
          <a:xfrm>
            <a:off x="7441798" y="5319179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6B891A-A5D0-9E41-A204-F95681E62342}"/>
              </a:ext>
            </a:extLst>
          </p:cNvPr>
          <p:cNvCxnSpPr/>
          <p:nvPr/>
        </p:nvCxnSpPr>
        <p:spPr>
          <a:xfrm>
            <a:off x="8105826" y="4883751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E813B86-1989-1A44-9ED9-1632E6DE4A7D}"/>
              </a:ext>
            </a:extLst>
          </p:cNvPr>
          <p:cNvSpPr txBox="1"/>
          <p:nvPr/>
        </p:nvSpPr>
        <p:spPr>
          <a:xfrm>
            <a:off x="9738683" y="622632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853B7E-8882-564C-A883-C5FE5A4B2CE1}"/>
              </a:ext>
            </a:extLst>
          </p:cNvPr>
          <p:cNvSpPr txBox="1"/>
          <p:nvPr/>
        </p:nvSpPr>
        <p:spPr>
          <a:xfrm rot="19412441">
            <a:off x="7038299" y="4799229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23189F53-0236-0749-9B10-9D313CF1E392}"/>
              </a:ext>
            </a:extLst>
          </p:cNvPr>
          <p:cNvSpPr/>
          <p:nvPr/>
        </p:nvSpPr>
        <p:spPr>
          <a:xfrm>
            <a:off x="115266" y="5754607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arallelogram 33">
            <a:extLst>
              <a:ext uri="{FF2B5EF4-FFF2-40B4-BE49-F238E27FC236}">
                <a16:creationId xmlns:a16="http://schemas.microsoft.com/office/drawing/2014/main" id="{FFDA32E7-B9B0-2D45-9D1D-0FCB012AF85E}"/>
              </a:ext>
            </a:extLst>
          </p:cNvPr>
          <p:cNvSpPr/>
          <p:nvPr/>
        </p:nvSpPr>
        <p:spPr>
          <a:xfrm>
            <a:off x="930645" y="575357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1F84227F-D703-5844-BA04-3F45DE2DD62F}"/>
              </a:ext>
            </a:extLst>
          </p:cNvPr>
          <p:cNvSpPr/>
          <p:nvPr/>
        </p:nvSpPr>
        <p:spPr>
          <a:xfrm>
            <a:off x="1763747" y="575241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28E3D679-135D-5F45-AA1F-C778C10428F9}"/>
              </a:ext>
            </a:extLst>
          </p:cNvPr>
          <p:cNvSpPr/>
          <p:nvPr/>
        </p:nvSpPr>
        <p:spPr>
          <a:xfrm>
            <a:off x="2592982" y="575817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A2FF3A94-00B9-8E4E-A7BC-2948D04A5CE1}"/>
              </a:ext>
            </a:extLst>
          </p:cNvPr>
          <p:cNvSpPr/>
          <p:nvPr/>
        </p:nvSpPr>
        <p:spPr>
          <a:xfrm>
            <a:off x="6227024" y="576186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DBB76CF7-F2E4-B746-9439-7C927A6F8752}"/>
              </a:ext>
            </a:extLst>
          </p:cNvPr>
          <p:cNvSpPr/>
          <p:nvPr/>
        </p:nvSpPr>
        <p:spPr>
          <a:xfrm>
            <a:off x="7042403" y="576083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arallelogram 38">
            <a:extLst>
              <a:ext uri="{FF2B5EF4-FFF2-40B4-BE49-F238E27FC236}">
                <a16:creationId xmlns:a16="http://schemas.microsoft.com/office/drawing/2014/main" id="{39070D81-4E38-154E-9A5C-C5FAEF30E70B}"/>
              </a:ext>
            </a:extLst>
          </p:cNvPr>
          <p:cNvSpPr/>
          <p:nvPr/>
        </p:nvSpPr>
        <p:spPr>
          <a:xfrm>
            <a:off x="7875505" y="575967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Parallelogram 39">
            <a:extLst>
              <a:ext uri="{FF2B5EF4-FFF2-40B4-BE49-F238E27FC236}">
                <a16:creationId xmlns:a16="http://schemas.microsoft.com/office/drawing/2014/main" id="{81342DB8-4DAE-2044-9079-40755B35F4F4}"/>
              </a:ext>
            </a:extLst>
          </p:cNvPr>
          <p:cNvSpPr/>
          <p:nvPr/>
        </p:nvSpPr>
        <p:spPr>
          <a:xfrm>
            <a:off x="8704740" y="576543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DDF8AB24-7D61-194F-B809-3553A33843AB}"/>
              </a:ext>
            </a:extLst>
          </p:cNvPr>
          <p:cNvSpPr/>
          <p:nvPr/>
        </p:nvSpPr>
        <p:spPr>
          <a:xfrm>
            <a:off x="729818" y="5325947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514EF21C-6501-5948-A1A9-97C61A445227}"/>
              </a:ext>
            </a:extLst>
          </p:cNvPr>
          <p:cNvSpPr/>
          <p:nvPr/>
        </p:nvSpPr>
        <p:spPr>
          <a:xfrm>
            <a:off x="1545197" y="532491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arallelogram 42">
            <a:extLst>
              <a:ext uri="{FF2B5EF4-FFF2-40B4-BE49-F238E27FC236}">
                <a16:creationId xmlns:a16="http://schemas.microsoft.com/office/drawing/2014/main" id="{83FBB50D-EECD-8545-AE37-920E0AA27F45}"/>
              </a:ext>
            </a:extLst>
          </p:cNvPr>
          <p:cNvSpPr/>
          <p:nvPr/>
        </p:nvSpPr>
        <p:spPr>
          <a:xfrm>
            <a:off x="2378299" y="532375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B1D035A9-7E90-064E-9CC2-FE4F906EE425}"/>
              </a:ext>
            </a:extLst>
          </p:cNvPr>
          <p:cNvSpPr/>
          <p:nvPr/>
        </p:nvSpPr>
        <p:spPr>
          <a:xfrm>
            <a:off x="3207534" y="532951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1F9A15F0-EA42-4141-A30C-576A7A168F9B}"/>
              </a:ext>
            </a:extLst>
          </p:cNvPr>
          <p:cNvSpPr/>
          <p:nvPr/>
        </p:nvSpPr>
        <p:spPr>
          <a:xfrm>
            <a:off x="6841576" y="5333205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1B872791-DA79-5C46-9E33-61C905BB00A5}"/>
              </a:ext>
            </a:extLst>
          </p:cNvPr>
          <p:cNvSpPr/>
          <p:nvPr/>
        </p:nvSpPr>
        <p:spPr>
          <a:xfrm>
            <a:off x="7656955" y="533217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arallelogram 46">
            <a:extLst>
              <a:ext uri="{FF2B5EF4-FFF2-40B4-BE49-F238E27FC236}">
                <a16:creationId xmlns:a16="http://schemas.microsoft.com/office/drawing/2014/main" id="{5F76503F-9740-B04C-AE73-BB0C60199074}"/>
              </a:ext>
            </a:extLst>
          </p:cNvPr>
          <p:cNvSpPr/>
          <p:nvPr/>
        </p:nvSpPr>
        <p:spPr>
          <a:xfrm>
            <a:off x="8490057" y="533101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CC9E970C-13A7-2B4A-AB35-C3759FB8B0D5}"/>
              </a:ext>
            </a:extLst>
          </p:cNvPr>
          <p:cNvSpPr/>
          <p:nvPr/>
        </p:nvSpPr>
        <p:spPr>
          <a:xfrm>
            <a:off x="9319292" y="533677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846ABBC4-8DF6-F04F-86D8-FC07C503B6C9}"/>
              </a:ext>
            </a:extLst>
          </p:cNvPr>
          <p:cNvSpPr/>
          <p:nvPr/>
        </p:nvSpPr>
        <p:spPr>
          <a:xfrm>
            <a:off x="1353653" y="4887836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Parallelogram 49">
            <a:extLst>
              <a:ext uri="{FF2B5EF4-FFF2-40B4-BE49-F238E27FC236}">
                <a16:creationId xmlns:a16="http://schemas.microsoft.com/office/drawing/2014/main" id="{2A28BA69-C99E-3847-9D2D-00586C2E396A}"/>
              </a:ext>
            </a:extLst>
          </p:cNvPr>
          <p:cNvSpPr/>
          <p:nvPr/>
        </p:nvSpPr>
        <p:spPr>
          <a:xfrm>
            <a:off x="2169032" y="488680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Parallelogram 50">
            <a:extLst>
              <a:ext uri="{FF2B5EF4-FFF2-40B4-BE49-F238E27FC236}">
                <a16:creationId xmlns:a16="http://schemas.microsoft.com/office/drawing/2014/main" id="{C5C02B1D-4BD9-E145-9A99-0D4737D26AFB}"/>
              </a:ext>
            </a:extLst>
          </p:cNvPr>
          <p:cNvSpPr/>
          <p:nvPr/>
        </p:nvSpPr>
        <p:spPr>
          <a:xfrm>
            <a:off x="3002134" y="488564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arallelogram 51">
            <a:extLst>
              <a:ext uri="{FF2B5EF4-FFF2-40B4-BE49-F238E27FC236}">
                <a16:creationId xmlns:a16="http://schemas.microsoft.com/office/drawing/2014/main" id="{71A46A18-DAA3-9746-A88D-C387A2154F1A}"/>
              </a:ext>
            </a:extLst>
          </p:cNvPr>
          <p:cNvSpPr/>
          <p:nvPr/>
        </p:nvSpPr>
        <p:spPr>
          <a:xfrm>
            <a:off x="3831369" y="489140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arallelogram 52">
            <a:extLst>
              <a:ext uri="{FF2B5EF4-FFF2-40B4-BE49-F238E27FC236}">
                <a16:creationId xmlns:a16="http://schemas.microsoft.com/office/drawing/2014/main" id="{FCEC3D15-B9CD-0B49-9BC0-781E6A314D0A}"/>
              </a:ext>
            </a:extLst>
          </p:cNvPr>
          <p:cNvSpPr/>
          <p:nvPr/>
        </p:nvSpPr>
        <p:spPr>
          <a:xfrm>
            <a:off x="7465411" y="489509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09ECE324-BC33-FF45-892A-CAC29D21C238}"/>
              </a:ext>
            </a:extLst>
          </p:cNvPr>
          <p:cNvSpPr/>
          <p:nvPr/>
        </p:nvSpPr>
        <p:spPr>
          <a:xfrm>
            <a:off x="8280790" y="489406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Parallelogram 54">
            <a:extLst>
              <a:ext uri="{FF2B5EF4-FFF2-40B4-BE49-F238E27FC236}">
                <a16:creationId xmlns:a16="http://schemas.microsoft.com/office/drawing/2014/main" id="{7F313A01-E179-C941-AEED-A801B4F39AA4}"/>
              </a:ext>
            </a:extLst>
          </p:cNvPr>
          <p:cNvSpPr/>
          <p:nvPr/>
        </p:nvSpPr>
        <p:spPr>
          <a:xfrm>
            <a:off x="9113892" y="4892901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4A9425E4-0DCC-BB4A-A365-1883C27E1170}"/>
              </a:ext>
            </a:extLst>
          </p:cNvPr>
          <p:cNvSpPr/>
          <p:nvPr/>
        </p:nvSpPr>
        <p:spPr>
          <a:xfrm>
            <a:off x="9943127" y="489866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an 56">
            <a:extLst>
              <a:ext uri="{FF2B5EF4-FFF2-40B4-BE49-F238E27FC236}">
                <a16:creationId xmlns:a16="http://schemas.microsoft.com/office/drawing/2014/main" id="{351BB9E6-EE9E-BB49-9950-3E57C042A453}"/>
              </a:ext>
            </a:extLst>
          </p:cNvPr>
          <p:cNvSpPr/>
          <p:nvPr/>
        </p:nvSpPr>
        <p:spPr>
          <a:xfrm rot="5400000">
            <a:off x="5574938" y="-348693"/>
            <a:ext cx="1024291" cy="6464419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an 57">
            <a:extLst>
              <a:ext uri="{FF2B5EF4-FFF2-40B4-BE49-F238E27FC236}">
                <a16:creationId xmlns:a16="http://schemas.microsoft.com/office/drawing/2014/main" id="{005211A5-C3B4-AA4B-8DC2-EBB933C8751E}"/>
              </a:ext>
            </a:extLst>
          </p:cNvPr>
          <p:cNvSpPr/>
          <p:nvPr/>
        </p:nvSpPr>
        <p:spPr>
          <a:xfrm rot="5400000">
            <a:off x="5314500" y="-734605"/>
            <a:ext cx="1563001" cy="6697534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9121A8-0FFF-E641-858B-881DA47533CF}"/>
              </a:ext>
            </a:extLst>
          </p:cNvPr>
          <p:cNvCxnSpPr>
            <a:cxnSpLocks/>
          </p:cNvCxnSpPr>
          <p:nvPr/>
        </p:nvCxnSpPr>
        <p:spPr>
          <a:xfrm flipV="1">
            <a:off x="116114" y="3857953"/>
            <a:ext cx="2082800" cy="1458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164813A-2E90-F042-B4C7-C7C24F6BA4B7}"/>
              </a:ext>
            </a:extLst>
          </p:cNvPr>
          <p:cNvCxnSpPr>
            <a:cxnSpLocks/>
          </p:cNvCxnSpPr>
          <p:nvPr/>
        </p:nvCxnSpPr>
        <p:spPr>
          <a:xfrm>
            <a:off x="116114" y="5316639"/>
            <a:ext cx="4259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307767-C88B-024D-B58B-BF20D837D785}"/>
              </a:ext>
            </a:extLst>
          </p:cNvPr>
          <p:cNvCxnSpPr/>
          <p:nvPr/>
        </p:nvCxnSpPr>
        <p:spPr>
          <a:xfrm>
            <a:off x="776514" y="4888467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4F78B6B-27F7-BF48-8844-92400159E54F}"/>
              </a:ext>
            </a:extLst>
          </p:cNvPr>
          <p:cNvCxnSpPr>
            <a:cxnSpLocks/>
          </p:cNvCxnSpPr>
          <p:nvPr/>
        </p:nvCxnSpPr>
        <p:spPr>
          <a:xfrm flipV="1">
            <a:off x="943428" y="3865210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4946642-6609-9E46-AC26-6BBF97DFB56F}"/>
              </a:ext>
            </a:extLst>
          </p:cNvPr>
          <p:cNvCxnSpPr>
            <a:cxnSpLocks/>
          </p:cNvCxnSpPr>
          <p:nvPr/>
        </p:nvCxnSpPr>
        <p:spPr>
          <a:xfrm flipV="1">
            <a:off x="1748971" y="3872467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E93105-59BB-4B4E-9965-7D62213DE6CC}"/>
              </a:ext>
            </a:extLst>
          </p:cNvPr>
          <p:cNvCxnSpPr>
            <a:cxnSpLocks/>
          </p:cNvCxnSpPr>
          <p:nvPr/>
        </p:nvCxnSpPr>
        <p:spPr>
          <a:xfrm flipV="1">
            <a:off x="2576285" y="3872467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345FE3-C5B8-F341-951F-C1E353A9C1FF}"/>
              </a:ext>
            </a:extLst>
          </p:cNvPr>
          <p:cNvCxnSpPr>
            <a:cxnSpLocks/>
          </p:cNvCxnSpPr>
          <p:nvPr/>
        </p:nvCxnSpPr>
        <p:spPr>
          <a:xfrm flipV="1">
            <a:off x="3403599" y="3879724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BEBBF2E-8967-CB40-B1D8-CA6E72552A01}"/>
              </a:ext>
            </a:extLst>
          </p:cNvPr>
          <p:cNvCxnSpPr/>
          <p:nvPr/>
        </p:nvCxnSpPr>
        <p:spPr>
          <a:xfrm>
            <a:off x="1320800" y="4445781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8F1952-F705-204B-928E-87D2A94AC4C2}"/>
              </a:ext>
            </a:extLst>
          </p:cNvPr>
          <p:cNvCxnSpPr/>
          <p:nvPr/>
        </p:nvCxnSpPr>
        <p:spPr>
          <a:xfrm>
            <a:off x="1984828" y="4010353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9EB4B98-EA09-474D-A431-0AE4E522DFE9}"/>
              </a:ext>
            </a:extLst>
          </p:cNvPr>
          <p:cNvSpPr txBox="1"/>
          <p:nvPr/>
        </p:nvSpPr>
        <p:spPr>
          <a:xfrm>
            <a:off x="3617685" y="535292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0E353A4-0DEC-744D-82A7-F0F554AE4596}"/>
              </a:ext>
            </a:extLst>
          </p:cNvPr>
          <p:cNvSpPr txBox="1"/>
          <p:nvPr/>
        </p:nvSpPr>
        <p:spPr>
          <a:xfrm rot="19412441">
            <a:off x="917301" y="3925831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66FB43EF-8893-6848-B109-40E1629498A8}"/>
              </a:ext>
            </a:extLst>
          </p:cNvPr>
          <p:cNvSpPr/>
          <p:nvPr/>
        </p:nvSpPr>
        <p:spPr>
          <a:xfrm>
            <a:off x="941322" y="4876550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CE02FC1-E596-9F40-AEDB-376AC118CD82}"/>
              </a:ext>
            </a:extLst>
          </p:cNvPr>
          <p:cNvCxnSpPr>
            <a:cxnSpLocks/>
          </p:cNvCxnSpPr>
          <p:nvPr/>
        </p:nvCxnSpPr>
        <p:spPr>
          <a:xfrm flipV="1">
            <a:off x="6259285" y="3857953"/>
            <a:ext cx="2082800" cy="14586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07C857-70AA-434E-A3BC-B3C41C36877E}"/>
              </a:ext>
            </a:extLst>
          </p:cNvPr>
          <p:cNvCxnSpPr>
            <a:cxnSpLocks/>
          </p:cNvCxnSpPr>
          <p:nvPr/>
        </p:nvCxnSpPr>
        <p:spPr>
          <a:xfrm>
            <a:off x="6259285" y="5316639"/>
            <a:ext cx="425994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7A6CE52-52A8-C449-8EF4-99C3D0C949E8}"/>
              </a:ext>
            </a:extLst>
          </p:cNvPr>
          <p:cNvCxnSpPr/>
          <p:nvPr/>
        </p:nvCxnSpPr>
        <p:spPr>
          <a:xfrm>
            <a:off x="6919685" y="4888467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CC9F18D-24FD-A14B-AD72-2403AADC1DEC}"/>
              </a:ext>
            </a:extLst>
          </p:cNvPr>
          <p:cNvCxnSpPr>
            <a:cxnSpLocks/>
          </p:cNvCxnSpPr>
          <p:nvPr/>
        </p:nvCxnSpPr>
        <p:spPr>
          <a:xfrm flipV="1">
            <a:off x="7086599" y="3865210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3539A7-D3A2-6F4A-B64D-F9151A05C6B6}"/>
              </a:ext>
            </a:extLst>
          </p:cNvPr>
          <p:cNvCxnSpPr>
            <a:cxnSpLocks/>
          </p:cNvCxnSpPr>
          <p:nvPr/>
        </p:nvCxnSpPr>
        <p:spPr>
          <a:xfrm flipV="1">
            <a:off x="7892142" y="3872467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D53B2D-20C7-1040-BE6A-24F633E39454}"/>
              </a:ext>
            </a:extLst>
          </p:cNvPr>
          <p:cNvCxnSpPr>
            <a:cxnSpLocks/>
          </p:cNvCxnSpPr>
          <p:nvPr/>
        </p:nvCxnSpPr>
        <p:spPr>
          <a:xfrm flipV="1">
            <a:off x="8719456" y="3872467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0C627C7-FC66-6049-BB55-1CE5DD5EFDC9}"/>
              </a:ext>
            </a:extLst>
          </p:cNvPr>
          <p:cNvCxnSpPr>
            <a:cxnSpLocks/>
          </p:cNvCxnSpPr>
          <p:nvPr/>
        </p:nvCxnSpPr>
        <p:spPr>
          <a:xfrm flipV="1">
            <a:off x="9546770" y="3879724"/>
            <a:ext cx="2082800" cy="14514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4943CC-856C-F044-8E61-7646DBBA3B1D}"/>
              </a:ext>
            </a:extLst>
          </p:cNvPr>
          <p:cNvCxnSpPr/>
          <p:nvPr/>
        </p:nvCxnSpPr>
        <p:spPr>
          <a:xfrm>
            <a:off x="7463971" y="4445781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13AAE6-EED2-9F4E-8874-709B70A0BCD5}"/>
              </a:ext>
            </a:extLst>
          </p:cNvPr>
          <p:cNvCxnSpPr/>
          <p:nvPr/>
        </p:nvCxnSpPr>
        <p:spPr>
          <a:xfrm>
            <a:off x="8127999" y="4010353"/>
            <a:ext cx="386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B45F0C8-8F85-264F-867C-254FB9885D2E}"/>
              </a:ext>
            </a:extLst>
          </p:cNvPr>
          <p:cNvSpPr txBox="1"/>
          <p:nvPr/>
        </p:nvSpPr>
        <p:spPr>
          <a:xfrm>
            <a:off x="9760856" y="535292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EF3FAF7-6BA8-0249-8EC8-50B928FAF057}"/>
              </a:ext>
            </a:extLst>
          </p:cNvPr>
          <p:cNvSpPr txBox="1"/>
          <p:nvPr/>
        </p:nvSpPr>
        <p:spPr>
          <a:xfrm rot="19412441">
            <a:off x="7060472" y="3925831"/>
            <a:ext cx="116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</a:t>
            </a: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42ADE745-6B90-0641-B66C-BAAF3DC4CCCA}"/>
              </a:ext>
            </a:extLst>
          </p:cNvPr>
          <p:cNvSpPr/>
          <p:nvPr/>
        </p:nvSpPr>
        <p:spPr>
          <a:xfrm>
            <a:off x="8348289" y="4020468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C8FBAC06-9CA1-574C-A046-502E62E17E8F}"/>
              </a:ext>
            </a:extLst>
          </p:cNvPr>
          <p:cNvSpPr/>
          <p:nvPr/>
        </p:nvSpPr>
        <p:spPr>
          <a:xfrm>
            <a:off x="7523550" y="4016448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Parallelogram 36">
            <a:extLst>
              <a:ext uri="{FF2B5EF4-FFF2-40B4-BE49-F238E27FC236}">
                <a16:creationId xmlns:a16="http://schemas.microsoft.com/office/drawing/2014/main" id="{2CF4CBBB-D9E3-AD47-A4B7-91B3947AF049}"/>
              </a:ext>
            </a:extLst>
          </p:cNvPr>
          <p:cNvSpPr/>
          <p:nvPr/>
        </p:nvSpPr>
        <p:spPr>
          <a:xfrm>
            <a:off x="137885" y="4867477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09B2FCD3-58FC-B247-A894-2CC184923F27}"/>
              </a:ext>
            </a:extLst>
          </p:cNvPr>
          <p:cNvSpPr/>
          <p:nvPr/>
        </p:nvSpPr>
        <p:spPr>
          <a:xfrm>
            <a:off x="1770741" y="4876549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994F59F-3203-9549-9EBF-0A774F2D0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650" y="1360251"/>
            <a:ext cx="2159000" cy="2159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31198ED-DAE0-424D-B2A3-A2A222E64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8358" y1="64341" x2="68358" y2="64341"/>
                        <a14:foregroundMark x1="75522" y1="63566" x2="75522" y2="635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1978" y="962354"/>
            <a:ext cx="4254500" cy="3276600"/>
          </a:xfrm>
          <a:prstGeom prst="rect">
            <a:avLst/>
          </a:prstGeom>
        </p:spPr>
      </p:pic>
      <p:sp>
        <p:nvSpPr>
          <p:cNvPr id="42" name="Can 41">
            <a:extLst>
              <a:ext uri="{FF2B5EF4-FFF2-40B4-BE49-F238E27FC236}">
                <a16:creationId xmlns:a16="http://schemas.microsoft.com/office/drawing/2014/main" id="{C2FF843D-B749-D546-BE23-AA08114F1C1A}"/>
              </a:ext>
            </a:extLst>
          </p:cNvPr>
          <p:cNvSpPr/>
          <p:nvPr/>
        </p:nvSpPr>
        <p:spPr>
          <a:xfrm rot="5400000">
            <a:off x="3854007" y="1684122"/>
            <a:ext cx="508000" cy="1479526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Parallelogram 48">
            <a:extLst>
              <a:ext uri="{FF2B5EF4-FFF2-40B4-BE49-F238E27FC236}">
                <a16:creationId xmlns:a16="http://schemas.microsoft.com/office/drawing/2014/main" id="{2430558B-5A75-C641-BF0D-3A4F1A813122}"/>
              </a:ext>
            </a:extLst>
          </p:cNvPr>
          <p:cNvSpPr/>
          <p:nvPr/>
        </p:nvSpPr>
        <p:spPr>
          <a:xfrm>
            <a:off x="7917865" y="4877581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itle 52">
            <a:extLst>
              <a:ext uri="{FF2B5EF4-FFF2-40B4-BE49-F238E27FC236}">
                <a16:creationId xmlns:a16="http://schemas.microsoft.com/office/drawing/2014/main" id="{6A764A39-FD2C-2A4E-BE34-5F87ECC7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618" y="102384"/>
            <a:ext cx="10515600" cy="1325563"/>
          </a:xfrm>
        </p:spPr>
        <p:txBody>
          <a:bodyPr/>
          <a:lstStyle/>
          <a:p>
            <a:r>
              <a:rPr lang="en-US" dirty="0"/>
              <a:t>Conventional vs. DSA</a:t>
            </a:r>
          </a:p>
        </p:txBody>
      </p:sp>
      <p:sp>
        <p:nvSpPr>
          <p:cNvPr id="54" name="Parallelogram 53">
            <a:extLst>
              <a:ext uri="{FF2B5EF4-FFF2-40B4-BE49-F238E27FC236}">
                <a16:creationId xmlns:a16="http://schemas.microsoft.com/office/drawing/2014/main" id="{135A6E94-0954-0744-BF10-B2BB53F3A528}"/>
              </a:ext>
            </a:extLst>
          </p:cNvPr>
          <p:cNvSpPr/>
          <p:nvPr/>
        </p:nvSpPr>
        <p:spPr>
          <a:xfrm>
            <a:off x="177799" y="5775403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D0F7AF1-B78C-5C4B-83A3-B963A86F042D}"/>
              </a:ext>
            </a:extLst>
          </p:cNvPr>
          <p:cNvSpPr txBox="1"/>
          <p:nvPr/>
        </p:nvSpPr>
        <p:spPr>
          <a:xfrm>
            <a:off x="1417818" y="5876224"/>
            <a:ext cx="4480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occupied by licensed (primary) user</a:t>
            </a:r>
          </a:p>
        </p:txBody>
      </p:sp>
      <p:sp>
        <p:nvSpPr>
          <p:cNvPr id="56" name="Parallelogram 55">
            <a:extLst>
              <a:ext uri="{FF2B5EF4-FFF2-40B4-BE49-F238E27FC236}">
                <a16:creationId xmlns:a16="http://schemas.microsoft.com/office/drawing/2014/main" id="{7A5BA570-7956-4044-A8E2-27DC5B6D3357}"/>
              </a:ext>
            </a:extLst>
          </p:cNvPr>
          <p:cNvSpPr/>
          <p:nvPr/>
        </p:nvSpPr>
        <p:spPr>
          <a:xfrm>
            <a:off x="177799" y="6319686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53DBCF7-9AEB-694E-9822-4B0474278226}"/>
              </a:ext>
            </a:extLst>
          </p:cNvPr>
          <p:cNvSpPr txBox="1"/>
          <p:nvPr/>
        </p:nvSpPr>
        <p:spPr>
          <a:xfrm>
            <a:off x="1417818" y="6420507"/>
            <a:ext cx="402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Spectrum for secondary communication</a:t>
            </a:r>
          </a:p>
        </p:txBody>
      </p:sp>
      <p:sp>
        <p:nvSpPr>
          <p:cNvPr id="58" name="Parallelogram 57">
            <a:extLst>
              <a:ext uri="{FF2B5EF4-FFF2-40B4-BE49-F238E27FC236}">
                <a16:creationId xmlns:a16="http://schemas.microsoft.com/office/drawing/2014/main" id="{78B7EA1D-4912-D740-9B33-DFB55FAC38DC}"/>
              </a:ext>
            </a:extLst>
          </p:cNvPr>
          <p:cNvSpPr/>
          <p:nvPr/>
        </p:nvSpPr>
        <p:spPr>
          <a:xfrm>
            <a:off x="763069" y="4440104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Parallelogram 58">
            <a:extLst>
              <a:ext uri="{FF2B5EF4-FFF2-40B4-BE49-F238E27FC236}">
                <a16:creationId xmlns:a16="http://schemas.microsoft.com/office/drawing/2014/main" id="{F9774B35-F630-F240-9C03-C522BBB428ED}"/>
              </a:ext>
            </a:extLst>
          </p:cNvPr>
          <p:cNvSpPr/>
          <p:nvPr/>
        </p:nvSpPr>
        <p:spPr>
          <a:xfrm>
            <a:off x="1578448" y="4439072"/>
            <a:ext cx="1460791" cy="424543"/>
          </a:xfrm>
          <a:prstGeom prst="parallelogram">
            <a:avLst>
              <a:gd name="adj" fmla="val 14404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Parallelogram 59">
            <a:extLst>
              <a:ext uri="{FF2B5EF4-FFF2-40B4-BE49-F238E27FC236}">
                <a16:creationId xmlns:a16="http://schemas.microsoft.com/office/drawing/2014/main" id="{2508172D-CE7F-C742-9348-24ED2A170AC3}"/>
              </a:ext>
            </a:extLst>
          </p:cNvPr>
          <p:cNvSpPr/>
          <p:nvPr/>
        </p:nvSpPr>
        <p:spPr>
          <a:xfrm>
            <a:off x="6897074" y="4456797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Parallelogram 61">
            <a:extLst>
              <a:ext uri="{FF2B5EF4-FFF2-40B4-BE49-F238E27FC236}">
                <a16:creationId xmlns:a16="http://schemas.microsoft.com/office/drawing/2014/main" id="{9994E764-09CE-CA42-A6F7-A70086A14E6A}"/>
              </a:ext>
            </a:extLst>
          </p:cNvPr>
          <p:cNvSpPr/>
          <p:nvPr/>
        </p:nvSpPr>
        <p:spPr>
          <a:xfrm>
            <a:off x="2411550" y="4437911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arallelogram 51">
            <a:extLst>
              <a:ext uri="{FF2B5EF4-FFF2-40B4-BE49-F238E27FC236}">
                <a16:creationId xmlns:a16="http://schemas.microsoft.com/office/drawing/2014/main" id="{C07030C1-0E6F-D045-8489-7E484B23C744}"/>
              </a:ext>
            </a:extLst>
          </p:cNvPr>
          <p:cNvSpPr/>
          <p:nvPr/>
        </p:nvSpPr>
        <p:spPr>
          <a:xfrm>
            <a:off x="3021021" y="4012061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Parallelogram 62">
            <a:extLst>
              <a:ext uri="{FF2B5EF4-FFF2-40B4-BE49-F238E27FC236}">
                <a16:creationId xmlns:a16="http://schemas.microsoft.com/office/drawing/2014/main" id="{4634A7F8-EB40-0B49-B2C0-FCB723EEBD46}"/>
              </a:ext>
            </a:extLst>
          </p:cNvPr>
          <p:cNvSpPr/>
          <p:nvPr/>
        </p:nvSpPr>
        <p:spPr>
          <a:xfrm>
            <a:off x="2618009" y="4877286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Parallelogram 63">
            <a:extLst>
              <a:ext uri="{FF2B5EF4-FFF2-40B4-BE49-F238E27FC236}">
                <a16:creationId xmlns:a16="http://schemas.microsoft.com/office/drawing/2014/main" id="{650C355E-C490-034C-A9CD-B526B9A77C7B}"/>
              </a:ext>
            </a:extLst>
          </p:cNvPr>
          <p:cNvSpPr/>
          <p:nvPr/>
        </p:nvSpPr>
        <p:spPr>
          <a:xfrm>
            <a:off x="3240785" y="444367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Parallelogram 64">
            <a:extLst>
              <a:ext uri="{FF2B5EF4-FFF2-40B4-BE49-F238E27FC236}">
                <a16:creationId xmlns:a16="http://schemas.microsoft.com/office/drawing/2014/main" id="{25E2BE1A-E6D8-0F4A-82D3-C78D06816AC0}"/>
              </a:ext>
            </a:extLst>
          </p:cNvPr>
          <p:cNvSpPr/>
          <p:nvPr/>
        </p:nvSpPr>
        <p:spPr>
          <a:xfrm>
            <a:off x="3862023" y="4011872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Parallelogram 65">
            <a:extLst>
              <a:ext uri="{FF2B5EF4-FFF2-40B4-BE49-F238E27FC236}">
                <a16:creationId xmlns:a16="http://schemas.microsoft.com/office/drawing/2014/main" id="{DAC84ACC-822F-BC4D-86EF-81304AA67FD9}"/>
              </a:ext>
            </a:extLst>
          </p:cNvPr>
          <p:cNvSpPr/>
          <p:nvPr/>
        </p:nvSpPr>
        <p:spPr>
          <a:xfrm>
            <a:off x="8549283" y="4451728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Parallelogram 66">
            <a:extLst>
              <a:ext uri="{FF2B5EF4-FFF2-40B4-BE49-F238E27FC236}">
                <a16:creationId xmlns:a16="http://schemas.microsoft.com/office/drawing/2014/main" id="{200B0443-B45F-9A42-9844-37A50F78E7B2}"/>
              </a:ext>
            </a:extLst>
          </p:cNvPr>
          <p:cNvSpPr/>
          <p:nvPr/>
        </p:nvSpPr>
        <p:spPr>
          <a:xfrm>
            <a:off x="9158754" y="4025878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Parallelogram 67">
            <a:extLst>
              <a:ext uri="{FF2B5EF4-FFF2-40B4-BE49-F238E27FC236}">
                <a16:creationId xmlns:a16="http://schemas.microsoft.com/office/drawing/2014/main" id="{FE756E82-2612-494C-A2F0-4A28AFF7CC64}"/>
              </a:ext>
            </a:extLst>
          </p:cNvPr>
          <p:cNvSpPr/>
          <p:nvPr/>
        </p:nvSpPr>
        <p:spPr>
          <a:xfrm>
            <a:off x="8755742" y="4891103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Parallelogram 68">
            <a:extLst>
              <a:ext uri="{FF2B5EF4-FFF2-40B4-BE49-F238E27FC236}">
                <a16:creationId xmlns:a16="http://schemas.microsoft.com/office/drawing/2014/main" id="{7EAD22BF-CFB6-004B-8658-C7C803F62D63}"/>
              </a:ext>
            </a:extLst>
          </p:cNvPr>
          <p:cNvSpPr/>
          <p:nvPr/>
        </p:nvSpPr>
        <p:spPr>
          <a:xfrm>
            <a:off x="9378518" y="4457489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Parallelogram 69">
            <a:extLst>
              <a:ext uri="{FF2B5EF4-FFF2-40B4-BE49-F238E27FC236}">
                <a16:creationId xmlns:a16="http://schemas.microsoft.com/office/drawing/2014/main" id="{3FE83425-A9C1-0C4A-8B15-C5C240B0BB75}"/>
              </a:ext>
            </a:extLst>
          </p:cNvPr>
          <p:cNvSpPr/>
          <p:nvPr/>
        </p:nvSpPr>
        <p:spPr>
          <a:xfrm>
            <a:off x="9999756" y="4025689"/>
            <a:ext cx="1460791" cy="424543"/>
          </a:xfrm>
          <a:prstGeom prst="parallelogram">
            <a:avLst>
              <a:gd name="adj" fmla="val 144048"/>
            </a:avLst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an 70">
            <a:extLst>
              <a:ext uri="{FF2B5EF4-FFF2-40B4-BE49-F238E27FC236}">
                <a16:creationId xmlns:a16="http://schemas.microsoft.com/office/drawing/2014/main" id="{A06F3542-614E-4440-9510-8E7401862DE7}"/>
              </a:ext>
            </a:extLst>
          </p:cNvPr>
          <p:cNvSpPr/>
          <p:nvPr/>
        </p:nvSpPr>
        <p:spPr>
          <a:xfrm rot="5400000">
            <a:off x="6254247" y="1943586"/>
            <a:ext cx="1024291" cy="1479526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Can 71">
            <a:extLst>
              <a:ext uri="{FF2B5EF4-FFF2-40B4-BE49-F238E27FC236}">
                <a16:creationId xmlns:a16="http://schemas.microsoft.com/office/drawing/2014/main" id="{EE6BC535-E690-794E-8736-9BE27C7785D2}"/>
              </a:ext>
            </a:extLst>
          </p:cNvPr>
          <p:cNvSpPr/>
          <p:nvPr/>
        </p:nvSpPr>
        <p:spPr>
          <a:xfrm rot="5400000">
            <a:off x="7346498" y="2005293"/>
            <a:ext cx="1563001" cy="1875761"/>
          </a:xfrm>
          <a:prstGeom prst="can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1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58" grpId="0" animBg="1"/>
      <p:bldP spid="59" grpId="0" animBg="1"/>
      <p:bldP spid="60" grpId="0" animBg="1"/>
      <p:bldP spid="62" grpId="0" animBg="1"/>
      <p:bldP spid="5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68" y="44198"/>
            <a:ext cx="10515600" cy="1325563"/>
          </a:xfrm>
        </p:spPr>
        <p:txBody>
          <a:bodyPr/>
          <a:lstStyle/>
          <a:p>
            <a:r>
              <a:rPr lang="en-US" dirty="0"/>
              <a:t>Key challenges in Dynamic Spectrum Access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CFE46B8-62C2-9843-BBA8-45AEF94D85C8}"/>
              </a:ext>
            </a:extLst>
          </p:cNvPr>
          <p:cNvSpPr txBox="1"/>
          <p:nvPr/>
        </p:nvSpPr>
        <p:spPr>
          <a:xfrm>
            <a:off x="6467856" y="1286161"/>
            <a:ext cx="299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to operate?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7490B4-C8ED-0E44-AC5F-F3CB0DC933DA}"/>
              </a:ext>
            </a:extLst>
          </p:cNvPr>
          <p:cNvSpPr txBox="1"/>
          <p:nvPr/>
        </p:nvSpPr>
        <p:spPr>
          <a:xfrm>
            <a:off x="839281" y="1574606"/>
            <a:ext cx="5322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make frequency decisions?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E43C1C-1477-B84B-830C-75843BC9F768}"/>
              </a:ext>
            </a:extLst>
          </p:cNvPr>
          <p:cNvSpPr txBox="1"/>
          <p:nvPr/>
        </p:nvSpPr>
        <p:spPr>
          <a:xfrm>
            <a:off x="8518352" y="2777724"/>
            <a:ext cx="3748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measure and adapt to channel conditions?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2F593A-FDDC-C140-9B36-CE9856EDDF7E}"/>
              </a:ext>
            </a:extLst>
          </p:cNvPr>
          <p:cNvSpPr txBox="1"/>
          <p:nvPr/>
        </p:nvSpPr>
        <p:spPr>
          <a:xfrm>
            <a:off x="94128" y="2887447"/>
            <a:ext cx="49045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Devices are agile. How do I make sure I am not under wireless attack?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9CEC0E-F27A-C845-99B2-A0D636CC7777}"/>
              </a:ext>
            </a:extLst>
          </p:cNvPr>
          <p:cNvSpPr txBox="1"/>
          <p:nvPr/>
        </p:nvSpPr>
        <p:spPr>
          <a:xfrm>
            <a:off x="3492103" y="5651629"/>
            <a:ext cx="4628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regulate spectrum for DSA?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C1D6C1-E2BF-A743-B5CB-8EA243A69047}"/>
              </a:ext>
            </a:extLst>
          </p:cNvPr>
          <p:cNvSpPr txBox="1"/>
          <p:nvPr/>
        </p:nvSpPr>
        <p:spPr>
          <a:xfrm>
            <a:off x="8168286" y="5051465"/>
            <a:ext cx="4224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a meaningful detection of spectrum activity?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2A90B9-E101-F740-9BF7-9EF87CB20CFD}"/>
              </a:ext>
            </a:extLst>
          </p:cNvPr>
          <p:cNvSpPr txBox="1"/>
          <p:nvPr/>
        </p:nvSpPr>
        <p:spPr>
          <a:xfrm>
            <a:off x="386946" y="4732431"/>
            <a:ext cx="517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to detect rogue spectrum activity?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35C81D7-DEB5-7C4C-99BC-BBB126F5439B}"/>
              </a:ext>
            </a:extLst>
          </p:cNvPr>
          <p:cNvSpPr/>
          <p:nvPr/>
        </p:nvSpPr>
        <p:spPr>
          <a:xfrm>
            <a:off x="1615440" y="1959500"/>
            <a:ext cx="8961120" cy="3323894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F309B1-2146-294D-9B34-2C2184CE1634}"/>
              </a:ext>
            </a:extLst>
          </p:cNvPr>
          <p:cNvSpPr/>
          <p:nvPr/>
        </p:nvSpPr>
        <p:spPr>
          <a:xfrm>
            <a:off x="2246451" y="2945097"/>
            <a:ext cx="769909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Mandates </a:t>
            </a:r>
            <a:r>
              <a:rPr lang="en-US" sz="2800" b="1" dirty="0">
                <a:solidFill>
                  <a:srgbClr val="FF0000"/>
                </a:solidFill>
              </a:rPr>
              <a:t>detailed understanding of spectrum use</a:t>
            </a:r>
            <a:r>
              <a:rPr lang="en-US" sz="2800" dirty="0"/>
              <a:t> in time, frequency and space and </a:t>
            </a:r>
          </a:p>
          <a:p>
            <a:pPr algn="ctr"/>
            <a:r>
              <a:rPr lang="en-US" sz="2800" dirty="0"/>
              <a:t>at the </a:t>
            </a:r>
            <a:r>
              <a:rPr lang="en-US" sz="2800" b="1" dirty="0">
                <a:solidFill>
                  <a:srgbClr val="0070C0"/>
                </a:solidFill>
              </a:rPr>
              <a:t>granularity of individual transmitter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2029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4">
            <a:extLst>
              <a:ext uri="{FF2B5EF4-FFF2-40B4-BE49-F238E27FC236}">
                <a16:creationId xmlns:a16="http://schemas.microsoft.com/office/drawing/2014/main" id="{F03DDA4D-9923-9741-B386-2D3858E55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885950"/>
            <a:ext cx="76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2" name="Title 1">
            <a:extLst>
              <a:ext uri="{FF2B5EF4-FFF2-40B4-BE49-F238E27FC236}">
                <a16:creationId xmlns:a16="http://schemas.microsoft.com/office/drawing/2014/main" id="{E320F517-5755-CA4A-86E3-1C94A7D7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Calibri" panose="020F0502020204030204" pitchFamily="34" charset="0"/>
                <a:ea typeface="ＭＳ Ｐゴシック" panose="020B0600070205080204" pitchFamily="34" charset="-128"/>
              </a:rPr>
              <a:t>Our focus: Physical Mobility</a:t>
            </a:r>
          </a:p>
        </p:txBody>
      </p:sp>
      <p:sp>
        <p:nvSpPr>
          <p:cNvPr id="81923" name="Content Placeholder 32">
            <a:extLst>
              <a:ext uri="{FF2B5EF4-FFF2-40B4-BE49-F238E27FC236}">
                <a16:creationId xmlns:a16="http://schemas.microsoft.com/office/drawing/2014/main" id="{38E8438D-418C-DE43-8320-97B57EF12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50" y="4400551"/>
            <a:ext cx="6400800" cy="1222375"/>
          </a:xfrm>
        </p:spPr>
        <p:txBody>
          <a:bodyPr/>
          <a:lstStyle/>
          <a:p>
            <a:r>
              <a:rPr lang="en-US" altLang="en-US">
                <a:latin typeface="Calibri" panose="020F0502020204030204" pitchFamily="34" charset="0"/>
                <a:ea typeface="ＭＳ Ｐゴシック" panose="020B0600070205080204" pitchFamily="34" charset="-128"/>
              </a:rPr>
              <a:t>Device attaches to a new attachment point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304766-692C-6143-AFF7-ADB5B71FD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24450" y="2600325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69780AF-5EFA-804F-BC23-FE04A69428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3829050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6E3AAA-063B-3D42-9CFA-7FDFF61D1B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0050" y="3200400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0C7C33-7B40-6E4A-940F-00D68386B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7450" y="2600325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2CE3646-3CC0-CA45-BF45-77131E694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3200400"/>
            <a:ext cx="514350" cy="514350"/>
          </a:xfrm>
          <a:prstGeom prst="ellipse">
            <a:avLst/>
          </a:prstGeom>
          <a:gradFill rotWithShape="1">
            <a:gsLst>
              <a:gs pos="0">
                <a:srgbClr val="00E9A6"/>
              </a:gs>
              <a:gs pos="20000">
                <a:srgbClr val="00E3A3"/>
              </a:gs>
              <a:gs pos="100000">
                <a:srgbClr val="00AD7B"/>
              </a:gs>
            </a:gsLst>
            <a:lin ang="5400000"/>
          </a:gradFill>
          <a:ln w="9525">
            <a:solidFill>
              <a:srgbClr val="00CC9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D25D18B-0B82-AB4B-B703-4D621898A845}"/>
              </a:ext>
            </a:extLst>
          </p:cNvPr>
          <p:cNvCxnSpPr>
            <a:cxnSpLocks noChangeShapeType="1"/>
            <a:stCxn id="7" idx="7"/>
            <a:endCxn id="5" idx="2"/>
          </p:cNvCxnSpPr>
          <p:nvPr/>
        </p:nvCxnSpPr>
        <p:spPr bwMode="auto">
          <a:xfrm rot="5400000" flipH="1" flipV="1">
            <a:off x="4678363" y="2828926"/>
            <a:ext cx="417513" cy="474662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BFA5E6A-DD87-1747-BE28-9B604683CACD}"/>
              </a:ext>
            </a:extLst>
          </p:cNvPr>
          <p:cNvCxnSpPr>
            <a:cxnSpLocks noChangeShapeType="1"/>
            <a:stCxn id="7" idx="5"/>
            <a:endCxn id="6" idx="2"/>
          </p:cNvCxnSpPr>
          <p:nvPr/>
        </p:nvCxnSpPr>
        <p:spPr bwMode="auto">
          <a:xfrm rot="16200000" flipH="1">
            <a:off x="4921251" y="3368676"/>
            <a:ext cx="446087" cy="989012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3F42970-A483-FD49-A755-88E8B94FD922}"/>
              </a:ext>
            </a:extLst>
          </p:cNvPr>
          <p:cNvCxnSpPr>
            <a:cxnSpLocks noChangeShapeType="1"/>
            <a:stCxn id="6" idx="6"/>
            <a:endCxn id="9" idx="3"/>
          </p:cNvCxnSpPr>
          <p:nvPr/>
        </p:nvCxnSpPr>
        <p:spPr bwMode="auto">
          <a:xfrm flipV="1">
            <a:off x="6153151" y="3640139"/>
            <a:ext cx="1103313" cy="446087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E6A8FA-A593-D84C-AE64-1EC36BF254A5}"/>
              </a:ext>
            </a:extLst>
          </p:cNvPr>
          <p:cNvCxnSpPr>
            <a:cxnSpLocks noChangeShapeType="1"/>
            <a:endCxn id="8" idx="2"/>
          </p:cNvCxnSpPr>
          <p:nvPr/>
        </p:nvCxnSpPr>
        <p:spPr bwMode="auto">
          <a:xfrm>
            <a:off x="5638800" y="2817814"/>
            <a:ext cx="628650" cy="39687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2F896AB-1101-EE46-9FB6-D24B4FBE6176}"/>
              </a:ext>
            </a:extLst>
          </p:cNvPr>
          <p:cNvCxnSpPr>
            <a:cxnSpLocks noChangeShapeType="1"/>
            <a:stCxn id="8" idx="6"/>
            <a:endCxn id="9" idx="1"/>
          </p:cNvCxnSpPr>
          <p:nvPr/>
        </p:nvCxnSpPr>
        <p:spPr bwMode="auto">
          <a:xfrm>
            <a:off x="6781801" y="2857501"/>
            <a:ext cx="474663" cy="417513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" name="Picture 4">
            <a:extLst>
              <a:ext uri="{FF2B5EF4-FFF2-40B4-BE49-F238E27FC236}">
                <a16:creationId xmlns:a16="http://schemas.microsoft.com/office/drawing/2014/main" id="{2077E711-D4A5-6D4D-9DC8-29A229B6F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2857500"/>
            <a:ext cx="76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35" name="Picture 6">
            <a:extLst>
              <a:ext uri="{FF2B5EF4-FFF2-40B4-BE49-F238E27FC236}">
                <a16:creationId xmlns:a16="http://schemas.microsoft.com/office/drawing/2014/main" id="{8542B1D9-E230-0141-8592-189C2BB76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343150"/>
            <a:ext cx="1371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09EF3E5-39BC-894F-BA7F-D917801D4F2A}"/>
              </a:ext>
            </a:extLst>
          </p:cNvPr>
          <p:cNvCxnSpPr>
            <a:cxnSpLocks noChangeShapeType="1"/>
            <a:endCxn id="7" idx="2"/>
          </p:cNvCxnSpPr>
          <p:nvPr/>
        </p:nvCxnSpPr>
        <p:spPr bwMode="auto">
          <a:xfrm flipV="1">
            <a:off x="3695700" y="3457576"/>
            <a:ext cx="514350" cy="28575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CE4FDAE-8681-A54B-A65F-328F8261D658}"/>
              </a:ext>
            </a:extLst>
          </p:cNvPr>
          <p:cNvCxnSpPr>
            <a:cxnSpLocks noChangeShapeType="1"/>
            <a:stCxn id="9" idx="6"/>
          </p:cNvCxnSpPr>
          <p:nvPr/>
        </p:nvCxnSpPr>
        <p:spPr bwMode="auto">
          <a:xfrm flipV="1">
            <a:off x="7696200" y="3371851"/>
            <a:ext cx="857250" cy="85725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9FCB235-7E26-C040-BF8C-F643F1DDBEF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52950" y="2457450"/>
            <a:ext cx="628650" cy="228600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 type="triangle" w="lg" len="lg"/>
            <a:tailEnd type="none" w="lg" len="lg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92491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F4CA670-525F-1B45-B23A-2720E3D19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DSA is becoming a commercial technology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4D07B8-466A-3447-9FC9-E52397EA55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... and its success has as much to do with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technology</a:t>
            </a:r>
            <a:r>
              <a:rPr lang="en-US" dirty="0"/>
              <a:t> as it does with </a:t>
            </a:r>
            <a:r>
              <a:rPr lang="en-US" sz="3600" b="1" dirty="0">
                <a:solidFill>
                  <a:srgbClr val="FF0000"/>
                </a:solidFill>
              </a:rPr>
              <a:t>policy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202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4847E8-6AF3-F540-8BCA-EC621858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spectrum access technologies you can buy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A8965-467B-2C41-AE5A-3C155F446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DSA in TV White Spaces</a:t>
            </a:r>
          </a:p>
          <a:p>
            <a:pPr lvl="1"/>
            <a:r>
              <a:rPr lang="en-US" dirty="0"/>
              <a:t>Reuse the white spaces in television bands 500-700MHz</a:t>
            </a:r>
          </a:p>
          <a:p>
            <a:pPr lvl="1"/>
            <a:r>
              <a:rPr lang="en-US" dirty="0"/>
              <a:t>Set up Internet networks on channels that are unused</a:t>
            </a:r>
          </a:p>
          <a:p>
            <a:pPr lvl="1"/>
            <a:r>
              <a:rPr lang="en-US" dirty="0"/>
              <a:t>Primary and secondary users</a:t>
            </a:r>
          </a:p>
          <a:p>
            <a:pPr lvl="1"/>
            <a:r>
              <a:rPr lang="en-US" dirty="0"/>
              <a:t>Problem: no guarantees (at least not with the current policy model). Secondary Internet users might not get access if the TV stations make a come back.</a:t>
            </a:r>
          </a:p>
          <a:p>
            <a:pPr lvl="1"/>
            <a:endParaRPr lang="en-US" dirty="0"/>
          </a:p>
          <a:p>
            <a:r>
              <a:rPr lang="en-US" dirty="0"/>
              <a:t>Carlson Wireless, Redline Communications, </a:t>
            </a:r>
            <a:r>
              <a:rPr lang="en-US" dirty="0" err="1"/>
              <a:t>Adaptrum</a:t>
            </a:r>
            <a:r>
              <a:rPr lang="en-US" dirty="0"/>
              <a:t>, 6 Harmonics…</a:t>
            </a:r>
          </a:p>
        </p:txBody>
      </p:sp>
    </p:spTree>
    <p:extLst>
      <p:ext uri="{BB962C8B-B14F-4D97-AF65-F5344CB8AC3E}">
        <p14:creationId xmlns:p14="http://schemas.microsoft.com/office/powerpoint/2010/main" val="1677097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94847E8-6AF3-F540-8BCA-EC6218583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spectrum access technologies you can buy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8A8965-467B-2C41-AE5A-3C155F446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DSA in Citizen Broadband Radio Services (CBRS)</a:t>
            </a:r>
          </a:p>
          <a:p>
            <a:pPr lvl="1"/>
            <a:r>
              <a:rPr lang="en-US" dirty="0"/>
              <a:t>Three-tier user types</a:t>
            </a:r>
          </a:p>
          <a:p>
            <a:pPr lvl="2"/>
            <a:r>
              <a:rPr lang="en-US" dirty="0"/>
              <a:t>Primary users: satellite ground stations and Navy radars (protected by exclusion zones)</a:t>
            </a:r>
          </a:p>
          <a:p>
            <a:pPr lvl="2"/>
            <a:r>
              <a:rPr lang="en-US" dirty="0"/>
              <a:t>Priority licensees – fixed fraction of the band for licensed use</a:t>
            </a:r>
          </a:p>
          <a:p>
            <a:pPr lvl="2"/>
            <a:r>
              <a:rPr lang="en-US" dirty="0"/>
              <a:t>General access – another portion of the band available for unlicensed use</a:t>
            </a:r>
          </a:p>
          <a:p>
            <a:pPr lvl="1"/>
            <a:r>
              <a:rPr lang="en-US" dirty="0"/>
              <a:t>No licensees means more room for general access. Great for rural ISPs.</a:t>
            </a:r>
          </a:p>
          <a:p>
            <a:pPr lvl="1"/>
            <a:r>
              <a:rPr lang="en-US" dirty="0"/>
              <a:t>LTE-U (LTE in unlicensed bands) projected as a part of 5G</a:t>
            </a:r>
          </a:p>
        </p:txBody>
      </p:sp>
    </p:spTree>
    <p:extLst>
      <p:ext uri="{BB962C8B-B14F-4D97-AF65-F5344CB8AC3E}">
        <p14:creationId xmlns:p14="http://schemas.microsoft.com/office/powerpoint/2010/main" val="38488450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49D1-BB9B-894F-818D-1A3A095D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</a:t>
            </a:r>
          </a:p>
        </p:txBody>
      </p:sp>
      <p:pic>
        <p:nvPicPr>
          <p:cNvPr id="2050" name="Picture 2" descr="Experienced interference in a TV White Space system. | Download ...">
            <a:extLst>
              <a:ext uri="{FF2B5EF4-FFF2-40B4-BE49-F238E27FC236}">
                <a16:creationId xmlns:a16="http://schemas.microsoft.com/office/drawing/2014/main" id="{4429A47F-370D-524D-9F8F-233E82A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590842"/>
            <a:ext cx="10795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DFCF48-9732-0345-B4A9-98BE3A07B36E}"/>
              </a:ext>
            </a:extLst>
          </p:cNvPr>
          <p:cNvSpPr/>
          <p:nvPr/>
        </p:nvSpPr>
        <p:spPr>
          <a:xfrm>
            <a:off x="7832035" y="2981740"/>
            <a:ext cx="1848678" cy="556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A88E8F-B8CA-5549-8E61-05727F15EF10}"/>
              </a:ext>
            </a:extLst>
          </p:cNvPr>
          <p:cNvSpPr/>
          <p:nvPr/>
        </p:nvSpPr>
        <p:spPr>
          <a:xfrm>
            <a:off x="2110409" y="3438939"/>
            <a:ext cx="1848678" cy="556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131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49D1-BB9B-894F-818D-1A3A095D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</a:t>
            </a:r>
          </a:p>
        </p:txBody>
      </p:sp>
      <p:pic>
        <p:nvPicPr>
          <p:cNvPr id="2050" name="Picture 2" descr="Experienced interference in a TV White Space system. | Download ...">
            <a:extLst>
              <a:ext uri="{FF2B5EF4-FFF2-40B4-BE49-F238E27FC236}">
                <a16:creationId xmlns:a16="http://schemas.microsoft.com/office/drawing/2014/main" id="{4429A47F-370D-524D-9F8F-233E82A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590842"/>
            <a:ext cx="10795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DA88E8F-B8CA-5549-8E61-05727F15EF10}"/>
              </a:ext>
            </a:extLst>
          </p:cNvPr>
          <p:cNvSpPr/>
          <p:nvPr/>
        </p:nvSpPr>
        <p:spPr>
          <a:xfrm>
            <a:off x="2110409" y="3438939"/>
            <a:ext cx="1848678" cy="556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0422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49D1-BB9B-894F-818D-1A3A095D9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</a:t>
            </a:r>
          </a:p>
        </p:txBody>
      </p:sp>
      <p:pic>
        <p:nvPicPr>
          <p:cNvPr id="2050" name="Picture 2" descr="Experienced interference in a TV White Space system. | Download ...">
            <a:extLst>
              <a:ext uri="{FF2B5EF4-FFF2-40B4-BE49-F238E27FC236}">
                <a16:creationId xmlns:a16="http://schemas.microsoft.com/office/drawing/2014/main" id="{4429A47F-370D-524D-9F8F-233E82A71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590842"/>
            <a:ext cx="107950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9162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92A53-9BF7-6B42-B5A0-2CA0C8C99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 Spaces medium access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B33FB-B165-F140-9FAB-236E08C9D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Projected to cover tens of miles with a single base station.</a:t>
            </a:r>
          </a:p>
          <a:p>
            <a:r>
              <a:rPr lang="en-US" dirty="0"/>
              <a:t>Which MAC scheme (channel partitioning or random access) do you think is appropriate?</a:t>
            </a:r>
          </a:p>
          <a:p>
            <a:endParaRPr lang="en-US" dirty="0"/>
          </a:p>
          <a:p>
            <a:r>
              <a:rPr lang="en-US" dirty="0"/>
              <a:t>Two MAC schemes for TVWS</a:t>
            </a:r>
          </a:p>
          <a:p>
            <a:pPr lvl="1"/>
            <a:r>
              <a:rPr lang="en-US" dirty="0"/>
              <a:t>802.22 – channel partitioning</a:t>
            </a:r>
          </a:p>
          <a:p>
            <a:pPr lvl="1"/>
            <a:r>
              <a:rPr lang="en-US" dirty="0"/>
              <a:t>802.11af – random access</a:t>
            </a:r>
          </a:p>
        </p:txBody>
      </p:sp>
    </p:spTree>
    <p:extLst>
      <p:ext uri="{BB962C8B-B14F-4D97-AF65-F5344CB8AC3E}">
        <p14:creationId xmlns:p14="http://schemas.microsoft.com/office/powerpoint/2010/main" val="38309581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DB5B8757-F02B-B048-AA41-621C1676C193}"/>
              </a:ext>
            </a:extLst>
          </p:cNvPr>
          <p:cNvSpPr/>
          <p:nvPr/>
        </p:nvSpPr>
        <p:spPr>
          <a:xfrm>
            <a:off x="2653467" y="3914183"/>
            <a:ext cx="9390144" cy="283553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454336-DBDC-3B45-B160-43B241327D40}"/>
              </a:ext>
            </a:extLst>
          </p:cNvPr>
          <p:cNvSpPr/>
          <p:nvPr/>
        </p:nvSpPr>
        <p:spPr>
          <a:xfrm>
            <a:off x="7687177" y="4993106"/>
            <a:ext cx="3844088" cy="1171255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B46C98-F7C1-F945-92C5-BA659AB21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802.22 vs 802.11af</a:t>
            </a:r>
          </a:p>
        </p:txBody>
      </p:sp>
      <p:pic>
        <p:nvPicPr>
          <p:cNvPr id="5" name="Graphic 4" descr="Cell Tower">
            <a:extLst>
              <a:ext uri="{FF2B5EF4-FFF2-40B4-BE49-F238E27FC236}">
                <a16:creationId xmlns:a16="http://schemas.microsoft.com/office/drawing/2014/main" id="{B9CC1D1A-0B05-EB4F-B755-A48640378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52021" y="4499811"/>
            <a:ext cx="914400" cy="914400"/>
          </a:xfrm>
          <a:prstGeom prst="rect">
            <a:avLst/>
          </a:prstGeom>
        </p:spPr>
      </p:pic>
      <p:pic>
        <p:nvPicPr>
          <p:cNvPr id="29" name="Graphic 28" descr="Cell Tower">
            <a:extLst>
              <a:ext uri="{FF2B5EF4-FFF2-40B4-BE49-F238E27FC236}">
                <a16:creationId xmlns:a16="http://schemas.microsoft.com/office/drawing/2014/main" id="{947F1788-FA37-2644-AC2E-CCD422EE3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82127" y="3280429"/>
            <a:ext cx="1840832" cy="1840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8798DC-FB25-CF44-BC84-BB182EF5D554}"/>
              </a:ext>
            </a:extLst>
          </p:cNvPr>
          <p:cNvSpPr txBox="1"/>
          <p:nvPr/>
        </p:nvSpPr>
        <p:spPr>
          <a:xfrm>
            <a:off x="5888807" y="5044879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802.22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7A5DAC0-874F-1941-8210-90A0C2B6E68D}"/>
              </a:ext>
            </a:extLst>
          </p:cNvPr>
          <p:cNvSpPr txBox="1"/>
          <p:nvPr/>
        </p:nvSpPr>
        <p:spPr>
          <a:xfrm>
            <a:off x="9139368" y="5414211"/>
            <a:ext cx="1007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802.11af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723E3D-973E-C94D-B4CE-790DE7954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6" y="1419761"/>
            <a:ext cx="6345213" cy="2131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1A4E65-3F05-4446-A9EB-7DF96D94D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178" y="2221258"/>
            <a:ext cx="4296952" cy="22204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159B02-9CAA-2042-B466-EE64A5DCB4B2}"/>
              </a:ext>
            </a:extLst>
          </p:cNvPr>
          <p:cNvSpPr txBox="1"/>
          <p:nvPr/>
        </p:nvSpPr>
        <p:spPr>
          <a:xfrm>
            <a:off x="9282050" y="6611216"/>
            <a:ext cx="2994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CSMA/CA Figure credit: </a:t>
            </a:r>
            <a:r>
              <a:rPr lang="en-US" sz="1200" dirty="0" err="1"/>
              <a:t>Jardosh</a:t>
            </a:r>
            <a:r>
              <a:rPr lang="en-US" sz="1200" dirty="0"/>
              <a:t> et. al IMC’05</a:t>
            </a:r>
          </a:p>
        </p:txBody>
      </p:sp>
    </p:spTree>
    <p:extLst>
      <p:ext uri="{BB962C8B-B14F-4D97-AF65-F5344CB8AC3E}">
        <p14:creationId xmlns:p14="http://schemas.microsoft.com/office/powerpoint/2010/main" val="27530702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73915-0471-6945-B4B0-B00FA3B68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makes 802.11af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0130C-61B8-EF4B-B69A-FDCEAE0D0C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UHF bands (400-700MHz) as opposed to ISM (2.4 or 5GHz)</a:t>
            </a:r>
          </a:p>
          <a:p>
            <a:pPr lvl="1"/>
            <a:r>
              <a:rPr lang="en-US" dirty="0"/>
              <a:t>Propagates farther; goes around obstacles</a:t>
            </a:r>
          </a:p>
          <a:p>
            <a:pPr lvl="1"/>
            <a:endParaRPr lang="en-US" dirty="0"/>
          </a:p>
          <a:p>
            <a:r>
              <a:rPr lang="en-US" dirty="0"/>
              <a:t>Higher transmit power possible</a:t>
            </a:r>
          </a:p>
          <a:p>
            <a:endParaRPr lang="en-US" dirty="0"/>
          </a:p>
          <a:p>
            <a:r>
              <a:rPr lang="en-US" dirty="0"/>
              <a:t>Devices are predominantly stationary; not the case in </a:t>
            </a:r>
            <a:r>
              <a:rPr lang="en-US" dirty="0" err="1"/>
              <a:t>WiFi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186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>
            <a:extLst>
              <a:ext uri="{FF2B5EF4-FFF2-40B4-BE49-F238E27FC236}">
                <a16:creationId xmlns:a16="http://schemas.microsoft.com/office/drawing/2014/main" id="{76016BA7-9549-2341-A64E-82B6EACE1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Gill Sans MT" panose="020B0502020104020203" pitchFamily="34" charset="77"/>
                <a:ea typeface="ＭＳ Ｐゴシック" panose="020B0600070205080204" pitchFamily="34" charset="-128"/>
              </a:rPr>
              <a:t>A thought experiment</a:t>
            </a:r>
          </a:p>
        </p:txBody>
      </p:sp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6B71EB0B-E0B7-8B43-BBD5-34A8080FA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latin typeface="Gill Sans MT" panose="020B0502020104020203" pitchFamily="34" charset="77"/>
                <a:ea typeface="ＭＳ Ｐゴシック" panose="020B0600070205080204" pitchFamily="34" charset="-128"/>
              </a:rPr>
              <a:t>What will happen at each of the TCP/IP layers in a hypothetical transition from a Wi-Fi to a Cellular network?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68BD4C9-10CC-6F4F-ADE9-A57625961654}"/>
              </a:ext>
            </a:extLst>
          </p:cNvPr>
          <p:cNvSpPr/>
          <p:nvPr/>
        </p:nvSpPr>
        <p:spPr>
          <a:xfrm>
            <a:off x="3081338" y="3167064"/>
            <a:ext cx="2093912" cy="9239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948" name="Picture 20">
            <a:extLst>
              <a:ext uri="{FF2B5EF4-FFF2-40B4-BE49-F238E27FC236}">
                <a16:creationId xmlns:a16="http://schemas.microsoft.com/office/drawing/2014/main" id="{ACD10EBE-1CC2-AE46-AC12-F6874AA0F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3338514"/>
            <a:ext cx="16129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TextBox 21">
            <a:extLst>
              <a:ext uri="{FF2B5EF4-FFF2-40B4-BE49-F238E27FC236}">
                <a16:creationId xmlns:a16="http://schemas.microsoft.com/office/drawing/2014/main" id="{B656F940-ECBD-2C47-BC28-0A78C41C3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9" y="4013200"/>
            <a:ext cx="3398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Time1: both phones same network</a:t>
            </a:r>
          </a:p>
        </p:txBody>
      </p:sp>
      <p:sp>
        <p:nvSpPr>
          <p:cNvPr id="82950" name="TextBox 22">
            <a:extLst>
              <a:ext uri="{FF2B5EF4-FFF2-40B4-BE49-F238E27FC236}">
                <a16:creationId xmlns:a16="http://schemas.microsoft.com/office/drawing/2014/main" id="{1349A981-D3EF-B344-BD05-68477D23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1" y="3698875"/>
            <a:ext cx="182563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82951" name="TextBox 23">
            <a:extLst>
              <a:ext uri="{FF2B5EF4-FFF2-40B4-BE49-F238E27FC236}">
                <a16:creationId xmlns:a16="http://schemas.microsoft.com/office/drawing/2014/main" id="{976A48CA-903B-7E49-99FF-649977DE7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800" y="3698875"/>
            <a:ext cx="184150" cy="1841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82952" name="TextBox 24">
            <a:extLst>
              <a:ext uri="{FF2B5EF4-FFF2-40B4-BE49-F238E27FC236}">
                <a16:creationId xmlns:a16="http://schemas.microsoft.com/office/drawing/2014/main" id="{FC40F677-8914-C843-B345-9DBBA76EC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4" y="3367089"/>
            <a:ext cx="49688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82953" name="TextBox 25">
            <a:extLst>
              <a:ext uri="{FF2B5EF4-FFF2-40B4-BE49-F238E27FC236}">
                <a16:creationId xmlns:a16="http://schemas.microsoft.com/office/drawing/2014/main" id="{3ACCAF3E-3DD1-AB4F-B4CD-50F95C375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913" y="3368675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05003B28-F44F-4944-BF57-9BBAAE5744A3}"/>
              </a:ext>
            </a:extLst>
          </p:cNvPr>
          <p:cNvSpPr/>
          <p:nvPr/>
        </p:nvSpPr>
        <p:spPr>
          <a:xfrm>
            <a:off x="2986089" y="4686301"/>
            <a:ext cx="966787" cy="873125"/>
          </a:xfrm>
          <a:prstGeom prst="cloud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955" name="Picture 29">
            <a:extLst>
              <a:ext uri="{FF2B5EF4-FFF2-40B4-BE49-F238E27FC236}">
                <a16:creationId xmlns:a16="http://schemas.microsoft.com/office/drawing/2014/main" id="{E226DA75-7913-A646-BD00-7714E8C65A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8" y="4821239"/>
            <a:ext cx="170021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56" name="TextBox 30">
            <a:extLst>
              <a:ext uri="{FF2B5EF4-FFF2-40B4-BE49-F238E27FC236}">
                <a16:creationId xmlns:a16="http://schemas.microsoft.com/office/drawing/2014/main" id="{EF3F0D6F-653C-9E49-9A55-D3FEAA936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913" y="5451476"/>
            <a:ext cx="3689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Time2: phones in different networks</a:t>
            </a:r>
          </a:p>
        </p:txBody>
      </p:sp>
      <p:sp>
        <p:nvSpPr>
          <p:cNvPr id="82957" name="TextBox 31">
            <a:extLst>
              <a:ext uri="{FF2B5EF4-FFF2-40B4-BE49-F238E27FC236}">
                <a16:creationId xmlns:a16="http://schemas.microsoft.com/office/drawing/2014/main" id="{F0BEE251-1CC8-6C41-81E4-0DCB0B5DD6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2325" y="5160964"/>
            <a:ext cx="192088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P1</a:t>
            </a:r>
          </a:p>
        </p:txBody>
      </p:sp>
      <p:sp>
        <p:nvSpPr>
          <p:cNvPr id="82958" name="TextBox 32">
            <a:extLst>
              <a:ext uri="{FF2B5EF4-FFF2-40B4-BE49-F238E27FC236}">
                <a16:creationId xmlns:a16="http://schemas.microsoft.com/office/drawing/2014/main" id="{467367A9-826E-384B-91CD-99A407DB8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4239" y="5160964"/>
            <a:ext cx="193675" cy="18573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00" b="1">
                <a:solidFill>
                  <a:schemeClr val="bg1"/>
                </a:solidFill>
              </a:rPr>
              <a:t>P2</a:t>
            </a:r>
          </a:p>
        </p:txBody>
      </p:sp>
      <p:sp>
        <p:nvSpPr>
          <p:cNvPr id="82959" name="TextBox 33">
            <a:extLst>
              <a:ext uri="{FF2B5EF4-FFF2-40B4-BE49-F238E27FC236}">
                <a16:creationId xmlns:a16="http://schemas.microsoft.com/office/drawing/2014/main" id="{2CF1300C-51A5-8543-A157-E06F9EF33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63" y="4840289"/>
            <a:ext cx="495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Client</a:t>
            </a:r>
          </a:p>
        </p:txBody>
      </p:sp>
      <p:sp>
        <p:nvSpPr>
          <p:cNvPr id="82960" name="TextBox 34">
            <a:extLst>
              <a:ext uri="{FF2B5EF4-FFF2-40B4-BE49-F238E27FC236}">
                <a16:creationId xmlns:a16="http://schemas.microsoft.com/office/drawing/2014/main" id="{30C67C58-0974-8545-8D4B-928D450A05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5175" y="4841875"/>
            <a:ext cx="55880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900"/>
              <a:t>Server</a:t>
            </a:r>
          </a:p>
        </p:txBody>
      </p:sp>
      <p:pic>
        <p:nvPicPr>
          <p:cNvPr id="82961" name="Picture 36">
            <a:extLst>
              <a:ext uri="{FF2B5EF4-FFF2-40B4-BE49-F238E27FC236}">
                <a16:creationId xmlns:a16="http://schemas.microsoft.com/office/drawing/2014/main" id="{C21BE445-6B71-8441-9445-89DCBC863A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1" y="5011738"/>
            <a:ext cx="227013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040BB060-6995-8749-809A-6B9320FCEF5E}"/>
              </a:ext>
            </a:extLst>
          </p:cNvPr>
          <p:cNvSpPr/>
          <p:nvPr/>
        </p:nvSpPr>
        <p:spPr>
          <a:xfrm>
            <a:off x="4311651" y="4606926"/>
            <a:ext cx="968375" cy="873125"/>
          </a:xfrm>
          <a:prstGeom prst="cloud">
            <a:avLst/>
          </a:prstGeom>
          <a:solidFill>
            <a:srgbClr val="FFC000">
              <a:alpha val="32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963" name="TextBox 37">
            <a:extLst>
              <a:ext uri="{FF2B5EF4-FFF2-40B4-BE49-F238E27FC236}">
                <a16:creationId xmlns:a16="http://schemas.microsoft.com/office/drawing/2014/main" id="{AA8394EE-298B-9A43-91F7-EAB82A139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075" y="3175000"/>
            <a:ext cx="693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WiFi</a:t>
            </a:r>
            <a:endParaRPr lang="en-US" altLang="en-US" dirty="0"/>
          </a:p>
        </p:txBody>
      </p:sp>
      <p:sp>
        <p:nvSpPr>
          <p:cNvPr id="82964" name="TextBox 38">
            <a:extLst>
              <a:ext uri="{FF2B5EF4-FFF2-40B4-BE49-F238E27FC236}">
                <a16:creationId xmlns:a16="http://schemas.microsoft.com/office/drawing/2014/main" id="{018D5658-A87E-594A-B4EC-80211EA8D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1039" y="4529138"/>
            <a:ext cx="6937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WiFi</a:t>
            </a:r>
          </a:p>
        </p:txBody>
      </p:sp>
      <p:sp>
        <p:nvSpPr>
          <p:cNvPr id="82965" name="TextBox 39">
            <a:extLst>
              <a:ext uri="{FF2B5EF4-FFF2-40B4-BE49-F238E27FC236}">
                <a16:creationId xmlns:a16="http://schemas.microsoft.com/office/drawing/2014/main" id="{A4CC624E-A749-5D4C-800B-767293684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1" y="4519613"/>
            <a:ext cx="987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Cellular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F62F7032-C7DD-A841-872B-76557FCEE30F}"/>
              </a:ext>
            </a:extLst>
          </p:cNvPr>
          <p:cNvSpPr/>
          <p:nvPr/>
        </p:nvSpPr>
        <p:spPr>
          <a:xfrm>
            <a:off x="7302500" y="4540251"/>
            <a:ext cx="1117600" cy="314325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88E10A4-F167-BC43-934E-4F15B6E480CB}"/>
              </a:ext>
            </a:extLst>
          </p:cNvPr>
          <p:cNvSpPr/>
          <p:nvPr/>
        </p:nvSpPr>
        <p:spPr>
          <a:xfrm>
            <a:off x="7302500" y="4224338"/>
            <a:ext cx="1117600" cy="315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02FEBE77-E2BC-174B-94FB-4F381D3C5063}"/>
              </a:ext>
            </a:extLst>
          </p:cNvPr>
          <p:cNvSpPr/>
          <p:nvPr/>
        </p:nvSpPr>
        <p:spPr>
          <a:xfrm>
            <a:off x="7302500" y="3910014"/>
            <a:ext cx="1117600" cy="3143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AD97AEC-6353-0C43-B08D-9C3C84781A60}"/>
              </a:ext>
            </a:extLst>
          </p:cNvPr>
          <p:cNvSpPr/>
          <p:nvPr/>
        </p:nvSpPr>
        <p:spPr>
          <a:xfrm>
            <a:off x="7302500" y="3587751"/>
            <a:ext cx="1117600" cy="3159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970" name="TextBox 20">
            <a:extLst>
              <a:ext uri="{FF2B5EF4-FFF2-40B4-BE49-F238E27FC236}">
                <a16:creationId xmlns:a16="http://schemas.microsoft.com/office/drawing/2014/main" id="{78C61D78-CDCB-6F49-8FC3-DEF88F3D7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8" y="4514850"/>
            <a:ext cx="5572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DLL</a:t>
            </a:r>
          </a:p>
        </p:txBody>
      </p:sp>
      <p:sp>
        <p:nvSpPr>
          <p:cNvPr id="82971" name="TextBox 24">
            <a:extLst>
              <a:ext uri="{FF2B5EF4-FFF2-40B4-BE49-F238E27FC236}">
                <a16:creationId xmlns:a16="http://schemas.microsoft.com/office/drawing/2014/main" id="{09342D96-BDBA-0E41-A63E-4708F46C3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1" y="4191000"/>
            <a:ext cx="94456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Network</a:t>
            </a:r>
          </a:p>
        </p:txBody>
      </p:sp>
      <p:sp>
        <p:nvSpPr>
          <p:cNvPr id="82972" name="TextBox 28">
            <a:extLst>
              <a:ext uri="{FF2B5EF4-FFF2-40B4-BE49-F238E27FC236}">
                <a16:creationId xmlns:a16="http://schemas.microsoft.com/office/drawing/2014/main" id="{2FAD72C1-1FC6-8247-A836-F00B36CE6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9813" y="3889375"/>
            <a:ext cx="107156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Trasnport</a:t>
            </a:r>
          </a:p>
        </p:txBody>
      </p:sp>
      <p:sp>
        <p:nvSpPr>
          <p:cNvPr id="82973" name="TextBox 30">
            <a:extLst>
              <a:ext uri="{FF2B5EF4-FFF2-40B4-BE49-F238E27FC236}">
                <a16:creationId xmlns:a16="http://schemas.microsoft.com/office/drawing/2014/main" id="{CC2602DD-3FD6-DB4D-A190-C45365504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9801" y="3579813"/>
            <a:ext cx="12303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Application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D6564E0-C8D8-4046-8E69-1CC6938A9FA6}"/>
              </a:ext>
            </a:extLst>
          </p:cNvPr>
          <p:cNvSpPr/>
          <p:nvPr/>
        </p:nvSpPr>
        <p:spPr>
          <a:xfrm>
            <a:off x="7302500" y="4854576"/>
            <a:ext cx="1117600" cy="31591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975" name="TextBox 36">
            <a:extLst>
              <a:ext uri="{FF2B5EF4-FFF2-40B4-BE49-F238E27FC236}">
                <a16:creationId xmlns:a16="http://schemas.microsoft.com/office/drawing/2014/main" id="{8AD65A27-C45C-1142-8619-6275586EB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4289" y="4829175"/>
            <a:ext cx="58102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99"/>
              </a:buClr>
              <a:buSzPct val="75000"/>
              <a:buFont typeface="Wingdings" pitchFamily="2" charset="2"/>
              <a:buChar char="v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00099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Comic Sans MS" panose="030F09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500" b="1">
                <a:latin typeface="Arial" panose="020B0604020202020204" pitchFamily="34" charset="0"/>
              </a:rPr>
              <a:t>PHY</a:t>
            </a:r>
          </a:p>
        </p:txBody>
      </p:sp>
    </p:spTree>
    <p:extLst>
      <p:ext uri="{BB962C8B-B14F-4D97-AF65-F5344CB8AC3E}">
        <p14:creationId xmlns:p14="http://schemas.microsoft.com/office/powerpoint/2010/main" val="3330694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loud 42">
            <a:extLst>
              <a:ext uri="{FF2B5EF4-FFF2-40B4-BE49-F238E27FC236}">
                <a16:creationId xmlns:a16="http://schemas.microsoft.com/office/drawing/2014/main" id="{B649D676-4F4E-5C4C-9794-9D3A45B6CE4B}"/>
              </a:ext>
            </a:extLst>
          </p:cNvPr>
          <p:cNvSpPr/>
          <p:nvPr/>
        </p:nvSpPr>
        <p:spPr>
          <a:xfrm>
            <a:off x="5199680" y="4705748"/>
            <a:ext cx="4454814" cy="2221521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0BEE50-E1BC-024A-9F48-F9F8136DE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8077" y="2927587"/>
            <a:ext cx="1432525" cy="13098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EE6EA-F77A-B644-8393-B157D6B2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mobility affect user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E5207-1F78-5B43-8BD3-85E2FD810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1543"/>
            <a:ext cx="10515600" cy="4351338"/>
          </a:xfrm>
        </p:spPr>
        <p:txBody>
          <a:bodyPr/>
          <a:lstStyle/>
          <a:p>
            <a:r>
              <a:rPr lang="en-US" dirty="0"/>
              <a:t>Several abstractions of Internet use, depending on the scope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F24E595-2225-BD46-B0A0-525F6830ABB1}"/>
              </a:ext>
            </a:extLst>
          </p:cNvPr>
          <p:cNvSpPr/>
          <p:nvPr/>
        </p:nvSpPr>
        <p:spPr>
          <a:xfrm>
            <a:off x="434897" y="2368110"/>
            <a:ext cx="3211552" cy="1806497"/>
          </a:xfrm>
          <a:prstGeom prst="roundRect">
            <a:avLst>
              <a:gd name="adj" fmla="val 37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Application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A1DB625-8DEA-6C43-B4A7-FD87847C238B}"/>
              </a:ext>
            </a:extLst>
          </p:cNvPr>
          <p:cNvSpPr/>
          <p:nvPr/>
        </p:nvSpPr>
        <p:spPr>
          <a:xfrm>
            <a:off x="434897" y="4237420"/>
            <a:ext cx="3211552" cy="2482028"/>
          </a:xfrm>
          <a:prstGeom prst="roundRect">
            <a:avLst>
              <a:gd name="adj" fmla="val 4939"/>
            </a:avLst>
          </a:prstGeom>
          <a:solidFill>
            <a:srgbClr val="FFC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Underlying connectivity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165E9-63D0-F947-9D4D-9C2B6E3B2413}"/>
              </a:ext>
            </a:extLst>
          </p:cNvPr>
          <p:cNvSpPr txBox="1"/>
          <p:nvPr/>
        </p:nvSpPr>
        <p:spPr>
          <a:xfrm>
            <a:off x="3824869" y="2437383"/>
            <a:ext cx="8062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 communicating processes on physically-distant machines</a:t>
            </a:r>
          </a:p>
        </p:txBody>
      </p:sp>
      <p:pic>
        <p:nvPicPr>
          <p:cNvPr id="10" name="Graphic 9" descr="Server">
            <a:extLst>
              <a:ext uri="{FF2B5EF4-FFF2-40B4-BE49-F238E27FC236}">
                <a16:creationId xmlns:a16="http://schemas.microsoft.com/office/drawing/2014/main" id="{DDF72D42-5368-4F4A-8F8B-63281F80B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3714" y="2932486"/>
            <a:ext cx="914400" cy="914400"/>
          </a:xfrm>
          <a:prstGeom prst="rect">
            <a:avLst/>
          </a:prstGeom>
        </p:spPr>
      </p:pic>
      <p:sp>
        <p:nvSpPr>
          <p:cNvPr id="15" name="Left-Right Arrow 14">
            <a:extLst>
              <a:ext uri="{FF2B5EF4-FFF2-40B4-BE49-F238E27FC236}">
                <a16:creationId xmlns:a16="http://schemas.microsoft.com/office/drawing/2014/main" id="{06EBCC84-B771-8946-A9A8-1930AB62EBE4}"/>
              </a:ext>
            </a:extLst>
          </p:cNvPr>
          <p:cNvSpPr/>
          <p:nvPr/>
        </p:nvSpPr>
        <p:spPr>
          <a:xfrm>
            <a:off x="5226212" y="3212292"/>
            <a:ext cx="438750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Zoom meeting AV streaming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DB45A80-A146-E34F-BC72-DDCF5A1C8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545" y="5102721"/>
            <a:ext cx="1432525" cy="1309832"/>
          </a:xfrm>
          <a:prstGeom prst="rect">
            <a:avLst/>
          </a:prstGeom>
        </p:spPr>
      </p:pic>
      <p:pic>
        <p:nvPicPr>
          <p:cNvPr id="20" name="Graphic 19" descr="Server">
            <a:extLst>
              <a:ext uri="{FF2B5EF4-FFF2-40B4-BE49-F238E27FC236}">
                <a16:creationId xmlns:a16="http://schemas.microsoft.com/office/drawing/2014/main" id="{0ECB0568-DA75-1446-9697-C68916AF9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87182" y="5107620"/>
            <a:ext cx="914400" cy="914400"/>
          </a:xfrm>
          <a:prstGeom prst="rect">
            <a:avLst/>
          </a:prstGeom>
        </p:spPr>
      </p:pic>
      <p:pic>
        <p:nvPicPr>
          <p:cNvPr id="22" name="Graphic 21" descr="Wireless router">
            <a:extLst>
              <a:ext uri="{FF2B5EF4-FFF2-40B4-BE49-F238E27FC236}">
                <a16:creationId xmlns:a16="http://schemas.microsoft.com/office/drawing/2014/main" id="{8ACA8E42-5708-4D4C-8C09-087647A89F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0314" y="5447813"/>
            <a:ext cx="914400" cy="9144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8C7700F-1177-174F-AC4F-6FFC5B9CB6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017" y="5007059"/>
            <a:ext cx="914400" cy="6196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508F6FA-6C9C-034E-87FB-1C14A06590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9378" y="5742565"/>
            <a:ext cx="914400" cy="619648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73B034-CC0E-284C-BED3-D027B4FA30DA}"/>
              </a:ext>
            </a:extLst>
          </p:cNvPr>
          <p:cNvCxnSpPr>
            <a:cxnSpLocks/>
          </p:cNvCxnSpPr>
          <p:nvPr/>
        </p:nvCxnSpPr>
        <p:spPr>
          <a:xfrm>
            <a:off x="4964152" y="5716781"/>
            <a:ext cx="612363" cy="3744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A8F643A-A145-F549-8D3D-D5D6AB2D20C6}"/>
              </a:ext>
            </a:extLst>
          </p:cNvPr>
          <p:cNvCxnSpPr>
            <a:cxnSpLocks/>
            <a:stCxn id="28" idx="1"/>
            <a:endCxn id="22" idx="3"/>
          </p:cNvCxnSpPr>
          <p:nvPr/>
        </p:nvCxnSpPr>
        <p:spPr>
          <a:xfrm flipH="1">
            <a:off x="6414714" y="5316883"/>
            <a:ext cx="403303" cy="5881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4C7EF5F-56D5-2048-BEB6-64DB80627CBE}"/>
              </a:ext>
            </a:extLst>
          </p:cNvPr>
          <p:cNvCxnSpPr>
            <a:cxnSpLocks/>
            <a:stCxn id="30" idx="1"/>
            <a:endCxn id="28" idx="3"/>
          </p:cNvCxnSpPr>
          <p:nvPr/>
        </p:nvCxnSpPr>
        <p:spPr>
          <a:xfrm flipH="1" flipV="1">
            <a:off x="7732417" y="5316883"/>
            <a:ext cx="446961" cy="7355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E4C5CCA-3CA2-7142-8C47-5AB0B2922AB0}"/>
              </a:ext>
            </a:extLst>
          </p:cNvPr>
          <p:cNvCxnSpPr>
            <a:cxnSpLocks/>
            <a:stCxn id="30" idx="3"/>
            <a:endCxn id="20" idx="1"/>
          </p:cNvCxnSpPr>
          <p:nvPr/>
        </p:nvCxnSpPr>
        <p:spPr>
          <a:xfrm flipV="1">
            <a:off x="9093778" y="5564820"/>
            <a:ext cx="493404" cy="48756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BC9577B-5CF2-4E45-9F62-743FFF72CECC}"/>
              </a:ext>
            </a:extLst>
          </p:cNvPr>
          <p:cNvSpPr txBox="1"/>
          <p:nvPr/>
        </p:nvSpPr>
        <p:spPr>
          <a:xfrm>
            <a:off x="6411757" y="6202327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INTERNET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CE3DC47-4950-8048-AF8A-ED4405DB15DE}"/>
              </a:ext>
            </a:extLst>
          </p:cNvPr>
          <p:cNvSpPr txBox="1"/>
          <p:nvPr/>
        </p:nvSpPr>
        <p:spPr>
          <a:xfrm>
            <a:off x="3824868" y="4349658"/>
            <a:ext cx="8367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routers, links and protocols that establish communication</a:t>
            </a:r>
          </a:p>
        </p:txBody>
      </p:sp>
      <p:pic>
        <p:nvPicPr>
          <p:cNvPr id="47" name="Graphic 46" descr="Smart Phone">
            <a:extLst>
              <a:ext uri="{FF2B5EF4-FFF2-40B4-BE49-F238E27FC236}">
                <a16:creationId xmlns:a16="http://schemas.microsoft.com/office/drawing/2014/main" id="{5789419B-6FBE-C04A-BE01-335E17AD6D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35611" y="2997408"/>
            <a:ext cx="914400" cy="914400"/>
          </a:xfrm>
          <a:prstGeom prst="rect">
            <a:avLst/>
          </a:prstGeom>
        </p:spPr>
      </p:pic>
      <p:pic>
        <p:nvPicPr>
          <p:cNvPr id="48" name="Graphic 47" descr="Smart Phone">
            <a:extLst>
              <a:ext uri="{FF2B5EF4-FFF2-40B4-BE49-F238E27FC236}">
                <a16:creationId xmlns:a16="http://schemas.microsoft.com/office/drawing/2014/main" id="{B5882DF8-03BC-4248-9EA2-179EE3A553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49076" y="52595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8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" grpId="0" animBg="1"/>
      <p:bldP spid="5" grpId="0" animBg="1"/>
      <p:bldP spid="6" grpId="0"/>
      <p:bldP spid="15" grpId="0" animBg="1"/>
      <p:bldP spid="44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3651</Words>
  <Application>Microsoft Macintosh PowerPoint</Application>
  <PresentationFormat>Widescreen</PresentationFormat>
  <Paragraphs>793</Paragraphs>
  <Slides>78</Slides>
  <Notes>31</Notes>
  <HiddenSlides>4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8" baseType="lpstr">
      <vt:lpstr>Arial</vt:lpstr>
      <vt:lpstr>Calibri</vt:lpstr>
      <vt:lpstr>Calibri Light</vt:lpstr>
      <vt:lpstr>Comic Sans MS</vt:lpstr>
      <vt:lpstr>Garamond</vt:lpstr>
      <vt:lpstr>Gill Sans MT</vt:lpstr>
      <vt:lpstr>Times New Roman</vt:lpstr>
      <vt:lpstr>Wingdings</vt:lpstr>
      <vt:lpstr>Office Theme</vt:lpstr>
      <vt:lpstr>Clip</vt:lpstr>
      <vt:lpstr>Day 3: Cellular networks. The future of wireless</vt:lpstr>
      <vt:lpstr>Cellular vs WLAN networks</vt:lpstr>
      <vt:lpstr>PowerPoint Presentation</vt:lpstr>
      <vt:lpstr>Mobility management</vt:lpstr>
      <vt:lpstr>Various topics on mobility</vt:lpstr>
      <vt:lpstr>Different notions of mobility</vt:lpstr>
      <vt:lpstr>Our focus: Physical Mobility</vt:lpstr>
      <vt:lpstr>A thought experiment</vt:lpstr>
      <vt:lpstr>How does mobility affect user performance</vt:lpstr>
      <vt:lpstr>Mobility and application performance</vt:lpstr>
      <vt:lpstr>Mobility and application performance</vt:lpstr>
      <vt:lpstr>Mobility and application performance</vt:lpstr>
      <vt:lpstr>Mobility and application performance</vt:lpstr>
      <vt:lpstr>Supporting mobility</vt:lpstr>
      <vt:lpstr>What is mobility?</vt:lpstr>
      <vt:lpstr>Mobility: vocabulary</vt:lpstr>
      <vt:lpstr>Mobility: more vocabulary</vt:lpstr>
      <vt:lpstr>How do you contact a mobile friend:</vt:lpstr>
      <vt:lpstr>Mobility: approaches</vt:lpstr>
      <vt:lpstr>Mobility: approaches</vt:lpstr>
      <vt:lpstr>Mobility: approaches</vt:lpstr>
      <vt:lpstr>Mobility: registration</vt:lpstr>
      <vt:lpstr>Mobility via indirect routing</vt:lpstr>
      <vt:lpstr>Indirect Routing: comments</vt:lpstr>
      <vt:lpstr>Indirect routing: moving between networks</vt:lpstr>
      <vt:lpstr>Indirect routing: moving between networks</vt:lpstr>
      <vt:lpstr>Mobility via direct routing</vt:lpstr>
      <vt:lpstr>Mobility via direct routing: comments</vt:lpstr>
      <vt:lpstr>Accommodating mobility with direct routing</vt:lpstr>
      <vt:lpstr>Direct    vs.    Indirect    routing</vt:lpstr>
      <vt:lpstr>Mobility in cellular networks</vt:lpstr>
      <vt:lpstr>PowerPoint Presentation</vt:lpstr>
      <vt:lpstr>PowerPoint Presentation</vt:lpstr>
      <vt:lpstr>Handling mobility in cellular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Cellular MAC</vt:lpstr>
      <vt:lpstr>Cellular vs. Wi-Fi</vt:lpstr>
      <vt:lpstr>Cellular vs. Wi-Fi</vt:lpstr>
      <vt:lpstr>A thought exercise:  why random access doesn’t work for cellular?</vt:lpstr>
      <vt:lpstr>Cellular networks: the first hop</vt:lpstr>
      <vt:lpstr>The future of wireless</vt:lpstr>
      <vt:lpstr>The tipping point</vt:lpstr>
      <vt:lpstr>Examples of driving applications</vt:lpstr>
      <vt:lpstr>An example of a driving app: Virtual Reality</vt:lpstr>
      <vt:lpstr>An example of a driving app</vt:lpstr>
      <vt:lpstr>Ideal VR</vt:lpstr>
      <vt:lpstr>Networks of the future: Requirements</vt:lpstr>
      <vt:lpstr>The ambition of 5G: Increased scope, Transformed performance</vt:lpstr>
      <vt:lpstr>What would the 5G connected device look like</vt:lpstr>
      <vt:lpstr>What would the 5G infrastructure look like</vt:lpstr>
      <vt:lpstr>Enablers for increased wireless data rates</vt:lpstr>
      <vt:lpstr>As easy as more spectrum…</vt:lpstr>
      <vt:lpstr>Traditional spectrum access</vt:lpstr>
      <vt:lpstr>But…</vt:lpstr>
      <vt:lpstr>“Sorry America:  your wireless airwaves are full*”</vt:lpstr>
      <vt:lpstr>Dynamic Spectrum Access</vt:lpstr>
      <vt:lpstr>A Road Traffic Analogy</vt:lpstr>
      <vt:lpstr>Traditional spectrum access</vt:lpstr>
      <vt:lpstr>Traditional spectrum access</vt:lpstr>
      <vt:lpstr>Dynamic Spectrum Access (DSA)</vt:lpstr>
      <vt:lpstr>Key Terms</vt:lpstr>
      <vt:lpstr>PowerPoint Presentation</vt:lpstr>
      <vt:lpstr>Conventional vs. DSA</vt:lpstr>
      <vt:lpstr>Conventional vs. DSA</vt:lpstr>
      <vt:lpstr>Key challenges in Dynamic Spectrum Access</vt:lpstr>
      <vt:lpstr>DSA is becoming a commercial technology</vt:lpstr>
      <vt:lpstr>Dynamic spectrum access technologies you can buy</vt:lpstr>
      <vt:lpstr>Dynamic spectrum access technologies you can buy</vt:lpstr>
      <vt:lpstr>TV White Spaces</vt:lpstr>
      <vt:lpstr>TV White Spaces</vt:lpstr>
      <vt:lpstr>TV White Spaces</vt:lpstr>
      <vt:lpstr>TV White Spaces medium access control</vt:lpstr>
      <vt:lpstr>802.22 vs 802.11af</vt:lpstr>
      <vt:lpstr>What makes 802.11af possible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Day 3: Cellular networks. The future of wireless</dc:title>
  <dc:creator>Zheleva, Mariya Z</dc:creator>
  <cp:lastModifiedBy>Zheleva, Mariya Z</cp:lastModifiedBy>
  <cp:revision>38</cp:revision>
  <dcterms:created xsi:type="dcterms:W3CDTF">2020-08-21T13:56:32Z</dcterms:created>
  <dcterms:modified xsi:type="dcterms:W3CDTF">2020-08-21T20:13:53Z</dcterms:modified>
</cp:coreProperties>
</file>