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7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25.xml" ContentType="application/vnd.openxmlformats-officedocument.presentationml.notesSlide+xml"/>
  <Override PartName="/ppt/ink/ink10.xml" ContentType="application/inkml+xml"/>
  <Override PartName="/ppt/notesSlides/notesSlide2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7.xml" ContentType="application/vnd.openxmlformats-officedocument.presentationml.notesSlide+xml"/>
  <Override PartName="/ppt/ink/ink14.xml" ContentType="application/inkml+xml"/>
  <Override PartName="/ppt/notesSlides/notesSlide28.xml" ContentType="application/vnd.openxmlformats-officedocument.presentationml.notesSlide+xml"/>
  <Override PartName="/ppt/ink/ink15.xml" ContentType="application/inkml+xml"/>
  <Override PartName="/ppt/notesSlides/notesSlide29.xml" ContentType="application/vnd.openxmlformats-officedocument.presentationml.notesSlide+xml"/>
  <Override PartName="/ppt/ink/ink16.xml" ContentType="application/inkml+xml"/>
  <Override PartName="/ppt/notesSlides/notesSlide30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31.xml" ContentType="application/vnd.openxmlformats-officedocument.presentationml.notesSlide+xml"/>
  <Override PartName="/ppt/ink/ink19.xml" ContentType="application/inkml+xml"/>
  <Override PartName="/ppt/notesSlides/notesSlide32.xml" ContentType="application/vnd.openxmlformats-officedocument.presentationml.notesSlide+xml"/>
  <Override PartName="/ppt/ink/ink20.xml" ContentType="application/inkml+xml"/>
  <Override PartName="/ppt/notesSlides/notesSlide33.xml" ContentType="application/vnd.openxmlformats-officedocument.presentationml.notesSlide+xml"/>
  <Override PartName="/ppt/ink/ink21.xml" ContentType="application/inkml+xml"/>
  <Override PartName="/ppt/notesSlides/notesSlide34.xml" ContentType="application/vnd.openxmlformats-officedocument.presentationml.notesSlide+xml"/>
  <Override PartName="/ppt/ink/ink2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343" r:id="rId3"/>
    <p:sldId id="344" r:id="rId4"/>
    <p:sldId id="345" r:id="rId5"/>
    <p:sldId id="610" r:id="rId6"/>
    <p:sldId id="656" r:id="rId7"/>
    <p:sldId id="613" r:id="rId8"/>
    <p:sldId id="614" r:id="rId9"/>
    <p:sldId id="616" r:id="rId10"/>
    <p:sldId id="617" r:id="rId11"/>
    <p:sldId id="618" r:id="rId12"/>
    <p:sldId id="657" r:id="rId13"/>
    <p:sldId id="611" r:id="rId14"/>
    <p:sldId id="612" r:id="rId15"/>
    <p:sldId id="665" r:id="rId16"/>
    <p:sldId id="659" r:id="rId17"/>
    <p:sldId id="666" r:id="rId18"/>
    <p:sldId id="661" r:id="rId19"/>
    <p:sldId id="662" r:id="rId20"/>
    <p:sldId id="663" r:id="rId21"/>
    <p:sldId id="664" r:id="rId22"/>
    <p:sldId id="668" r:id="rId23"/>
    <p:sldId id="620" r:id="rId24"/>
    <p:sldId id="670" r:id="rId25"/>
    <p:sldId id="622" r:id="rId26"/>
    <p:sldId id="623" r:id="rId27"/>
    <p:sldId id="624" r:id="rId28"/>
    <p:sldId id="625" r:id="rId29"/>
    <p:sldId id="671" r:id="rId30"/>
    <p:sldId id="672" r:id="rId31"/>
    <p:sldId id="673" r:id="rId32"/>
    <p:sldId id="590" r:id="rId33"/>
    <p:sldId id="674" r:id="rId34"/>
    <p:sldId id="675" r:id="rId35"/>
    <p:sldId id="676" r:id="rId36"/>
    <p:sldId id="677" r:id="rId37"/>
    <p:sldId id="678" r:id="rId38"/>
    <p:sldId id="679" r:id="rId39"/>
    <p:sldId id="680" r:id="rId40"/>
    <p:sldId id="681" r:id="rId41"/>
    <p:sldId id="682" r:id="rId42"/>
    <p:sldId id="683" r:id="rId43"/>
    <p:sldId id="684" r:id="rId44"/>
    <p:sldId id="587" r:id="rId45"/>
    <p:sldId id="639" r:id="rId46"/>
    <p:sldId id="262" r:id="rId47"/>
    <p:sldId id="295" r:id="rId48"/>
    <p:sldId id="261" r:id="rId49"/>
    <p:sldId id="263" r:id="rId50"/>
    <p:sldId id="296" r:id="rId51"/>
    <p:sldId id="588" r:id="rId52"/>
    <p:sldId id="589" r:id="rId53"/>
    <p:sldId id="636" r:id="rId54"/>
    <p:sldId id="637" r:id="rId55"/>
    <p:sldId id="638" r:id="rId56"/>
    <p:sldId id="605" r:id="rId57"/>
    <p:sldId id="591" r:id="rId58"/>
    <p:sldId id="635" r:id="rId59"/>
    <p:sldId id="621" r:id="rId60"/>
    <p:sldId id="619" r:id="rId61"/>
    <p:sldId id="626" r:id="rId62"/>
    <p:sldId id="627" r:id="rId63"/>
    <p:sldId id="628" r:id="rId64"/>
    <p:sldId id="629" r:id="rId65"/>
    <p:sldId id="630" r:id="rId66"/>
    <p:sldId id="631" r:id="rId67"/>
    <p:sldId id="632" r:id="rId68"/>
    <p:sldId id="634" r:id="rId69"/>
    <p:sldId id="640" r:id="rId70"/>
    <p:sldId id="593" r:id="rId71"/>
    <p:sldId id="607" r:id="rId72"/>
    <p:sldId id="609" r:id="rId73"/>
    <p:sldId id="594" r:id="rId74"/>
    <p:sldId id="595" r:id="rId75"/>
    <p:sldId id="685" r:id="rId76"/>
    <p:sldId id="641" r:id="rId77"/>
    <p:sldId id="642" r:id="rId78"/>
    <p:sldId id="337" r:id="rId79"/>
    <p:sldId id="338" r:id="rId80"/>
    <p:sldId id="339" r:id="rId81"/>
    <p:sldId id="600" r:id="rId82"/>
    <p:sldId id="643" r:id="rId83"/>
    <p:sldId id="644" r:id="rId84"/>
    <p:sldId id="645" r:id="rId85"/>
    <p:sldId id="646" r:id="rId86"/>
    <p:sldId id="647" r:id="rId87"/>
    <p:sldId id="648" r:id="rId88"/>
    <p:sldId id="649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02T17:58:00.403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69 0 8189,'-17'10'129,"0"-4"1,1-2-368,5 1 238,3-3 0,8 14 0,0-7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1607 9269 26845,'-6'-20'-4161,"-1"-3"1,-2-3 3075,4 2 1,4-1-1,-1 6 742,-3 1 0,2 9 0,-5 6 0,2 6 471,3 6 0,1 6 1,2 2-1,-1 3-85,-4 3 0,3-4 0,-2 4 0,2 1 0,2 0-66,0-1 0,0-4 0,0 3 0,0-1 14,0-4 1,-2 4 0,-1-2 0,-2-2-316,2-1 1,2-2 0,1 0 0,0 1 492,0-1 1,-2-5 0,-1 1 339,-2 1 1,2-3-432,8 1 1,-2-6 0,6 2 217,3-3 1,0-2-1,4 0-81,3 0 0,-2 0 0,5 0 0,1 0 0,-1 0 0,3 0 128,2 0 0,1-2 0,1-1 0,-1-2-8,1 2 0,-1 1 1,0 2-1,1 0-73,-1 0 0,1 0 1,1 0-1,1 0 168,2 0 0,1 2 0,-6 1-290,1 2 1,5 4-1,3-4 1,1 0 310,-1 1 0,1-4 1,5 3-1,0-4-390,-1-1 0,3 5 1,0 0-1,4-2-58,2-2 0,1-1 0,5 0 1,0 0-11,0 0 1,-5 0-1,-2 0 1,1 2-195,-1 3 162,-4-4 0,5 6 0,-5-7 0,1 0 2,-1 0 0,-4 4 0,-2 1 0,-4-2 85,-1-1 0,3-2 0,-3 0 0,-1 0-2,1 0 0,-2 0 0,-4 0 0,-1 0-13,1 0 0,4 0 1,2 0-1,1 0-5,3 0 0,3-2 0,2-1 0,2-3 101,1-2 0,5 5 1,-3-4-1,0 3-58,0-1 0,-2 0 0,-4 4 0,0-3-8,-1 0 0,1-1 1,0 5-1,-2 0-32,-3 0 0,1 0 1,-4 0 11,1 0-44,2 0 1,3 0 0,-1 0-9,-2 0 0,-5 0 1,5 0-1,1 0-3,2 0 1,2 0 0,0 0-1,-1 0-3,1 0 1,4 0-1,1-2 64,-2-2 1,2 2 0,1-3 0,4 2-1,2 0-5,0-2 0,4 0 0,-12 5 0,0-1-13,2-4 0,-6 4 0,1-4-12,-4 3 1,-9 2 0,4 0 0,-2 2-94,0 3 1,5-4 0,-4 4 0,-1-4 0,0-1 82,0 0 0,5 0 1,-5 0-1,0 0 50,2 0 0,-3 0 0,6 0 0,1 0-1,2 0 1,2 0 0,-1 0 0,1 0-19,0 0 0,-1 0 0,1 0 0,0 0-6,-1 0 0,6 0 1,1 0-16,1 0 0,-4 0 1,2 0-1,-4 0-4,-2 0 0,3 0 0,0 0 0,1 0 48,-5 0 0,2 0 1,-7 0-1,4-1-1,2-4 1,-7 4-1,8-4 1,-4 3-32,-2 2 1,4 0 0,-5 0 0,0 0-4,-2 0 1,-4 0 0,-2 0 0,2 0 29,3 0 0,-3 0 1,2 0-1,-5 0-4,-4 0 1,1 0 0,5 0 0,-3 0 68,-2 0 1,1-5 0,-4 1 0,-1 1-13,1 1 1,-2 2-1,-5-2 1,0-1 79,1-1 0,-1-1 0,0 3 42,0-3 1,-4 4 0,-2-5-241,-2-1 0,-1 4 396,-5-6-2067,0 5-89,0-8 687,0 4 1,0-6 40,0-1 0,0 1 314,0 0 1,0-5-1,0 0 196,0 2 0,0-5 0,1-2 0,2-3 0,2 0-33,-2 4 1,-1-3 0,-2 7-1,1 2-1386,4 1 0,-3 10 1598,3 6 1,-4 12 445,-1 12 0,-13 16 0,-2 4 0</inkml:trace>
  <inkml:trace contextRef="#ctx0" brushRef="#br0">2119 9354 24161,'22'0'-69,"-3"0"0,-2 0 0,2 0 0,7 0-612,5 0 1,5 0 0,7 0 0,1 2 603,4 3 1,4-4 0,10 4 0,2-3 158,1-2 1,6 0 0,-1 0-11,4 0 0,-32-1 0,1 0 0,36-4 0,-5-3 25,-4 1 0,-5-6 0,1 5 1,-6 0-66,-6 3 0,-12 4 0,-8 1-98,-4 0 1,-10 1-32,-6 4 1,-7-3 0,-12 2 261,-4-2 0,-6-2 0,-1 2-46,2 2 1,-3-2-1,7 4-219,-2 1 114,4 0 0,-5 8 0,5-1 1</inkml:trace>
  <inkml:trace contextRef="#ctx0" brushRef="#br0">6754 9326 19856,'0'-10'-5230,"0"1"3648,0 0 1620,0 1 1,1 1 0,6 7 0,7 0 371,8 0 0,7 0 1,4 0-1,8 0-174,9 0 1,10 0 0,18 0 0,-36 0 0,1 0-143,3 0 0,1 0 0,3 0 0,0 0 0,1 0 0,0 0 1,2 0-1,-1 0 0,-1 0 0,-1 0 10,-1 0 0,-2 0 0,-3 0 0,-2 0 0,33 0 0,-5-1-92,-9-4 1,-10 3 0,-16-2 0,-4 2 389,-4 2 1,-8 0 0,-1 2-395,-7 2 0,-5 0 1,-8 3-1,-2 0 265,-6-4 0,-9 3 1,-6 1-233,-7 0 0,-2-2 1,-6 3-1,2 0 1,-1-2 31,-2 1 0,-2-3 0,0-4-15,1 0 0,-1 0 1,-1 0-1,-2 0-4,-1 0 0,-7 0 0,2 0 0,-5-1 0,-5-2-116,-4-2 0,-5-1 0,-3 2-62,-2 0 1,1-1 0,8 5 0,2 0 269,2 0 0,3 0 0,9 0-133,8 0 0,7 13 0,8 2 1</inkml:trace>
  <inkml:trace contextRef="#ctx0" brushRef="#br0">9868 9397 28333,'-8'-14'-3972,"-5"1"1,5 2 2210,0 2 0,2 7 1829,6 2 1,0 6 0,-2 9 0,-1-1-132,-2 0 0,1 2 0,4 1 0,0 2 0,0-1-63,0-3 0,0 4 0,0 0 0,0-1-53,0-3 1,1 0 0,2-1-120,2 0 1,1-4-1,-1-1-267,5 2 0,-2-5 0,1-1 926,2-3 0,2-2 0,1 0 1,0 0 68,0 0 1,1 0 0,-1 0-1,0 0-152,0 0 0,1-5 1,0 0-1,3 2 52,1 2 0,1 1 0,-2 0 0,2 0 64,2 0 1,2 0 0,4 0 0,1 0 45,-1 0 1,5 0-1,2 0 1,1 0 134,4 0 1,1 0 0,2 0 0,1 0-155,3 0 1,-2 0 0,2 0-1,-1 0-344,1 0 1,-3 0 0,4 0-78,-4 0 1,-1 0 0,-1 0 0,3 0-77,2 0 0,-8 0 0,4 0 0,-2 0 47,0 0 1,3 0 0,2 0-1,2 0 33,-3 0 1,0 0 0,-1 0 0,2 0 8,1 0 0,1 0 0,-4 0 0,2 0 7,1 0 1,4 0 0,-2 0 26,3 0-16,6 0 1,-7 0 0,7 0-8,4 0 1,1 0 0,3 0 0,-4 0-4,-4 0 1,-1 0-1,2 0 1,1-2 39,1-3 1,1 4 0,-4-4-20,4 3 0,-2 2 0,5 0 1,-2 0 20,-3 0 1,5-4 0,0-1 0,2 0 59,5-1 0,-9 4 0,8-4 1,-2 1-22,1 0 1,2 1 0,1 2 0,0-1-41,-4-2 1,-1 0-1,3 5 1,2 0-1,3 0 0,-5-4 0,2-1-10,-5 2 0,-2 1 0,5 1 0,-2-3-11,-2 0 0,1-1 1,-5 5-1,0 0-17,0 0 0,8 0 0,-4 0 0,-2 0-5,-1 0 1,-5 0 0,4 0-1,-1 0-7,-1 0 1,1 0-1,-7 0 1,-3 0 0,-4 0 1,1 0 0,-4 0-1,-2 0 5,-3 0 1,-4 0 0,3 0 10,-1 0 0,0 0 1,3 0 16,-3 0-41,3 0 0,-11 0 0,3 0 18,-3 0 1,-1 0 0,-2 0 0,-2 0 19,-1 0 1,-7 0 0,2 0 0,-3 0 53,-2 0 0,0 0-2,0 0 0,-4-5-67,-1 1 0,-5-3-1236,0 2 851,-2 4 0,-4-12-196,-2 4 0,0-4 0,-3-1 0,-1 0 17,0-1 0,3-3 1,-4-3-1,-1 0-29,2 1 0,-3-4 0,5 5 1,-1 2-871,1 1 1,0 2-75,1 0 0,2 6 1550,-7 3 0,1 16 1,-5 5-1</inkml:trace>
  <inkml:trace contextRef="#ctx0" brushRef="#br0">12384 5544 26716,'2'10'-2103,"2"-1"1,6 4 0,3 3 0,2 4 1312,4 2 1,-1 10-1,5 9 1,3 6-859,0 4 1393,3-5 1,-1 15 0,1-2 0</inkml:trace>
  <inkml:trace contextRef="#ctx0" brushRef="#br0">12725 5843 22761,'-1'-10'-8998,"-4"1"8780,3 6 1,-4 3 0,6 11-1,0 6 0,0-1 0,2 5 1,1-2-647,2 0 703,6 6 1,-3-8-1,6 5 1,0 0 136,0 0 1,0-3 0,1 4-1,-1-3 18,0-3 1,-4-2-1,-3-4 1,1-2-518,0 2 1,-5-3 834,2 2 0,-5-7 13,-5 2 0,-3-9 0,-6-2 0,0-2-148,0-3 1,-5 0-1,0-2 1,0 2-1,0-1 25,0 1 1,-5 0-1,5-4 1,2 1-160,1 0 1,2 6-1,0 2 214,0-1-49,6 6 0,-5-5 0,5 6 0</inkml:trace>
  <inkml:trace contextRef="#ctx0" brushRef="#br0">13649 5573 29863,'-9'-6'-2836,"0"6"0,-3 9 2346,0 8 1,-2 1 0,-1 5 0,1 3 119,0 1 1,-2 6 0,-1 0 0,-2 0-248,1 2 1,3-4 423,0 7 1,1-6-1,0 3 1</inkml:trace>
  <inkml:trace contextRef="#ctx0" brushRef="#br0">13351 5857 21319,'-10'-8'-2714,"1"4"0,4 8 2547,-4 6 1,4 4 0,-3 3-112,2 2 0,1 7 0,5-4 1,0 1 43,0 1 0,0-7 0,0 2 1,2-3 103,2-2 0,6 1 1,7-3-1,2-2 317,-1-6 0,4-2 0,1-4 0,4-1 3,2-1 0,-1-7 0,1 1 1,-3-3-197,-2-1 1,9-6 0,-3-2 0</inkml:trace>
  <inkml:trace contextRef="#ctx0" brushRef="#br0">11375 7080 11734,'20'0'54,"-1"0"1,10 0 0,5 0 0,7 0 0,7-2 0,4-1-38,3-2 0,0 1 0,-2 4 1,-6 0-24,-3 0 0,-1 0 0,0 0 0</inkml:trace>
  <inkml:trace contextRef="#ctx0" brushRef="#br0">11702 6980 18843,'0'-14'-5124,"0"0"5007,0 0 0,6 6 0,3 1 0,6 3 460,4-1 1,-2 0 0,7 5-1,1 0-237,2 0 1,1 5 0,1 1 0,-2 1-179,-4-1 0,-2 5 0,-7-3 0,0 1-144,0 1 1,-6-1 0,-3 5 0,-3 1-12,-2-1 0,-2 0 0,-3 0 0,-4 1-397,-4-1 845,-7 0 0,-2 7 0,-7 1 0</inkml:trace>
  <inkml:trace contextRef="#ctx0" brushRef="#br0">14417 7307 26437,'-14'-6'-1567,"5"-2"0,-1-5 0,-1 4 0,-2 3 1157,-1-1 0,0 6 0,-2-4 0,-1 3 570,-2 2 1,-5 0-1,4 0 1,-4 0-58,-6 0 0,0 0 1,-7 0-1,3 0-87,2 0 1,-3-4-1,2-1 1,2 2 12,1 1 1,1 2 0,1 0 0</inkml:trace>
  <inkml:trace contextRef="#ctx0" brushRef="#br0">13976 7179 25121,'-14'-12'-7202,"0"2"6708,0-2 1,4 10 0,1-3 690,-2 4 1,-2 1 0,-1 0-1,-2 1 22,-3 4 1,3 1-1,-4 5 1,1-1-145,0 1 1,0 2 0,5 1-150,0 0 0,1 0 0,3 0 1,7 1-1,8-1-1714,9 0 1566,13 0 1,16 0-1,7 1 1</inkml:trace>
  <inkml:trace contextRef="#ctx0" brushRef="#br0">12825 9425 8557,'49'-6'-180,"-11"-2"1,8-1-1,-13 1 1,-2 2-198,-1 2 0,-3 3 0,-2 2 0,-2 3 362,-3 0 0,-6 1 0,-6-3 0,-3 1 40,-7 2 1,-4-1 0,-10-4-1,-3 0 106,-4 0-109,-11 0 1,-2 0-1,-7 0 1,-1 0 27,-3 0 0,3 0 1,-4 0-1,4 0 45,1 0 1,1-1 0,-1-2 0,2-4-72,3-1 0,3 4 0,8-6 1,2 1 23,1 1 0,9-5 0,0 4-29,9-4 1,11 5 0,6 2 0,6 1-67,7 0 1,9-4 0,5 4 0,5 0 42,4-1 0,4 4 1,6-4-1,-1 1 21,1 1 1,2-1-1,1 3 1,1-1 15,-1-2 1,-7 1 0,-8 4 0,-5 0 10,-7 0-70,-16 0 0,-12 1 1,-21 2-1,-11 2-127,-9-2 0,-8 5 0,-7 2 0,-9 2 153,-8 3 0,0-1 0,-9 0 0</inkml:trace>
  <inkml:trace contextRef="#ctx0" brushRef="#br0">13664 7307 26805,'-8'-28'-2458,"-5"-1"0,5 1 1,-1 0-1,-1-1 1140,-1 1 1,0 6 0,0 1 0,2 2 1104,-2 0 1,-4-5 0,-2 5 0,-4 0 491,-1-1 1,-1 3-1,-6-6-61,1 3 1,-1-4-1,-1 5 1,-1 2 42,-2 1 0,-7 2 1,2 0-1,-1 1 24,1 4 0,-8 2 1,2 7-1,-5 0-264,-5 0 1,3 2-1,-1 3 1,-3 6 674,-5 6 0,0 0 0,-5 7 0,2 3-174,3 4 1,3 6 0,3 5 0,2 4-217,-1 6 1,4-4-1,1 9 1,6 0-209,4 3 1,-3 4 0,4 6 0,1-1-172,3 2 0,4-3 1,16-29-1,1 0-27,0-1 1,0 1 0,-4 39 0,9-38 0,0 2-1,3-2 1,2 0-106,0 1 1,2 0 0,3 2 0,1 0 0,0 0 0,3 1 0,1-1 0,3-1-36,2-2 1,2-1 0,2-2 0,2-2 0,4 0-1,2-2 1,1 1 0,2-1 72,1 1 0,2 0 0,-2-5 0,2 0 0,1 0 0,0-1 0,1-1 0,-1 0 75,1-2 1,-1 0-1,30 24 1,2-8-1,0-3 66,-4-5 1,-2-7 0,-3-4-1,-3-2 96,-4-2 0,-6-3 0,-4-2 0,-4-3 145,-4-6 1,-2-2-1,0-2 1,1 0 287,-1 0 0,2-11 0,4-5 0,3-4 48,5-6 0,0 4 0,-1-2 0,-1-2-108,-2-6 1,0 0 0,3-4 0,-2 0-263,-1-1 1,-5-5 0,5-7 0,2-3-226,1-7 0,-3-2 0,-2-7 0,-1 0-66,-4-5 1,-15 36 0,0 0 0,-1-4 0,0-2 0,0-1-1,-2 0-42,-1-2 1,-2 0-1,-1 0 1,-2-1-1,-1 0 1,-2-1-1,-2 2 1,-1-1-112,-2-2 0,-1 2 0,-4 4 1,-2 2-1,-4-4 0,-2 0 0,-1 2 1,-1 2 32,-3 1 1,0 1-1,-2 0 1,-1 1-1,0 2 1,-2 2-1,0 1 1,-1 0-211,-25-29 0,-2 5 0,-4 7 0,3 7-63,0 8 1,1 13 0,-6 11-678,-4 14 1180,-2 18 0,27-4 0,1 4 0,-1 2 0,1 1 0,0 2 0,1 0 0,1 2 0,0 0 0</inkml:trace>
  <inkml:trace contextRef="#ctx0" brushRef="#br0">4323 11999 11104,'-15'-7'-2385,"8"6"2196,0-6 272,14 7-201,-6 0 49,12 0 324,-5 0-1,6 0-493,0 0 245,7 0 328,1 0 1,6 0-214,1 0-24,-1 0-35,7 0-279,1 0 336,7 0-149,6 0 182,-5-6-13,18 5-1194,-17-6 861,17 7 291,-18 0-51,12 0-596,-12 0 319,11 0 285,-11 0-100,5 0-563,-12 0 211,16 0-85,-20 0 216,15 0-65,-26 0 590,-1 0-845,-7 0 1062,0 0-912,6 0 739,-10 0-302,9 0 51,-11 0 0,0-6 0,-2-2 0</inkml:trace>
  <inkml:trace contextRef="#ctx0" brushRef="#br0">5247 11785 8096,'-29'-7'0,"7"-5"319,3 8 1,3-6-1,2 6 335,0 0 1,8 4 0,6 5-364,8 5 1,9 2-1,4 4 1,1 1-119,3 2 1,3 0-1,4-5 1,3 1 107,1-1-204,2 0 1,0 0 0,-2 1 0,-1-1 3,-3 0 0,2 0 0,-2-1 1,-4-2 28,-2-2 0,-11-4 0,0 5 21,-9 1 1,-6-3 0,-6 1-1,-9 2 35,-7 2 0,-11 3 1,-5 1-1,-4 2-145,-6-2 1,4 4 0,-5-1 0,2 1-544,-1-1 0,2 4 0,8-5 0,5-2-1507,3-1 2029,14-2 0,-2 1 0,10-1 0</inkml:trace>
  <inkml:trace contextRef="#ctx0" brushRef="#br0">9811 7037 7978,'-10'0'-490,"1"0"417,-1 0 0,2-6 1,4-4 119,2-2 0,2-7 0,0-2 0,0-2 50,0-8 1,0 1 0,0-7 0,2-3-32,2-1 1,-2-6 0,3-1 0,-2 1 13,2-2 1,-2 3 0,5-4 0,-2 1-29,-3 3 0,3 0 0,1 0 0,-1-1-10,0 1 0,5 6 1,-3 3-1,3-3-57,4-1 0,-4-2 57,8 1 0,-4-1 0,0 0 1,0 1 6,4-1 1,-3 0-1,2 2 1,-6 2 3,-2 1 0,-1 5 0,5-4 0,-1 3-34,-4 2 0,4 1 0,-3-1-25,2-1 1,2-5 0,1 3 0,-1-1-9,0-4 1,5 4 0,2-2 0,-1-1-7,1-3 0,2 5 1,-2 0 16,1 2 0,2 1 0,3 2 0,-2-1 37,-1 1 1,-1 2-1,6 2 1,-1-2-3,1-3 1,1 1 0,1-4 0,4-1 16,1 1 1,2 3-1,5-5 1,-1 0-29,1 2 1,0 1-1,-2 7 1,-2-1-2,-1 1 1,-6 1 0,1 2-1,-3 3-17,-2 1 0,-1-3 0,-1 5 1,-4 2 3,-2 1 0,6 4 0,-3-1 0,4 2-5,2 0 1,1-5 0,3 7 13,5-4 1,3-1 0,1-1-4,1 1 0,6 0 0,3 0 1,3 0-16,2-1 0,6 1 0,2 0 1,2 0 2,-1 0 0,-1-1 0,4 1 0,-1 1-3,0 4 1,-3-4-1,-11 5 1,-2-1-4,1-1 1,3 7 0,-1-3 0,-1 1 28,-2 1 1,-2-6 0,6 5 0,-3 2 0,1 2 0,5-1 0,-9-1 0,2-2 9,0 2 1,1 1 0,2 2 0,-1 0 1,-2 0 1,-5 0 0,4 0-29,-2 0 0,-2 7 0,-4 1 0,-1 1-63,1 1 1,-4-1 0,1 4 0,1-2 45,-2-2 0,1 1 0,1 4 1,0 0-2,2 0 1,-4-1 0,9-2 7,-4-2 1,0 1 0,3 6 0,4 1 11,0 2 1,2 0-1,-4-3 1,0 1 5,0 2 0,3 6 0,-4-1 3,-2 3 0,-7 1 1,-1-1 20,1-3 1,3 3 0,0-3-1,-1 1 10,-3-2 1,3 3 0,-3-6 46,3 2 1,0 1 0,-1 2 0,-4-2-9,-1 3 0,3 2 0,-3 4 1,-1 1-11,1-1 0,-2 4 0,-4 2 0,1 3-23,3 2 0,-8-1 1,4 1-76,-3-1 0,1 1 0,2 0 1,-1-1 53,1 1 1,-6 0 0,-1-2 41,-1-3 0,3 3 0,-7-3-47,-4 3 1,1-3 0,-5 0 0,4 1 50,1 2 0,-4 2 0,-1-2-45,2-3 0,2 4 1,1-1-1,-1 5 5,-4 0 1,4-2-1,-5-1 1,1 0-62,1-1 1,-2 4-1,1-2 8,-4-3 1,1-1-1,-1 2 1,-2 1-1,-1 0 5,-2-1 0,0 1 0,0 0 0,0-1-11,0 1 0,-5 0 0,0-2 12,2-3 0,-3 1 1,1-4-1,2 1 39,1 4 0,2-1 1,0 1-1,0-4 29,0-1 1,0 4 0,0-2 0,0-3-19,0-5 0,5-2 1,0-8 107,-2-2-106,5 5 21,-7-12-15,6 2 1,-6-13-18,4-4 1,-3-3-165,2-6 0,-1 0 1,1-1 60,0 1 1,1 5 55,-5-1 0,5 5 35,0-4 0,-1-1 1,-2-2-8,3 2 0,-4-2 1,4 2-5,-4-2 0,-1-3 14,0 1 0,2-5 0,1 0 39,2 2 1,0 1 0,-4 0 0,2-1 2,2-2 0,2-6 1,-4 1-1,1-3-44,0-1 1,-1-1 0,0-1 0,3-1-10,2-2 1,-5-2 0,2 3 3,-3-1 1,-1-5 0,2 5 0,2 1 42,-2 2 1,-1 0 0,-2-1 0,-2-2-3,-3 1 0,2 2 1,-6 3-24,-2 3 1,3-6-1,0 5 1,0 0-14,0-2 0,3 0 0,-2-1 0,-1-1-28,0 1 1,3-1-1,-3 3 1,0 0-2,0 3 0,4-4 0,-4-3 1,1 3 17,4 0 0,-3 0 1,0-1-1,-1 1-8,1 3 0,0-3 0,2 5-5,0 0 0,-3-5 0,4 5-15,-2 0 0,-1 0 0,3 4 0,-3 0-2,-2 0 0,3-2 0,-4-1 0,-2 1 28,-2-1 1,2-4 0,-2 3 0,-3-2 3,1 0 1,-1 5 0,0-4 0,-1-1 1,-2 2 0,-5-5 0,5 3 1,0-1-23,-1 1 0,2-3 1,-4 4-1,1-3 6,4 3 0,-3-4 1,-1 3-1,0-3-20,1-1 0,-4 0 0,4 1 0,-2 1-5,-4 3 1,-1-1 0,-1-4 0,-2-1 78,-3 1 1,3 4 0,-3 0-55,3-1-42,-5 4 1,0-5-1,-4 4-5,1-1 0,5 1 0,-4 5 0,1-4-6,0-1 1,-1 5-1,-2-4 1,1 2 25,-2 0 0,-1 0 1,-1 5-1,-1-2-40,0-2 1,1 2-1,-1-5 64,0 1 1,1 4 0,-1-5 0,0 2 10,1 0 1,4-4-1,0 2 1,0 1 21,2-1 1,-4 2-1,7 5 1,0 0-1,0 0-50,-1-1 1,0 3 0,2 1-29,-1 1 1,-2 1-1,2-6 1,-5 3-75,-3 2 1,3-1 0,-1 5-1,-6 0 20,-5-1 0,-1 3 0,1 4 0,-1 0-13,1 0 0,-3 0 0,-3 0 0,-1 1 63,0 4 1,2 1 0,1 5 0,0-1 36,-4 1 1,2-3 0,-2 1 0,4 2-47,1 2 1,-4 1 0,-3 0 0,-2 1-35,2-1 0,0 2 1,0 1 77,-2 2 0,-9 5 0,3-4 1,0 2 0,0-3 0,-3 3 1,-1 0-5,-4 1 1,3 0 0,-3 4 0,4-2-10,1-1 0,0 0 0,1 3 0,4-2 57,4-1 1,-1-2 0,1 3-1,1-1 35,-3 1 1,11-3 0,-4 2 0,2 1-13,-1 2 0,-2 1 1,-2 2-1,-2 2 127,2 1 1,6 5-1,4-3 1,1 1-55,3 4 1,3-4-1,4 0-100,1-1 1,5 4 0,-3-1 0,1 3-20,3 2 0,2 1 1,2 2-1,-1 3 8,1 2 0,1 1 0,3 6 0,4 2-12,-1 2 0,5 3 0,-1-2-18,6 3 0,-2 5 1,5-8-1,-1 1 56,0-1 0,4 3 1,-3-4-1,0-2 89,0-2 0,3 4 0,-4-1 1,-1-1-3,2-1 0,-3-2 1,5 0-1,0-2 23,-1-3 0,-2 6 0,3-5 0,-1-4-84,1-4 0,1-2 1,5 0 40,0-1 1,-4 1 0,-1-2 0,2-3 291,1-5-325,-4 3 0,4-6 1,-4 4 43,0-4 1,4-4 0,-3-2-59,4-5 1,-4-3-918,0-2 1,2-6-1,8-5 857,4-6 0,16-18 0,6-9 0</inkml:trace>
  <inkml:trace contextRef="#ctx0" brushRef="#br0">12398 9610 8346,'21'-22'-281,"3"5"0,4 6 0,7 4 108,7 1 0,9 5 0,11-4 0,5 3 309,8 2 1,2 0 0,-36 0 0,0 0-1,37-1 243,-6-4 0,-1 3 1,-12-2-1,-9 2-425,-8 2-29,-11 0 1,-26 0-1,-10 0 1,-12 0 64,-9 0 0,-15 5 0,-6-1 0,-8 1-7,-7 2 1,-4-6 0,-9 4 0,0-2 109,0 2 1,-2-4 0,3 4 0,4-3 128,7-2 0,6 0 1,3 0-1,7 0-38,8 0 1,10-7-1,28-2-129,15-4 0,22-1 0,29-2 0,-24 7 1,3 1-207,8-2 0,2 1 0,9-1 0,2 1 0,9 1 1,2 2 150,-20 1 0,0 1 0,1-2 0,2 0 0,-1-1 0,2 0 0,4 0 0,-1-1 0,1 1 0</inkml:trace>
  <inkml:trace contextRef="#ctx0" brushRef="#br0">28365 13918 8525,'-14'-13'112,"1"4"0,4-12 81,4 1 1,11 10 0,8 1-1,8 6-112,5 3 1,8 0 0,5 0-1,5 0 44,7 0 1,12 0 0,5 0-144,5 0 1,2 1 0,-5 2 0,2 2-330,3-2 1,-11 0-1,-2 1 1,-10 0-367,-4-1 1,-1-1 712,-5-2 0,-7 0 0,-1 0 0</inkml:trace>
  <inkml:trace contextRef="#ctx0" brushRef="#br0">28535 13761 8207,'-6'-14'-437,"3"5"423,-7-1 0,6 7 1,-6-2-1,-1 4 72,-1 1 0,-4 6 0,-3 5 0,-6 5-54,-7 3 1,-4 5 0,-7-4 0,0 1 0,2-1 1,3-2 0,-1-3 0,6 0 1,3-1 25,4 0 1,7-4-38,10-1 1,4-1 0,10 1 0,6-2-12,6-1 0,5-4 0,10 4 0,3-1-2,3-1 1,6 6 0,-6-4-1,3 2-8,2 3 0,-2 0 1,-3 0-1,-5-1-21,-3 1-63,-2 1 1,-6 3 0,-3-1-102,-3 0 1,-8 0-1,-5 1 125,-6-1 0,0-5 0,-7-1 0,-1-2 32,-1-2 1,-1-4 0,2-4 0,3-2 84,2-2 1,-4-3 0,6-6 0,0-4 132,3-1 0,1-2 1,0-4 47,0 0 1,1-6-1,3 0 1,2-1-5,2 0 1,0-3 0,3 5 0,-2 2-69,2 0 0,0 5 1,0 4-80,-1 7 1,-7 11-283,2 13 0,-4 2 0,-1 13-24,0 1 0,5 7 1,0 1-1,-2 0 245,-1 2 0,4 14 0,2 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15427 6241 8297,'-8'-2'-68,"3"-2"261,3 2 0,-2-6 220,-1 3 1,2 4 0,8-5-245,4-1 0,4 6 1,1-4-1,2 3 1,4 2-47,9 0 0,1 0 0,8-1 0,3-2 0,4-2 0,8 2 1,3 1 0,6 2 0,6 0-9,6 0 0,-1-1 1,3-3-1,-5 0-66,-5 1 1,-1-1 0,-7 1 0,-2-2-64,-10 2 0,-5 2 0,-11-1 0,-5-1-198,-3-2 0,-3 0-606,-5 5 414,-6 0 1,-3 0 329,-10 0 1,2 5 46,-7 0 274,7 0 0,-5-5 340,4 0-764,2 0-1309,-4 0 36,6 0 946,0 0 0,0 0 0</inkml:trace>
  <inkml:trace contextRef="#ctx0" brushRef="#br0">15768 6085 8158,'8'-10'-51,"-3"1"816,-4 6 1,-1-5-524,0 3 0,-6 3 0,-5-1 0,-7 5-222,-5 2 0,-4 8 0,-3-3 0,-3 4-42,-5 1 1,0 0 0,-2 0 0,-1-1 55,2-4 0,6 4 1,-1-3-1,6 1-85,4-2 0,4-1-44,6-3 1,7-4 0,7 4 44,8-3 0,5-2 0,3 0 0,2 0 41,6 0 0,3 0 1,1 1-1,1 2 1,-1 2-19,1-2 0,4-1 1,0-1-27,-1 4 0,-7-3 1,-3 4-1,0-1-77,0-1 1,-4 1-1,1-3-170,-4 3 0,-2-2-107,-3 6 400,-4-6 1,-8 4 0,-1-9 100,-2-3 1,-4 2-1,3-5 1,-1 0 46,1 0 1,0-1 0,3-5 0,-4 0 64,-1-1 1,4 1-1,-4-2 1,1-1 0,3-2 63,-3 2 1,6 1-1,-6 2-4,1-1 0,4 6 0,-2-1-113,2-1 0,-3 4-312,1-3 0,-1 8 0,5 4-3,0 11 1,0 1 0,0 6-291,0 1 306,0 1 0,0 2 1,0-2-31,0-2-45,6 6 0,-3-9 2,7 7 0,-5-7 1,3 2-1,-1-5-329,1-4 1,-3 1 0,5-5 547,1 2 0,1-5 0,2 4 0</inkml:trace>
  <inkml:trace contextRef="#ctx0" brushRef="#br0">15654 6141 8069,'-6'-7'33,"3"0"1,-5 6 0,0-2 0,0-2 324,-3 2 1,3 1 0,-1 2 0,-2 0-235,-2 0 0,-1 0 0,-2 2 1,-2 2-161,0 6 1,-3 2 0,4 3 0,-2-1-71,1 0 1,2 0 0,2-1 0,2-2 0,2-1 1,-1-1-27,6 5 177,1-6 1,5-2 0,4-6 68,4 0 0,4 0 1,1 0-1,0 0-99,1 0 1,-1 0-1,0 0 1,2 0-30,3 0 0,-3 0 0,3 0 0,-2 0-1,2 0 0,-3 2 0,3 1 1,-3 3-164,-2 2 0,0-3 0,0 3 0,0 0-293,1 0 0,-1 0 0,0 3 42,0-2 0,-4-1 0,-2 3 428,-2-1 0,-1-7 0,-5 9 0,0-4 0</inkml:trace>
  <inkml:trace contextRef="#ctx0" brushRef="#br0">15583 6184 8158,'-8'-6'-152,"-3"3"164,6-7 0,-1 7 1,3-3 627,-2-1-540,0 6 0,5-4-32,0 10 0,2 1 0,3 5-97,4-1 0,-1-2 0,0 3 0,0-2-103,0 2 0,-3 2 0,2 1 51,0 0 1,-1-6 56,-1-3 1,-4-2 20,4 2 0,-8-5 0,-3 1-72,-2-4 1,5-8 0,-4 3-477,1 0 1,4 0 550,-2 4 0,2 2 0,2-4 0</inkml:trace>
  <inkml:trace contextRef="#ctx0" brushRef="#br0">13024 7279 8195,'-13'-7'1097,"4"-2"-1080,2 3 180,7-1 1,2 7 0,3 0 64,4 0 1,5 0 0,5 0-1,7 0 1,4 0 70,3 0 1,13 0-1,1 0 1,7 0-171,3 0 1,7 0 0,8 0 0,7 0-94,-38 0 1,1 0 0,39-1 0,-2-2 0,-2-4-365,-3-1 1,-4 4 0,-8-4 0,-12 1 0,-9 4-431,-8 2 1,-9 1 0,-5 0 84,-3 0 0,-10 0 0,-6 0 0,-9 1 639,-9 4 0,-4 3 0,-6 6 0</inkml:trace>
  <inkml:trace contextRef="#ctx0" brushRef="#br0">13308 7208 8169,'8'-7'-392,"-2"4"-975,-6-6 1008,0 6 349,7-4 0,-12 7 0,0 0 21,-6 0 1,-8 5-1,-1 1 1,-1 1-7,1-1 0,-6 3 1,3-2-1,-3-1 10,3 0 0,-4 1 1,5-4-1,-2 2 24,0-2 1,7 3 0,-2-1-62,3-2 0,7 0-11,-1 2 1,7-2 0,0 5 32,6-2 1,5 1 0,8-4 0,3 1 30,4 0 1,1-1-1,3 0 1,3 3-27,0 2 1,0-5 0,-1 2-1,-1-2 1,-1 0-33,-4 2 1,3 0-1,-7-5 1,-2 0-143,-1 0 122,-2 0 0,-6-2 0,-5-1 0,-6-3 34,-6-2 0,1 3 1,-2-3-1,1 0 54,1 0 0,-5 1 0,5-4 0,-1 1 170,-1-1 1,6 3-36,-6-1 0,2-1 0,-3-4 382,2 0-216,5 6-215,-2-5 1,8 13-121,2 0 1,0 7 0,4 7-287,-2 0 0,3-5 1,-2 1 278,1 1 0,-5 2 0,3 1 0</inkml:trace>
  <inkml:trace contextRef="#ctx0" brushRef="#br0">4849 8700 6774,'0'-7'185,"0"0"1,0 6-28,0-4 1,1 3-37,4-2 1,3 2 0,6 2 0,0 0-48,1 0 1,-6 0 0,2 0-1,3 0 1,4 0 0,1-2 0,1-2 1,-2 2-1,5-3 1,3 4-97,0 1 1,3 0-1,1 0 1,1 0-1,3 0 0,-1 0 0,-6 0 0,-2 1 45,-1 4 0,-1-3 0,6 2 0,-2-2 7,-4-2 0,4 0 0,-5 0 0,0 0 2,-3 0 1,3 2 0,1 1-17,-1 1 1,5 1 0,-4-5 0,4 0 0,2 0-12,-1 0 1,0 0 0,1 0 0,-1 0 17,1 0 1,-1 0 0,2 0 0,2 0 5,1 0 0,2 0 0,-4 0 0,2 0 1,-1 0 10,-2 0 1,3 0 0,2 0-26,1 0 1,-2 0 0,2 0 0,0 0 0,1 0 1,-4 0 0,3 0 0,0 2 5,1 3 1,-4-4 0,3 4-1,-1-4 1,-3-1 0,-2 0 0,0 0 0,1 0-13,2 0 0,1 2 0,-6 1 0,2 2-13,3-2 0,-1-1 0,4-2 0,0 1 22,1 4 1,-4-3 0,5 2 0,1-2 21,2-2 0,0 0 1,-1 0-1,-2 0-1,1 0 1,2 1 0,2 3 0,0 0-30,-1 0 1,1-3 0,1-1 0,2 0 18,1 0 0,6 0 1,-6 0-1,-1 0-4,-2 0 1,-1 0-1,-1 0 1,1 0-4,0 0 0,-5 0 0,0 0 1,1 0-6,2 0 1,-3 0-1,-2 0 1,1 0-22,-1 0 0,2 0 1,3 0-1,-2 0-3,-1 0 0,-1 0 0,4 0 0,-2 0 29,1 0 1,4 0-1,-6 0 1,1 0-21,-1 0 0,8 0 0,-5 0 0,0 0 7,-1 0 0,-4-5 0,4 1 0,-2 0-2,1 3 1,-4 1-1,0 0 1,-2 0-18,0 0 1,6 0-1,-2 0 2,-1 0 0,4 0 0,-6 0 0,3 0 1,2 0 17,2 0 0,0 0 0,-1 0 0,-2 0 12,1 0 0,2 0 1,0 0-1,-1 0 0,-2 0 1,0 0 0,4-2 0,-1-1 16,-3-2 0,3 1 1,-3 4-1,2 0-36,-2 0 0,6-5 0,-5 0 0,1 2-15,1 1 0,-5 2 1,2-1-1,2-2 6,1-2 0,-3 0 0,-2 5 0,0 0 0,1 0 1,-1-5 0,2 1 0,-5 1-3,-3 1 1,-1 2 0,-1 0-1,0 0 4,1 0 1,-1-5 0,1 1 0,-1 0-1,1 3 1,-1 1 0,2 0 0,3 0-40,-3 0 1,5 0-1,-5 0 35,3 0 0,-3 0 0,3 0 0,-3 0 13,-1 0 0,4 0 0,2 0 0,0 0 4,-1 0 0,-1 0 0,-3 0 0,4 0 5,4 0 0,-4 0 1,1 0-1,-2 0 1,0 0 1,7 0 0,-4 0 4,1 0 0,2 0 0,-4 0 0,1 0 0,4 0-9,1 0 0,-3 0 0,-2 0-18,-1 0 1,3 0 0,-4 0-1,1 0 13,0 0 0,4 0 0,-2 0 1,1 0-13,0 0 0,-5 0 1,3 0-1,-1 0 2,-4 0 0,1 0 0,0 0 0,1-2-1,-2-3 0,-1 4 0,-1-4 1,-1 4-13,1 1 1,-1 0 0,1 0 0,-1 0 2,0 0 1,1 0-1,-1 0 6,1 0 0,-1 0 1,-1 0-1,-2 0-21,-1 0 1,0 0 0,4 0 3,1 0 0,-3 0 0,0 0 0,-3 0 1,1 0 0,3 0 0,-2 0 3,-1 0 0,-5 0 1,5 0 21,1 0 0,-5 0 0,1 0 0,-2 0 0,0 0-4,-2 0 0,5 0 1,0 0-1,1 0 3,-4 0 0,1 0 1,1 0-1,-1 0 4,1 0 0,2 0 0,-4 0-7,-1 0 1,2 0-1,-1 0 1,-1 0-1,-3 0 0,0 0 0,-1 0 0,0 0 0,0 0 0,0 0 0,1 0 0,-1 0 0,-5 0-2,1 0 1,-7 1-7,2 4 7,-4-4-10,-1 6-143,0-7 0,-1 0-1008,-4 0 1162,3 0 0,-4 6 0,6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20417 7990 8178,'0'-15'-5,"-1"3"1,-3 1 19,0 1 1,-1 6-1,3-4 1,-2 1-22,-6 4 1,-3 3 0,-1 5 4,0 4 0,1-1 1,2 2-1,2 2 1,-2 4-367,-2 3 270,5 0 1,-3-5 0,5 0 0,0 1 58,-1-1 1,3 0-1,4 0 1,0 1 79,0-1 1,0-5 0,1-1 0,4-2 123,4-2 0,4-3 0,1-1 81,0 0 1,1-1 0,-1-4-62,0-5 1,-1-2 0,-2-1 0,-3 2-63,-2 2 0,-1-1 1,-5-4-74,0 0 1,-2-1-55,-3 1 1,-3 2 0,-7 2 0,-3 5-50,-1 4 1,-1 1 0,2 0 0,-1 0 14,2 0 0,1 6 1,2 4-1,0 2-9,0 2 0,1 1 0,2-1 0,3 0-4,2 0 1,1 1 55,5-1 1,2 0-1,2-1 1,6-2 75,2-2 0,4-4 1,2 3-1,1-2 93,-2-3 1,3-1-1,1-2-11,1 0 1,-5-6 0,2-2 0,-3-2-63,-2 1 1,-1-1-1,-2-4 1,-3 0-42,-2 0 1,-1-1 0,-5 1 0,0 0-1,0 0-6,0-1-35,0 1 0,-6 0 1,-4 1-23,-2 4 20,4-4 1,-5 12 0,2-6 26,-6 1-44,7 5 0,-13-6 0,8 9-72,0 3 0,-1 2 1,2 9-40,-1 3 0,3-3 0,2 3 0,5-3-143,4-2 139,1 0 1,0 5-1,0 0 97,0-2 1,6-2 0,4-4 0,2-2 81,3 2 0,5-4 1,2-3-1,2-2 203,0-2 1,-5 0 0,4-2 0,1-2-132,-2-6 1,0 2 0,-4-1 0,0-2-34,0-2 0,-9-6 1,-2 0-1,-3 2-48,1 1 1,0-3 0,-7-2 0,-1 1-107,-2-1 1,-7 2 0,-1 5 0,-4-2 48,-1-3 1,-2 8-1,1-1 1,1 4 1,-2 3-1,1 5 1,2 0-58,1 0 1,-3 8-1,0 5 1,3 4-122,5 0 0,0 6 1,5 0-1,-1 2-8,1-1 0,1 1 1,7-4-1,1 0 0,3-1 80,2-3 0,2-2 0,4-4 0,0-3 131,0-2 1,5-1 0,2-5-1,-1 0 121,1 0 1,-2 0 0,-5-2 0,0-3 21,1-4 0,-3 1 0,-1-2 0,-3-2-82,-2-6 1,-1 3 0,-5-4 0,0 1 70,0-1-125,0 4 1,0-8-12,0 5 1,-6 2 0,-4-3 0,-2 3-21,-2 2 1,-1 4 0,1 2 0,0 2-54,0 3 0,-5 3 1,-2 5-1,1 4-112,-1 4 1,1 3-1,2 3 1,-1 3 0,2 1 12,1 1 1,7-2 0,1 3-1,1-2 26,4-3 0,2 4 1,1-5-1,0-2 157,0-1 0,6-7 0,5-1 0,5-1 291,3-4-50,6-2 0,-8-1 1,6 0 102,-3 0-258,5-6 1,-9 3-1,3-7 7,-3-1 0,-3 3 0,-2-1 0,-4-2 16,0-2 0,-1-1 1,-3 0-130,2 0 1,0-1-1,-7 1 1,-3 0-78,-4 0 0,1 1 0,-1 2 0,-4 3-25,-4 2 1,1-4 0,-5 6-1,2 0 1,0 4-10,2 5 1,-4-2-1,2 7 1,2 1-52,1 1 0,7 3 0,1-1 0,2 0 52,2 0 1,3 1 0,1-1-1,0 0 108,0 0 0,8 0 0,4-1 57,6-3 1,2-4 0,-2-6-1,1 0 111,-2 0 0,4 0 0,-2 0 0,-2-2 142,-1-2 0,-2 0 0,0-5-217,0-2 0,-6-2 0,-3-1 0,-3 0-105,-2 0 0,-2-1 1,-3 1 12,-4 0 2,2 6 1,-10-3-116,3 6 0,-8-4 1,3 4-1,1 2-96,3 1 1,0 9 0,1 2 114,0 4 0,4 1 0,3 0 0,0 0-61,4 1 171,2-8 1,1 6 0,1-3-40,4 2 1,3-2 0,6-2-1,0-2 128,0-3 1,1-1-1,-1-2 1,0 0-4,0 0 0,0 0 0,1 0 0,-1 0-21,0 0 1,-4-7 0,-3-2-31,0-4 0,-2-1 0,-5 0-64,0 0 0,-2-1 0,-3 1-2,-4 0 1,1 4 0,-2 3 0,-1 0-49,-1 4 0,2 1 1,1 2-1,-2 0-41,-2 0 0,4 2 0,1 3 0,0 3 17,0 0 1,5 4 0,-2-2 0,3 2 0,2 3 4,0-1 0,0-5 0,0 1 95,0 1 1,7 1 0,2 1 128,4-3 1,1-4-1,0-6 26,0 0 1,1 0 0,-3-2 0,-1-2-71,-1-6 1,-7 2 0,3-1-72,1-2 0,-6-2 0,4-1-89,-3 0 1,-2 4-1,-2 2-215,-3 2 0,2 1 112,-6 5 1,1 2 0,-2 2 0,4 6 21,0 3 0,4-4 0,-3 1 0,2 1 10,-2 1 1,4 2-1,-4 1 72,3-1 0,2-5 0,0 1-26,0 1 301,0-5-255,0 1 0,-1-9 0,-2-3 0,-4-3 12,0 0 0,2-4 0,-3 2 0,2-2 40,2-3 1,-2 6 0,1-1 12,2-1 0,2-1-31,1-2 1,6 1 0,3 2 11,4 1 0,1 7 0,0-1 1,1 2-19,-1 2 0,-5 0 1,1 0-67,1 0 39,2 6 1,-6 2-1,-2 6 18,-3 1 0,-4-1 0,-3 0 1,-4 0-31,-4 0 0,-1-4 0,0-1 0,-2 1-85,-3-2 1,3 3 0,-3-6 97,4-2 1,0-2 0,1-1 0,0 0 33,0 0 0,6-1 1,3-4 3,4-4 1,1-9 0,1-1 0,4 2 41,4 1 1,4 2 0,1 0-1,2-1 57,3 1 0,-3 0 0,3 0 1,-4 1-62,0 4 1,-1-2-1,0 6 1,0 2-45,1 1 1,-8 4 0,-2 2 0,-3 6 0,-2 2-12,0 3 1,0-1 0,-2 2 0,-3 1-88,-4 2 0,-2 0 0,0-5 0,1 0-50,-1 1 0,-1-3 0,-3-1 61,1-1 1,0-2-1,0 1 1,0-4 19,-1-3 0,6-2 1,1-2-1,0-1 1,2-4 90,-1 0 0,3-3 0,4-6 0,0-1 14,0-2 0,0 0 0,0 5 0,0-2 22,0-3 0,1 3 0,4-3 0,5 3-21,2 2 0,2 0 1,1 1-1,-1 2 1,0 3 0,0 2 0,0 1 0,1 5 1,-1 0 16,0 0-41,0 0 0,-1 7 0,-2 2 0,-3 4 29,-2 1 0,-1 2 0,-5 1 1,0 2-53,0-1 1,-2 2-1,-2 1 1,-7-1-65,-7 1 0,2-2 0,-3-5 0,2-1-75,-2-4 1,3 4 0,-4-5 0,1-1-1,0-2-32,2-3 0,1-2 0,2 0 0,-1 0 127,1 0 0,5-7 1,-1-2-1,1-4 20,1-1 1,0 0-1,5-2 1,-2-1 91,2-2 1,1-7 0,4 4-1,3-1 69,4-1 0,4 2 0,1-3 0,0 2-34,0 3 0,5 3 0,2 6 0,-1 3 0,2 0 2,1 0 1,-6 5 0,3-1 0,-1 8-28,0 5 1,0 4 0,-4 3-1,-3 3-30,-2 4 0,-4 4 1,-6 1-1,0 1-60,0-1 0,-2 1 1,-2-2-1,-7-2-121,-7-1 1,1-5 0,-5 3-1,1-3 2,4-7 0,-4 1 1,2-7-1,0 1 0,0-1 45,0-3 0,1-1 0,3-4 0,3-3 0,1-4 96,1-4 0,2-3 0,-1-1 0,4-4 28,3-1 1,2-1 0,0-4 0,0 2 41,0 1 0,2 2 0,3-4 0,4 4-39,4 2 1,1 1 0,0 6 0,2 4 24,3 4 0,-3-1 0,4 1 1,-1 2 10,0 1 0,5 9 0,-5 2 0,-2 4 0,-1 1-3,-2 0 1,1 0 0,-3 2 0,-2 1-41,-6 2 0,-2 0 1,-2-3-1,0 2 1,-3-1-51,-7-4 0,1 1 0,-10-5 0,2 2-126,-2-1 1,-2-4 0,-4-6 0,1 0 19,-1 0 0,4 0 0,1 0 0,1-1 82,0-4 0,0-3 0,5-6 0,1-2 0,4-2 15,4 0 1,3-8 0,4 3 0,3-4-21,4-2 1,10 2-1,6 4 1,5 4-479,3 3 0,7 8 526,-2 3 0,3 4 0,2 1 0</inkml:trace>
  <inkml:trace contextRef="#ctx0" brushRef="#br0">17630 9113 8123,'-9'-2'455,"-1"-3"-394,1 4 1,0-5-180,-1 6 1,2 6-1,-3 3 78,2 4 1,5 1 0,0 0 0,2 1 28,2-1 0,0 0 0,0 0 0,2 0 132,2 1 0,0-3 1,5-1 11,2-1 1,7-7 0,0 2 0,0-4-1,-1-1 125,2 0 0,-3 0 0,3-1 0,-3-2-162,-2-2 1,-5-6-1,-1 1 1,-1-2-60,-4-3 1,3 1-1,-1 0 1,-4 0-1,-2 0-113,-4-1 1,-6 1-1,2 0 1,-6 1 18,-4 4 1,4 1 0,-6 5 0,2-2 10,0 2 1,0 1 0,5 2-1,0 2-2,0 3 0,1 3 1,2 6-1,3 0-41,2 0 0,1 0 1,5 2-1,0 2 89,0 1 0,1-1 0,4-3 0,3-1 49,0 0 0,5-1 0,-2-2 0,5-3 138,2-2 0,1-1 0,-3-5 0,2 0 65,1 0 0,0-2 1,-5-1-1,0-3-161,0-2 1,-6-2-1,-2-4 1,-1 0-43,0 0 0,0-1 0,-5 1 0,0 0-38,0 0 0,-5 0 0,-1-1 1,-2 1 10,-3 0 1,-2 4 0,-1 3 0,0-1 5,-1 0 1,1 5 0,0-2 0,0 3-44,-1 2 0,3 2 1,1 3-1,1 4-48,-1 4 1,0 1 0,2 0-1,2 2-9,1 3 1,4-3 0,-2 3 0,2-4 0,2 0 57,0-1 0,5 0 0,1-1 0,2-2 133,3-2 1,3-6 0,4 2-1,1-3 75,-2-2 0,4-2 1,-2-1-1,-2-3 414,-1-2-501,-2-2 0,0-5 0,-1-3 0,-2-1 63,-2 2 0,-5-4 1,0 2-102,-2 2 1,-2-4 0,-2 2-39,-2 2 1,-4-2 0,-7 3 0,1 4-54,0-1 0,0 7 0,0 1 1,-1 3-42,1 2 1,0 0-1,-2 2 1,-1 3-134,-2 4 0,5 9 0,4 2 1,-1 2-1,0 4-445,1 0 579,-2 3 1,10-2 0,-3-2-1,4-3-7,1-1 0,6-2 0,4-5 0,2-2 102,3-2 1,5 1 0,2-6 426,0-2-307,5-2 1,-6-2 0,4-4 0,-3-4 31,-1-4 1,-2-6 0,-5 0 0,-2 2-71,-2 1 0,1-3 1,-6-2-1,-2 1-74,-2-1 1,-2 1 0,-4 2-24,-4-1 1,-2 1-1,-2 3-83,-1 1 1,3 6-1,-8 3 1,3 4-79,2 1 1,-2 0 0,-1 1 0,-2 4 5,1 5 1,2 4-1,2 3 1,2 4-80,2 1 0,-1-3 1,6 3-1,2-1 1,2-4 124,1-1 0,1 1 0,2-1 1,4-4-1,2 0 210,7-5 1,0 0 0,6-7 0,0 0 65,0 0 1,-3-7 0,3 0-1,-1-3-3,-4 1 0,-1-1 1,-2-6-1,-1-1-63,-4-2 1,-3 0 0,-6 5 0,0 0-155,0-1 1,-1 1 0,-2 0-1,-5 0-4,-5 0 1,2-1-1,-8 3 1,2 2-5,-2 5 1,3 4 0,-4 1 0,1 0-35,0 0 0,-2 6 1,4 5-1,-2 5-76,1 3 1,4 2 0,3-4 0,3 3 74,2 3 1,1-6 0,5 2 0,0-3 80,0-2 0,6 0 0,4-1 1,4-2-1,4-3 10,0-2 0,6-1 0,-3-5 1,1 0 146,3 0 0,-3-7 0,0-2 0,-1-4-72,-4-1 1,-1 0 0,-2 0 0,-1-1-69,-4 1 0,-2 0 0,-7 0 0,0-2 3,0-3 1,-2 3 0,-3-3 0,-4 4-39,-4 0 0,-1 6 0,0 1 0,0 2 1,-1 2-52,1 3 1,-2 1 0,-1 0 0,-2 1-56,2 4 0,1 3 0,2 6 0,-1 1 30,1-1 0,5 2 0,1 1 0,2 2 30,2-2 0,3-1 0,1-2 80,0 0 0,6-1 1,4-3-1,4-6 142,5-2 1,-2-2-1,5 0 1,0-2-10,0-2 1,-4 0 0,1-5-72,-3-2 0,-4-2 0,-2-1 0,-4 0-57,0 0 1,-6-1-1,0 1 1,-8 0-63,-4 0 1,-2 6-1,-1 3 1,1 4-25,0 1 0,0 0 0,0 1 1,-1 2-32,1 2 0,0 6 0,1-1 1,2 2 27,2 2 0,6 1 1,-2-1 79,3 0 1,4-1 0,4-2 59,8-2 1,1-6-1,4 2 1,-4-3 30,0-2 0,3-2 0,1-1 1,-1-3-24,-2-2 0,-4-2 1,-1-2-1,-3 1 41,-1 1 0,-3 1 1,-5-4-116,-4 3 1,-3 4-1,-6 6 1,0 0-75,-1 0 1,1 0 0,0 2 0,0 2-280,0 6 0,4 3 149,1 1 0,4 0 0,-3 0 0,2 0 0,4-1 247,5-3 0,0-3 0,7-3 0,1 0 0,2 0 70,1-3 0,0-2 1,0-3-1,0 0 41,1 0 1,-6-3-1,1-3-29,1-3 1,-5 4 0,-1 0-136,-4-3 0,-2 5 0,-4-1-24,-5 1 0,-2 3 1,-2 4-1,-1 0-2,1 0 0,5 4 0,1 3-363,1 1 357,-4 1 0,10 1 37,-4-1 0,5-6 0,5 2-8,4-4 1,-1-1 0,2 0-124,1 0 0,-3-4-865,1-1-139,1 0 1,-4 5 482,-6 0 0,-2 7 0,-7 2 648,-2 4 0,-2 1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14716 6682 8115,'-13'9'-35,"2"-1"1,2-2 0,-1-1 0,1 1-324,-1 4 0,5-4 0,-2 1-129,0-1 507,2-5 1,5 4-10,0-10 1,0-2 0,0-8 8,0 1 0,-1 0 68,-4 0 1,2 1 0,-5 2 702,2 2-603,-5 5 0,4 0 0,-2 8-129,4 6 1,4 7 0,1 2 0,0 0-46,0 2 0,1-6 0,2 4 0,4-3 55,1-2 0,-1-4 0,5-2 0,-3-2 50,2-3 0,-3-1 0,1-4-98,3-2 0,-6-4 0,0-7 0,-1 1-19,0 0 1,-1 0-1,-4 0 1,0-1 10,0 1 0,0 5 1,0-1 22,0-1 0,-1 5-36,-4 1 1,3 10-1,-4 3 1,1 1 39,1 1 1,-1 4-1,5 5 59,0-2 0,-2-1 0,-1-2 275,-2 0-345,1-6 1,4-3-1,0-10-31,0-4 0,0-4 0,0-1 0,0 0-4,0 0 0,0-1 0,-2 3 0,-1 1-318,-2 1-146,0 7 1,5 3 469,0 10 0,7 8 0,1 5 0</inkml:trace>
  <inkml:trace contextRef="#ctx0" brushRef="#br0">16763 5971 7905,'-14'14'0,"-5"-4"0,0-1 0,2 4 0,-1 2 0,-1 4 0,4 7 0,-3-3 0,6 3 0,2-3 0,7 9 0,-2-4 0,4 1 0,1-4 0,1 0 0,4-7 0,4-4 12,4-3 1,6-3 0,1 1-1,1-4 53,0-3 1,-1-7-1,-3-1 1,2-2 0,-1-3 58,-2-2 1,-2-6 0,0 0 0,0 0-105,0-1 0,-4 4 0,-1-5 0,1 2-27,-2 0 0,0-4 0,-5 4 0,2 1 71,-2 3 0,-2 0-5,-1 1 1,-6 6-1,-3 5 1,-3 6 48,3 7 1,-8 4 0,2 5 0,0 3 39,-1 0 0,2 5 1,-1-5-1,3 2-79,2 0 1,-1-7 0,5 2-6,-2-3-38,5-8 1,-2-10-1,8-11 1,4-6-146,0-3 1,-2 3 0,3-3 0,-2 2-68,-2 2 0,-3 2 1,1 4-562,2 2 747,-2 4 0,4 12 0,-6 2 0</inkml:trace>
  <inkml:trace contextRef="#ctx0" brushRef="#br0">16593 7776 8207,'-5'-14'672,"-2"2"-259,0 2 0,5 4 1,0 7-269,6 4 1,2-2 0,-1 7 14,4 1 0,-1-3 0,2 1-45,1 2 1,0-3-1,0 0-151,-2-2 0,1-1 89,4-5 0,0 0 1,-1-2-34,-4-2 1,2 1 0,-6-7-1,-2-1-17,-1-2 0,-2-1 0,0 0 0,0 0 75,0 0 1,0 4-1,-2 2-114,-3 2 0,-2 1 0,-8 7 11,1 2 1,1 6 0,2 7-1,3 2 53,2-1 0,1-3 1,5 0 69,0-1 0,2-5 1,3-1 85,4-1 1,4-3 0,3-4-1,1-1 49,2-4 1,2-3 0,-4-6 0,2-2-41,-2-3 1,-6 2-1,-3-5-76,-1 1 1,-3 1 0,-5 2 0,-4-1-62,-5 2 1,-4 3-1,-5 4 1,-4 5-55,-4 4 0,-2 1 1,1 1-1,-1 4 85,1 5 0,6 7 0,3 3 1,5 1-290,4 0 1,4 2 0,9-4-1,7-3-227,8-5 1,8 0 0,4-6-466,3-2 1,3-3 0,9-5-1375,2-4 2268,-3-4 0,11-7 0,-4-2 0</inkml:trace>
  <inkml:trace contextRef="#ctx0" brushRef="#br0">7166 16377 14670,'-6'-14'-1737,"4"5"0,-2-1 2093,2-1 1,2-2-257,0-1 1,0 5 0,2 1 0,2 2 307,6 2 1,-2 1 0,3 0 0,3-2-247,3 2 0,9 2 1,-3 1-1,6-2-20,4-3 1,11 4 0,11-4 0,9 3-85,5 2 1,1 0 0,-30 0-1,2 0 1,0 0 0,1 0-57,1 0 1,1 0 0,-3 0 0,1 0 0,37 0 0,-38 0 0,0 0 121,2 0 1,1 0-1,35 0 1,1 0-1,-7 0 45,-3 0 0,0 0 0,-1 0 0,-4 0-76,-4 0 0,-4 0 0,-1 0 0,1 0-157,4 0 0,-8 0 1,1 0-1,-6 0 30,-8 0 21,2 0 1,-13 0 0,1-1 277,-5-4 255,-6 3 0,-14-9-412,-6 7 1,-6-6 0,-10 4-243,-3-2 1,2 3-1,-7-3 1,-1 2 48,-2 3 1,-8 1 0,-2 2-1,-6-1-135,-5-4 0,-4 3 0,-8-2 1,-1 2 73,1 2 0,-5 0 0,-1 0 0,-6 2 105,-3 2 0,-4 0 0,36-1 1,-1 1-1,-1 0 0,0 0-7,-2 1 0,-1-2 1,-2 0-1,0-1 1,0 2-1,-1 1 1,1 0-1,1 0 57,2-1 0,1 0 1,-1 1-1,0 1 1,2-3-1,0 0 1,1 0-1,0 1 160,0-2 0,1 2 0,-34 5 0,5-4 0,11 0-13,7 1 1,5-4 0,10 2 0,6-2 402,9-2-484,13 0 0,6 0 0,10 0 0,4-2-172,4-2 0,6 2 1,1-3-1,2 4 52,4 1 1,5-5 0,4 0 0,3 2 27,6 2 0,4-4 0,7 0 0,0 2 26,4 1 1,9-2-1,3-1 1,8 2 8,-38 2 0,1 0 0,4 1 0,2 0 1,2 0-1,1 0 0,5 0 0,1 0-60,6 0 0,1 0 0,-1 0 1,0 0-1,1 0 0,0 0 0,-3 0 1,-2 0 26,-1 0 0,0 0 1,-2 1-1,0 0 1,-2 0-1,-1 1 1,-3 0-1,-2 1-4,-4-2 1,-1 1 0,36 1 0,-8 0 0,-1 2-59,-4-2 1,-4 0 0,-10 0 0,-5 2 0,-4-2-7,-5-1 0,-10-2 21,-9 0 432,-10 0 60,-2 0 0,-14-5-371,-2 0 0,-4-1 1,-2 3-1,-3-2 73,-1 2 0,-11-3 1,0 1-1,-6 2-236,-8 1 1,-2-3 0,-9 1 0,-5 1-170,-4 1 0,-7 2 0,-6 0 164,-2 0 1,35 0 0,-1 0 0,-4 0 0,-3 0 0,-5 1 0,-1 0 0,-5 0 0,-2 1-18,-2 0 1,-2 0-1,-3 1 1,0-1 0,4-2-1,-1 0 1,-1 0-1,-1 0 186,0 0 1,0 0 0,1 0 0,1 0 0,2 0 0,1 0 0,5 0 0,1 0-8,3 0 1,2 0 0,2-2 0,1-1 0,4 1 0,2 0 0,2 0 0,1 1 139,-35-1 0,15 0 1,17-1-216,7-2 1,17-1-1,14 3 1,11-2-1,13 2-584,11 2 1,17 1 0,16 0 0,11 0 605,6 0 0,4-2 0,-39 3 0,1 3 0,0 1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5346 5175 8180,'-14'-14'-19,"0"4"443,0 1-253,-1 5 47,8-2 1,2 6-1,10 0-75,4 0 0,5 0 0,4 0 0,2 0 34,2 0 0,2 2 1,6 1-1,3 2-15,5-2 0,3-2 0,5 1 0,5 1-63,5 2 1,12 0 0,2-5 0,6 1-114,3 4 1,-5-4 0,3 4-1,-1-3-9,0-2 1,-2 0-1,-7 0 1,-6 0 8,-2 0 1,-7 0-1,-3 0 1,-5 0 3,-8 0 1,-4 0 0,-4 0 0,1 0 65,-1 0 0,-6 0 1,-1 0-1,-2 0 36,0 0 1,0 0 0,-5 0 0,0 0 10,0 0 1,-4 0-14,-1 0-179,-6 0 0,4-2 0,-9-1-232,-3-2 0,-2 1 0,-8 4 64,1 0 1,-5 0 0,-1 0-1,-2 0-9,-4 0 1,-1 0-1,-1 0 1,-2 0 43,-3 0 1,-4 0-1,-5 0 1,-2 0 54,-4 0 1,1 0 0,-9 0-1,-4 0 85,-3 0 1,-8 0 0,-5 0 0,2 0 170,1 0 1,2 0 0,-1 1 0,-1 2 89,2 2 1,3 0-1,13-4 1,4 3-127,8 0 1,2 1-1,10-5 1,4 0 55,6 0 0,6 5-227,0-1 116,7 1 0,4-5 0,8 0 90,6 0 0,9 0 0,5 0 0,4 0 0,5 0 249,5 0 0,10 0 0,4-1-72,3-4 0,8 3 0,2-2 1,1 2-136,1 2 1,5 0 0,-31 0 0,0 0 0,3 0 0,-1 0-56,2 0 1,0 0-1,1 0 1,-2 0-1,-1 0 1,0 0-1,-1 0 1,1 0-2,0 0 1,-1 0 0,0 0-1,0 0 1,37 0 0,-6 0-35,-5 0 1,-8 0-1,3 0 1,-3 0-59,-3 0 1,-5 0 0,-14 0 0,-5 0 27,-3 0 0,-6 0 1,-2 0 92,-2 0-17,-1 0-161,-11 0 0,-3 0 0,-10 0-129,-4 0 0,-4 0 0,-3-2 1,-1-1-71,-2-1 1,-6-1 0,-1 5-1,-5 0-63,-7 0 0,-3 0 0,-2 0 0,-1 0 64,-3 0 0,-10 0 1,-10 0-1,-4 0 178,-5 0 0,-4 0 1,35 0-1,-2 0 1,-2 0-1,-1 0 109,-4 0 1,0 0 0,2 0 0,0 0 0,2 0 0,0 0 0,4 0 0,1 0 115,1 0 1,1 0-1,-36 1 1,6 3-1,10 0 60,11-1 0,8 4 1,4-3-1,4 0 1,1-3-63,4-1 0,7 0 1,5 0-1,3 0 154,2 0-271,6 0 1,3 0-1,10 0 1,5 0 106,2 0 0,6 0 0,4 0 0,9 0 0,7 0 81,6 0 1,13 0 0,2 0 0,4 0 3,5 0 1,8 0 0,4 0 0,-37 0 0,0 0-142,1 0 1,2 0 0,0 0-1,1 0 1,3 0 0,1-1-1,1-1 1,0 0-130,3 0 0,-1 0 0,-1-1 0,-2 1 1,0 2-1,-2 0 0,-3 0 0,0-2 32,-3 0 0,0 0 1,35 0-1,-9-3 1,-13 4-1,-17 1-752,-14 0 787,-14 0 0,-4 0 0</inkml:trace>
  <inkml:trace contextRef="#ctx0" brushRef="#br0">7991 7776 8234,'14'0'88,"0"0"0,0-1 0,2-2 57,3-2 1,5 0 0,11 4 0,9-3 0,14 0 51,17 1 0,-35 1 1,2 0-1,7 1 0,1-1 1,3 0-1,2-1 1,2 2-1,1-1-24,3 1 1,1 1 0,3 0 0,0 0 0,-1 0 0,0 0 0,-3 0 0,-1 0 0,-1 0 0,-1 0-142,-1 0 1,0 0 0,0 0 0,0 0 0,-2 0-1,0 1 1,-2 1 0,-1-1-5,-5 2 0,0-1 0,-1 1 0,0-1 0,-2-1 0,-1 0 0,-1 0 0,0 1-43,0 0 0,-1 0 1,35 8-1,-5-5 1,-8-2 15,-4-2 1,-7 4 0,-1 0 0,-4-2-31,-6-1 0,-5-2 0,-9 0 0,-3 0 158,-5 0 1,-3 0 607,-2 0-499,-6 0 0,-8 0 0,-11-2-476,-7-3 0,-5 2 1,-12-5-1,-8 0-48,-7 0 0,-13 1 0,-12-5 0,33 8 0,-3-1 92,-3-1 0,-2 1 0,-4 1 0,-1 0 0,1 0 0,-1 0 26,0 1 1,-2 0 0,-7-2-1,-1 0 1,-1 3 0,-1 0-1,0 0 1,0 0 113,-1 1 0,0 1 1,4 0-1,0 0 0,-1 0 1,0 1-1,5 1 0,0 0 112,5 0 0,0 0 1,1 3-1,2 0 0,8-2 1,1 0-1,2 0 1,0 0 135,-38 4 1,0-1-1,9-3 1,12 2 123,12-2 0,11-1 0,12-2 283,4 0-519,9 0 1,10-5 0,11 0 0,7 2-74,5 2 0,4 1 0,5-2 0,4-1 159,7-2 0,15 0 1,5 4-45,10-4 1,8 3-1,-37 0 1,2 0-1,2 1 1,2 0-47,3 1 1,1 0 0,-1 0 0,0 0 0,6 0 0,0 0-24,2 0 1,0 0 0,1 3 0,-1 0-1,2 2 1,-1 0 0,-2 0 0,0 1-19,-2-1 1,-1-1-1,-1 3 1,-3-1 0,-5-2-1,-2 0 1,-3 0 0,-1 0 77,35 1 1,-7 1 0,-8-1-1,-10-2 1,-8-2-32,-6-1 0,-2 0 1,-6 0-1,0 0-31,-3 0 0,-8-1 0,0-2 0,-3-2 10,-2 2 1,-1 0 0,-2-1 161,-2 0-133,-6-1-129,4-1 219,-7 4-585,0-4-318,0 6-69,0 0 748,0 6 176,0-4-267,0 4-287,0-6 48,0 6 0,0-3-344,0 7 1,0-5 715,0 4 0,-7-6 0,-1 4 0</inkml:trace>
  <inkml:trace contextRef="#ctx0" brushRef="#br0">8304 4265 8249,'-10'0'313,"1"-2"155,-2-2 0,3 2 0,0-4 276,1-1 0,1 6 0,3-6 669,-2 1-1249,1 5 1,-1 1 0,0 9 16,2 4 1,1 3-1,2 1-201,0 2 1,0 0 0,0-3 0,2 3 27,3 4 1,-4-1 0,6 2-1,-3 3 140,1 4 1,4 0-1,-2 3 1,-1-1 5,0 1 1,4 4 0,-4-5 0,1-2-59,-1-1 0,3 3 0,-4 1 0,-2-4-75,-1-5 0,-1 0 1,3-4-1,0-1-70,-1 1 1,-1-2-1,-2-5-29,0 0 0,0-4 0,0-1 48,0 2 0,-5 2 0,-1 1 22,-2 0 0,0 0 13,-1 1 0,-2-6 1,4-1 78,-1-2 1,-1-1-46,-5-5 1,4 0 0,1 0-31,-2 0 1,3 0 0,-2 0 1,-1 0 1,-1 0-1,-3 0 1,1 0-2,0 0 0,-2 0 11,-3 0 0,2 0 0,-5 0 0,1 0 7,4 0 0,-4 5 0,1 0 0,-1-2-13,1-2 0,-4-1 0,3 0 0,1 2-28,-1 3 0,-2-4 0,4 4 0,1-2-4,3 2 1,0-4-1,1 4 120,0-3 1,0-2 191,-1 0-117,8 0-125,0 0 1,9 0-35,3 0 1,2 0-1,8 0 8,-1 0 1,-5 0-1,1 0 1,1 0-33,2 0 0,1-2 0,0-1-58,0-2 1,0 1 64,1 4 0,-1 0 0,2 0 1,1-2-34,2-3 1,0 4-1,-3-4 1,1 3-3,2 2 0,6 0 0,-3 0 1,4-1 8,2-4 1,-7 3 0,7-2 0,-1 2 56,0 2 1,-3 0 0,-2 0-35,-2 0 0,4-1 0,-5-3 0,-2 0 11,-1 0 0,-2 3 0,-1-1 50,-4-2 0,-1 2 0,-5-4-9,2-1 1,0 4 0,-5-6-39,0-2 1,0-2 0,0-1-16,0 0 0,0-1 0,0 0 1,0-3-25,0-1 0,-5-1 1,0 2 1,2-1 1,0-4-1,0 2-7,-2-1 1,0-2 0,5-2 0,0 0 37,0 3 0,0-1 0,0-5 0,0 3 62,0 2 1,0-3-1,0 3 1,-1-3-29,-4-1 0,4 4 1,-4 2-1,3 0-6,2 0 1,-1 0-1,-2-3 1,-4 2 37,-1 3 1,5-1 0,-3 4 0,1-2 28,0 2 1,-4 1 0,3 2-36,-2-1 1,4 6 0,-2 1 8,0 2-557,4 1-258,-4 5 459,6 0 0,0 2-57,0 2 308,0-2 48,0 4 124,0-6-80,0 0-71,0 7 0,-6-6-2,-4 4 1,-2-4 0,-3-1-1,1 0 10,0 0 0,-2 0 0,-3 0 0,-3 0 1,0 0 0,-5 0 0,3 0 1,-3 0 7,-1 0 1,0 0 0,-2 0-100,-4 0 1,4 0-1,-3 0-62,3 0 1,3 0 0,2 0-1,1 0 1,1 0-116,1 0 1,1 5-115,7 0 136,6 0 0,3-5 124,10 0 1,-2 0 0,8 0 0,3 0 172,4 0 0,7 0 0,-1 0 0,3 0-31,1 0 0,5-5 0,2-1 1,1-1 180,4 1 1,-4 0-1,2 3 1,1-4 104,3-1 0,-5 4 0,0-4 0,-4 0 4,-6 0 1,0 5 0,-8-4-245,-2 1 1,-9 5-110,-8-4 0,-6 3 0,-10 2 1,-3 2-314,-5 3 1,-9-2 0,-3 6 107,-1 2 0,-4-4 0,3-1 175,-3 0 0,3-3 1,2 5-1,1-1 120,4-4 1,1 0-1,3 0 1,1 2-21,3-2 0,5-2 326,-1-1-390,10 0 0,9 0 0,9 0-2,4 0 0,1 0 0,2 0 0,1 0 101,2 0 0,7-4 0,-3-1 0,4 2 43,2 1 1,-1 2-1,1 0 1,-1-1 198,0-4 1,1 3 0,-1-2-177,1 2 0,-1 2 0,1 0 0,-3-2 0,-2-1-11,-5-1 0,-3-1-10,-2 5 0,-4 0-140,-1 0-403,-6 0 438,-3 6 1,-1 2-3,-4 6 0,3-4 0,2-1 0,0 2 33,0 2 0,0 1 1,0 0-1,2 1 40,3-1 0,-4 5 1,4 1-1,-3 2 98,-2 4 1,0 1 0,0 1-42,0 0 1,0 6 0,0 0 0,0 1-10,0 0 1,1 3 0,2-4 0,2 1 46,-2 0 1,-1-2-1,-2-3 1,0 2-88,0 1 1,0-1 0,1-7 0,3-3-41,0-2 1,1 4 0,-3-5 0,1-2-46,2-1 0,1-2 1,-3 1 12,2-1 1,-1-5 0,-2-1 134,3-1-72,-4-3 1,4-4-122,-10 0 0,2 0 0,-6 0-3,-2 0 0,-2 0 1,-3 0-1,-1 0 42,-2 0 1,-2 0 0,2 0 0,-3 0-3,0 0 0,-9 0 0,2 0 1,-2 2 5,-4 3 0,0-4 0,-4 4 0,2-3-64,2-2 0,2 4 0,5 1 0,-1-2-343,1-1 0,7-1 0,6 3-2450,4 0 0,9 1 2862,2-5 0,13 6 0,9 2 0</inkml:trace>
  <inkml:trace contextRef="#ctx0" brushRef="#br0">7564 5559 8793,'-9'0'205,"-1"0"1,-2 1 0,-4 6 0,-5 7 0,-1 9 0,-5 7 86,-4 4 0,-4 7 0,-4 0 0,2 5-110,2-1 0,4-5 1,6-4-1,2-1 320,3-3-407,1-9 0,13-9 0,6-10 0,8-8 0,6-5 46,5-4 1,-2-7 0,7-2 0,1-2-69,2 0 0,1-1 0,1-7 1,-1-1-74,1 2 1,-1 1 0,1 1-1,1 1-9,3-1 0,-8 1 0,3 1 80,-1 3 0,-6 4 99,-2 6 1,-11 7-116,-8 7 0,-7 3 0,-8 12-116,-4 5 0,-8 5 1,-8 5-1,-1 4-49,-4 4 0,-1 3 0,-2 1 0,2 1 134,3 0 1,-1-5-1,6-2 1,3-1 247,4-4 1,6-7 0,7-5-108,4-3 0,4-8 0,8-5-47,2-6 1,8-1 0,-1-5 0,7-4 78,3-4 0,0 0 0,4-6-169,-3 3 1,3-5-1,5 2-11,2 1 0,1-5 0,-6 4 0,1-4-41,-1-1 0,0-1 1,1 2-1,-1 2 0,-1 3-37,-3 1 1,-8 4-1,-8 6 53,-2 1 1,-3 7-45,-8-2 1,-3 5-1,-7 7 1,-4 5-136,-5 6 0,-5 9 0,-4 0 0,-5 6 23,-3 3 1,3 2 0,0 5 0,1-2 168,0-3 0,-2 6 0,6-6 0,3-4 251,4-2 0,6-10 0,7-3-104,4-3 0,4-8 12,10-3 0,3-10 0,6-5 1,2-2 38,2-3 0,5-5 0,7-2-226,3 0 1,-3-5 0,5 3 0,-2-3 13,0-1 1,6-2 0,-2-2-1,-1-1-6,-3 2 0,-3 2 1,-1 4-20,-1 1 1,-6 7 9,-3-2 0,-11 9-78,-8 6 0,-6 4 0,-8 4-99,-1 6 1,-4 2 0,-1 4 28,-2 3 1,-2 3 0,-6 7 0,-2 1 82,-1 3 1,0-3 0,5 3 0,-1-1 113,1 1 1,4-3 0,0 3-1,1-5 168,1-4 1,3 1-1,8-7 1,3-4 78,1-3 0,4-8-147,8 2 0,0-5 0,7-5 0,6-4 29,2-4 0,1-7 1,6-3-1,3 0-136,0-1 0,6 0 0,0-4 0,2 0 18,0-1 1,-6 2 0,2 2-1,0 1-26,-1-1 1,-5 3 0,-7 0-1,-4 3 148,-4 6-131,-2-1 1,-5 12 0,-6-2 0,-8 4-185,-4 4 1,-4 4 0,-3 8 0,-5 3-126,-3 5 1,-6 7 0,0 3-1,0-3 221,-2-1 0,5 3 0,-3 0 55,3-1 0,3-4 0,2-2 0,3-4 78,1-2 0,7 3 0,6-8 256,2-2 0,3-8-241,7-1 1,4-4-1,6-4 1,2-6 45,3-2 1,3-4-1,7-2 1,-1-1-81,1 2 0,-1-3 0,0-1 0,1 0-43,-1 1 1,-1-1 0,-2 4-29,-1-2 0,-7 0 1,2 5-16,-3 0 1,-3 4-232,-4 1 1,-4 7 126,-10 2 1,-4 8 0,-10 9 0,-5 4-25,-3 1 1,-3 3-1,-1 7 1,-2 1 60,1-1 0,0-1 0,1 1 1,-1 1 297,5-1 1,0-7 0,9-3-1,0-1 154,2-4 0,8-1-179,4-2 1,4-8-54,4-6 1,9-8 0,8-9 0,1-4-51,3-1 0,7-1 0,1-4 0,0 2-66,2 1 0,-5 0 0,3-3 0,-3 4-23,-2 4 1,-1-2-1,-3 4 1,-5 3-1,-3 2-32,-2 1-59,-6 5 1,-8 1-1,-10 12 1,-4 5 6,-5 6 1,-3 7-1,-6-1 1,-1 2 95,1 3 0,-5-1 0,-1 1 0,3-1 50,1 1 1,8-2-1,3-4 28,3-4 0,2-3 0,1-2 93,4 0-52,2-6 0,18-8 0,5-11 1,5-6-138,4-7 1,3 2 0,4-2 0,3-1-9,1-2 0,-4-1 0,2 1 0,-2 2 55,-4 1 0,7 3 1,-11 1-1,-4 6 490,-2 1-401,-10 7 1,-4 1 0,-8 11 0,-7 7-31,-7 4 1,-2 9-1,-6-4 1,3 1-41,-3 1 0,4-2 0,0 3 0,2-2-235,2-3 1,2-1 0,4-5-1014,2 1 1,-1-6-716,7 0 1922,5-5 0,20 2 0,9-6 0</inkml:trace>
  <inkml:trace contextRef="#ctx0" brushRef="#br0">6086 6540 8187,'-15'0'31,"1"0"0,0 0 1,0 0 448,0 0 0,4 0 967,1 0-1146,5 0 0,11 0 1,12 0-1,8 0-9,6 0 0,9 0 0,11 0 0,3 0-47,6 0 0,8 0 0,8-2 0,-37 1 1,1-1-90,1 0 1,1-1 0,0-2 0,0 1 0,-1 1 0,-1 1 0,0 0 0,0-1 53,-1 0 1,-1 0 0,34 0 0,-14-5 0,-13 1 83,-10 4 0,-18 2-338,-5 1 0,-21 0 1,-5 0-1,-12 1-174,-11 4 0,-6-2 0,-8 7 1,-8-1-169,-7-1 1,-6 5 0,-2-4-1,-3 2 182,-1-1 1,1 1 0,5-5-1,4 0 234,4 1 1,5 2-1,7-4 1,7-2 135,8-1 0,12-2-140,4 0 130,3 0 1,8-2-167,3-3 1,10 2 0,4-5 0,4 2-71,1 3 1,5-4 0,3 1-1,4 0 74,4 0 0,9-4 0,4 4 0,6-2 33,1-3 1,4 3 0,-5 0 0,2 0 164,2 0 0,-4 5 1,-1-2-1,-6 2 337,-4-2 1,-3 4-360,-7-4 1,-13 3-1,-12 4-175,-14 3 0,-11-4 1,-12 6-1,-5-1-245,-7 3 1,-6-1 0,-10 2 0,-4 1-45,-3 2 1,2-4 0,1-1-1,-2 0 246,-2 0 0,9 0 0,9 1 0,14-4 565,11-4-318,6-1 0,21 0 0,10 0 0,12 0 48,10 0 0,10-1 1,12-2-1,6-2-309,6 2 0,10-4 1,3 3-1,-39 2 0,1 1-256,39-1 0,-40 0 1,1-1-1,1 1 1,1 0-1,-1 0 1,0 2-454,-1 1 0,-2 1 364,32 6 1,-20 13 0,-10 1 0</inkml:trace>
  <inkml:trace contextRef="#ctx0" brushRef="#br0">20630 7236 7857,'-14'-5'190,"0"-1"1540,0-2-1266,6 5-310,2-3-107,6 6 1,6 0 0,3 0 182,4 0 0,1 0 0,2 0 0,3 0 508,5 0-636,-4 0 1,7 0 0,-3 0 403,3 0-390,1 0 1,-4-2 0,-1-1 7,3-2 0,-6 1 0,-1 4 0,-3 0-34,-2 0 0,0 0-139,1 0-169,-7 0-25,-2 0-3,-6 0 243,0 0 1,0 6 82,0 3 0,0-1 10,0 2 1,0-1-23,0 5 1,5 1-1,-1-1-20,-1 0 0,-1 0 1,-2 0-1,0 1 53,0-1 0,0 5 0,0 1-11,0 2 0,0 2 0,0 6 0,0 2 9,0 1 0,0 0 0,0-4 0,0-1 2,0 0 0,0 6 0,0-3 1,2-2-42,2-4 0,-2-6 0,3 3 0,-4 0-11,-1 0 1,5-4-1,0 1 1,-2-4 12,-2 0 0,4-1 0,0 0-53,-2 0 1,-1-4 0,-1-1 13,4 2 0,-3-3-33,2 2 1,-2-1-43,-2 5 1,0 0-31,0 1 1,0-6 13,0 1 0,0-6 28,0 6 182,0-7 233,0 3-238,0-6 0,-2 0 135,-2 0-161,2 0 0,-6 0 22,3 0 1,2 0-80,-6 0 1,4 0 0,-4 0 4,-3 0 0,5 0 0,-3 0 77,-1 0 0,-2 0 0,-1 0-39,0 0 1,-5 0 0,0 0-57,2 0 1,-1 0 0,1 0 0,-2 0-103,2 0 1,1 0 0,2 0-1,-1 0-1145,1 0 0,5 0 1206,-1 0 0,7-6 0,-3-2 0</inkml:trace>
  <inkml:trace contextRef="#ctx0" brushRef="#br0">21995 10136 8048,'8'-6'53,"0"4"0,-5-4 1,4 1-1,0 1 91,5 0 0,6-2 1,6 1-1,6 2 1,8 2 253,9 1 1,18-2-1,6-1-207,2-2 0,6 0 0,-38 5 0,0 0 0,3 0 0,1 0-141,2 0 0,0 0 1,-4 0-1,0 0 0,37 2 1,-5 1 45,-4 2 0,-11 0 0,-5-5-55,-5 0 0,-10 0 0,-12 1-389,-7 4 0,-10-3 178,-2 2 0,-12-2 1,-3-2-1,-10 0 41,-7 0 1,-4 0 0,-3 0 0,-2 0-50,-1 0 0,-13-2 0,0-1 78,-3-2 0,-6 1 0,1 4 0,-4 0 52,-4 0 0,-4 0 0,3 0 39,-2 0 0,3 0 1,-2 0-1,0 0 50,4 0 1,8 1 0,6 2 21,7 2 0,10 0 0,10-4 70,4 4 0,8-3-106,7 3 0,8-4 0,11-1 1,5 2 71,3 2 0,3-2 0,1 3 0,6-4 44,4-1 1,-2 0-1,10 0-41,0 0 1,0 0 0,6 0 0,1 0 89,2 0 0,2-4 0,-4-1-68,-4 2 1,1 0 0,-5-1 0,-6 0-36,-7 0 1,-11 3-220,-19 1 0,-31 0-84,-21 0 1,-18 0 0,-6 0 0,-8 0-8,38 0 0,-2 0 0,-2 0 0,-1 0 1,-2 0-1,-1 0 147,-2 0 0,0 0 0,-3 0 0,0 0 1,-2 0-1,0 0 0,2 0 0,1 0 210,2 0 0,2 0 0,6 0 0,2 0 0,-25 0-64,12 0 1,35-2 0,23-1 0,24-2-1245,23 2 1172,17 2 0,-27-5 0,3-1 0,2-1 0,1 0 0</inkml:trace>
  <inkml:trace contextRef="#ctx0" brushRef="#br0">20630 4962 8666,'10'-5'-208,"-1"0"1,2 2 32,2 1 0,1-2 0,2-1 1,1 2 360,2 1 0,5 2 0,-3 0-88,1 0 1,1 0 0,6 0 0,-2 0-32,-4 0 0,-2 0 0,-7 0 0,0 0-339,1 0 203,-7 0 1,-4 0 0,-8 0 0,-8 0-18,-5 0 0,-5 0 0,-6 0 0,-1 0 69,1 0 0,-6 0 0,1-1 1,0-3 47,-2 0 0,1-3 0,-6 4 0,2-3 34,-1-2 1,2 5-1,-1-4 1,1 3 11,0-1 1,2-1-1,9 2 1,2 0-56,5 1 0,6 1-46,9 2 1,16 0 0,17 2 37,1 2 0,6-2 0,2 4 0,5-1 43,4 0 0,-1-1 1,4-4-1,-1 0 84,-3 0 1,3 0-1,0 0 1,0 0-66,0 0 0,-8 0 0,-8 0-419,-3 0 372,-8 0-8,-20 0 1,-13 0-96,-22 0 0,-5 0 0,-8 0 0,-3 0-6,-2 0 0,-1 0 0,-5 0 0,2 0 0,3 0 107,5 0 0,2 0 0,6 0 0,4 0 108,7 0-143,9 0 1,12 0-1,17 0 1,12 0-34,10 0 1,10 0 0,10 0 0,7 0-201,7 0 0,7 0 241,-31 0 0,1 0 0,6 0 0,0 0 0,2 0 0,-1 0 0</inkml:trace>
  <inkml:trace contextRef="#ctx0" brushRef="#br0">19991 8985 8039,'-2'-10'-197,"-3"1"266,4 6 0,-7-8 632,3 6 0,2-5-366,-7 6 0,6 0 0,-4 9-207,1 5 1,3-2-1,4 1-162,0 2 0,0 2 0,0 1 0,0 0-27,0 0 0,1-4 0,2-1 1,4 1 69,1-2 1,-4 4 66,6-2 1,-5-4 0,3 1 77,-2-1 1,0-5 0,-1 4-101,4-3 1,-1-2-1,2 0-39,1 0 0,1 0 0,3 0-45,-1 0 1,0-5 0,0 0 0,1 1 7,-1-3 1,0 6-1,2-4 1,1 2 16,2-2 0,5 3 0,-4-2 0,1 2-1,-1 2 1,1-5-1,-4 1 1,2 0 2,-1 3 0,2 1 1,-1 0-1,-1 0 3,-3 0 0,1 0 0,2 0-6,0 0 0,1 0 0,-3 0 1,2 0-3,1 0 1,1 0 0,-3 0 0,2 0 5,-1 0 1,-1 0 0,1 0 0,1 0 1,-2 0 0,3 0 0,-1 0 0,-1 0-4,-2 0 1,-1 0 0,3 0 0,1 0-8,-2 0 0,-1 0 0,-2 0 1,0 0 1,1 0 1,3 0-1,1 0 1,-1 0-31,-2 0 0,3 0 0,0 0 0,-2 0 36,-1 0 1,3 0-1,1 0 1,1 0 6,-1 0 1,6 0 0,-4 0 0,0 0-5,-3 0 1,1 0-1,-1 0 1,-1 0-6,-3 0 1,0 0-1,-1 0-34,0 0 39,0 0 0,0 0 2,1 0 1,-1 0 0,0 0 17,0 0 1,-4 0 0,-1 0 0,2 0 5,2 0 1,1 0-1,0 0 11,1 0 1,-6 5 0,1-1-10,1-1 0,1-1 0,3-2 7,-1 0 0,-5 0 1,1 0-13,1 0 1,-3 0 67,1 0 0,-1 2 85,2 2 73,2-2 76,-10 4-244,4-6 134,-6 0 1268,0 0-1181,0-6-121,0 4 1,-5-6-53,1 4 1,-1 1 0,5-7-48,0-1 0,0 3-47,0-1 0,0 4-305,0-5 1,0 6-467,0-6 0,-2 7-920,-2-2 39,2 4 691,-4 1 926,6 0 0,0 6 0,0 2 0</inkml:trace>
  <inkml:trace contextRef="#ctx0" brushRef="#br0">20047 5900 8420,'0'-10'-927,"2"2"1058,3 2 0,3-3 1,6 4-1,2 2 510,3 1-538,3 2 0,6 0 1,2 0 236,3 0-225,4 0 1,7 0-1,2 0 29,1 0 0,7 5 0,-2 0-48,3-2 0,2 0 0,-2 0 0,-2 2-33,-6-2 1,-9-1-1,-3-1 1,-4 2-98,-2 2 9,-4 0 1,-19-5-1,-6 0-127,-8 0 0,-6 0 0,-5 0 0,-4 0 34,-4 0 0,3 0 1,-1 0-1,-4 0 25,-2 0 1,-7 0 0,3 0 0,-1 0 47,-4 0 1,-3 0 0,-1 0 0,0 0 30,3 0 1,-3 0 0,-4 0 0,3 0 91,0 0 1,4 0 0,3 1 0,5 3 156,3 0 1,8 1-190,3-5-54,10 0 0,9 0 1,9 0-1,4 0 39,1 0 1,6 0-1,6 0 66,5 0 1,6 0 0,5 0 0,1-2-23,0-2 0,4 2 0,4-3 1,1 4 50,1 1 1,11-2 0,-9-1 0,0-2 31,-1 2 0,-4 2 0,1 1 0,-8 0 1,-12 0-138,-7 0 0,-15 0 1,-5 0-76,-16 0 1,-5 0-1,-10 0 1,-4 0-63,-4 0 0,-8 0 0,-6 1 0,-1 2-61,-4 2 1,-1 0 0,-2-5 0,0 0 124,0 0 0,3 0 0,1 0 0,-1 0 103,5 0 0,10 0 0,5 0 0,6 0 647,4 0-626,4 0 1,20 0 0,8 0 0,9 0-40,5 0 1,2 0-3,4 0 0,7-2 0,3-1 0,3-2-38,2 2 0,-1 0 0,2 0 1,4-2 88,4 2 0,-1 1 1,-1 2-1,-1-1 90,-3-4 1,-2 3 0,-3-2-39,-3 2 0,-5 2 0,-9 0-44,-5 0 1,-11 0-100,-8 0 1,-8 0 0,-11 0-1,-6 2-163,-7 2 0,-6-2 0,-9 3 0,-5-4-120,-4-1 1,-7 5 0,-3 0 0,-4-2 144,-1-1 1,2-2 0,1 0-1,5 0 276,4 0 0,13 0 0,18 0-94,7 0 1,13 0 0,10 0 0,11 0-27,9 0 0,16 0 1,8-2-49,7-3 1,4 4-1,13-6 1,5 3 47,-34 1 1,1 1-1,3-1 1,1 1-10,8 2 0,1 0 0,2 0 0,2 0 0,5 0 0,0 0 0</inkml:trace>
  <inkml:trace contextRef="#ctx0" brushRef="#br0">18213 11316 7965,'0'-9'-486,"0"-1"753,0 7 0,0-5 1,2 5 573,3-2-572,-4 1 0,7 4-40,-3 0 1,-2 0 0,7 0-4,1 0 1,-4 0 0,3 0-46,1 0 1,2 0-1,1-2-72,0-3 0,0 4 1,1-4-1,-1 3 6,0 2 0,5 0 0,1 0 0,1 0-114,0 0 1,2 0-1,-2-1 1,-1-2-8,1-2 1,3 0 0,-4 5 5,2 0 1,-3 0 0,3 0 0,-1 0-64,-4 0 0,1 0 0,-1 0 37,2 0 1,0 0 0,-5 2 60,0 3 1,1-4 0,-1 4 0,0-4 41,0-1 1,0 0 0,1 0-18,-1 0 1,0 0 0,0 0 0,0 0 73,1 0 0,-1 0-106,0 0 1,0 0-1,1 0 1,-1-1-51,0-4 1,-5 4-1,1-4 2,1 3 1,2 2 0,1-1 0,0-3 13,0 0 0,1-1 1,-1 5-22,0 0 1,0 0 9,0 0 0,2 0 1,2 0 12,1 0 1,-1 0 0,-3 0-1,-1 0 5,0 0 1,0 0-1,1 0-5,-1 0 0,-5 0 0,1 0 0,1 0 2,1 0 0,3 0 1,-1 0 2,0 0 0,0 0-2,1 0 1,-1 0 0,0 0 1,0 0 0,-4 0 0,-1 0-1,2 0 1,-3 0 1,2 0 0,-1 0 18,5 0 1,-4 0 0,-2 2 0,0 1 21,-1 1 1,-2 1 0,5-5 39,1 0 0,1 0 0,3 0-43,-1 0 0,-5 0 1,1 0 1,1 0 0,1 0 0,3 0-28,-1 0 0,0 0 0,0 0-29,1 0 1,-1 0 0,0 0-43,0 0 58,0 0 0,1 0 1,-1 0-1,0 0-7,0 0 0,0 0 0,1 0 0,-1 0 9,0 0 0,0 0 0,1 0-1,-1 0 1,0 0 0,0 0 0,0 0 0,1 0 1,-1 0-1,0 0-1,0 0 1,1 0 0,-1 0 0,0 0-2,0 0 1,0 0-1,1 0-1,-1 0 1,5 0 0,0 0 0,0 0-1,1 0 1,-2 0-1,5 0 0,-4 0 1,3 0-1,-1 0 0,-4 0 1,4 0 0,-1 0 1,3 0 0,-6 5 1,2 0-1,-2-2 3,2-2 1,-3-1 0,3 0 0,-3 0 11,-2 0 1,0 0 46,0 0-12,1 0 1,-1 0-8,0 0 0,0 0 10,0 0-48,-6 0-10,5 0 0,-10 0-24,7 0 10,-7 0 0,5 0 51,-4 0 156,-2 0-63,4 0-97,-6 0-701,0 0 995,7 0-272,1 0 1,1 0-1,1 0 1,1 0-1,1 0 1,2 0 0,1 0 29,-1 0 1,0 0 0,0 0 0,1 0-80,-1 0 1,5 0 0,0 0-20,-2 0 1,-1 0 0,-2 0 0,0 0 9,0 0 1,-4 0 0,-1 0-1,2 0-18,2 0 0,-3 0 0,-1 0 18,2 0 0,-3 0-45,2 0 1,-6 0-9,6 0 1,-6 0 25,6 0 1,-5 0 31,4 0 0,-4 0 7,4 0 0,-5 2 0,2 1 11,0 2 0,-3 0 6,7-5 1,-5 0-17,4 0 1,-4 0 0,4 0 0,2 0-5,2 0 1,1 0 0,0 0-1,1 0 2,-1 0 1,2 0 0,1 0 6,2 0 0,5 0 0,-4 0 1,2 0 7,4 0 1,-1 0 0,0 0 0,-3 1 31,-1 4 0,2-3 0,-2 2 0,0-2 28,-1-2 0,-1 0 0,-3 0-73,3 0 1,-3 1-1,3 3 17,-4 0-17,0 1 54,-1-5 148,-6 0 77,-2 0-91,-6 0-150,0 0-68,0-6 5,0 4 154,0-4 266,0 6-1913,0 0 0,6 0 0,2 0 0</inkml:trace>
  <inkml:trace contextRef="#ctx0" brushRef="#br0">26460 11771 8268,'-8'-14'-57,"-3"0"0,4 0 1,1-1-1,-2 3 180,0 2 0,-1-1-35,-5 6 0,-1 1 0,3 5 1,1 2-22,1 2 1,1 6-1,-6-1 1,3 4 0,2 3-24,6 2 0,2 0 0,2-5 0,0 1-14,0-1 0,0 0 0,2-1 0,1-2 17,2-2 1,6-4 0,-2 3 0,4-2-11,1-3 0,0-1 0,0-2-36,1 0 1,-1-2 0,0-2 0,-1-6-12,-4-3 0,2-1 1,-5 0-1,1 0-2,-1 0 0,-1-1 1,-5 1-1,0-2 61,0-3 1,-5 4-1,-1-3 1,-2 6-11,-3 2 1,-7 2 0,-2-1-1,-2 4-26,-3 3 1,2 4 0,0 3 0,-3 4 12,0 4 1,3 3 0,5 1 0,3 4-2,6 1 0,-2-3 1,6 3-1,2-2 36,1-2 1,4-3 0,4 0 0,7-1 42,4 0 1,8-4-1,-1-2-54,3-2 0,1-1 0,1-5 0,-2 0-52,-4 0 0,3-7 1,-7-2-1,0-4 64,1-1-77,-4-7 1,0 6-1,-8-6-103,-2 1 120,-1 4 0,-5-10 0,0 6 0,-2-1-16,-3 1 0,-2 1 0,-9 6 1,-2 2 14,-1 2 1,-6 6 0,1-2 0,-2 3 16,-3 2 0,1 7 0,-1 2 1,2 5-5,4 5 1,-3 2 0,7 4 0,4-1-12,4 1 0,4 0 0,7 1 0,2-4 68,3-2 0,4-1 0,8-5 23,2 1 1,10-6 0,-2-1 0,1-2-43,4-3 1,-2-1-1,-5-4 1,-3-2-31,-1-6 0,-1-2 0,-4-4 1,0-2-34,-4-1 0,-7-6 0,0 1 0,-3-2 0,-2-1-69,0 3 0,-7-1 0,-2 6 62,-4 1 1,-3 3 0,-1 2-1,-4 2 13,-1 2 0,3 5 1,-3 1-1,0 8-16,0 9 0,3 0 0,-3 7 0,3-1-26,6 4 1,4 1-1,6 1 1,-2-4 52,2-2 1,7-1 0,8-5 0,5 1 83,7-1 0,2-6 1,3-3-1,-1-4-24,1-1 0,-2 0 0,-2 0 0,-3-1-48,-1-4 0,-7-8 0,-5-6 0,1 2-35,-2 1 1,-2-3 0,-6 0 0,-2 0-61,-2-1 1,-6 4 0,-7-3 0,-4 5 42,-1 4 1,-2 4-1,-4 6 1,1 0 21,3 0 0,-1 0 1,5 1-1,-1 6-33,1 7 1,2 0 0,7 7 0,3-2 9,2 0 0,1 0 0,7-5 0,4 0 75,8 0 0,2-1 0,8-2 0,1-3 15,2-2 1,1-1-1,-1-5 1,-2 0-43,-1 0 0,-6 0 0,1 0-7,-4 0 0,-2-6 0,-4-4 0,-4-3-96,-3-1 0,-2 3 0,-2 0 0,-3-1 0,-6 0-36,-6 0 0,-5 1 0,-7 0 0,1 3 99,0 2 1,-1 1 0,2 5 20,4 0 0,-4 1 1,5 3-1,-1 2 81,5 2 1,8 1-1,5 5 1,4 1-4,1-1 1,1 0 0,4 0-1,6 0 40,6 1 0,7-3 0,8-1 0,1-3-93,-1-1 0,-2-3 1,-2-4-1,0 0-3,1 0 1,-7 0 0,-5-1 0,-4-4-39,-4-4 1,-5-4-1,0-1 1,-4-1 0,-4 0-70,-6-4 1,-4 3 0,-5-3-1,-5 3 91,-3 2 0,4 5 0,-1 1 0,-1 1 21,-2 4 0,3 2 0,2 1-17,2 0 1,2 6-1,9 3 1,4 4 3,3 1 0,9-4 0,2-1 0,4 2-6,1 2 0,7-1 1,1 0-1,1-5 15,1 0 1,-5-1-1,3-3 1,-1 2-16,-4-2 0,-1-1 1,-3-4 6,-4-3 1,-3 2 0,-7-6-39,-4-2 0,2 3 1,-7 0-1,-2 2-1,-6 2 1,3-2 0,-4 1-1,3 2-14,2 2 0,4 1 1,1 0-32,-2 0 1,-1 1 0,1 4-106,2 4 1,6-1-100,-2 2 0,-1-5 185,1 4-196,0-6 256,5 3 0,0-12 0,2-2 65,3 0 0,2-3 1,8 5-19,-1-2 1,-5 5-1,1-2 1,1 4-1,2 1 74,1 0 0,-5 0 1,1 0 43,1 0 0,-5 1-18,-1 4 1,-4 3-1,-2 6-85,-4 0 0,-3-6 0,-6-2 1,0-1-37,0 0 1,4 0 0,1-5-203,-2 0 46,-2 0 1,5-7 136,3-2 0,10-4 0,4 1 0,4 1 24,1 1 0,2 5 0,2-3 0,0 2 86,0 3 0,-2 1 0,-2 2 1,0 0-1,0 0 123,1 0 1,-8 2 0,0 1 0,-3 3-75,1 2 0,0 2 0,-7 4-63,-2 0 0,0-4 1,-5-2-116,-2-2 1,-2-1 0,-1-5-277,0 0 1,0-2 210,-1-3 0,8-3 0,0-4 0,2 1 63,1 1 0,-1 1 1,5-5-1,0-1 49,0 1 0,5 5 0,-1-1 1,1 1 27,2 1 1,-4 2 0,5 4 0,-1-1 110,1-2 1,-3 7-1,3 7-54,-2 4 1,-1 1-1,-5 0 1,0 0-45,0 1 1,-1-3 0,-3-1 0,-2-3-111,-2-1 0,-1-3 0,-6-4 0,1 0-24,0 0 0,0-1 1,0-2-1,1-4 66,3-1 1,-2-1-1,4-7 1,0-1-1,3-2 4,4 1 0,1 7 1,0 2-25,0-2 1,6 3-1,3 0 1,6 2-16,4 2 1,-4 4-1,4 4 1,-1 2 0,-1 2-192,2 3 1,0 0 0,-5 0 0,1-1-470,-1 1 721,-6 1 0,4 2 0,-4 1 0</inkml:trace>
  <inkml:trace contextRef="#ctx0" brushRef="#br0">22251 11245 8208,'-9'0'0,"1"-1"-289,2-4 0,-4 2 164,5-7 0,2 7 267,8-2 0,-2 2 0,7 0 1,2-2-51,6 2 0,-1 2 0,5 1 0,0 0 0,0 0 1,4 0 1,0 0 0,4 0 0,2 0-81,1 0 1,7 0-1,-2 1 1,3 2-41,1 2 0,6 1 1,1-3-1,0 2-34,0-2 1,-2-1 0,-4-2-1,-1 2 33,1 2 1,-2-2-1,-3 3 1,-5-4 7,-3-1 1,3 0 0,-1 0 20,-5 0 1,1 0 0,-6 0-1,2 0 13,0 0 0,-5 0 0,3 0 1,0 0 12,0 0 0,-3 0 0,3 0-8,-1 0 1,2 0-1,-2 0 1,1 0 26,3 0 1,2 0-1,2-1 1,-1-3-29,0 0 1,1-1 0,-1 3 0,1-1-28,-1-2 0,1 1 0,-1 4-9,0 0 1,-1 0-1,-1 0 1,-4-2 5,-2-3 1,4 4 0,-4-4-14,3 4 1,-6 1-1,4 0 19,-1 0 0,-4 0 0,4 0 0,-1 0 0,2 0 11,1 0 1,-3 0-1,3 0 1,0-2 26,0-3 0,2 4 0,4-4 0,1 3-17,-1 2 1,-2 0 0,0 0 0,4 0-20,0 0 1,0-4 0,-1-1 0,-1 2-18,1 1 1,4 2 0,0 0-1,-1 0 4,-2 0 0,0 0 0,0 0 0,0 0 13,-3 0 1,-2 0-1,3 0 1,1 0 19,-1 0 0,-6 0 0,-1 0 5,-1 0 1,-4 0 0,3 0 0,-1 0-11,1 0 1,-4 0-1,4 0 1,-3 0-13,-2 0 1,5 0 0,0 0 0,0 0 3,2 0 0,-6 0 0,6 0 0,-2 0-4,0 0 1,1 0 0,-2 0 0,1 0-3,-2 0 0,-1 0 1,-2 0 8,0 0 1,1 0 0,-1 0 0,2 0 19,3 0 0,-8 0 0,3-1 1,-1-3-10,-1 0 0,4-1 1,1 5-4,2 0 0,0 0 0,-5 0 0,1 0-15,-1 0 1,0 0 0,0 0 0,1 0 10,-1 0 0,5 0 1,0 0-1,-2 0 35,-1 0 1,3 0 0,0 0-44,-2 0 1,4 0 0,-1 0 2,2 0 0,-4 0 0,2 0 1,1 0-5,2 0 0,-2 0 0,0 0 0,-2 0-10,-1 0 0,3 0 0,-4 0 1,2 0 1,2 0 0,-4 0 0,2 0 6,-1 0 1,2 0-1,-1 0 1,0 0 12,2 0 0,-6 0 0,6 0-11,-1 0 0,-2 0 1,4 0 7,-2 0 1,1 0-1,-4 0-2,2 0 1,2 0-1,-4 1 1,2 3-3,-1 0 1,-3 1 0,0-5-7,-1 0 1,0 0-1,0 0 1,2 0-3,3 0 1,-3 0 0,3 0 0,-3 0-6,-2 0 1,2 0-1,1 0 1,2 0 2,-2 0 1,1 0-1,-1 0 8,2 0 1,2 0 0,-4 0 28,2 0-31,0 0 0,0 0 1,0 0 0,-2 0 0,5 0 0,0 0 0,0 0 1,-1 0-1,-5 0 1,1 0-3,2 0 0,0 0 1,-5 0-1,2 0 6,3 0 1,-3 0-1,3 0 1,-3 0 24,-2 0 1,0 0-1,0 0 0,1 0 1,3 0 0,1 0-15,-1 0 1,4 0 0,0 0 4,0 0 1,-4 0-1,-6 0-34,4 0 1,1 2 0,-2 1 0,-1 2 15,0-2 1,-5-2 0,1-1-11,1 0 1,2 0 9,1 0 0,0 0-6,0 0 1,1 0-41,-1 0 0,-5 0 25,1 0 0,-6 0 2,6 0 6,-1 0 1,6 0 14,-1 0 1,0 0-4,0 0 0,-4 0 0,-1 0-4,2 0 1,-3 0-1,2 0 1,1 0-1,1 0 1,-2 0 0,-1 0 0,2 0 1,2 0 0,1 0 0,0 0 0,1 0 19,-1 0 0,0 5 0,0 0 1,1-2 74,-1-1 0,0-2 0,0 0 0,0 0-4,1 0 0,-1 0 0,0 0 0,0 0 4,0 0 0,5 0 0,2 0 0,0 0-1,-1 0 1,4 0-1,-4 0 1,2 0-11,4 0 1,1 0 0,-1 0 0,0 0 9,-3 0 1,-1 0-1,4 0 1,-4 0-391,-2 0 1,-5 1-117,-6 4 0,-6-2 0,2 6 1,-7 1 411,-7-2 0,-13 11 0,-15-3 0</inkml:trace>
  <inkml:trace contextRef="#ctx0" brushRef="#br0">19877 13179 8201,'0'-15'-41,"0"1"1,0 0-1,1 0-179,4 0 289,-3 6 0,6-3-140,-4 6 0,0 2 47,5 7 1,-6 4 0,2 7 38,-4-1 1,-1 0 0,0 0-25,0 0 1,0 1 81,0-1 0,2 0 64,3 0 1,-4-4-73,4-1 0,3-6-11,2 2-74,-4-3 0,6-2 5,-2 0 0,3 0 0,1 0 19,0 0 1,5 0 0,2 0-1,-1 0 6,1 0 0,5-2 0,1-1 1,5-2-11,-1 2 0,6 0 0,-1 0 0,2-2-1,0 2 1,0 1 0,5 2-1,-2 0 13,-3 0 0,3 0 0,-5 0 0,3 0 7,4 0 1,-8 0 0,8 0 0,-2-1-4,0-4 1,1 3 0,3-2 34,2 2 1,-1 0-1,4-1 1,1-1 0,-1 0 1,6-2 0,2 1 0,-3 2-50,1 2 1,-1-4 0,2 0 0,0 0-20,0-1 1,-5 5 0,-2-4 0,-1 3 7,-3 2 1,3-5 0,-2 1 0,-1 1-1,-1 1 0,-1-3 0,2 0 0,1 2 4,-1 2 0,-2-4 0,-1 0 0,-1 2 4,1 2 0,4-1 1,-1-1-1,-3-2 0,-4 2 1,-1 1 0,6 1 0,2-2 1,2-2 0,-1-1 1,-4 2-1,-1 0 8,1 0 0,3 1 1,-2 0-1,-3-2 8,0 2 1,-4 0 0,0 0-1,1-2 11,-1 2 0,4 1 0,-3 2 0,3 0-23,1 0 0,1 0 0,0 0 0,1 0-4,3 0 1,-1 0 0,6 0-7,2 0 0,-3 5 1,1 0-1,0-2-5,-2-1 0,6 2 0,-6 1 1,1-2-1,-4-1 1,-3-2 0,-3 0-1,-1 1 4,-2 4 1,-2-3-1,2 3 1,-3-4 1,0-1 1,1 0-1,7 0 1,-1 0 7,1 0 0,0 0 0,1 0 1,3 2 30,5 2 0,-3-2 0,0 3 1,-1-4-24,-1-1 1,0 2-1,-5 1 1,-5 2-13,-3-2 1,0-1 0,0-1 0,-3 2-1,-1 2 0,-3 0 0,-2-5 1,-1 0-1,1 1-8,2 4 0,-3-3 0,0 2 36,1-2 1,-3 3 0,0-1 0,0 0 18,0-3 1,-4 1 0,1 1 15,-4 2 43,0-1 0,-1-4 149,0 0-10,-6 0 67,5 0-33,-12 0-131,5 0 0,-6-1-111,0-4 1,0 2 0,0-7-83,0-1 0,0 3 0,0-1-181,0-2 0,0-2-1532,0-1 1757,0 6 0,0 2 0,0 6 0</inkml:trace>
  <inkml:trace contextRef="#ctx0" brushRef="#br0">10152 16278 15383,'-10'0'-1247,"3"-2"1,-1-1 834,0-2 1,3 1-93,-4 4 870,5 0 1,-2-2 233,6-3-607,0 4-126,0-6 10,0 7 0,0 7-3,0 2 1,0 4 71,0 1 1,0 0 0,0 0 123,0 1 0,0-6-240,0 1 1,0-1 86,0 5 1,0-4 202,0-1 0,6-6 34,4 2 1,2-2 0,3 0 1,-1 2 0,0 0 0,0-5-14,1 0 0,-6 0 1,1 0-1,1 0 85,1 0 1,7 0 0,0 0-78,-1 0 1,-1-2 0,0-1 0,2-2 0,-1 2 615,-3 2-518,6-6 1,-5 6 0,3-4-60,-4 4 0,0-1 0,-1-1 1,0-2 311,0 2-364,-6 1 1,5 2-115,-4 0 1,4 0 19,1 0 1,0 0 0,1 0 12,-1 0 1,-5 0 0,1 0-44,1 0 1,2 0 0,1 0 0,0 0-1,0 0 0,0 0 1,1 0-1,-1 0 6,0 0 0,0-4 1,0-1-1,1 2-80,-1 1 1,0 2 0,0 0-2,1 0 1,4 0 0,-1 0 37,0 0 1,-2 0 12,-2 0 0,0 0 13,0 0 0,-4 0 0,-1 0 94,2 0 1,2 0-1,1 0-13,0 0 1,1 0-80,-1 0 1,0 0-1,0 0 1,0 0-20,1 0 0,-6 0 0,1 0 0,1 0 7,1 0 1,3 0 0,0 0 0,3 0 2,1 0 1,0 0 0,-5 0-1,0 0-10,0 0 0,1 0 1,-1 0-5,0 0 0,0 0 0,0 0 24,1 0 1,-1 0-1,0 0 1,0 0 27,1 0 0,-1 0-12,0 0 1,0 0 0,0 0 28,1 0 0,-1-1 0,2-3 39,3 0 0,-7-1 0,6 5-70,-1 0 1,0 0-1,-2 0 1,0 0-12,4 0 1,-3 0 0,5 0 0,-2 0-7,0 0 0,1 0 0,-3 0 10,2 0 1,5 0 0,-5 0-1,0 0 42,2 0 0,-4 0 0,7 0-29,1 0 1,-3 0-1,2 0 9,1 0 1,-3 0-1,2 0-74,1 0 0,0 0 0,1 0 0,-3 0 42,3 0 0,-1 0 0,0 0 0,-3 0-15,-1 0 0,3 0 0,-4 0 1,2 0-1,3 0 0,-4 1 0,0 3 0,-3 0-17,1 0 1,7-3 0,-3-1 21,4 0 1,-3 2 0,-2 1-1,0 2-9,0-2 1,0-2 0,4-1 0,-4 0 18,-2 0 1,4 0 0,-5 0 6,-2 0 0,-1 0 1,-2 0-1,1 0 18,-1 0 1,0 0-16,0 0 1,-4 0 22,-1 0 0,-4 0 88,4 0 1,-4 0-76,5 0 0,-6 0 0,6 0 4,1 0 1,-3 0 0,1 0-54,2 0 0,2-4 41,1-1 1,0 0 0,1 5-1,0 0-69,4 0 1,-3 0 0,5 0 0,-2 0-38,0 0 0,1 0 0,-1 0-30,5 0 0,-2 2 0,2 1-13,1 2 0,-5-1 0,1-4 127,0 0-76,-6 7 0,6-6 0,-7 4-6,0-3 0,-4-2 0,-1 0 36,2 0 1,-3 0 0,2 1-24,1 4 0,-3-4-11,1 4 0,-4-3-58,4-2 333,1 0-174,4 0 0,-4 0 84,-1 0 178,-6 0-133,4 0-21,-7 0 0,4-2 247,1-3-241,0 4 105,-5-5-908,0 6 658,0 0-43,6 0-99,-4 0 142,4 0-50,-6 0 1,2 0 207,2 0-352,-2 0 789,4 0-633,-6 0-4,0 0 157,6 0 128,-4 0 0,6 0 196,-3 0 85,-4 0-77,6 0 17,-1 0-279,-5 0-141,6 0-84,-7 0 0,1 0-452,4 0 623,-3 0 1,4-2 505,-6-3-984,0 4 142,0-6 0,0 1 85,0-3 0,0 1 0,0-2-19,0-1 0,0 3 0,0-1-76,0-2 0,0-2-105,0-1 0,-2 0-1396,-2-1-1456,2 7 2063,-4 2 0,4 8 1155,-3 2 0,4 11 1,-5 7-1</inkml:trace>
  <inkml:trace contextRef="#ctx0" brushRef="#br0">10195 17529 16634,'-10'-5'-2877,"1"0"2408,-2 2 562,4 2 1,-1-4-258,4 0 0,0 2 589,-5 8 1,6 3-1,-2 6-401,3 0 1,2-4-1,0-1-103,0 2 1,2 2-275,3 1 0,3 0 143,6 0 0,-1-4 177,-4-1 1,4-6 0,-4 2 0,2-2 1,-1 2 0,2-3 0,-2 2 138,2-2 0,3-2 1,-1 0-1,0 0-188,0 0 0,2 0 0,1 0 0,4 0 209,1 0 1,2-5 0,4 1-1,1-1 55,-1-2 0,1 6 0,-1-4 0,0 2 132,1-2 0,-1 4 1,1-4-75,-1 3 1,-4 2-1,0 0 1,1 0-70,2 0 1,-4 0 0,0 0 0,-1 0-23,0 0 0,1 0 0,6 0 39,-1 0-160,1 0 0,-1 0 0,1 0-30,-1 0 1,5 0 0,0 0 0,-1 0-27,-2 0 1,3-1-1,2-2 1,0-2 3,-1 2 1,4 1 0,-3 2 0,1 0 6,4 0 0,-1-5 1,1 1-1,-4 1 24,-1 1 1,3 2 0,-3 0-13,1 0 1,0 0 0,2 0 0,-3 0-5,0 0 0,-5 0 0,3 0 0,-1 0-6,1 0 1,-3 0 0,3 0 12,-3 0 0,0 0 0,2 0 0,1 0 1,-2 0 1,1 0 0,0 0 0,2 0 27,3 0 1,-4 0-1,3 0 1,0 0 1,1 0 0,-1 0 1,4 0-1,-2 0-42,1 0 1,2 5 0,0 1 0,-1 0-32,-2 1 1,-5 2 0,5-3 0,1 1-11,2-1 1,-3 4 0,-2-6 35,-1-1 0,3 4 0,-3-3 0,0 1 14,-1 2 1,4-6-1,-4 4 1,-3-4 46,-1-1 1,3 0-1,0 0 1,-1 0 2,-2 0 0,-3 0 1,0 0-1,-2 0-18,0 0 1,4 0 0,-9 0 0,1 0-36,-1 0 0,6 5 0,-4 0 0,1-2 25,1-1 1,-5-1 0,5 2-1,0 2-13,-2-2 1,4 0 0,-2 1 22,3 0 1,-3 1-1,-1-5 1,3 0 0,1 0 1,1 5 0,0 0-1,2-2-4,4-2 1,-4 1 0,4 1 0,0 2-16,-1-2 1,6-1 0,-2-2 0,-1 0 22,-3 0 0,-4 0 1,-4 0 42,-2 0 1,-5 0 69,1 0 111,-3 0 154,-8 0-211,-2 0 0,-8 0-79,-2 0-181,2 0-43,-4 0 237,6 0 233,0 0-606,0-7 1,0 4 77,0-6 0,0 4 1,-2-3-109,-3 2 0,4-5 1,-4 1 43,3-3 1,-2-1 0,-3 0 0,1 0-40,0 0 0,-4-5 1,5 0-1,1 1-162,-3 2 1,6 2 0,-5 2-2639,-1 2 3039,6-2 0,-6 23 0,7-2 1</inkml:trace>
  <inkml:trace contextRef="#ctx0" brushRef="#br0">16038 17472 18982,'0'-9'-1182,"0"-1"0,0-1 1,-2 0 556,-2 1 0,2 3 1167,-3 2-595,4 3 1,1-3 231,0 10 0,0 3 0,0 6-129,0 1 0,0-6 1,0 1-1,0 1 25,0 1 0,0-2 0,0-1-216,0 2 0,0-3 1,0 2 187,0 1 1,0-3 216,0 1-51,0 0 243,0 6-382,0-1 1,6-6-123,4-3 1,-2-4 327,1-1 0,-4 0-14,4 0 1,-4 0-86,4 0 0,1 0 0,4 0-10,0 0 1,-4 0-1,-1 0-31,2 0 1,2 0 0,1 0 0,0-1 68,1-4 0,0 3 0,3-2 0,2 2-46,2 2 0,-3 0 0,5 0 0,1 0 132,2 0 0,2-2 0,-1-1-230,1-2 1,-1 1-1,0 4 1,1 0-37,-1 0 0,1-5 0,-2 0 0,-2 2-12,-1 1 0,-5 2 1,3-1-1,0-2 61,0-2 1,-5 0 0,2 5-80,-3 0 1,3 0 0,0 0 0,-2 0-90,-1 0 1,-2 0 0,2 0 82,3 0 0,-3 0 1,3 0-1,-3 0-1,-2 0 0,5 0 0,0 2-77,-2 3 0,4-4 1,-2 4-1,0-4 55,1-1 0,-4 0 0,4 0 0,-1 0 9,0 0 1,2 0-1,-2 0 1,3 0-63,0 0 1,3 0-1,-4 0 101,1 0 0,-3-1 1,5-2-1,1-2 10,2 2 1,1 1-1,-1 2 1,0 0-3,1 0 1,-7-4-1,6-1 1,-4 2-2,0 1 0,-4 2 0,3 0 37,-2 0 1,-1 0-1,-5 0-55,1 0 0,-1 0 1,0 0-10,0 0 0,0 0 0,2 0 0,2 0 9,1 0 1,0 0 0,-5-2 49,0-2 1,0 2 0,2-3 0,1 4-77,2 1 1,2 0-1,-4 0 1,2 0-10,-1 0 0,2 0 0,-1 0 0,-2 0-1,-1 0 1,3 0-1,0 0 32,-1 0 1,-3 0 0,0 0 0,0 0-41,4 0 0,-3 0 0,3 0-1,-3 0 1,0 5 0,1-1 0,2-1 21,-2-1 0,4-2 0,-2 0 0,-2 0 11,-1 0 0,3 0 0,0 0 0,0 0 68,1 0 0,-4 0 0,3 0-66,-3 0 0,0 0 0,1 2 1,2 1-156,-1 2 0,-3-1 0,1-2 110,3 3 1,-3-4 0,4 5 0,-1-1 16,0 0 1,7 0-1,-3-4 1,3 2 79,-3 2 0,4 2 1,-3-4-1,1 1-18,-1 0 0,7 2 0,-2-1-35,1-2 1,0 3-1,-2-1-36,1-2 1,4 3 0,0 1-1,-1-1-12,-2 0 0,3 1 0,2-4 78,1 1 0,-4 6 0,1-5 0,-3-2-20,-2-2 0,2 4 0,2 0 0,1 0-2,-1 1 0,-2-4 1,-2 2-2,0-2 1,1 3-1,-1-1 1,1 0 14,-1-3 1,-4 4 0,0 0 4,1-2 0,2-2 1,1-1-1,1 0 75,-1 0 0,0 0 0,1 0 0,-1 0 34,1 0 1,1 0 0,1 0-108,3 0 1,-1 5 0,-5 0 0,1-2-22,-1-1 0,5-2 1,0 0 31,-1 0 0,-2 0 0,0 0 0,2 0-13,1 0 0,5 0 0,-4 0 23,3 0 1,-4 0-1,3 0 1,1 0-13,-1 0 0,2 0 1,5 0-1,-2 0-26,-3 0 0,4 0 0,-1 0 0,3 0 6,-2 0 1,0 0 0,-5 0 17,-1 0 0,5 0 0,-5 0 0,2 0-2,0 0 1,-5 0 0,5 0-36,2 0 1,-4 4-1,2 1 1,1-2 23,2-1 1,2 2 0,0 1-26,-1-2 0,1 1 1,1-1-1,2 1 25,2 0 0,1-3 0,-4-1 0,3 0 2,-2 0 0,3 5 1,-1 0-1,3-2 12,3-2 1,-4-1 0,2 0 0,1 0 9,-3 0 0,5 5 0,-4 0 0,1 0-8,0 1 1,-1-4-1,2 4-15,0 0 0,-3-4 0,4 4 0,-4-1-10,-1 0 1,4-1 0,-4-2 0,-1 1 26,1 2 1,0-1-1,-3-4 17,2 0 1,4 5 0,-5 0 0,-1-2 22,-2-1 1,-1-2-1,1 0 1,0 0 16,-1 0 1,3 0-1,-8 0-10,3 0 0,0 0 1,-2 0-1,-2 0-61,-3 0 1,1 0 0,-3 0 0,1 0-14,-1 0 0,-2 0 0,-2 0-31,0 0 0,2 4 0,0 1 1,0-2 35,-3-1 0,-1-2 0,0 0 1,0 0 24,-3 0 1,0 0 0,2 0 0,-3 0 32,-2 0 0,1 0 1,-4 0-1,2 0 1,-1 0 0,-2 0 0,-2 0 0,0 0 14,0 0 1,0 0 0,1 0 0,-1 0-28,0 0 0,0 0 0,0 0-7,1 0 0,-1 0 1,0 0 327,0 0 1,1 0 217,-1 0 0,-6-6-635,-4-4 0,-2 2 0,-2-1-169,0-2 1,0-7-1,0-1 1,0 2-33,0 1 0,0-4 1,0-4-1,0-3-220,0-1 1,0-1 0,0 1-108,0-1 1,0 1 0,0-1 0,0 3-726,0 2 1,-5 3 97,1 7 0,-1 3 0,5 6 829,0 10 0,6 19 0,2 6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15484 12994 13490,'-15'-14'-511,"6"4"1,-1 1 716,-1-2 0,3 0 0,-1-1 0,-2 5 1,-2-1-1,-1 1 0,-2 1 442,-3 3 0,2-3 0,-7 1 0,-1 2 0,-2 1 0,-1 2-163,-1 0 0,-1 6 0,-3 4 0,-3 3 0,-2 2-289,0 4 1,0 3 0,-6 7 0,-2 1 0,-2 1-158,3 3 0,0 5 1,3-1-1,-1 5-117,0 4 0,2-1 0,2 6 1,3 0-304,1-1 1,2 4 0,6-3-1,3 2 1,5-2 212,3-5 1,4 2 0,1 2 0,3 1 170,1 2 0,3 2 1,4-7-1,1 2-88,4 3 0,3-1 1,8 0-1,3-6-486,4-3 482,4-1 0,6-1 0,2 0 0,1-5 64,4-3 0,1-4 0,3-2 1,4-1 46,4-3 1,-2-4 0,3-6-1,0 1 1,3-3 50,0-2 0,1 1 0,0-5 0,0 0-32,0 1 1,0-3-1,0-4 1,-1 0-94,1 0 0,-5 0 0,-1-1 0,-2-4-16,-3-4 0,-2-4 1,-3-3-1,-1-1 103,-2-2 1,-1-8-1,5 0 1,-3-6 224,-1-3-109,0-2 0,0-6 0,0-2-57,1-2 0,-4 1 1,-2 3-1,-3-2 87,-1-1 0,-1-1 0,-1 7 0,-3 2 49,-6 1 0,-2 4 0,-3-2 0,-2 0 19,-2-1 1,-5 6 0,2-4 0,-1 2 0,-1-2 168,0-1 0,-3 0 1,-1-2-1,0 3-135,0 0 0,0 0 1,0-4-113,0 1 1,-5 2 0,-1-4 0,-2 2-30,-3-1 0,-2 1 0,-2-3 1,-3-2-106,-1 4 0,-6-2 0,1 6 0,-2 0 16,-3 0 1,-6 2-1,-3 6 1,-3 4 144,-1 4-215,-7 3 0,-2 2 0,-6 1 8,0 4 0,-1 2 0,-2 7 0,-3 2-126,-2 3 1,0 7 0,-3 9 0,2 1 0,0 3-304,1 2 1,-3 6 0,8 0 0,5-1-186,6-2 1,6-2 0,7 1 0,9-2-572,11-4 0,10-4 1,10-8-1,7-3 1194,7-1 0,10-3 0,9-4 0</inkml:trace>
  <inkml:trace contextRef="#ctx0" brushRef="#br1">13863 14529 7434,'-8'-6'-1010,"-3"3"1410,6-7 0,-4 5 0,2-2 0,1-1 0,-2 0-183,0-3 0,3 3 0,-3-2 1,1 1-1,0-1 0,-1 3 82,0 0 1,-1-4 0,-5 2-1,0-2-164,-1 1 1,1 2-1,0 5 1,-2-2-1,-1 2-15,-2 2 0,-2 1 0,2 0 0,-3 0-61,0 0 1,-5 0 0,3 1-1,-2 2-14,-3 2 0,1 6 0,-1-3 0,-1 1 75,-3 1 0,3-1 0,-3 6 0,3-1-97,2 0 0,-1 0 0,1 2 1,-1 1 9,1 2 0,-1 5 0,1-3 0,1-1 17,3 1 0,-1-1 1,5-2-1,-1 2-15,0 2 1,2 0 0,5 4-1,0-3-45,0 3 1,0 1 0,-1-1 0,3 0-4,2-3 0,-1 1 0,5 6 1,0 2 12,-1 1 0,-2 0 0,4-5 0,0 1 34,-1-1 0,4 5 0,-4 1 0,1-3-3,1-1 0,-1 0 0,5 2 0,0 1 17,0-1 0,0-2 0,0-2 1,0-1 23,0-3 0,0 6 0,0-5 1,0 0 15,0 2 1,5-5 0,1 2 0,0-1-62,1 0 1,4 2 0,-2-5 0,4 1 26,1-1 0,0 4 0,0-3-46,1 1 1,4-3-1,1 3 1,1-2 41,-1-2 0,5-2 0,-1-2 1,3 0 65,1 0 0,2 0 1,2-1-1,1-2-31,-1-1 1,-2-6-1,-2 4 1,1 0-7,-1 0 1,-1-3 0,-2 3-1,-1 0-3,1 0 0,2-4 1,0 4-1,-2-2 1,-3-1-37,-1 2 1,4-6-1,-1 5 49,3 1 0,-4-6 0,1 4 0,1-3 1,2-2 53,2 0 0,-7 0 0,-3 0 0,-2 0-47,2 0 1,-2-2 0,6-1 0,-3-3-40,-2-2 1,-1 3-1,0-5 1,4-1-69,1-1 1,-3-2-1,3-1 1,0 0-5,0-4 0,-3 1 0,5-4 0,0 2 138,-2 2 1,-2-2 0,-6 1 0,1 0 0,-1 0-34,0 0 0,0 0 0,-1 5 0,-2-1 1,-2 1-29,3 0 0,-5 0 0,3 0 0,-1-1-92,-1 1 1,5-2 0,-5-1 0,1-2-15,1 2 0,-2-1 0,3 1 0,-2-4 35,2-1 1,-3 5-1,0-4 1,0 2-6,0 0 0,-3-1 1,3 3-1,-2-4 47,-3-1 0,3 4 0,-1-2-1,-2-1 0,-1 6 0,-2-6 0,0 2-61,0 0 0,0-5 1,-2 4-1,-1-2 0,-2-3-10,2-2 0,-3-2 0,1 1 0,0-1 8,-1 1 1,3 1 0,-5 2-1,0 1 58,0-1 1,0-5 0,-3 0 0,2 3 32,-2 0 0,-2 2 0,-3 0 0,-1 1 2,-2-1 1,-5-2 0,4 0 0,-2 2-10,-4 1 0,-1 2 0,-1-3 0,0 2-144,-1 3 1,-4 1 0,-2 5 0,0 1-460,1 4 0,-1-2 0,3 6 0,-2 3-565,-3 5 1,-1 10 0,-3 9-1,2 3-2409,1 5 3524,0 8 0,-11 5 0,-2 8 0</inkml:trace>
  <inkml:trace contextRef="#ctx0" brushRef="#br1">7948 8388 8131,'-14'-8'-19,"1"-5"1,2 4 106,2-4 1,-1 4 0,-2-1 0,1 1 0,1-1 119,-1 1 0,3 5 1,-1 0-1,-2 2 1,-2 2-48,-1 0 1,0 2 0,-1 2-1,1 8-107,0 5 1,-2 0-1,-1 9 1,-4 2-12,-1 4 0,2 9 0,-7 0 1,-3 8 50,0 6 1,0-4-1,1 9 1,2 1 0,4 2 1,2-1-1,7 3 1,1-2-1,4-3 1,2-3 0,7-3 0,2-2-2,3 1 0,4-4 1,9-1-1,4-3-64,5 3 0,-1-4 0,11 2 0,-1-5 32,0-3 1,2-7 0,5 3 0,1-4 34,4-2 0,-3-7 1,6-6-1,0-5 12,-1-4 1,-1-1-1,5-5 1,0-2 0,-6-2 1,3-6 0,-4-9 0,1-4 34,1-4 0,-11-2 1,1-1-1,-4-1-7,-2-3 0,-3-7 0,-5 0 0,1-4-86,-6-1 1,2 0 0,-3 0 0,0-3 22,2-1 1,-7-3-1,2-3 1,-7-1 76,-2 0 0,2-2 0,-4-1 0,-2-3-50,-1-2 1,-9 5-1,-4-1 1,-6 1 1,-7-2 1,-3 8-1,-1-1 1,-2 5-37,-3 4 1,-4 8 0,-5 5 0,-1 6-37,0 8 1,-6 2-1,-3 12 1,-5 2-176,-4 1 0,7 13 1,-3 5-1,3 3-333,4 1 0,1 6 1,9-3-1,6 3-846,5-3 0,17 3 1,2-7 1321,7-2 0,9-1 0,2-2 0</inkml:trace>
  <inkml:trace contextRef="#ctx0" brushRef="#br1">24512 15780 16740,'-22'-6'-324,"-4"0"0,7-4 1,2 4-1,1 1 90,2 0 0,0-1 513,0 1-162,6 4 1,3-6-1,10 7 139,4 0 1,10 0 0,5 0-1,4 0 29,5 0 1,10 0-1,11 0 1,6 0-76,6 0 0,12 0 0,-36 0 0,3 0 0,3 0 0,1 0-108,5 0 1,0 0-1,5 0 1,2 0 0,2 0-1,2 0 1,3 0 0,1 0-1,2 0 1,-1 0-33,-1 0 0,-1 0 1,-1 0-1,-2 0 1,-9 0-1,0 0 1,-2 0-1,-1 0-39,-3 0 0,0 0 0,-5 1 1,0 0-1,32 2 0,-9 2 98,-8-2 0,0-1 0,-8-2 0,0 0 37,-4 0 0,-2 0 0,-13 0 1,-3 0 6,-5 0 1,0-5 528,-6 0-334,-6 0-844,-7 5 57,-6 0-2956,0 0 3401,-6 0 1,-8 7-1,-8 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13777 2858 22705,'0'-15'-2678,"0"1"1,0 0-1,0 0 2302,0-1 0,0 6 0,2 1 711,3 2 0,-2 1 1,6 5-1,2 0 166,2 0 0,3 0 0,3 0 0,5 0-154,2 0 0,3 0 0,1 0 0,3 0 0,5 0-8,3 0 0,2 0 0,-1 0 0,1 0-82,0 0 1,-2-5 0,-2 1 0,-1-1-174,2-2 0,-4 6 0,2-4 0,0 4 334,-2 1 1,4-5 0,-6 0 0,3 2-6,2 1 1,1 2-1,-2-1 1,-4-2-264,1-2 1,0 0 0,6 5 0,-2 0-125,1 0 0,4 0 1,-6 0-1,3 2-33,2 2 1,-1-2 0,1 3 0,0-2 19,-1 2 0,1-4 0,1 4 0,2-3 16,1-2 0,6 0 0,-4 0 0,1 0-25,4 0 0,6 0 1,0 0-1,-3 0-3,-4 0 0,0-2 0,5-1 0,2-2-6,2 2 1,-5 1 0,-5 1 0,1-2-9,3-2 1,4 0-1,-2 5 1,-3 0 40,1 0 0,-1 0 0,2 0 0,0-1 52,0-4 0,0 3 0,-1-3 0,1 4-15,0 1 1,5 0 0,-2 0-1,-3-2 14,-4-2 1,0 2 0,5-3 0,0 4-57,-1 1 1,-1-2 0,-11-1 0,4-2 0,2 2 24,3 1 0,-1 2 0,1 0 0,-3 0-22,-2 0 1,6 0 0,-1 0 0,2 0-28,0 0 0,-1 0 0,5 2 1,3 1 12,2 2 0,0 0 0,3-5 0,-2 1-9,2 4 0,2-3 0,-1 2 0,-1-1 33,-2 2 0,5-3 1,8 3-1,-38-4 1,-1 1-33,1 0 0,0 0 0,2-1 0,-1 0 1,34 4-1,-2-4 28,-1-1 1,3 0-1,0 2-3,-2 3 0,-3-4 0,-3 4 0,0-3 20,5-2 0,-9 0 0,3 0 0,-7 0-11,-3 0 1,-5 0 0,-2 0 0,-1 0-1,-3 0 24,-2 0 1,-7 0 0,-3 0 0,0 0-59,-1 0 1,5-5 0,-4 0-1,1 2-103,0 1 0,-2 2 0,-6 0-49,-3 0 1,1 0-1053,-6 0-1600,0 0 2611,-18 0 1,-15 7-1,-16 1 1</inkml:trace>
  <inkml:trace contextRef="#ctx0" brushRef="#br0">5261 17714 22334,'0'-15'-2410,"0"1"0,0 0 0,0 0-823,0 0 2962,0 6 1,0-5 0,0 4 292,0-4 0,0-1 1,0-1-75,0 1 310,6 6 0,-4-4 309,3 2 37,-4-2 1468,-1-3-1721,0 8 0,0 2 0,0 11 0,0 7-122,0 4 0,0 10 1,0 0-1,0 8-112,0 6 1,0 0-1,0 11 1,0 3-109,0 5 0,5 5 0,1 6 0,1 0-216,-1 0 1,3 3 0,-2-3 0,-1-7 46,0-9 1,1-6 0,-4-8 0,2-3 12,-2-5 0,0-9 1,0-5-265,2-3-451,0-9-178,-5 0 668,0-20 1,0 4-1,0-10 1,0 1-419,0-1 1,-5 4-1,0-4 162,2 3 0,1-3 0,2 0 628,0 1 0,0-4 0,0 0 0</inkml:trace>
  <inkml:trace contextRef="#ctx0" brushRef="#br0">5289 17358 7941,'-14'-9'648,"0"-1"-553,6 7 1,2-2 117,6 10 1,0 3 0,-2 6 0,-1 2-33,-2 3 1,1 5-1,4 7 1,0 4-1,-2 1-23,-3 4 1,4 1 0,-6 2 0,3-1-119,-1 1 1,-5 0-1,4-1 1,-2-1 173,-3-3-174,5-3 0,-5-7 0,4-1 63,0-3-8,3-4 115,-8-12-281,10-1 86,-4-7 0,6-2 1,0-3 19,0-4 0,0-9 0,1 0 0,3-1 73,0-2 0,6 0 1,-4-4-1,0 2 105,1-3-153,4-1 1,-8 4 0,5-1 0,0 0 38,0 2 1,-4-3 0,6 4-171,1-1 57,-5 5 0,7-8 0,-5 6 0,1 1-23,1 2 1,-1 2 0,4 0 0,-2 0 62,-2 0 0,-4 1 0,5 2 47,1 1 0,-3 6 106,1-6 0,-4 9-115,4 1 0,-6 6 1,2 8-1,-3 0-51,-2 1 1,0-1 0,1 0-1,2 2-16,2 3 1,0-2-1,-3 5 1,1-1-23,1-4 1,1 4-1,-5-2 1,2 0-32,2 1 1,-2-2-1,4 4 1,-1-2 5,0-2 0,0-3 0,-4 0 0,2-1 26,2 0 0,0 0 0,-5 0-53,0 1 0,0-1 38,0 0 1,0-4-144,0-1 209,0-6 1,-2 4 0,-1-9 0,-3-1-11,-2-2 1,0-1 0,-3 3-13,1-2 0,1-1 0,-7 2 1,-1 0-1,-4 0 8,-1 3 0,3-4 0,-5 0-13,-1 2 0,3 2 0,0 1 0,1 0 4,4 0 1,-3 0-1,1 0 1,1 0 145,2 0-157,8 6 0,4-4 0,8 2 0,6-2 49,3-2 0,2 5 0,4-1 0,3 0 60,1-3 1,3-1-1,-2 0 1,3-1-73,1-4 0,-4 3 1,-2-3-1,0 2 0,-1 0-66,-1-2 0,4-4 0,-5 4-218,-2 2 0,-1-3-119,-2 1 1,-6-1 227,-3 1 1,-5 3 0,-5-4-1,-4 1-276,-4 1 232,-1-7 1,0 7-1,0-5 1,-1-2-138,1-2 1,0 4 0,0-1 643,0-1 1,4-1 0,1-3-75,-2 1 1,3 1-1,0 2 1,0 2-1,1-2-38,1-2 1,1 4 202,5-1-204,0 1 44,0 1-158,0 2 0,0 7 0,0 4-90,0 4 0,0 4 1,0 1-1,0 2-31,0 3 1,5-3 0,0 4 0,-2-1 0,-1 0 0,-2 0 0,0-5 1,0 1-99,0-1 0,4 0 0,1 0 21,-2 0 0,0-1 6,2-3 113,-3-4 0,4-12 0,-6-4 1,0-4-1,0-3-16,0-2 0,0-5 0,0 3 0,0-1-24,0-3 36,0-2 0,0 3 1,0 2 2,0 2 1,0 1 0,0 5 8,0-1 0,0 6 13,0-1 1,0 10 0,2 4 0,1 10-59,2 6 1,-1 6 0,-4 5 0,0 2-65,0-1 0,2-2 1,1-2-1,2-1-1,-2-3 0,-1 1 0,-2-6 1,0-1 158,0-3-12,0-7 1,0-3-1,0-11 1,0-7-10,0-4 1,0-9 0,0 3 0,-2-4-2,-3-2 1,4 1 0,-4 0-1,3-1 33,2 1 1,0 4 0,-1 2 0,-2 1 30,-2 4 1,0 1-81,5 2 1,0 8 0,0 7 0,0 10-108,0 7 0,0 12 0,0-2 1,0 2-135,0 0 0,0-1 0,0-1 0,-1 0 72,-4 1 0,3-7 0,-3-3 0,4-3 59,1-2 90,0 0 1,-2-6 35,-2-3 1,0-4-1,-4-2 1,1-4 12,-1-4 0,5-9 0,-4-1 0,1 0-48,-4-1 1,4-1 0,0-4 0,1 3 2,0 1 0,-1 2 1,3 5-1,-2 0 29,2 0 0,1-1 9,2 1 1,0 8-23,0 6 0,0 8 0,0 9 1,0 4-22,0 1 0,0 0 0,0 3 0,0-3 1,0 0-10,0 1 0,0-6 1,0 2 61,0-3 1,0-2-127,0 0 0,0-8-412,0-6 0,0-6 0,0-8 0,2 0 474,3-1 0,3-5 0,6-2 0</inkml:trace>
  <inkml:trace contextRef="#ctx0" brushRef="#br0">28934 17685 8356,'0'-14'-512,"0"0"1,0 0 825,0-1 1,0 1-1,0 0 575,0 0 0,0 4 689,0 1-483,0 6-830,0-4 0,1 7 0,2 2 1,2 3 33,-2 4 1,-1 8-1,-2 4 1,0 3-85,0 6 1,1 4-1,3 9 1,0 0-130,-1-1 0,-1 6 1,-2 1-1,0 1-19,0 4 0,0 0 0,0-2 1,0-5-126,0-3 0,0-1 1,0-2-1,2-3 1,1-5-217,1-3 0,3-8 0,-4-3 0,2-3-950,-2-2 857,5-6 0,-5-1-429,6-7 449,-5 0 0,2-2 0,-8-3-317,-2-4 1,2-4-1,-4 0 1,1 2 96,0 2 1,-1-2 0,3-6 0,-4-2 566,-1 1 0,-1-4 0,-5 0 0</inkml:trace>
  <inkml:trace contextRef="#ctx0" brushRef="#br0">28934 17486 8298,'-7'-14'-67,"6"0"0,-4 0 172,3-1 1,2 6 948,0-1-313,0 1 258,0 1-761,0 2 1,0 7 0,0 4 0,-1 4-79,-4 4 1,2 3 0,-7 3 0,-1 3-79,-1 0 1,2 7 0,1-3 0,-1 6-31,2 0 1,-4 2 0,4-1 0,-2-1-29,1-2 1,4-1-1,-3-1 1,2 0-73,3 1 1,1-7 0,2-3-232,0-3 87,0-2 0,0-8 167,0-6 0,0-6 1,0-8-1,2-2 43,2-3 0,-2-2 0,3-4 0,-4 1 15,-1-1 1,5 3 0,0-2-1,-2 1 9,-1 1 1,2-5 0,1 5-1,-2-1 1,-1 3 11,-2-1 0,5 4 0,-1-5 1,-1 1-18,-1 4 0,3 1 1,0 2-1,-1 0 66,3 0 1,-6-1 136,4 1-88,3 0 1,-5 6-32,6 3-77,-5 4 0,2 2 1,-6 4-1,0 4 69,0 4 1,1 1 0,3 1 0,0 0-46,0 4 1,-1-1 0,0 5 0,3 1-12,2-2 1,-3 5-1,3-3 1,0 1-64,0-1 0,1 3 0,4-5 0,-2 1-29,-2 1 1,1-5 0,4 3 0,-2-1-32,-2-4 1,3-1 28,-4-2 15,4 0-7,-5-6-31,-2-2 1,-8-6-53,-2 0 1,-4 0-1,-6-1 1,-1-2 3,1-2 1,0 0 0,-2 5 0,-1 0 26,-2 0 0,-5-1 0,3-2 0,-1-2 56,-3 2 1,-2 1 0,0 2 0,2 0 27,1 0 1,5 2 0,-3 1 0,2 2-93,2-2 1,7-2-203,2-1 1,7 0 141,2 0 1,7 0-1,7 0 1,2-1 92,3-4 1,-4 2-1,6-7 1,-2-1-15,0-1 0,5-1 0,-5 2 0,-2 0 41,-1-5 1,-2 2-1,0-5 1,0 3 24,1 2 0,-6-5 0,-1 0 1,-2 0 37,-3-2 0,-1 6 1,-2-6 68,0 1 1,0 4-1,0-3 1,-2 5 142,-2 4 1,1 2-167,-7 4 0,5 2 1,-4-1-34,-2 6 0,0 5 0,0 6 0,3 2-9,1 3 0,-2-2 1,3 7-1,-1 1 18,1 2 1,-3 0-1,2-2 1,1-1-46,0 1 0,-1 0 1,4-1-1,-2-3-9,2-1 0,2-9 1,1 3-143,0-1 0,1-7 0,4-1 79,4-3 1,-2-9-1,-1-2 1,0-5 48,4-5 0,-2 1 0,0-5 1,0-1 4,-1 2 29,-3-5 1,3 10 0,-3-5-1,0-1 23,0 1 1,-3 5 285,-1-2-301,0 3 0,0 10-27,0 6 1,-1 6 0,-3 10 0,-2 1 0,-2 2 1,0 2-1,-3-4 1,3 2-17,2-1 0,-3-3 1,4 0-1,0-1 1,0 0-87,1 0 1,-1-4 0,3-2-417,-3-2 432,4-1 0,-5-7 0,6-3 0,0-4 0,0-4-4,0-1 0,1-5 1,2-2-1,2-1 57,-2-3 0,-1 3 0,-2-2 1,0 1 49,0 0 1,0-2-1,0 5 1,0-1 97,0 1 1,0 5 0,0 6 206,0-2-273,0 5 1,1 1-1,4 10 34,5 4 1,-2 5 0,1 4 0,0 2 0,1 2 13,-1 4 1,-1 0 0,3 3 0,-1-1-70,1 1 0,-3-6 1,1-1-1,1 1-4,-2-1 0,4-5 0,-2 2 0,2-3-53,3-2 0,-6-1 1,1-4-92,1-4 1,-3-4 54,1-1 0,-6-1 0,2-4 0,-3-4 0,-4-4-117,-3-1 0,2 0 1,-6-2-1,-1-3 58,2-5 0,-4 2 1,2 0-1,-3 0 51,-1 0 1,5 0 0,-1-4 0,1 4 145,1 2 0,-3-1 0,4 4 0,1-2 72,0 1 0,1 7 4,5 2-160,0-1 0,0 4 33,0 6 1,2 6-1,1 9 1,3-1 6,2 0 1,-3 2-1,3 1 14,-2 2 0,4 5 0,-4-4 0,2 1 1,3-1 1,-3 4 0,1-5 0,1 0-30,-2 2 0,4-6 0,-4 4 0,2-3 0,-1-2-38,2 1 1,-3-3 0,0-1 0,0-1-25,0 1 0,-4-5 15,6-1 1,-5-4 71,4-1 75,-6 0 0,-7 0-111,-11 0 1,3 0 0,2 0-10,-1 0 0,-1 0 0,-3 0 0,1 0-31,0 0 1,0 0-1,-1 0 15,1 0 0,-2 0 1,-1 2-1,-2 1 14,2 2 0,1 0 1,2-5-1,-1 0-8,1 0 5,0 6 0,5-4 0,-1 2-163,-1-2-487,-2-2 589,5 0 0,8-2 0,10-1 60,3-2 0,1-4 0,0 3-14,0-2 0,-1 3 0,-2-3 0,-3 0-2,-2 0 1,5 4 16,-1-6 0,1 5 104,-2-4 0,-1 6 0,-5-4 94,2 1-84,0 4 0,-7-4-58,-3 6 1,-1 2 0,-3 2-45,4 6 1,3 3 0,2 1-186,0 0 1,0-4-1562,0-1 1740,0 0 0,0 6 0,0-1 0</inkml:trace>
  <inkml:trace contextRef="#ctx0" brushRef="#br0">5417 15169 15900,'0'0'0</inkml:trace>
  <inkml:trace contextRef="#ctx0" brushRef="#br0">5588 14088 14055,'-8'-1'-885,"2"-2"1,-1-4 1062,-2 0 1,3 2 55,1-5 0,2 7 0,0-3 318,-2 0 1,2 4-55,7-3 1,0-1 155,5 1 1,-4 0-75,4 5 0,1 0-461,4 0 0,0 0 0,0 0 0,1 0 43,-1 0 1,0 0 0,0 0 0,2 0 48,3 0 0,3 0 1,7 0-1,1 0 47,3 0 0,-2 0 1,6 0-1,-1 0-2,0 0-1,-2 0 1,2 0 0,-1 0-135,-4 0 1,-2 0 0,-4 0-1,-1-1-40,1-4 1,0 3-1,1-2 1,-4 2-43,-2 2 1,1 0 0,-2 0 0,3 0 24,0 0 0,5-5 0,-4 1 0,4 1 0,0 1 5,-3 2 0,1-5 0,-4 0-59,1 2 0,0 2 1,3 1-1,-3 0-19,-1 0 1,-1 0 0,-2 0 0,2 0-19,2 0 1,-3 0 0,3 0-1,-1 0 18,-4 0 1,4 0 0,-1 0 0,1 0-10,0 0 0,2 0 0,-2 0 1,1 0-1,2 0 13,-2 0 1,3 0-1,-5 0 1,3 0-5,2 0 1,0 0 0,0 0 0,-1 0 16,1 0 0,2 0 0,0 0 0,-2 0-7,-1 0 0,-7 0 0,4 0 0,-2 0 17,0 0 1,0 0-1,-5 0 1,0 0 18,1 0 0,-1 0 1,2 0-1,1 0-29,2 0 1,0 0 0,-3 0-1,3 0 17,4 0 1,-2 0 0,-1 0 0,-1 0 17,0 0 0,5 0 0,-3 0 0,-1 0-32,1 0 1,-1 0 0,-3 0 0,4 0 10,1 0 1,-4 0-1,2 0 1,-1 0-56,0 0 1,5 0-1,-4 0 1,1 0 1,-1 0 32,-1 0 0,0 0 30,0 0-35,0 0 24,2 0 0,-6 0 0,4 0 0,-3 0 9,-2 0 0,5 0 0,0 1 0,0 2-43,2 2 0,-5 0 1,4-5-1,-1 0 14,0 0 0,5 0 1,-4 0-1,1 0-7,-1 0 0,4 0 1,-3 0-1,-1 0 11,1 0 1,2 0-1,-2 0 1,-1 0 27,1 0 0,-2 0 1,-5 0-1,2 0-4,3 0 0,-3 0 0,3 0 0,-2 0-7,2 0 0,-2 0 0,6 0 1,-3 0-10,-3 0 1,4 0 0,-1 0 5,3 0 1,-4 0 0,3 0 0,-2 0 1,-2 0 1,-3 0-1,1 0 1,2 0 29,1 0 1,-1 0 0,-3 0-1,1 0-9,2 0 0,-2 0 0,5 0 0,-2 0 36,0 0-58,0 0 1,-4 0 0,3 0 64,1 0-95,0 0 0,-5 0 0,0 0 146,0 0 1,5 0 0,0 0-49,-1 0 1,-3 0 0,0 0-1,-1 2 1,0 1-74,0 1 1,1 1 0,0-5-1,3 0 0,1 0 0,4 0 0,-4 0 0,0 0-37,2 0 0,-4 0 1,5 0-1,-1 0 41,-4 0 0,-1 0 0,-2 0 0,2 0 7,3 0 0,-3 0 0,3 0 0,-3 0 24,-2 0 0,5 0 0,0 0 0,-2 0-54,-1 0 1,3 5 0,0 0 0,-2-2 0,-1-2 1,-2-1 0,0 0-1,1 0 28,-1 0 1,5 0 0,0 0 0,-2 0 7,-1 0 1,-2 0 0,0 0 0,1 0 12,-1 0 1,0 0 0,0 0-50,0 0 0,1 5 0,-1 0 0,0-2-5,0-1 1,2-2-10,3 0 0,-3 1 0,3 2 1,-3 2-10,-2-2 0,0-1 0,0-2 128,1 0 0,-1 0 0,0 0-7,0 0 0,-4 0 0,-1 0 1,2 0-1,2 0 0,1 0 1,-4 0 0,-1 0 0,2 0-8,2 0 1,1 0 0,0 0 0,0 0 56,1 0 1,-1 0-1,0 0-36,0 0 1,0 0-1,1 0 1,-1 0 18,0 0 1,0 0 0,1 0 0,-1 0-23,0 0 0,0 0 0,0 0 0,1 0 0,-1 0-108,0 0 1,-4 0-1,-1 0 69,2 0 0,-3 0 20,1 0-593,-5 0-427,2 0 0,-8 0 1,-2 0-557,-6 0 1,-3 5 0,-1 1-1,-2 0 1543,-2 1 0,-5 10 1,-5-1-1</inkml:trace>
  <inkml:trace contextRef="#ctx0" brushRef="#br0">6896 13690 9132,'0'-7'-1075,"0"0"717,0 7 716,0 0-143,6 0-72,-4 0-92,4 0 1,-4 0 25,3 0-77,-4 0 268,5 0 1,-6 0-269,0 0 0,0 7-269,0-6-350,0 5 353,0-6 265,0 0 1,7 0-3,-6 0-3,12 0 0,-10 0 5,7 0 36,-7 0 1,9 7 0,-4 1 0</inkml:trace>
  <inkml:trace contextRef="#ctx0" brushRef="#br0">6924 13719 11716,'-9'0'-2352,"0"0"2464,5 0 476,-2 0-243,6 0 0,-2 0-33,-2 0 0,2-2 87,-3-2 1,4 0 129,1-5-161,0 6 1,0-5-86,0 3 0,1 2-102,4-7 1,-2 7 0,7-1-3,1 2 1,-3 0 0,1-1-142,2-1 1,-3-1 0,2 5-49,1 0 1,-3-5 0,1 0 88,2 2 0,2 2 0,1 1 62,0 0 0,-4 0 0,-1 0 15,2 0 1,2 0-1,1 0-54,0 0 1,-4 0 0,-2 1 0,0 2-74,-1 2 0,-2 0 0,5-5 2,1 0 1,-3 0 0,1 0 0,2 0 1,2 0 0,1 0-25,0 0 0,0 0 0,1 0-40,-1 0 0,-5 0 0,1 0 18,1 0 1,-3 0-17,1 0 1,1 0 101,4 0 1,0 0 63,0 0 1,1 0-1,-1 0-64,0 0 0,-4 0 0,-1 0-28,2 0 1,2 1 0,1 3-33,0 0 0,0 1 1,1-5-4,-1 0 1,0 0 0,0 0-1,0 0 1,-4 0 0,-1 0 0,3 0-1,0 0 0,2 0 1,1 0-11,-1 0 1,0 0-1,0 0 1,0 0 5,1 0 0,-1 0 0,0 0 55,0 0 0,1 0 0,-1 0-6,0 0 1,2 0-1,1 0-17,2 0 0,0 0 1,-5 0-1,1 0 1,-1 0-23,0 0 0,0 0 0,2 0 0,1 0-36,2 0 0,0 0 0,-5 0 3,1 0 0,-1 0 1,2 0 9,3 0 0,-4 0 0,4 0 30,-3 0 1,-2 0-1,1 0 1,-1 0 11,0 0 1,0 0-1,1 0 1,-1 0 3,0 0 0,0 0 0,0 0-14,1 0 0,-1 0 1,2 0-1,1 0-15,2 0 0,0 0 0,-5 0 0,0 0 0,2 0 10,3 0 0,-3 0 0,3 0 0,-3 0-19,-2 0 1,0 0 0,0 0 0,1 0 6,-1 0 1,0 0-1,0 0 55,0 0 0,1 0 1,-1 0-25,0 0 0,0 0 0,0 0-27,1 0 1,-1 0-1,0 0 1,0 0-13,1 0 0,-1 0 1,0 0 6,0 0 1,5 5 0,0-1 0,-1 0 12,-3-3 0,4-1 0,0 0 0,-1 0 0,-3 0 12,0 0 1,4 0-1,0 2 1,-2 1-23,-1 2 1,-2-1 0,0-4 0,0 0-1,1 0 0,-1 0 1,0 0-1,2 2-17,3 3 1,-3-4-1,3 4 1,-4-3 3,0-2 0,-1 0 0,2 0 8,3 0 1,-4 1 0,4 2 0,-3 2-6,-2-2 0,0-1 1,2-2-1,2 0 16,1 0 1,0 0 0,-5 0 0,0 0 40,0 0-54,0 0 0,1 5 1,-1-1-1,2-1 6,3-1 0,-2-2 0,5 0 71,-1 0-78,-2 0 1,0 0 0,1 0 0,1 0-2,-1 0 1,1 0 0,-4 0-1,2 0 12,-2 0 1,4 0 0,-2 0-1,-2 0-13,-1 0 0,-2 0 0,1 0 1,-1 0-1,0 0 1,0 0-1,0 0 1,1 0 11,-1 0 1,0 0-1,0 0 1,1 0-6,-1 0 1,0 0 0,0 0 0,0 0-6,1 0 0,-1 0 0,0 0 1,0 0-1,0 0 1,1 0 0,-1 0-3,0 0 0,2 0 0,1 0 1,2 0-4,-1 0 0,-3 2 1,0 1-1,0 2-35,4-2 0,-3-2 0,5-1 40,-1 0 1,-4 0 0,5 0 10,-1 0 0,-4 0 0,4 0 0,-1 0 16,0 0 1,2 2-1,-4 1 1,2 2-7,-1-2 0,2-2 0,-1-1 1,0 0-1,0 0 8,0 0 1,5 0 0,-5 0 0,0 0-16,1 0 1,-4 0 0,4 0 0,-1 0 8,0 0 1,0 0 0,-3 0-1,2 0 7,0 0 0,1 0 0,-4 0-22,-1 0 0,0 0 1,0 0 25,1 0 0,-6 0 0,0 0 137,3 0 1,0 0-27,2 0 0,1 0-113,-1 0 0,0 0 0,0 0-22,0 0 0,-4 0 1,-1 0 34,3 0-72,0 0 1,2 0 16,1 0-6,-1 0 1,0 0 0,0 0 4,0 0 1,1 0 0,-1 0 16,0 0 28,0 0 0,1 0 0,-1 0 0,0 0 0,0 0 1,0 0-1,1 0-18,-1 0 0,0 0 0,0 0 1,1 0-5,-1 0 0,0 0-26,0 0 59,0 0 1,-4 0 26,-1 0 1,1 0-59,4 0 1,-4 0-5,-1 0 0,0 0-15,6 0 0,-6 0 0,1 0-3,1 0 1,-3 0 0,1 0-72,2 0 1,-3 0 68,2 0 5,-1 0 0,0 0 0,1 0 0,1 0 0,-3 0 5,1 0 0,-4 0-10,5 0 0,-6 0 7,6 0 1,-1 0-1,6 0 0,-6 0 36,0 0 1,-4 0 88,5 0-35,-7 0 1,5 0 207,-4 0 35,-2 0 111,4 0-300,-6 0 0,2 0-29,3 0-68,-4 0 29,6 0-57,-7 0 0,1 0-157,4 0-134,-4 0 0,7 0 106,-3 0-15,-3 0 267,4 0 1,-4 0 216,2 0-279,-2 0-84,4 0-515,-6 0-8288,0 0 8862,-6 0 0,-2 7 1,-6 1-1</inkml:trace>
  <inkml:trace contextRef="#ctx0" brushRef="#br0">8119 13506 13687,'-8'0'-965,"2"0"1198,-1 0 132,6 0 233,-6 0 246,7 0 3068,0 0-3799,7 0 1,-4 4-98,6 1 1,-4 0 0,5-5 0,1 0 88,1 0 0,-2 5 1,-1-1-84,2-1 1,2-1 0,1-2 0,0 0 8,1 0 1,-1 0 0,0 0-1,0 0 53,0 0 1,1-5 0,-1 1 12,0 0 1,-4 3-1,-1-1-27,2-3 0,-3 4 0,1-4-7,2 4 1,2-1-1,1-1 104,1-2 0,-6 0 1,1 5-118,1 0 0,0-1 1,0-2-1,-2-2 65,2 2 1,-3 1 0,2 2-98,1 0 0,1 0 2,3 0 1,-1 0 0,0 0-14,0 0 0,0 0 1,1 0-35,-1 0 0,0-1 1,0-3 45,0 0 0,1-1-59,-1 5 0,0 0 1,0 0 7,1 0 1,-1 0-1,0 0-24,0 0 1,0 0-1,1 0 79,-1 0 1,0 0 0,0 0 11,1 0 1,-1 0 0,0 0-17,0 0 1,0 0 0,1-2 2,-1-2 1,5 2 0,0-3-50,-2 4 0,-1 1 1,-2 0-1,0 0 9,1 0 1,-1 0 0,0 0 0,0 0 14,0 0 0,1 0 0,-1 0 0,0 0 0,0 0 1,1 0 0,-1 0 0,0 0 1,0 0 0,0 0 1,1 0-1,-1 0 1,0 0 0,0 0 0,0 0 0,1 0 0,-1 0 0,0 0-11,0 0 0,1 0 1,-1 0-1,0 0 21,0 0 1,0 0 0,1 0-3,-1 0 0,0 0 0,0 0 0,1 0-6,-1 0 0,0 0 1,0 0-3,0 0 1,1 0-1,-1 0 19,0 0 0,0 0 0,1 0 0,-1 0 18,0 0 1,0 0 0,0 0 11,1 0 1,-1 0-1,0 0 1,0 0-23,0 0 1,-4 0 0,-1 0 0,2 0-13,2 0 1,1 0 0,1 0 5,-1 0 1,0 0 0,0 0 0,0 0-13,1 0 1,-1 0-1,0 0 1,0 0-1,1 0 0,-1 0 0,0 0 11,0 0 1,0 0-1,1 0 1,-1 0-4,0 0 0,-4 0 1,-1 0-1,2 0-16,2 0 1,-4 0 0,1 0 0,1 0-6,1 0 0,3 0 1,-1 0-1,0 0-23,0 0 0,-3 0 1,2 0 14,3 0 1,1 0 0,-3 1-1,1 2-38,-1 2 0,-5 0 0,1-5 52,1 0 1,1 0-1,3 0 4,-1 0 1,0 0 5,0 0 0,0 0-6,1 0 1,-6 5-112,1-1 0,-1 1 75,5-5 0,-4 0 1,-1 0 38,2 0 1,-3 0 43,2 0 1,-6 0 0,6 0-63,1 0 1,-3 0-1,1 0 13,2 0-3,-4 0 1,5 0 0,-2 0 0,3 0 0,-4 0 1,0 2 35,3 2 0,0-2 0,2 3-36,1-4 1,-1-1-1,0 0 0,0 0 0,0 0 0,1 0-1,-1 0 0,0 0 0,0 0 0,1 0 0,-1 0 0,0 0 0,0 0 0,0 0 0,-4 0 0,-1 0 0,2 2-28,2 3 0,1-4 0,1 4 0,-1-3 23,0-2 0,0 0 0,0 0 33,1 0 0,-1 0 0,0 0 1,2 0-14,3 0 0,-7 0 0,4 1 0,-2 2-65,-2 2 1,0 0 0,6-5 49,0 0 1,1 0 0,-4 0 0,-1 1-29,0 4 1,0-3-1,1 2 20,-1-2 0,0-2 0,0 0 81,0 0 1,1 0-1,-1 0 1,0 0-53,0 0 0,1 0 0,-1 0-16,0 0 0,0 0 0,0 0 14,1 0 0,-1 0 0,0 0 1,0 0 39,0 0 0,1 0 0,-1 0 0,0 0-12,0 0 0,5 0 0,0 0 0,-1 0 53,-3 0 1,0 0 0,0 0-11,4 0 1,-3 0 0,3 0 0,-3 0-24,-2 0 0,0 0 0,1 0 0,-1 0-33,0 0 0,0 0 0,0 0 0,1 0-2,-1 0 1,0 0-1,0 0 1,1 0-7,-1 0 0,0 0 0,0 2 0,0 1 22,1 2 1,-1-1 0,0-4 0,0 0 37,1 0 0,-6 0 0,0 0 1,3 0-11,0 0 0,-2 0 1,-1 0-1,2 0 0,2 2 5,1 3 0,0-4-56,0 4 1,1-4 0,-1-1 39,0 0 1,0 0 0,1 0-24,-1 0 1,0 0 0,0 0-34,0 0 1,1 0 0,-1 0 9,0 0 1,-4 0 0,-1 0-28,2 0 1,2 0 0,1 0 28,0 0 1,0 0-1,1 0 69,-1 0 1,0 0-1,0 0-17,0 0 0,1 0 0,-1 0-75,0 0 0,0 0 0,1 0 34,-1 0 0,-5 0 1,1 0 73,1 0 1,1 0 0,3 0-51,-1 0 0,-5 0 0,1 0-26,1 0 0,2 0 1,1 0-42,0 0 1,-5 0 0,1 0 47,1 0 0,-3 0 1,1 0 56,2 0 1,-3 0-54,2 0 1,-5 0-16,4 0 0,-4 0 65,4 0 1,1 0 105,4 0 0,-5 0 42,1 0-157,-1 0 0,1 0-161,-1 0 14,-6 0 0,9-1-194,-8-4 0,3 4-876,-3-4 1,-1 3-2620,7 2 3667,-7 0 0,-9 7 0,-10 0 0</inkml:trace>
  <inkml:trace contextRef="#ctx0" brushRef="#br0">7962 10122 23802,'0'-9'-3646,"-1"1"946,-4 1 0,-1-4 1315,-4 2 1298,4 3 0,8-1 639,2 7 1,4 0-1,6 0 1,2 0-327,3 0 1,-1 5 0,4 0 0,0-1-103,0 3 0,0-6 0,3 4 0,-1-2-268,1 2 1,-3-3-1,0 2 1,-1-2 539,-4-2 1,-1 0 0,-2 0 1521,1 0-1579,-8 0 0,-7 0 0,-11 0 0,-6 0 0,-7 0 5,-2 0 0,-8 0 1,0 0-1,-1 0-369,0 0 1,2 0 0,4 0 0,1 0 174,0 0 1,4 0 0,2 0 356,1 0-354,2 6 0,13-4 0,6 3 1,9-4-234,9-1 0,6 0 0,9 0 0,6 0 109,7 0 0,11-6 1,8-2-1</inkml:trace>
  <inkml:trace contextRef="#ctx0" brushRef="#br0">13948 10264 26435,'-2'-14'-4916,"-2"0"1,4 6 3725,0 3 1,6-1 0,8 1 2029,0 2 0,7 1 0,3 2 0,3 0-400,1 0 1,5 0 0,2 0 0,0 0 519,-1 0-717,6 0 0,-10 0 0,3 0 185,-3 0-475,-8 0 0,-1 2 0,-7 1 610,0 2 1,-7 0-1,-7-5-230,-8 0 0,-7 0 0,-2 0 0,-3 0-340,-3 0 0,-2 0 0,-6 0 0,-3 0 88,3 0 1,1 0-1,1 0 1,1 0-30,-1 0 1,3 0-1,0 0 1,4 0 29,2 0 1,5 0 0,6 0-84,-2 0 0,6 0-101,5 0 1,11 0 0,10 0 246,1 0 1,6 0 0,7 0-1,1 0-161,4 0 1,-4 0-1,2 0 1,0 0 19,-2 0 1,2 0 0,-8 0 0,-4 0 23,-4 0 0,-3 0-89,-5 0 0,-19 0 0,-11 0 0,-12 0 11,-10 0 1,-8 1 0,-3 2-1,0 4 48,0 1 1,2-5-1,4 3 109,1 0 0,5 2 0,2 6 0</inkml:trace>
  <inkml:trace contextRef="#ctx0" brushRef="#br0">19891 10179 27392,'-14'0'-592,"0"-5"1,-1-1 0,1 0-1,0-1-470,0 4 0,0-3-581,-1 1 1068,7 0 0,2 7 316,6 3 1,8-2 0,5 5 0,6-2 504,3-3 0,6-1 0,7-2 0,1 0 115,4 0 1,1 0 0,1 0-349,1 0 0,-5 0 0,0 0 0,-2 0 0,-3 0 96,-4 0 1,-10 4 0,0 1-93,-3-2 1,-10-1-1,-6-2 237,-8 0 1,-11 0 0,-5 0-66,-2 0 1,-9 0 0,-3 0-1,-3 0 264,-2 0 1,0 0-1,1 0 1,-1 0-338,0 0 1,1 0 0,-1 2 0,1 1-9,-1 1 0,2 3 1,1-4-1,6 2 150,4-2 1,9 3-581,12-1 1,13 4 0,4-4 0,11 0 340,8 1 1,0-4 0,12 2-1,4-2-40,3-2 1,3 0-1,-2 0 1,4 0 14,-1 0 1,6 0 0,-6-2 0,-1-1 64,-6-1 1,-4-1 0,-10 5-40,-7 0 24,-5-6 1,-12 4 0,-10-3-134,-12 4 0,-21 1 0,-11 0 0,-11 0 370,-11 0 0,-2 0 0,-7 1 0,39 1 1,-1-1-163,0 2 0,1-1 0,-32 3 0,8-5 0,12 0-113,10 0 0,19 1 1,23 3-71,21 0 1,39 7-1,-12-7 1,0 0-1</inkml:trace>
  <inkml:trace contextRef="#ctx0" brushRef="#br0">5616 13904 8615,'0'14'-2027,"0"0"1694,0 0 0,0-4 249,0-1 1,0-4 82,0 4 1,0-5 0,0 2 0</inkml:trace>
  <inkml:trace contextRef="#ctx0" brushRef="#br0">5560 14060 11639,'-2'14'-2128,"-1"0"1633,-2 1 0,0-6 611,5 1 1,-1-7 341,-4 2 19,3-4-305,-4-1 0,6-1 56,0-4 109,0 3-203,0-10 1,0 4-78,0-7 0,0 6 0,2 0 11,2-3 0,-2 0 0,4-2-31,1-1 1,-6 1-1,4 0 1,-2 0-33,2 0 1,-4-1 0,6 1 0,-2 0 33,-1 0 0,3-5 1,-4 0-1,3 1 38,2 3 1,-5 0 0,3 1-1,-1 0 37,0 0 1,1-1 0,-1 1-35,4 0 0,-2 0 0,-1 1 1,-1 2-1,1 2 20,2-2 1,-3 3-1,3-2-16,-2-1 0,3-1 0,-2-3-28,1 1 1,-5 0-1,2 0-17,-4-1 0,4 6 1,0 0-4,-2-3 0,-2 0 1,1-1-1,1 2-41,2 2 0,0-1 1,-5-4-6,0 0 1,6 0-1,2-1 38,0 1 0,3 0 0,-5 1 0,0 2-12,1 2 0,4-1-8,-2-4 0,2 0 0,0 1 15,-1 4 0,-7 1 0,3 5 58,1-2 0,-4-6-22,6 1 0,-4-2-43,5-3 0,-7 1 0,3 2 0,-1 1 79,-1 1 1,3 5 0,-4-4-77,2-2 0,1-2 1,-3-1-1,2 0-23,-2 0 0,3 4 1,-1 1-1,0-2 1,1-2 0,-3-1 0,5-1-5,-1 1 1,2 0 0,-3 0-15,2 0 1,-3 4-1,3 1 72,-2-2 0,4-2 0,-4-1-15,2 0 0,-3 4 0,4 1 0,1-3 3,-2 0 1,4-1-1,-4 2 1,2 2 11,-1-2 0,-1-2 0,3 0 0,-2 2 23,3 2 1,-1-1-1,0-4 1,-2 0 1,2 0 1,-3-1-1,2 1 1,-1 0-11,-1 0 0,3 4 1,-5 1-1,1-2-23,-1-2 0,3-1 1,-2 1-1,1 2-36,3 2 0,-3-1 0,1-4 1,2 0 4,2 0 1,1-1 0,0 1 27,0 0 1,1 0-1,-1 0 1,0-1 19,0 1 1,2 0 0,1 0 0,2 0-10,-1-1 0,-2 1 1,-2 0-1,0-2-18,0-3 1,0 3 0,-1-3 0,-2 4-22,-1 0 0,-1 1 0,5 0 1,-1 0-10,-4-1 1,4 1 0,-5 0-1,1 0-13,1 0 0,-1-1 0,6 1 0,-1 0 22,0 0 0,0 0 0,1-1 1,-1 1-2,0 0 0,0 0 0,0 1 0,1 2 0,0 1-3,4-1 1,-3 4 0,3-3 0,-3-1 0,-2 3-1,0 0 1,1 0 3,-1 0 1,0 4-1,2-6 1,1 1 12,2 1 0,-3-5 1,-3 5-1,2-1 4,1-1 1,0 2 0,-2-3-1,0 2 5,1-2 0,-1 3 1,0 0-1,0 0 32,0 0 0,1 4-28,-1-6 0,0 1 0,0-4 0,1 2-3,-1 1 0,0 6 0,0-4 1,0 0-25,1 0 1,-1 3-1,0-3-25,0 2 0,1-3 0,-1 4 0,-2 0-46,-2-1 0,-2 4 0,-3-3-48,4 4 0,-1-1 70,1-3 1,1 4-1,4-4 1,0 4 1,0 1 0,1-2 0,-1-1 15,0-2 0,0 0 0,1 4 1,-1-2 4,0-2 0,2 0 1,1 5-1,2-1 3,-1-4 1,-3 3 0,0-2 0,-1 2-17,0 2 1,0 0 0,0-2-1,1-1 16,-1-2 1,0 1 0,0 4 0,1-2 17,-1-3 0,0 4 0,0-4 0,0 4-3,1 1 1,-3-2 0,-1-1-1,-1-2 37,1 2 1,-3 1-1,1 2-50,2 0 1,2-4 0,1-1 74,0 2 0,1 1 2,-1 2 1,0 0 58,0 0 1,0-1-43,1-4 1,-1 3-1,0-3-64,0 4 0,-1-1 1,-2-1-1,-2-2-40,3 2 1,-5 2 0,3 1 0,1 0-117,2 0 1,-4 0 0,1 0 77,1 0 1,1 1 0,2 2-17,1 2 0,-1 5 0,0-6 60,0 0 1,1 2 0,-1-1 0,2-2 20,3-2 0,-4 4 1,4 0-1,-3-2-1,-2-1 0,1-1 1,-1 2-1,0 2-64,0-2 0,0-1-9,1-2 0,-1 4 9,0 1 0,-4 2-84,-1-3 142,-6-2 0,8 6 31,-6-4 1,6-2-1,-3 4-42,0 1 0,4-6 30,-2 4 0,-2-3 0,1-2 1,1 1-4,-2 4 1,4-4 0,-2 4-43,2-3 1,-2-1-1,-1 3 7,2 0 1,-3 3 17,2-3 0,-2 0 24,1 5 1,4-4 0,-4 3 24,4-2 1,-4 3-12,1-4 0,-2 1 1,3-2-43,-2 0 0,1 6 0,4-4 15,0 2 0,-4-5 0,-1 4 0,2-3 2,2 1 0,-4 1 0,1-2 0,1 0-7,2-1 1,1 4 0,0-1 16,0 2 0,0-3 1,1 3-1,-1-2-9,0-3 1,0 3-1,1 1 1,-1-1 4,0 0 1,-5 1 0,1-4 0,1 3 47,2 2 0,1-3-57,0 4 1,-1-4-1,-2 3-60,-2-2 51,1 5 1,-1-8 0,1 5 15,1-1 0,-3-1 1,1-3 5,2 2 0,2 4 1,1-2 18,0 1-45,0-5 1,-4 5 0,-1-5 88,2 1-111,-4 8 0,5-11 0,-4 5 8,0 1 0,5-1 0,-4 5 8,4-1 0,1-2 0,-1 3 1,-2-4 11,-2 0 1,1 2 0,4-2 17,0 0 1,-4-2-1,-1 5 1,2-1-19,2-1 1,1 3-1,0-5 1,1 2-11,-1 3 1,0-3 0,0 2-16,0 1 1,1-3 0,-1 1 0,0 2 11,0 2 0,1-4 1,-1 1-1,0 1 4,0 2 1,5-1 0,0-1 0,-2-1 36,-1 1 0,-1 1 0,-1 4 1,0 2-46,0 1 15,7 0 1,-6-5-1,4 0 1,-3 0 19,-2 0 0,1 1 1,-1-1-1,2 0 19,3 0 1,-4 0 0,4 1-16,-3-1 0,-2 0 0,2 0 1,2 1-16,1-1 0,0-5 1,-5 1-1,-2 1-15,-2 1 0,2 1 0,-2-2 0,3-1 48,1 1 1,0 1-1,0 2-16,0 1 0,-1-6 0,-2 1-25,-1 1 0,-2-3 0,3 1 1,-2 1-1,1-1-5,-3 1 1,6-3-1,-5 4 1,1-1-15,1 1 0,-1 2 1,4 1-1,-2 0 2,-1 0 1,-2-3 0,3 0-1,-2 2-8,2-2 1,-3 0 0,0 3 0,0 1 1,0-1 0,0 0 0,3 0 11,-2 0 1,-4-1 0,3-2 0,0-1 14,0 1 0,-4 1 0,6 3-10,1-1 1,-3 0-1,0 0 1,0 0-7,-1 1 1,-2-6 0,3 1-1,0 1-19,0 1 0,-3 2 0,3 1 14,-2-1 0,3 0 1,-2 0-1,-1 1 3,0-1 0,4 2 0,-4-1 23,2 0 0,-5 2 0,3-8 1,-1 4 12,0 1 1,1 1 0,-3-1 0,2 0-4,-2 0 1,4 0 0,-3 1 0,0-1-1,-3 0 0,4 0 1,0 0 10,-2 1 0,3-1 1,-1 0-1,-2 0 31,-1 1 1,2-1 0,1 2 45,-2 3-64,5-4 0,-6 1 0,2-6-15,-2 1 0,3 1 0,-1 2 0,0 1 9,-3-1 1,4 0 0,0 0-37,-2 1 0,-2-1 0,1 0-8,3 0 1,-4 2-1,4 1 1,-3 2 22,-2-1 1,1-2-1,2-2 1,2 0-16,-2 0 1,-1 0-1,-1 2 1,3 2 21,0 1 1,1-1-1,-5-3 1,0-1 21,0 0 0,5 0 0,0 1 0,-2 0 25,-2 4 0,-1-3 0,0 3 0,0-3 1,0-7 0,0 1 15,0 1 0,0-3 112,0 1-87,7 1-80,-6-2-228,5-2-760,-6-6 204,0 0 1,0 6 0,0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6398 18538 8154,'0'-14'-843,"0"0"587,0 0 1,0 4 0,2 2 448,3 2 0,3-4 0,6 6 154,0 0 1,-4 3 77,-1 1 1,-4 0 235,4 0 1,-6 1 401,2 4-617,3-3 0,-5 9-247,7-6 1,-6 1-1,6-3-23,1 2 0,-3 0 0,1-5-91,2 0 1,2 0 0,1 0 0,0 1-9,1 4 0,-1-4 1,0 4-1,0-3-23,1-2 1,0 0-1,3 0 1,2 0 10,2 0 1,-3 0 0,5 0 0,1 0-14,2 0 1,2-2 0,1-1 0,1-2 15,2 2 1,2-3 0,-3 1-14,1 2 0,0-3 0,-4 1 0,-1 2-51,0 1 0,-4-3 0,-2 1 0,-1 0-65,-4 3 1,-1 1 0,-2 0 0,0 0 42,1 0 1,-1 0 0,0 0-1,0 0 250,0 0-212,1 0 1,-1 0 54,0 0-61,0 0 0,1-5-45,-1 0-76,0 1 98,-6 4 146,-2 0-88,-6 0 0,-1 0 1,-4 0-1,-5-2-45,-2-3 0,2 4 1,1-4-1,-4 3-4,-4 2 0,1 0 0,-5 0 0,1 0-52,-4 0 1,-3 0 0,-1 0 0,-1 0-252,1 0 199,-7 0 0,4 0 1,-7 2-1,-2 1-6,-1 2 0,0 4 0,2-4 0,2 0-4,3 1 1,-4-4 0,3 4 0,2-1 40,3 0 0,-2-1 0,10-4 1,0 0 75,3 0 1,-2 0 0,2 0 0,2 0 104,1 0 1,2 0-1,0 0 617,0 0-465,-1 0 1,3-1 134,2-4-226,4 3-208,6-4 0,2 6 0,2 0 67,6 0 1,2 0 0,3 0 0,-1-1 21,0-4 0,2 3 0,1-3 0,4 4 38,1 1-74,-5 0 1,10 0 0,-3-2 0,3-1-7,1-2 0,2 1 0,3 4 0,5 0-37,3 0 1,3 0-1,2 0 1,3 0-30,2 0 0,-1 0 0,3 0 0,-6 0-83,-3 0 1,-3-5 0,-3 0 0,-5 2 81,-3 1 1,-3 2 0,-3 0 0,-5 0-155,-3 0 15,-2 0 220,-6 0 1,-4 0 0,-8 0 24,-6 0 1,-1 2 0,0 1-40,2 2 0,-1 0 0,-6-5 0,-1 1 5,-2 4 0,-5-3 0,4 2 0,-2-1-27,-4 2 1,-2-3-1,-4 3 1,-2-2-19,-3 1 1,4 0 0,-6 4-1,-4-2 1,-3-1 22,0 1 1,2-5-1,1 4 1,1-3 6,-1-2 1,2 0-1,3 0 1,5 0 8,3 0 0,6 0 0,2 0 0,2 0 1,2 0 1,2-2-1,2-1-9,0-2 0,0 1 0,0 4-33,-1 0 1,6 0 0,1 1-18,2 4 37,1-4 0,5 7 41,0-3 0,2-3 105,2 2 1,-1-2-1,7-2 1,1 0 94,2 0 0,1 0 1,2 0-1,3 0-84,4 0 1,4-5 0,2-1 0,-1 0 0,0-2-81,1 0 0,4 3 1,2-3-1,1 2-145,4 3 0,-4-4 0,2 3 0,1 0-106,2 3 0,-4 1 0,-2 0 0,-2 0-20,0 0 1,-5 5 0,-4-1-1,0 1 119,-2 1 1,-2-4 0,-7 4 0,-2-1-119,-1 0 0,-3 1-74,3-1 348,-4-4 1,-7 6-34,-4-7 1,-3 0 0,-6 0-26,0 0 1,-2 0 0,-2 0 0,-2 0 0,-2 0 18,-4 0 1,4 0 0,-1 0 0,-3 0-1,0 0 1,-3 0 0,1 0 0,-1 0-25,1 0 1,-5 0-1,-2 0 1,0 0-1,0 0 0,-4 0 0,3 0 1,-2 0-25,0 0 0,6 0 1,-3 0-13,1 0 1,4 0 0,-4 0 0,4 0 6,2 0 0,0 0 0,-1 0 1,1 0 61,-1 0 1,7 0 0,3 0 0,3 0 93,2 0-72,0 0 163,0 0-251,6 0 58,1 0 1,9 1 9,3 4 1,-2-3 0,6 2-1,4-2 56,4-2 1,1 0 0,7 0 0,4 0 71,2 0 1,9-5-1,-4 1 1,2 0 36,0 3 1,3-4 0,3 0 0,-3 2-167,0 2 1,5-1 0,1-1 0,-1-2-107,-2 2 1,-1 1 0,0 2 0,-1 0-80,1 0 1,-5 5 0,-2 0 0,-1 0-30,-3 1 1,-7-5 0,-1 6 0,-1-2-277,-1-1 412,5 7 0,-11-9 0,5 3 153,-1-4-167,-4-1 1,6 0 0,-5 0 60,2 0 1,0 0-1,-4 0 1,-1 0 380,0 0-364,-6 0 0,5-1 0,-4-4 1,2 2 190,-1-7-17,-4 7 1,-6-5 358,0 3-223,0 4-33,0-5-354,-6 6-364,4 0-781,-4 0 358,6 0 0,-2 0 840,-3 0 0,-3 0 0,-6 0 0</inkml:trace>
  <inkml:trace contextRef="#ctx0" brushRef="#br0">29019 18624 16053,'-14'0'-1011,"4"-5"1,1-2 538,-2 0 1,0 2 1223,1-5 0,4 6-646,6-6 1,1 7 275,4-2 1,-2 4 0,7 1 0,-1-2 0,-1-3 1,5 4-1,-4-4 1,4 3-163,1 2 0,0 0 1,2 0-1,1 0 1,2 0-27,-1 0 1,2 0 0,1 0 0,1 0-32,3 0 0,2 0 0,2 0 0,-1 0 103,0 0 1,6 0-1,0 0 1,1 0-24,0 0 1,4 0 0,-2 0-1,1 0 45,0 0 0,-7 0 1,2 0-1,-3 0-255,-1 0 0,-1 0 0,-1 0 0,-3 0-46,-5 0 1,-4 0 0,0 0-1,-1 0 1,0-1 203,0-4 79,-6 4-333,5-6-514,-12 7 346,6 0 0,-6 0 35,4 0 1,-3 2-543,2 3 262,-2-4 283,-2 5 1,-2-6 0,-2 0 104,-6 0 1,-4 0 0,-3 0 0,-6 0-28,-3 0 0,-1 0 0,-13 0 0,-2 0-1,-4 0 1,-13 0-1,1 0 1,-5 0 106,-5 0 1,3 0 0,-1 0 0,-1 0 41,3 0 1,0 0 0,9 0-1,5 0 148,7 0 0,3 0 0,12 0 0,6 0-7,4 0 0,4 0 0,0 2 502,0 3-462,0-4-363,6 6 1,3-3 104,10 1 0,7 0 0,9-5 1,1 0 157,3 0 0,7 0 1,4 0 45,5 0 1,0-5-1,11 0 1,2 1 203,1-3 1,2 6-1,2-4 1,2 2-119,6-2 1,-2 4 0,-1-4 0,-1 3-161,-2 2 1,0 0 0,-4 0 0,-8 0-61,-8 0 1,-3 0-1,-8 0 1,-5 2-1,-3 1-816,-4 2 208,-9-1-941,-2-4 1579,-20 0 0,8 0-88,-9 0 0,3 0 0,-3 0 0,-2 0 0,-2 0-77,0 0 1,-8 0 0,3 0-1,-4 0-97,-2 0 1,-4 0 0,-2 0 0,-1 0 84,-3 0 0,1 0 1,-3 0-1,-4 0 70,1 0 1,0 0 0,1-1-1,1-2 122,-1-2-22,0 0 1,8 5 0,5 0 152,5 0-206,1 0 1,2 0-1,3 0 1,4 0-29,0 0 0,6 0 0,-1 0 42,-1 0-108,5 0-68,0 0 1,7 0 240,4 0 0,5 0 0,7 0 0,3 0 57,3 0 0,2 0 0,8 0 0,5 0 253,3 0-253,2 0 1,4 0 0,2 0 0,3 0-2,7 0 1,-3 0 0,6 0 0,-3 0 1,-3 0 1,1 5-1,-3 0 1,-7-2 23,-9-2 1,-8-1 0,-6 0 240,-5 0-266,-10 0 1,-4 0-1,-10 0 1,-4 0-341,-4 0 1,-7 0 0,-4 0-1,-4-1-187,-6-4 1,-2 4-1,-7-4 1,-1 3 37,-3 2 1,-4 0 0,-6 0-1,1 0 201,-1 0 1,-5 0-1,0 0 1,2 0 75,2 0 0,9 0 1,6 0-1,9 0 170,4 0 1,7 0 254,5 0-310,8 0 1,5 0-25,10 0 0,3 0 0,6 0 89,0 0 1,2 0-1,2 0 1,2 0 41,2 0 0,2 0 0,4 0 0,2 0 55,4 0 1,2 0-1,7 0 1,-1 0-38,1 0 1,4 0 0,2 0-1,2 0-49,2 0 0,-4 0 1,0 0-1,-3 0 0,-3 0 1,0 0 0,-13 0 0,-5 0-90,-3 0 1,-3 0 10,-5 0 0,-8 0-139,-6 0 1,-6 0-40,-8 0 1,0 0 0,-1 0 0,0 0-74,-4 0 1,1 5 0,-5 0 55,-3-2 0,-1-2 1,-3-1-1,-3 2 1,-5 1-13,-3 2 1,3 0-1,0-5 1,-3 0 13,-4 0 96,0 0 0,-7 0 1,8 0-1,3 0 27,0 0 0,1 0 1,1 0-1,3 0 62,1 0 0,3-2 0,7-1 1,1-2-38,-1 2 0,4 1 0,2 2 0,4 0 28,0 0 1,6 0-178,-1 0 25,7 0 1,8 0-1,9 0 152,2 0 0,1 0 0,1 0 1,2 0 64,2 0 0,2 0 0,6 0 1,3 0 134,5 0 1,-1 0 0,1 0 0,1 0-87,2 0 0,8 0 0,3 0 1,3 0-1,2 0 37,0 0 0,0 0 1,-2 0-1,-2 0-99,-6 0 1,-9 0 0,-5 0 0,-5 0 81,-4 0 1,-3 0-41,-7 0 1,-8 0-156,-6 0 0,-6 0 1,-8 0-1,-2 0-237,-3 0 0,-3 0 0,-8 0 0,-3 0-110,-5 0 1,-10 0 0,-4 0 0,-3 0-210,-2 0 475,-6 0 0,3 0 0,-7 0 0,1 0-105,1 0 0,2 5 0,8 0 0,1-2 383,2-1 1,12 2-1,4 1 1,9-2 504,8-1-377,4 4 0,8-4-179,7 2 1,2-2 0,7-2-5,2 0 1,4-2 0,2-1 0,3-1 82,3 0 0,2 1 1,6 0-1,4-2 33,2 2 0,0 2 1,8 1-1,1-2 0,2-1-61,3-2 0,1 0 1,3 5-1,-1 0-44,-2 0 0,0 0 0,4 0 0,-6 0-75,-7 0 0,-2 0 0,-9 0 1,-4 0-292,-3 0 0,-7 0 0,1 2-1881,-4 3-126,0-4 1348,-7 6 793,-8-1 1,-8 2 0,-7 6-1</inkml:trace>
  <inkml:trace contextRef="#ctx0" brushRef="#br0">6470 18609 14904,'-8'-6'-600,"-3"3"0,4-7 0,1-1 311,0-1 1,1 2 505,5 1 0,1 6 1,4-2-1,5 3 111,2 2 1,7 0-1,2 0 1,1 2-1,3 1-46,2 2 1,1 4 0,1-4-1,1 0-41,3 1 0,2-4 0,4 2 1,-1-2-30,2-2 1,2 0 0,4 0 0,2 0-107,-3 0 1,-5 0 0,-2 0 0,1-2 109,2-2 0,-4 0 0,-6-4 0,-4 1 88,-3-1 0,-7 5 0,1-4 99,-7 1-463,-5 4 0,-8-4 0,-2 6 0,-6 0-77,-2 0 1,-9 0-1,-3 2 1,-4 1 96,-5 1 0,-4 6 1,-7-4-1,-3 1-31,-5-1 0,-4 5 0,-2-3 0,-2 0 69,-2-4 1,-1 3 0,5-2-1,-1-2 94,4-2 0,12-2 0,2-4 0,5-5-6,4-2 1,4 1 0,4 0-1,7-3-56,6-2 1,4 8 0,7-6 37,0 1 1,7 2 0,2 0 0,4 3-6,1 2 1,5 1 0,1 3 0,3-1 33,2-2 0,8 1 0,5 4 0,3 0 123,2 0 1,1 0 0,3 1 0,7 2-165,6 2 1,-1 5-1,4-6 1,-2 1-38,1 1 0,6-2 0,-2 4 0,2-2-393,-2-3 1,-2-1-1,-9-2 1,-1 0-529,-2 0 0,-6 4 0,-1 3 884,-5 1 0,-5 1 1,-7 5-1</inkml:trace>
  <inkml:trace contextRef="#ctx0" brushRef="#br0">29090 18567 16002,'-14'-13'-861,"0"4"0,1 2 0,2 2 1292,1 1-289,7-1 0,-2 5 1,10 2 161,5 2 1,2-2 0,4 4 0,1-1 18,2 0 0,8-1 0,2-4 0,7 2 101,5 3 1,3-4-1,4 4 1,5-3 45,7-2 1,5 0-1,8 0 1,1 0-170,2 0 0,0-2 0,-7-1 1,-2-2 623,-6 2-827,-2 1 1,-17 2 0,-8 0-131,-12 0-169,-7 0 88,-13 0 1,-8 0 0,-15 0-220,-1 0 0,-3 0 0,-8 0 0,-5 0 31,-3 0 0,-10 0 1,-4 2-1,-5 1 78,0 2 1,0 1 0,0-3 0,-3 2 158,-2-2 1,5 0 0,-2 1 0,5 0 120,5-1 0,8-1 1,8-2-1,2 0 38,7 0 1,5 0 0,8 0-44,0 0 1,8 0 35,6 0-129,6 0 1,3 0 0,1 0 120,1 0 1,3 0 0,4-2 0,2-1 71,2-1 0,3-1 0,7 5 0,3 0 145,1 0 1,2-5 0,6 0 0,4 2 56,4 2 0,2 1 0,1 0 0,0 0-125,4 0 0,-4 0 0,-5 0 1,-2 0-163,-7 0 0,-6 0 0,-13 1-212,-8 4 0,-8-3 0,-10 2 0,-7-2 5,-7-2 0,-10 0 0,-12 0 0,-6 0-367,-6 0 0,-9 1 1,-7 3-1,-5 0 21,-3-1 1,0-1 0,7-2 0,3 0 350,4 0 1,0 0 0,7 2 0,9 1 448,10 2-231,12-1 1,12 1 0,13 0-1,12-2 1,7 0 31,2 2 0,10-4 0,-2 6 0,5-3-113,4 1 0,9 0 0,4-5 0,3 2-190,2 2 1,8-2 0,6 4 0,-31-3 0,0 0-42,4 2 0,1 0-1928,1 1 0,1 1 2157,6 0 0,0 0 0,0 0 0,1 2 0,3 0 0,0 1 0,0 1 0,0 0 0</inkml:trace>
  <inkml:trace contextRef="#ctx0" brushRef="#br0">30313 12610 21709,'0'-10'-6769,"0"1"6418,0 6 0,6-3 0,3 4 891,4-3 0,1 4 0,2-4 0,3 3-226,5 2 1,7 0-1,4 0 1,3 0-117,6 0 0,1 2 0,7 1 0,1 2-144,3-2 0,-4-1 0,-2-2 0,1 0 1,-4 0-209,-3 0 0,-4 0 0,-12 0 0,-1 0-677,-3 0 1083,-3 0 0,-7 6 0,0 2 0</inkml:trace>
  <inkml:trace contextRef="#ctx0" brushRef="#br0">30441 12482 16120,'8'-9'-1564,"-2"-1"33,0-1 1401,-4 5 1,2 1 0,-8 10 0,-6 4 103,-2 4 1,-9 1-1,-3 0 1,-2 0 67,-3 1 1,-4-1 0,0 0 0,1 0-27,2 1 1,2-3-1,-1-1 1,2-1 41,4 1 1,2-5-1,9 0-56,2 1 1,4-4-1,7 5-488,4-2 521,3-1 1,13 0-1,2 1 1,4 0 62,1 1 1,6 2 0,0-3 0,1 2-107,0 3 1,-2-3 0,-4 0 0,-1 0-64,0 0 0,-5-5 1,-5 3-1,-2-1-453,-2 0 408,-6 0 1,-3-5 0,-10 0-1,-4-2 49,-4-3 1,4 2 0,-1-5 0,1 0 169,1 0 1,-3-1 0,6-5 0,0-2-193,-1-3 1,5 3 0,-4-4-1,3 1 5,2 0 1,0-5 0,0 5-1,0 0-41,0-1 0,0 4 0,2-3 31,3 3 1,-4 2-527,4 0 511,-4 6 1,-1 3-15,0 10 0,0 3 0,0 7 1,0 3 93,0 1 1,0 1 0,0-2-1,0 2 228,0 2-193,0-4 1,0 2 0,0-6-3,0 1 1,0-1 0,0 0-34,0 0 0,2 0 112,3 1-192,-4-7 1,6-4 0,-7-8 69,0-6 1,0-3 0,0-1-1,0 0 3,0 0 1,0 0 0,0-1 0,0 1 1,0 0 6,0 6 0,0-5 1,0 4-50,0-4 78,0 5 0,0-4 9,0 2 1,0 6-59,0 4 0,0 7 1,0 11 22,0 1 1,6 12-1,2-1 1</inkml:trace>
  <inkml:trace contextRef="#ctx0" brushRef="#br0">10749 4890 32767,'0'-9'-9831,"0"-1"8357,0-1 1,6 5 0,4 1 0,2 4 1937,3 1 0,1 0 0,2 1 0,6 3 0,5 0 0,2 1 56,2 1 0,7-4 0,-2 4 0,4-1-286,6 0 1,-2-1-1,4-4 1,1 0-1,-2 0 77,0 0 1,6-4-1,-1-3 1,3-1-125,-2-3 0,-1 4 1,1-1-326,-3 1 1,2-2 0,-7 4 0,-1 0 703,-2-1 0,-6 4 1,-2-2-1,-2 2-177,-8 2 0,-3 0 1,-9 0-565,0 0 391,0 0 1,-8 0 303,-6 0-715,-6 0 1,-3-5 0,-1 1 0,-1 1-47,-1 1 1,-4-3 0,-3 0 0,-5 2 32,-3 2 1,-6 1-1,-2-2 1,-1-1 33,-4-2 1,-5 1-1,-4 4 1,0 0 92,0 0 0,-7 0 1,1 0-1,-6 0-15,-4 0 65,5 0 1,0 1-1,6 2 68,0 2 170,2 0 1,11-5-1,3 0-80,5 0 1,3 4 0,3 1 0,2-2 63,1-1 1,7-2 0,-2 0 54,3 0-112,2 0-207,6 0-328,2 0 218,6 0 0,1 0 0,4 0 252,4 0 0,6 0 0,4 0-103,4 0 0,6 0 1,4 0-1,6 0 206,7 0 0,0 0 0,6 0 0,0 0-80,-1 0 1,10 0 0,-1 0 0,4 0-58,-3 0 0,2 0 0,-1 0 0,-2 0-88,-1 0 1,-9 0-1,-4 0 1,-5 0-1,-3 0 1,-7 0-1,3 2 1,-6 1-42,-4 1 1,-4 1-1,-5-5 49,-1 0 2,-6 0 0,-8 0 1,-11 0 47,-7 0 0,-1 0 0,-9 0 0,-7 0-32,-4 0 0,-6 2 0,-2 1 0,-7 2-40,-6-2 1,-5 0 0,-6 0 0,0 2 24,0-2 0,0 3 0,-2-1 0,1-2 83,1-1 0,3 3 1,12-1-1,3-1 117,1-1 1,3-2-1,0 0-62,6 0 1,8 0-1,-1 0 1,1 0-1,5 0 100,5 0 1,4 0-110,7 0-125,0 0 0,8 0 1,6 0-126,7 0 1,1 0 0,3 0 0,4 0 136,2 0 1,13 0 0,0 0 62,5 0 1,3 0 0,6 0 0,3 0 20,5 0 0,4 0 0,1 0 0,-1 0 13,1 0 1,7 0 0,0 0 0,3 0-36,-1 0 1,-1 0 0,1 0 0,-4 0-21,-4 0 0,-9 0 0,-6 0 1,-8 0-21,-5 0 0,1 0 0,-2 0 1,-7 0 56,-5 0 0,-7 2-35,-1 2-111,-6-2 1,2 4 0,-10-6 0,-4 0 58,-4 0 0,-7 0 0,-6 0 0,-5 0-176,-7 0 0,-11-5 0,-6 1 0,-7 1 24,-3 1 1,-6 2 0,-5 0 0,0 0 84,-1 0 0,3 0 0,-7 0 0,1 0 56,1 0 0,8 0 1,9 2-1,3 1 92,3 1 0,5 3 1,5-4-1,7 2 42,6-2 0,7-2 0,4-1 0,2 0 464,2 0 1,2 0-578,2 0-188,6 7 1,4-6-1,8 4 72,6-3 0,4-1 1,3 2-1,6 2 157,3-2 0,6-1 1,11-2-1,1 1 42,3 4 0,5-3 1,8 3-1,4-4 148,0-1 0,-2 0 0,4 0 0,4 0-171,4 0 1,-1 0 0,3 0 0,-5 0-66,-5 0 1,2 2 0,-8 1-1,-5 2 23,-6-2 1,-11-2 0,-5-1-1,-3 0 69,-1 0 1,-7 0 0,-3 0-1,-3 0 287,-2 0 1,-1-1-219,-4-4 0,-4 3 0,-8-4-191,-2 0 1,-13 3-1,0-5 1,-9 1-267,-7 4 0,-8-3 0,-10 1 0,-5 2 61,-5 1 0,-4 1 1,-8-2-126,-2-2 360,35 2 0,0 1 1,-37 2-1,37 0 0,0 0 1,-38 0 15,2 0 1,-4 0 0,7 0 0,4 0 70,7 0 1,11 0-1,6 0 1,5 0 139,3 0 1,13 0 483,1 0-656,13 0 1,6 0 0,10 0-44,5 0 0,4 0 0,5 0 1,6 0 71,7 0 1,6 0 0,11 0 0,6-1 43,5-4 0,6 3 1,-2-2-1,0 2-54,4 2 0,-3 0 0,1 0 0,2 0-16,2 0 0,-4 0 0,-1 0 0,-2 0-43,-3 0 1,-9 0-1,-9 0 1,-7 0-3,-5 0 1,-8 0-1,-3 0 1,-3 2 73,-2 2-65,-6-2 0,-3 4 32,-10-6 1,-3 0-1,-8 0 1,-3-1-257,-4-4 0,-10 3 0,-7-2 0,-7 2 2,-10 2 0,-6-5 0,-10 1 1,-1 0 111,-2 3 1,-2 1-1,3 0 1,-6 0-1,39 0 1,0 0 77,0 0 1,-1 0 0,-36 0 0,5 0 0,6 0 58,6 0 1,4 0 0,4 1 0,7 3 68,9 0 1,6 1-1,5-5 1,2 0 203,1 0 1,9 2-23,0 2-454,7-2 1,10 4 0,3-6 129,4 0 1,5 0 0,5 0-1,7 0 41,5 0 1,7 0-1,10 0 1,5 0-28,7 0 0,5-5 0,6 1 1,-1 1-2,-4 1 1,2 2-1,-5 0 1,0 0 0,-1 0-17,-7 0 1,-4 0-1,-9 0 36,1 0 0,-7 0 1,-4 0-1,-5 2 1,-5 1-47,-1 1 1,-2 1 0,-4-5 191,4 0 0,-3 5 1,3 0-1,-3-2-68,-2-2 148,0-1-15,0 0 0,-7 0-458,-7 0 1,-11-4 0,-11-3-163,-5-1 208,-5 5 1,-12-5 0,-3 5 371,-6-1-200,-8-1 1,-2 5 0,-4 0 33,6 0 0,-4 0 0,-1 0 1,-2 0-1,1 0-36,6 0 0,4 0 0,5 0 1,6 1 70,6 4 0,7-3 1,9 2-1,5 0 921,4 0-1022,7-2 1,3 4-1,10-6 135,4 0 1,4 0 0,1 0-1,2 0 1,3 0 0,5 0 0,9 0 0,5 0 28,3 0 1,8 0-1,3 0 1,5 0 18,4 0 1,3-1-1,5-3 1,1 0 0,2 1-27,1 1 1,4 2 0,-1 0 0,-3-2-33,-5-2 0,-10 2 0,-7-3 0,-4 4 18,-6 1 1,-6 0 0,-11 0 0,-5 0 0,-4 0 300,0 0 0,-6-2-370,1-3 1,-9 4-1,-1-4-120,-8 4 0,-8-1 1,-7-1-1,-12-2-17,-9 2 0,-8 1 1,-12 2-1,-7 0 78,-8 0 1,37 0-1,-1 0 1,-1 0-1,0 0 1,-2 1-1,0 0 1,0 0-1,-1 1 31,-1 0 0,-1 1 0,3 0 1,-1 0-1,0-1 0,1-1 1,1 2-1,0 1 46,3 0 1,0 0-1,-30-1 1,12 1 0,7-2 277,11-2-240,-1 0 503,19 0-272,4 0 0,15 0 1,10 0-1,4 0-98,4 0-186,7 0 1,3-5-1,7 1-84,3 0 56,3-4 0,13 7 0,3-5 19,4-1 1,0 6-1,1-4 1,2 2-1,2 0-8,6-2 0,-3 0 1,3 5-1,1 0 7,1 0 1,1 0 0,-4 0 0,-6 0-19,-6 0 0,-5 0 0,-8 0 1,-3 0 25,-5 0 0,-9 0 1,-5 0 35,-4 0 176,0 0 1,-9 0 0,-6 0-228,-8 0 0,-6 0 0,-5-1 1,-6-3-225,-7 0 1,-11-1-1,-10 5 1,-7 0 120,-7 0 1,-9 0 0,-4 0 0,38 0 0,0 0 83,0 0 1,-1 0 0,-3 0 0,0 2 0,0-1 0,-1 2 0,0 1-1,-1 0-737,0 0 0,1 0 803,6 2 0,0 1 0,-36-1 0,18 5 0,10-3-96,12-2 0,14 4-308,14-6 1,9 1 0,17-5-1,7 0 1,11 0 342,9 0 1,19 0 0,16-1 0,-34-1 0,0 0-38,4 0 1,2 0 71,6-1 0,1 1 0,-4 2 0,1 0 0,5 0 0,0 0 0</inkml:trace>
  <inkml:trace contextRef="#ctx0" brushRef="#br0">4664 14458 15624,'-10'-13'-1135,"2"2"1,2 2-1,1-1 283,-1 3 1,5-1-1,-4 3 787,3-5 0,2 3 485,0-3 0,0 5-13,0-4 1,0-1-111,0-4 1,2 6 0,1 2 523,2 0-601,-1 4 1,-2-4 381,3 6 1,-2 0-135,6 0 0,1 0 1,4 0 30,0 0 0,1 1 0,0 2-246,4 2 1,-3 0 0,3-5 0,-3 0 15,-2 0 0,2 0 0,1 0 1,2 0-79,-1 0 1,2 0 0,1-2-1,-1-1-84,1-2 0,2 1 0,-2 4 0,-1 0-153,1 0 52,4 0 1,-4 0 0,4 0 0,-1 0 48,1 0 1,2-5 0,0 0 22,-4 2 0,4 2 0,-3 1 1,1 0 9,-1 0 1,3 0 0,-5-2-1,0-1 1,-1-2-1,-1 2 1,-4 1-1,4 2-13,1 0-84,-5 0 0,6 0 0,-5 0 26,2 0 0,0 0 0,-3 0 0,1 0-39,2 0 1,2 0 0,-4 0-1,2 0 2,-1 0 0,-3 0 0,1 0 1,2 0-31,1 0 1,-1 0 0,-2 0 0,2 0-6,1 0 1,0 0 0,-5 0 0,0 0-30,0 0 1,0 5 0,1 0 0,-1-2 23,0-1 1,0-2 68,1 0 0,-1 4 1,0 1-1,0-2 140,0-1 0,1-2 0,-1 0-9,0 0 1,-1-2-1,-2-1 77,-2-2 1,-4 1-167,4 4-111,1-7 0,-1 6-19,1-4 324,-7 3 289,3 2-280,-6 0-231,0 7-802,0-6 197,0 6-191,0-7 696,0 0-207,0 6-375,0-5 930,0 6-70,0-7-115,0 0 1,-6 0 0,-5 0-291,-6 0 0,-5 0 1,-10 1-1,-4 2 1,-9 4 91,-4 1 1,-3-5-1,-3 2 1,1-2 40,2 1 1,6-2-1,0 3 1,5-4 36,3-1 1,7 2 0,-4 1 0,2 2 285,0-2 0,-2-1 0,3-2 1,-1 0-23,2 0 0,-4 0 0,0-2 0,0-1-83,1-2 1,0 0 0,6 5 0,1-1-174,3-4-4,-2 3 0,8-5 0,-4 3 1,2 0-41,2 1 1,-2-4 0,1 1-116,1-2 86,3 5 0,0-5 0,1 5-82,0-2 140,0 0 0,-5 5 0,0 0 44,1 0 0,3 0 0,0 0-29,1 0 1,5 0-227,-1 0-290,7 0 509,-3 7 1,6-4 0,1 5-38,4-2 1,-2-1-1,7-4 188,1 4 1,1-3 0,3 2 404,-1-2-458,-6-2 0,4 0 1,-2 0 86,2 0 1,3 0-61,-1 0 0,0-5 0,0 0-24,1 2 1,-1 2 0,0-1-1,2-1 110,3-2 98,-3 1 0,10-1 0,0 0-213,5 2 0,6-3 1,7 1-1,5 0-10,8-1 0,3 4 1,9-3-1,2 4-99,-3 1 1,3 0-1,-6 0 1,1 0 30,1 0 0,-12-2 0,0-1 1,-6-2-27,-8 2 1,-4 2 0,-10-1 0,-4-1-307,-4-2-525,-3 0 44,-8 5 1,-2 2-1,-7 1-194,-4 2 1,2 8 0,-7-1 974,-1 6 1,-1 7-1,-3-3 1</inkml:trace>
  <inkml:trace contextRef="#ctx0" brushRef="#br0">4280 15055 18282,'-6'-8'-5376,"-4"4"5398,4 2 1,-2 2 385,3 0 1,4 2 37,-4 2 0,3 4-506,2 6 0,0-4 60,0-1 1,2-5-16,3 0 1,-2-2 0,6-2 0,1-2 53,-2-2 0,3 0 1,-5-4 905,2 2-794,-5-5 0,3 3 0,-4-4-409,3 2 42,-4-3 1,6 6 740,-7-8-494,0 1 0,0 0 18,0 0-340,0 6 0,-7 1 1,-2 7 274,-4 0 1,4 2 0,-1 3-1,1 4 55,1 4 1,-5 1-1,5 0 115,0 1 1,2-1 0,6 0-133,0 0 1,0-4 0,2-2 0,2-2-20,6-3 1,3-1-1,1-4 296,0-3 0,0-3 0,-1-6-125,-4 0 1,2 0 0,-6 0 0,-2-1-104,-1 1 1,-2 0 0,-2 0-336,-2-1 0,0 8 1,-5 2-319,-2 3 554,5 2 1,-7 0 0,5 2 0,-2 3 20,1 4 1,6 4-1,-2 1 1,4 0-835,1 0 1,1 5 561,4 0 0,9 0 0,8-5 0</inkml:trace>
  <inkml:trace contextRef="#ctx0" brushRef="#br0">4294 15993 14357,'0'-9'-3045,"-1"1"2806,-4 2 1,3-1 0,-4 4 221,0-1 0,2-1 278,-5 5 1,4 6 0,-3 4-107,2 2 0,0-2 0,3-1 0,-2 2-89,2 2 0,1 1 0,2 0-19,0 1 1,0-1 0,2 0-96,2 0 0,0-4 0,5-2 102,2-2 1,-3-1 0,1-5 201,3 0 0,-5 0 1,3-2-24,1-3 1,-3-1 0,0-5-1,-2 1-234,-3-1 1,-1-1-1,-2-2 1,0-1-113,0 1 1,0 0 58,0 0 1,-2-1 0,-2 1-82,-6 0 1,2 5 0,-1 1 126,-2 1 1,-2 3 0,-1 5 279,0 4 0,4 3-213,1 6 1,5 0-1,0 0-147,2 1 0,2-6 0,2-1 86,2-2 1,0-1-1,5-5 192,2 0 1,2 0 0,-1-1 0,-1-3-2,-1 0 1,-5-6-1,3 4 1,-2-2 205,-3-3 0,3 3 18,-1-1-772,0-1 1,-7 2 0,-2 3-64,-6 4 0,-1 7 0,2 4 0,2 2 471,1 2 0,-2 7 0,-6 1 0</inkml:trace>
  <inkml:trace contextRef="#ctx0" brushRef="#br0">3882 16989 12270,'-14'0'-235,"-1"0"578,1 0 1,5 1-46,-1 4 0,7-2 0,-2 7-244,4 1 0,1-3 0,0 1-32,0 2 0,0-3 0,1 0-100,4-2 0,-2 4 0,7-6 198,1 0 0,1-3 1,3-1-4,-1 0 0,-5-1 0,1-3 98,1 0 0,-3-6 1,0 4-95,-2-2 0,-1 3 1,-5-4-1,0-2-200,0-2 1,0 4 0,0-1 0,0-1-16,0-2 0,-2 4 0,-1-1 1,-3 1-61,-2 1 0,3-3 0,-4 5 211,-2-2 0,-2 5 0,-1-2 23,-1 3 0,1 4 1,0 3 33,0 4 0,6 4 0,2 1 1,1 0-227,0 0 0,0 1 0,5-1-60,0 0 0,2 0 174,3 0 0,3-1 1,6-3 75,0-6 0,0-2 0,0-2 0,1 0 142,-1 0 0,0-5 1,-1-1-1,-2 0 195,-2-1 0,1-4-231,4 2 0,-5-4 1,-1-1-277,-1 0 1,-3 4 0,-4 1-136,0-2 142,-6-2 1,0 3 0,-5 3 83,1 0 0,1 3 1,-5 2-1,-1-1 4,1-2 0,0 0 0,0 5 0,-1 2-78,1 3 52,6-4 1,-4 10 0,4-4 99,0 0 8,2 3 0,1 4 161,0 0-85,0 1 0,5-1 0,0 0-121,0 0 0,5-4 0,1-2 1,2-2-57,3-3 1,2 3 0,1-1 100,0-2 0,1-3 1,-1-3-1,0-3 100,0-2 0,-4-2 0,-2-4-298,-2 0 1,-1 0-1,-5 0 1,0-1-162,0 1 0,-7 5 1,-2 1-185,-4 1 0,4 3 0,-1 4 0,1 1 97,1 4 1,-3 5 0,6 7 0,2 3 413,1 3 1,2 7 0,0 6-1</inkml:trace>
  <inkml:trace contextRef="#ctx0" brushRef="#br0">6868 15112 7215,'-8'-2'1427,"1"-1"1013,1-1-1620,4-7 0,-5 9-153,2-3 30,3 4-62,-4 1 1,8 0-136,2 0 1,-1 0 0,7 0-272,1 0 0,2 0 1,1 0-190,0 0 1,-4 0-1,-1 0 1,2 0-43,2 0 1,-4 0 0,1 0-3,1 0 1,1 0-1,3 0 46,-1 0 1,0 0-1,0 0 1,0 0 28,1 0 0,-3 1 0,-1 2 1,-1 2-2,1-2 1,8-1 0,3-2-56,0 0 1,-1 0-1,-7 0 1,0 0-30,0 0 0,0 0 0,1 0 0,-1 0 17,0 0 1,0 0 0,1 0-1,-1 0-23,0 0 1,0 0-1,2 0 1,1 0 12,2 0 0,-3 0 0,-2 0 117,7 0 0,-2 0 0,0 0 0,-3 0-27,-2 0 0,0 0 0,0 0 0,0 0-39,1 0 1,-1 0 0,0 0-1,2 0 17,3 0 0,-3 0-74,3 0 1,-4 0 0,0 0 0,-1 0-68,0 0 1,0 0-1,1 0 40,-1 0 1,0 0-1,0 0 17,0 0 0,1 0 0,-1 0 15,0 0 1,0 0-1,1 0 51,-1 0 0,0 0 0,0 0 54,0 0 1,1 0 0,-1 0 56,0 0 1,0 0 0,0 0-92,1 0 0,-1 0 0,0 0 0,0 0 9,1 0 0,-6 0 0,1 0-3,1 0 1,-4 0 0,3 0-235,1 0 1,-3 0-66,1 0 1,-4 0 130,5 0 0,-6 0 28,6 0 0,-5 0 118,4 0 1,-4 0-27,4 0 72,-6 0-52,4 0 0,-6 0-9,4 0-33,-3 0 4,4 0-166,-6 0 0,2 0-517,2 0 264,-2 0 280,4 0 776,-6 0-844,0 0 24,-6 0 103,4 0 198,-4 0 0,4 0-145,-2 0 0,0 0 1,-5 0-97,-2 0 1,-2 0 0,-1 0 0,-2 0-26,-3 0 1,-3 1 0,-6 3 0,-1 0-2,1-1 0,-1 4 0,-1-2 0,-1-2 150,-2-2 1,0 4 0,4 0 0,2-2 0,2-2 55,1-1 0,2 0 0,-3 0 0,1 0 11,-1 0 1,3 0 0,-2 0 0,0 0 2,2 0 1,-5 0 0,5-1-1,-1-2-35,-1-2 1,5-1-1,-3 3 1,0-2-20,0 2 0,-1 1 0,0 2 1,2 0-26,1 0 1,4 0-1,-3 0-3,3 0 0,2 0 1,0 0-1,-1 0 0,1 0 10,0 0 0,5 0 0,-1 0 1,1-2 10,1-2 1,-5 2 0,4-3-29,-4 4 1,-1 1-1,0 0 1,-1 0-33,1 0 0,0 0 0,0 0 8,-1 0 0,1 0 1,0 0 24,0 0 1,4 0 0,1 0 9,-2 0 0,-2 0 0,-1 0 15,0 0 1,-1 5 0,1-1 12,0-1 1,5-1 0,-1-2 62,-1 0 0,3 0 324,-1 0-248,-1 0 133,-4 0 198,6 0-317,2 0 1,6-2-322,0-2-175,0 2 0,6-4 163,4 6 0,-3 0 117,3 0 0,-1 0 0,6 0 82,-1 0 0,0 0 1,0 0-1,0 0 60,1 0 0,4 0 1,1 0-1,2 0 42,4 0 1,0 0 0,3 0-7,-1 0 1,7 0 0,1 0 0,1 0-7,-4 0 0,2-2 0,-2-1 0,-2-2-47,-1 2 0,-1 2 1,-1-1-1,1-1-74,-1-2 1,-4 0 0,0 5 0,-1 0-13,-1 0-51,-1 0 0,-2 0 0,0 0 0,0 0 43,1 0 1,-4 0-1,3 0 1,-3 0 47,-2 0 0,0 0 0,1 0 22,-1 0 41,0 0 0,0 0 1,0 0 14,1 0 0,-1 0 0,0 0 0,0 0 75,1 0-144,-1 0 0,0 0 0,0-1-21,0-4 0,1 4 0,0-4 0,3 3-18,1 2 0,0 0 0,-5 0-90,0 0 1,0 0 0,1 0-94,-1 0 0,-5 0 1,1 0 60,1 0 1,-3 0 109,1 0 0,1 0 41,4 0 1,0 0 61,0 0 1,1 0-58,-1 0 0,0 0-54,0 0 1,-4 0-53,-1 0 1,-4 0-49,4 0 52,-6 0 1,5 0-178,-3 0 417,-3 0 333,4 0-428,-6 0 0,-2 0 0,-2 0-137,-6 0 0,2 0 1,-1 0-1,-2 0-78,-2 0 1,-6 0 0,-1 0-1,-4 0-77,-6 0 0,0 0 0,-8 0 0,-1 0 86,-3 0 0,-5 0 0,0 0 1,-1 0 8,-1 0 0,3 0 0,-6 0 0,0 0 0,2 0 0,1 0 0,6 0 0,0 0 81,1 0 0,5 0 1,4 0-1,3 0 18,2 0 0,-1-5 1,1 1-1,-1 1 8,1 1 0,0 2 0,-2 0 0,-2 0 27,-1 0 1,-5 0 0,5 0 0,3 0-28,4 0 1,0 0 0,3 0-1,1 0-64,3 0 0,4 5 1,0-1-5,1 0 0,5-3 0,1 1-201,1 3-155,3-4 92,4 5 310,0-6 1,1 0 185,4 0 1,3 0-1,6 0 1,2 0 19,3 0 0,-3 0 1,4 0-1,-1 0 11,0 0 0,6 0 0,-1 0 0,5-1-30,4-4 1,-3 4 0,5-6 0,-2 2-125,0 1 1,5-1-1,-3 5 1,1-2-39,3-2 0,1 2 0,-2-3 0,-3 4-10,-1 1 0,-4 0 1,3 0-1,-3 0-43,-1 0 1,-1 0 0,1 0 0,-1 0 32,1 0 0,-1 0 0,1 0 1,-1 0 10,0 0 1,-1 0 0,0 0 7,2 0 1,-10 0 0,14 0 0,-11 0 9,0 0 0,5 0 0,-5 0 1,0 0 40,-3 0 1,-3 0-1,0 0 1,1 0 107,2 0-123,0 0 0,-5 0 1,0-2 78,1-3 0,-1 4 1,0-4-19,0 4 1,0 1-41,1 0-62,-8 0 1,5-2 41,-8-3-96,1 4-7,-5-6-3,0 7 521,0 0-438,-6 0 1,-2 0-88,-6 0 0,-5 0 0,-2 0 1,1 0-52,-1 0 1,-6 5 0,0 0 0,-4-2 55,-1-1 0,-3-2 0,1 1 0,-3 2 26,-2 2 1,-7 0 0,-1-5 0,-1 1 47,-1 4 1,5-3-1,-3 2 1,2-2 1,3-2 0,1 0 1,1 0-1,4 0 11,1 0 1,-3 0 0,3 0 0,1 0 0,-1 0-24,3 0 1,1 0 0,-1-2 0,-1-1-40,1-2 1,2 1 0,0 4 0,-1 0 4,-2 0 0,1 0 1,7 1-1,3 2-17,1 2 0,-3 0 1,5-5-1,4 2-142,3 2-64,0-2-32,10 4-35,-4-6 1,8 0 199,2 0 1,-2 2 0,4 1 130,0 2 0,-2-1 0,5-4-3,2 0 1,2 0-1,1 2 1,0 1 44,0 2 0,2 0 0,2-5 0,2 0 0,2 0-15,4 0 0,0 0 0,4 0 0,2 0 48,1 0 1,7 0 0,-1 0 0,5 0-25,4 0 1,4-2 0,-3-1 8,1-2 0,1 0 0,1 5 0,-4 0 0,-4 0 6,-2 0 0,1 0 1,-2 0-1,-3 0-54,-5 0 1,-4 0 0,-4 0 0,-3 0-5,-1 0 1,-2 0-1,-5 0 1,0 0-4,0 0 0,0 0 1,1 0-16,-1 0 1,-5 0-1,1 0-11,1 0 0,2 0 106,1 0-78,0 0 1,-5 0-31,1 0 26,-1 0 0,1 0 0,-1 0-4,1 0 1,-1 0 0,-1-1 9,-1-4 0,4 4-14,-2-4 1,-1 3 0,1 2-99,-5 0 69,8 0 1,-9 0-201,7 0 0,-1 0 136,6 0 0,-8 2 1,0 1-52,-1 2 0,-3-1-336,7-4-775,-7 0 207,3 0 1,-6 7-689,0 2 0,0 4 1739,0 1 0,-6 0 0,-2 0 0</inkml:trace>
  <inkml:trace contextRef="#ctx0" brushRef="#br0">6825 14216 11705,'0'-9'-1156,"-2"1"1,-1 0 959,-2 0 0,1 4 535,4-6 0,0 5 425,0-4-466,0 6 0,4-5 1,3 5 457,1-2-567,1 0 0,1 5 0,1 0 0,3 0-51,3 0 1,4 0 0,-2 0-1,6 0 67,7 0 0,-2-1 0,4-3 1,1 0-76,3 0 1,2 3 0,-2 1-1,-5 0-18,-3 0 1,3 0 0,0 0 0,-3-2-121,-5-2 1,-3 2-1,-4-3 1,1 4-547,-2 1 1,-6 0-2,-1 0 1,-6 1-1,4 4 1,-1 4-87,-4 4 1,3-3 0,0-1-1,1 2 566,-1 2 0,5 1 1,-3 0-1</inkml:trace>
  <inkml:trace contextRef="#ctx0" brushRef="#br0">7749 14174 18987,'-14'-7'-1852,"4"6"0,1-5 1513,-2-1 1,-2 4 1181,-1-6-795,6 5 493,2-2-672,6 6 1,1 0 0,4 0 362,5 0 1,2 0-1,2 0 1,2 0 38,3 0-87,-3 0 1,12 0 0,-1 0 614,5 0-667,7 0 0,-2 0 1,5-1-1,3-3 181,2 0 0,2-6 0,3 5 1,-5 1-444,-2-3 0,-4 6 1,-2-4-1,-4 3 366,-5 2 0,-5 0 1,-10 0-1</inkml:trace>
  <inkml:trace contextRef="#ctx0" brushRef="#br0">6882 15197 16071,'-8'-9'-4040,"2"1"3991,-1 2 0,6-1 280,-4 3 282,3 2-429,2-4 1,2 6 446,3 0 0,-2 0 0,6 0-108,2 0 1,2 0 0,1 0-252,0 0 1,1 0 0,-1 0 0,0 0 108,0 0 1,5 0-1,0 0 1,-1 0-15,-3 0 1,4 0-1,2 0 1,1 0 47,3 0 0,-3 0 0,2-2 0,0-1-106,-2-2 0,3 0 0,-4 5 0,-1-1 91,1-4 0,-2 4 0,-3-4 0,1 3-239,2 2 1,0 0-1,-5 0 1,0 0 0,2 0-26,3 0 1,-3 0 0,3 0 0,-3 0 12,-2 0 0,0 0 0,0 0 0,0 0 26,1 0 1,-1 0 0,0 0 27,0 0 1,1 0-67,-1 0 1,0 0 0,0 0-34,0 0 1,1 0 0,-1 0-2,0 0 0,0 0 0,1 0 0,0 0 71,4 0 1,-3 0 0,3 0 0,-2 0 39,2 0 0,-3 0 0,5 0 1,-2 0-57,0 0 0,4 0 0,-4 0 0,0 0 40,2 0 1,-5 0 0,4 0 0,-1 0-2,0 0 1,0 0 0,-5 0-22,0 0 0,1 0 1,-1 0-61,0 0 1,-4 0 0,-1 0 23,2 0 0,-3 0 36,1 0 0,1 0-7,4 0 1,-4 0-332,-1 0-371,1 0 1,-1 0-418,1 0 0,-6 0-1890,6 0 2814,-7 0 0,10 13 0,-6 3 0</inkml:trace>
  <inkml:trace contextRef="#ctx0" brushRef="#br0">6868 16107 16381,'0'-14'-3348,"0"0"2914,0 0 0,0 4 0,0 1 1279,0-2-833,0 4-143,0 1 432,0 6 1357,0 0-1747,6 6 1,-3-4 402,7 3 0,-3-2 0,5 0-44,-3 2 1,-4-1-1,4-4 148,2 0 1,-3 0-106,2 0 1,-6 0 0,6 0-44,1 0 0,-3 0 126,1 0 0,1 0-333,4 0 1,0 0 265,0 0 0,1 0-131,-1 0 0,0 0 73,0 0 0,1 0-217,-1 0 1,0 0 0,0 0 0,0 0 6,1 0 0,-1 0 0,0 0 1,0 0-4,0 0 1,1 0 0,1 0 0,1 0-12,2 0 0,1 0 0,-2 0 1,1 0-23,-2 0 0,0 0 0,2 0 1,4 0-16,-1 0 0,3 0 0,-5 0 0,3 0 2,2 0 0,0 0 0,0 0 0,-1 0 24,1 0 0,1 0 0,-1 0 0,-1 0 23,1 0 0,0 0 1,0 0 16,-1 0-15,-6-6 1,7 4-1,-5-2-4,2 2 0,-4 2 1,1 0-1,-2 0-4,2 0 1,-3-1-1,3-3-3,-3 0 0,-1-1 0,3 5 1,1 0-29,-2 0 1,-1 0-1,-2 0 1,2-2 58,3-2 0,-2 2 0,5-3 0,1 4-20,-1 1 1,-3-2 0,3-1 0,0-2 1,0 2 0,0 1 1,3 2-1,-2 0-77,-3 0 0,4-1 0,-5-2 0,-2-2 51,-1 2 1,-2 1 0,0 2 0,1 0-15,-1 0 1,0 0 0,0 0-38,0 0 1,1 0 56,-1 0-59,0 0 1,0 0-1,0 0 35,1 0 0,-1 0 0,0 0 0,0 0-2,1 0 1,-1 0 0,0-1-1,0-2 55,0-2 0,-4 0 0,-1 5 1,2 0-42,2 0 1,1 0 0,1 0-10,-1 0 1,0 0-1,0 0 1,0 0-18,1 0 0,-6 0 0,1 0 8,1 0 1,1 0-1,2 0 1,2 0-21,3 0 1,-3 0 0,3 0 0,-3 0-33,-2 0 1,0 0-1,0 2 1,1 1-47,-1 2 0,0-1 1,0-4-5,1 0 1,-1 5 0,2 0 42,3-2 1,-4-2-1,4-1 51,-3 0 17,-2 0 0,0 5 0,1 0 14,-1-2 1,2-1 0,1-2 0,2 0 7,-2 0 0,-1 0 0,0 0 0,1 0 7,2 0 1,0 0-1,-4 0 1,-1 0 58,0 0 0,0 0 0,0 0 0,1 0-47,-1 0 1,0 0 0,0 0-1,1 0 11,-1 0 1,0 0 0,0 0 0,0 0-29,1 0 1,-1 0 0,0 0 0,0 0 26,0 0 1,1 0 0,-1 0 0,0 0 56,0 0 1,-4 0 0,-1 0 25,2 0 0,-4-2-96,-3-3-3271,4 4 1574,-6-6 1,-2 14 1563,-10 2 1,-9 10-1,-3 3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3669 11373 24946,'-10'-5'-5619,"1"-1"5091,-2-2 1,4 3 262,3-4-1150,-4 6 2141,6-10-1790,-4 12 2014,6-6-1776,0 7 1,1 0 1306,4 0 1,-2-1 0,7-2 0,1-2 278,1 2 1,-2 1 0,-1 2-143,2 0 0,2 0 0,1 0 324,0 0 1,1 0 0,-1 0-598,0 0 1,2 0-1,1 0 1,2 0 321,-1 0 1,2-2 0,1-1 0,1-1-399,3 0 0,-3 1 0,2 0 0,0-2 399,-2 2 0,5-3 0,-5 1 0,1 2-744,1 1 1,-7 2-1,4 0 1,0 0-58,2 0 0,-2 0 0,-1 0 1,-1 0 197,0 0 0,2 0 1,-4 0-1,4 0 1,-1 0-14,1 0 1,2 0 0,-2 0 0,1 0-44,3 0 1,-2 0 0,-1 0 0,0 0-46,0 0 0,2 0 0,4 0-44,0 0 1,1 0-1,-1 0 1,2 0 5,3 0 0,-1 0 0,4 0 1,1 0 61,-1 0 0,-3 0 0,5 0 0,0 0 23,-2 0 1,4 0 0,-5 0 0,1 0 45,3 0 0,-2-4 1,-1-1-1,0 2-10,1 1 1,-4 2-1,3 0 1,-1 0 0,-2 0-14,2 0 0,-5 0 0,3 0 0,-3 0 27,-1 0 1,-1-5-1,1 1 1,-1 1-14,0 1 1,1 2-1,-1 0 1,-1 0 45,-3 0 0,3-5 1,-4 0-1,3 2-74,-3 2 0,4 1 0,-3 0 0,3 0-20,1 0 0,1-2 0,-1-1 0,1-2 0,-1 2 0,0 2 0,1 1 0,-1 0 0,1 0 0,-1 0 0,1 0 0,-1-2 0,0-1 0,1-2 0,-1 0 0,1 5 0,-2 0 0,-4 0 0,9 0 0,-4 0 0,2 0 0,0 0 0,-1 0 0,-1 0 0,1 0 0,-1 0 0,1-4 0,-3-1 0,0 2 0,-3 1 0,1-3 0,3 1 0,-2 0 0,-1 3 0,-7-1 0,4-1 0,-2-2 0,0 2 0,-2 2 0,0 1 0,1-2 0,1-3 0,0 4 0,-5-4 0,0 3 0,-4 2 0,-1 0-1694,1 0-125,-2 0 1,-8 7 1536,-10 2 1,-3 10-1,-1 3 1</inkml:trace>
  <inkml:trace contextRef="#ctx0" brushRef="#br0">5318 13690 26095,'0'-9'-4916,"0"-1"1,-2 3 2693,-2-3 0,2 2 988,-3 3 1627,4 4 0,1-7-263,0 3 583,0 4 490,0-6-2526,0 7 5501,0 0-1798,0 7-1520,0-6-889,0 6 0,6-6 607,3 4 1,4-4 0,1 4 190,1-3 0,-1-2 0,0 0-195,0 0 1,0 1 0,1 3 0,-1 0-52,0-1 1,0-1 0,0-2-1,2 0-419,3 0 1,-3 0 0,3 0 0,-3 0-34,-2 0 0,2 0 0,1 0 1,2 0 2161,-1 0-1587,4 0 0,-7 0 1,6 0-647,0 0 0,-1 0 0,5 0 0,-1 0 0,0 0 0,-2 0 0,5 0 0,-4 0 0,4 0 0,2 0 0,-1 0 0,1 0 0,-1 0 0,0 0 0,-1 0 0,-1 0 0,-3 0 0,3 0 0,-4 0 0,1 0 0,1 0 0,-2 0 0,0 0 0,-3 0 0,3 0 0,0 0 0,4 0 0,-7 0 0,0 0 0,1 0 0,-4 0 0,5 0 0,-3 0 0,1 0 0,0 0 0,-3 0 0,3 0 0,-8 0 0,3 0 0,-1 0 0,0 0 0,1 0 0,0 0 0,0 0 0,1 0 0,-1 0 0,0 0 0,0 0 0,0 0 0,1-2 0,-1-2 0,-5 2 0,1-3 0,1 4 0,2 1 0,1 0 0,-6 0 0,4 0 0,-2 0 0,-2 0 0,1 0 0,1 0 0,4 0 0,-5 0 0,1 0 0,-5 0 0,4 0 0,-4 0 0,4 0 0,-6 0 0,10 0 0,-5 0 0,6 0 0,0 0 0,1 0 0,-6 0 0,1 0 0,-1 0 0,5 0 0,-4 0 0,-1 0 0,1 0 0,2-2 0,-1-1 0,-1-2 0,-5 1 0,4 4 0,-4 0-1604,4 0-1347,-6 0 2182,4 0 655,-14 6 0,-7 2 0,-8 6 1</inkml:trace>
  <inkml:trace contextRef="#ctx0" brushRef="#br0">4052 16093 27652,'0'-14'-2244,"0"0"1,0-1-1,0 1 1,2 0 2336,3 0 0,-4 4 285,4 1 0,1 4 1,1-3-1,1 2 330,3 3 0,-3 1 1,1 2-1,2 0-356,2 0 0,-4 0 0,1 0 0,1 0 568,1 0-754,3 0 0,-1 5 1,0 0-193,0-2 0,1-2 1,-1-1 438,0 0 1,0 5 0,0 0 0,1-2 739,-1-2-878,0-1 0,0 2 0,1 1-976,-1 2 687,0 0 1,0-5-1,0 0 1,2 0 109,3 0 1,2 0-1,4 0 1,-3 0 14,-1 0 0,4 0 1,-1 0-1,2 0 51,3 0 0,-1-2 0,1-1 1,-1-2-1,1 2 7,-1 1 1,-1 1-1,-2-2 1,-1-2 8,1 2 0,2 1 0,3 1 0,2-2-16,1-2 0,0 0 0,-3 5-60,3 0 1,2 0 0,4 0 0,-2 0-103,-3 0 0,4 0 0,-3 0 0,1 0 0,4 0 0,-5 2 0,-2 1 0,-1 2 0,1-2 0,1-2 0,4-1 0,-3 2 0,0 3 0,1-4 0,7 4 0,-1-4 0,1-1 0,0 0 0,-1 0 0,3 0 0,-1 0 0,-1 0 0,1-1 0,-11-2 0,-1-2 0,-2 2 0,-2 1 0,-1 2 0,-3 0 0,-5 0 0,-2 0 0,0 0 0,2 0 0,-1 0 0,-3 0 0,0 0 0,0 0 0,4 0 0,-1 0 0,4 0 0,-2 0 0,-2 0 0,2 0 0,1 0 0,1 0 0,3 0 0,-3 0 0,0 0 0,-1 0 0,-4 0 0,6 0 0,-1 0 0,0 0 0,-3 0 0,3 0 0,-5 0 0,5 0 0,-1 0 0,3 0 0,-4 0 0,2 0 0,3 0 0,2 0 0,0 0 0,-2 0 0,-1 0 0,0 0 0,4 0 0,-1 0 0,-3 0 0,1 0 0,-6 0 0,-2 0 0,4 0 0,-2 0 0,-2 0 0,-7 0-407,-4-6 0,-7 4 0,-4-1-1053,-5 6 0,1 5 1376,-5 6 1,3 1 0,-10-1 0</inkml:trace>
  <inkml:trace contextRef="#ctx0" brushRef="#br0">26730 10364 8157,'0'-14'-118,"-2"4"1,-1 1-1,-3-2 263,-2-2 1,5 3-1,-4 3 307,1 0 0,-2 2 1,-6 7-313,0 3 1,4 3 0,1 6 0,-1 0 0,1 0-74,-1 1 1,2 4-1,-1 1 1,3 1-48,-1-1 0,6 4 0,-4-5 0,3-2-32,2-1 0,0-2 0,2 0 0,1 1 49,2-1 1,11-2 0,-2-2-1,2-5 5,-1-4 1,1-1-1,2 0 1,2-1-19,2-4 0,-4-3 0,1-6 1,-4 0-5,0-1 1,-1-4-1,-1-1 1,-2-2-3,-2-4 1,-6 4-1,2-1 1,-3-1-37,-2 2 1,-2-3-1,-3 6 1,-4 1 57,-4 2 0,-3 2 1,-1 2-1,-4 2-13,-1 5 0,3 4 0,-4 2 0,-1 4-38,2 5 0,-3 9 0,4 3 1,0 1-32,1 1 1,3 5 0,5 4 0,5-2 3,0-1 6,3-1 0,4-6 1,3 0-1,5-3 27,6-3 1,10-6-1,-1-3 1,4-1 76,1-4 1,1-2-1,-1-2 1,1-4-3,-1-4 1,-1-4 0,-2-1 0,-3-2-16,-1-3 0,-7 2 0,-4-5 0,-1-1 1,-1 1 1,-2 3-1,-7-3 1,-4 0-60,-4 0 0,-4 5 0,-1-2 0,0 4 14,-1 6 0,0-2 0,-3 6 0,-1 2-17,2 1 0,-4 4 0,2 3-16,2 4 0,-4 4 0,2 3 0,2 1-29,1 2 1,7 6 0,1-1 0,2 1-22,2-1 0,3 1 1,1-6-1,1-1 72,4-3 1,3-2 0,8-2 0,3-3 85,5-2 1,-2-1-1,1-7 1,3-2-23,0-6 1,-3-2 0,-4-3 0,-4 1 32,0 0 0,-3-2 1,-2-1-1,-6-4-62,-2-1 0,-2 5 1,0-4-1,-2 2-56,-2 0 1,-4 0 0,-6 7 0,-1 1 15,1 1 0,-5 7 1,0-2-1,0 4-12,-1 1 0,2 6 0,-4 3 0,2 6-32,2 4 1,2-2-1,2 5 1,2 0-1,1 0-28,1 4 0,7-6 1,-2-1 62,4-3 1,7-2 0,3-1 0,6-4 86,4-4 1,-2-3-1,7-2 1,1 0-3,2 0 0,0-7 1,-2-2-1,-3-4 10,-1-1 0,-2-5 0,-5 0 0,-2 2 46,-2 1 0,-4 0 1,-6-1-1,0-2-105,0 1 0,-1 3 0,-4 2 1,-5 2-20,-2 1 0,-4 6 0,-1-4-28,-2 1 0,-5 3 1,5 4-1,0 1-51,-2 4 0,6 3 0,-4 8 0,3 1-24,2 2 0,-1 5 0,3-4 0,2 1 49,6-1 1,2 4-1,2-5 1,0-2 19,0-1 1,6-3 0,5-2 0,5-3 103,3-2 1,6-1 0,-2-7-1,0-1 54,1-2 0,-5-6 1,3 2-1,-1-4-32,-4-1 0,-3 0 0,-3 0 0,-3-1-15,-2 1 0,-1-2 0,-5-1 1,0-2-42,0 2 0,-1 1 0,-4 2 0,-5 1-90,-2 3 1,-2-1 0,-1 5 0,1 0-22,0-1 1,0 4 0,-1 6 0,1 4-1,0 1 1,0 3 0,0 6 0,-1 4 0,3-1-23,2 1 1,-1-1-1,6-2 1,2 1 48,2-2 0,1-1 1,1-4-1,4-1 87,5-1 0,2-7 0,2 2 0,2-4 85,3-1 0,-3-4 0,3-3 0,-3-1 0,-2-3 21,0-1 0,-1-2 0,-2-1-108,-2 1 0,-6-2 0,4-1 0,-3-2-13,1 2 0,0 1 0,-7 2 0,-2-1-57,-6 1 0,-4 1 0,-3 4 11,-2 4 0,-2 4 0,4 2 0,-2 4-30,1 4 1,-2 4 0,1 3 0,2 1-19,1 2 0,1 5 0,3-4 0,2 1-13,6 0 0,2-2 1,2-5-1,2 0 52,2 0 0,4-1 0,6-4 0,1-4 0,1-3 130,2-2 0,-2 0 1,3-2-1,-3-1 172,-2-2 1,0-6-1,1 2-73,-1-4 0,-6-1 0,-3 0-131,-4-1 0,-1 1 1,-1 0-1,-4 1-88,-5 4 0,2-4 0,-1 5 0,-2-1-58,-2-1 1,-1 7 0,0-2 0,0 4-19,-1 1 0,1 1 0,0 4 0,0 5-22,-1 2 1,3 2-1,1 2 1,3 2 4,2 1 1,1 0-1,5-5 1,0 2 43,0 2 1,1-6 0,4 0 0,6-4 117,7-5 1,-1-1 0,5-2 0,-1 0 58,-4 0 1,4-2 0,-3-3-1,0-4 1,-2-4 28,-2-1 0,-6 0 0,-2 0-63,0 0 0,-4-1 0,3 1 1,-4 0-1,-2 0-43,-4-1 0,-3 6 1,-6-1-28,0-1 0,3 5 0,-2 1 1,-3 4-38,0 1 0,1 5 0,0 1 0,1 2-36,0 3 0,0 3 1,1 3-1,2 2 1,3-1-114,2-2 0,1-2 0,5 0 1,0 0 92,0 0 1,6-4 0,4-2 0,4-2 145,5-3 1,-2-1 0,6-4 0,-1-1 25,0-2 0,-5-6 0,4 2 0,-4-4 17,-3-1 0,2 0 1,-11 0-1,0 1 1,-1 2 190,1 1 0,0 1 0,-7-5-109,-3-1 1,-2 6-1,-8 1-175,1 2 1,0 1 0,0 7 0,-1 1 3,1 1 1,0 8 0,1-3 0,2 4-173,2 1 1,6 0 0,-2 0 0,3 1-131,2-1 1,0 0 258,0 0 1,2-1-1,3-4 1,4-4 87,4-3 1,1-2-1,0 0 1,0-2-11,1-3 1,-6-1-1,-1-5 1,0 1 156,0-1 1,-5-1-182,2-2 0,-4-1-65,-1 1 1,-1 6 0,-4 3-1,-3 5-54,0 5 0,-3 3 1,5 5-1,0-2-82,-1-2 1,1 1 0,3 4-105,-2 0 1,-5 0 277,6 1 0,-3-3 0,3-2-35,-6-6 1,2-2-1,-1-4 41,-2-2 0,3 1 1,0-7-1,0-1-10,0-2 0,3 4 1,-2-1-1,0-1-62,4-1 0,1 2 0,2 1 1,2-1 49,3 2 0,-2-3 0,6 7 1,3 0 24,0 3 1,4 1 0,1 0-1,2 0 0,-1 0 0,-3 0 1,0 0 138,-1 0 0,0 6-21,0 4 1,-6 2 0,-5 1-85,-6-4 0,-5 2 1,-6-4-74,0 1 0,0-5 0,-1 2 0,1-4-128,0-1 1,0 0-35,0 0 1,1-6 0,3-4 0,6-2 32,2-2 1,2 4 0,2 1 0,2-3 188,6 0 0,3-2 0,1-1 0,0 3 27,0 2 0,0-1 0,1 7 116,-1 0 0,0-2 0,0 3-3,1 4 1,-3 6-1,-2 7 1,-6 0-81,-2 0 1,-2 2-1,-2 2 1,-2 1-78,-6-2 1,-1-1-1,0-2 1,2 0-39,-2 0 0,-2-4 0,-1-2 0,-1 0-133,1 0 0,5-5 0,-1 1 0,-1-2-40,-1-2 0,2 0 0,2-2 0,2-2 47,3-6 1,1-4 0,2-3-1,0-4 90,0-1 1,2 3 0,1-5-1,3 1 159,2 1-123,2 1 0,9 2 1,1 0-1,1 2 104,-1 1 1,1 3 0,-4 4 0,4 4 124,1 3 1,-3 2 0,3 0 0,-2 2-25,-2 3 0,-4 7 0,-5 9 1,-4-1-69,-3 1 0,-2 4 0,-2-3 0,-3 2-75,-4 0 1,-8 0 0,-4 2 0,-1-2-117,-3-5 1,-1-3 0,1-2 0,1 0-14,-1 0 0,3-6 0,0-3 1,1-3-1,4-2-74,1 0 1,7-7 0,1-4 0,1-5 70,4-2 0,2-8 0,1 3 1,0-4 37,0-2 1,6 1 0,4-1 0,2 1 74,2 0 1,5-1 0,2 2-1,-1 4 84,1 4 0,3 3 1,-4 3-1,1 4 99,-1 4 0,1 5 1,-4 5-1,2 4 1,-3 4-64,-5 1 0,0 7 0,-6 1 0,-2 1-68,-2 1 0,-1 0 0,-1 4 0,-4 1-92,-4-1 1,-4-4 0,-1-2 0,-2-2-140,-3-2 0,3-2 0,-4-2 0,1-2 44,0-2 0,-2-4 0,4-6 0,-2 0 37,2 0 1,6-1 0,1-4 0,1-6 0,1-5 15,3-3 1,3-6-1,2 1 1,0-3 51,0-1 1,0 1 0,2 2 0,3 1 41,4-1 0,5 3 0,4 0 0,2 1 0,1 5 30,-1 5 1,1 0-1,-4 6 1,2 2 59,-1 2 0,-3 2 0,0 4 0,-1 6 0,0 5-3,0 3 1,-6 6 0,-3-1 0,-4 3-100,-1 1 1,-1-1 0,-5-2 0,-7-1-58,-4 1 1,-4-3 0,2 0-1,-5-1-30,-2-4 0,2-3 0,2-3 0,0-3-63,-1-1 1,5-3-1,-5-4 1,3-1 75,3-4 0,2-8 0,4-7 0,3-1-89,2 1 119,-5-5 1,9 3 0,-2-7 0,2-1 12,2-3 0,6 3 0,4-2 0,2 5 33,3 4 0,-1 5 1,2-1-1,1 5 1,2 5 121,-2 4 1,1 3 0,-1 2 0,2 2 1,-1 3 0,-3 4 0,0 9-102,-1 1 0,0 6 0,-1-2 0,-2 3 0,-3-1-6,-2-1 0,-1-2 0,-5 3 1,-2-1-91,-3 1 0,-3-4 1,-6-2-1,-2-4 0,-1-2-50,-2-4 1,-5 3 0,4-8-33,-2-1 0,3-1 0,-3-2 0,0 0 38,-1 0 1,6-6-1,-4-4 1,3-2 27,-1-3 1,4-5 0,7-2 0,2-2 0,3 0 38,1-1 0,2 3 0,2 0 1,3 0-1,4 1 113,4 1 1,6 2 0,1 7-5,2 2 0,-3 1 0,5-2 1,1 6-1,1 2 58,-3 2 1,4 0-1,-5 2 1,2 2 11,0 6 0,-7 4 1,0 3-1,-4 4-68,-3 1 0,-7 2 0,0 3 1,-6-1-1,-7 0-126,-2-1 1,-9 5 0,-3-8 0,-2 2-30,-3 0 1,1-7 0,-1 2 0,1-3 0,-1-4-38,1-2 0,-1-4 1,3-6-1,2 0 31,5 0 1,3-6 0,4-5 0,0-5 0,5-5-13,0-1 0,4-3 0,6-7 0,4-2 50,0-3 0,8 1 0,5-2 0,2 5 81,4 3 0,0 3 0,3 2 1,-1 3 70,1 1 0,-6 8 0,0 9 1,-1 2 29,0 2 1,-5 2 0,1 4-1,-6 7 1,-4 6-26,-2 3 0,-1 1 1,-5 6-1,0 1-116,0 3 1,-6-3 0,-4 3 0,-2-3-13,-2-1 1,-5-1 0,-2-1 0,1-3 0,-3-5-75,1-4 0,5 0 1,-4-3-1,2-2-2,0-5 0,0-4 0,7-2 1,1-4-1,1-6 0,-1-7 1,5 1 0,1-7-1,2-1 20,-2-2 0,4-6 0,-2 0 0,4 1 49,4 2 1,6 0 0,-2 0 0,4 2 0,3 6 83,3 4 1,-3 6-1,4 2 1,-1 5-1,0 4 119,-2 1 0,4 11 0,-2 5 0,-2 3-67,-1 1 0,-3 5 1,-4-1-1,-2 3 0,-3 1-48,1 1 0,0-1 1,-5 1-1,-2-2-115,-3-4 1,-2-1-1,-8-6 1,1 0 0,0-5-25,0-3 0,-5-3 1,0-5-1,1 0 0,3 0 0,0-7 1,1-2-1,0-4 24,0-1 1,-1-7-1,3-2 1,2-4-1,6-1 31,2-1 0,2 5 0,0 1 0,0-1 1,2 2 32,2 3 1,4 5 0,6 3 0,2 3 23,3 1 0,-1 3 1,4 4-1,-2 1 39,-2 4 0,2 3 0,-1 6 0,-1 2 13,-3 3 1,0-2 0,-3 5 0,-2 0-35,-6 1 1,-2-4 0,-2 3 0,0-2 0,-2-2 0,-2-3-16,-6 0 0,-2-1 1,-3-2-1,1-1-35,0-1 1,0-7 0,-1 2-1,1-4 1,0-1-66,0 0 0,0-6 1,-1-3-1,3-4 1,1-3-76,1-3 0,7 2 1,-2-7-1,4 1 7,1 0 1,0 1-1,1 5 1,2-2-1,4 2-72,1 1 0,1 8 0,5 3 0,1 4-356,-1 1 1,0 0 0,0 1 555,0 4 0,1 9 0,-1 8 0</inkml:trace>
  <inkml:trace contextRef="#ctx0" brushRef="#br0">12711 11203 8460,'0'-10'0,"0"1"0,0-1 0,5 1 0,0-1-256,-1 7 1,-4-5 490,0 3 1,-6 4-1,-2-2-161,0 6 1,-3 0-1,5 6 1,0 2-18,-1 2 1,-2 1 0,4 1 23,2-1 0,1 0 1,2 0 42,0 0 1,7 1 0,2-3-1,4-2-53,1-6 1,0 3 0,0-2-1,1-2-38,-1-2 0,2-1 1,1-1-1,2-4-12,-2-5 1,-3-2-1,-2-2 1,-5-1-20,0 1 1,-3 0 0,-4 0 0,0 0-14,0-1 1,0 1 0,-1 0 0,-4 0-37,-4-1 1,1 3-1,-2 1 1,-2 3-33,-6 2 1,3 1 0,-6 5 0,2 1 55,0 4 1,-1 3-1,2 6 1,-1 2 11,2 3 0,3-2 0,3 5 0,3 1 205,1-1-186,3-5 0,4 8 0,0-6 0,0-1 149,0-3 0,6 0 1,5-1-1,5-1 1,3-4 0,4-3 0,-2-6 1,1 0-17,3 0 1,1 0-1,-1-1 1,-3-4-104,-1-4 1,-3-3 0,-3 0 0,-1-1-66,0-3 1,-6-1 0,-3 1 0,-4-1-68,-1-2 1,0-5-1,-1 5 1,-4 0-1,-4 0-15,-4 0 0,-6 0 1,-2 5-1,1 2 82,-1 2 0,-4 4 1,3 6-1,-2 0 10,1 0 1,5 6 0,-1 4 0,3 4 32,2 5 1,0-2-1,1 5 1,4 0 36,4 0 0,4-4 0,2 1 0,2-3 107,2-2 0,8 0 0,-1 0 0,7-1-12,3-4 0,1-2 0,2-7 1,-2 0-18,3 0 1,-6 0 0,1-2 0,-2-3-124,0-4 1,-5 1 0,-6-1 0,-2-3-158,-3 0 75,-1-2 1,-2-2 0,0-2-60,0-1 1,-6 1 0,-4 3 0,-3 1 0,-1 1 8,0 4 0,0-2 1,0 6-1,-2 2-10,-3 1 0,3 2 0,-3 2 0,3 1 135,2 2 0,0 6 1,1-2-1,4 4 40,4 1 1,3 1-1,2-1 1,0 0 77,0 0 1,2 0 0,3 1 0,4-3-4,4-2 0,6 1 0,1-6 0,1-2-17,-1-2 1,4-1 0,-5 0 0,0 0 0,-2-1-111,-2-4 0,2 2 0,-9-7 0,0-1 1,-2-1-1,-6-3 1,0 1-105,0 0 0,-1 0 1,-3 0-1,-2-1 0,-2 3-31,-3 2 0,-2-1 0,-1 6 0,0 2 15,0 2 0,-5 1 0,0 0 121,2 0 1,1 4 0,2 3 0,1 1 39,3 3 0,4 1 0,6 3 0,0-1 79,0 0 0,0 0 0,0 0 0,0 1 11,0-1 0,6-2 1,4 0-1,3-3 1,1 0 32,0-1 0,5-1 0,0-7 0,-2 0-115,-1 0 1,-6 0 0,-1-2 0,0-3-51,-1-4 1,0-4-1,-5-1-45,2 0 0,0 0 0,-7-1 0,-1 1 0,-3 0-156,-2 0 0,0 4 1,-3 2-1,2 0 101,-3 1 0,0 3 1,-2 0-1,-1 2 206,1 2-103,0 0 1,4 6 0,3 4-1,-1 1 57,0-2 0,5 4 0,-2-3 0,3 2 67,2 2 1,0-4 0,2-2 0,1 0-1,3-2 92,2 0 1,2-1 0,4-5 0,0 0-133,0 0 0,1 0 0,-1 0 0,0 0 0,0 0 0,-4-5 1,-2-1 3,-2-2-116,-1-1 0,-5-1 0,0 1-43,0-2 0,-7 4 0,-2 3 1,-5 2 36,-5 2 1,3 0 0,-3 2 0,3 1 0,2 3 61,0 2 1,6-3 0,3 4 119,4 2 0,1 2 0,1-1-79,4-2 0,3-4 1,8-6-1,1 0 1,2 0-59,-2 0 1,4-1 0,-2-2 0,-3-4-70,-5-1 0,0 4 0,-7-6 1,1-1-52,1-2 1,-4 4 0,1 1-1,-6 2 40,-6 3 1,-4 1 0,-1 2 0,-1 0-19,1 0 1,0 6-1,0 4 0,1 2 1,4 3 58,4-1 0,10-5 0,4-1-141,4-1 0,1-3 0,0-4 0,2 0-26,3 0 0,-3 0 1,1-1-81,-6-4 1,-6 2 0,-10-5-66,-4 2 0,-4 2 0,-3 8 1,-1 2-1061,-2 2 1408,0 1 0,-1 12 0,-3 1 0</inkml:trace>
  <inkml:trace contextRef="#ctx0" brushRef="#br0">27000 12638 27771,'-8'-6'-732,"-3"3"0,5-5 0,-1 0 1,-1 2-500,1-1 1,-3-2-1,-4 4 1320,0 2 1,-1 2-1,1 1 1,0 1-1,0 2-96,0 2 1,-1 6 0,1-1-1,0 1 1,1 0-179,4-2 0,-2 1 0,4 4 0,1 0-104,0 0 0,1 0 0,5 1 1,0-1-15,0 0 0,5 0 0,1 1 0,4-3-112,5-2 0,0 1 1,4-7-1,-2 0 509,2-3 1,-3-1 0,3 0-1,-4 0 112,0 0 1,-1 0 0,0 0-212,0 0 1,-1-1-1,-2-3 1,-3-2-157,-2-2 1,4-1-1,-6-5 1,0-1 1,-3 1 1,4 0-1,0 0 1,-2-1 97,-2 1 1,-1 0 0,0 0 0,0 0 72,0-1 0,-1 6 1,-2-1-1,-4 1-23,-1 1 0,-1 2 0,-5 4 0,-1-1-46,1-2 1,0 1 0,-2 4 0,-1 0 71,-2 0 1,0 6-1,5 2 1,0 1-206,-1 1 1,6-1 0,1 5 134,2 1 0,-4-1 0,5 0 91,2 0 1,2 7-69,1 2 1,6-2 0,3-4 0,4-4 355,1-3 1,5-3-1,0 3 1,0-5-103,2-4 0,-5-1 0,4 0-147,1 0 0,-6 0 0,4-1 0,-3-3-171,-2 0 1,1-7 0,-1 1 0,-2-2-18,-2-3 1,1 1-1,-6 0 1,-2-2-34,-2-3 0,-1 3 1,0-3-1,0 4 1,0 0-30,0 1 0,-6 2 0,-3 0 421,-4 3 1,-1 6-1,-2-2 1,-3 4-108,-5 1 1,2 0 0,-1 0 0,-1 1-99,2 4 0,-4 1 0,6 5 0,-1 0-175,1 5 1,1-2 0,6 5 0,2-3-58,2-2 1,6 0 0,-2 1 0,3-1 88,2 0 0,7-1 1,2-2-1,5-3 470,5-2 0,-1-1 0,5-5 0,3 0 233,0 0 0,-2 0 0,-2 0 103,-1 0-719,4 0 0,-8-2 0,6-1-45,-3-2 1,-1-6 0,-5 2 0,0-5-101,1-5 0,-7 3 0,-4-3 0,-2 3-71,-2 2 0,0 0 0,-2-1 253,-2 1 0,-6 2 0,-7 2-339,-2 5 214,0-3 1,0 7 0,-2-4 100,-1 4 0,0 1 0,-3 1 0,3 4-25,1 4 0,1-1 0,4 2 1,-2 1-51,1 1 1,9 3 0,-4-1-1,4 0 98,4 0 86,3 0 1,1 1 0,1-1 7,4 0 1,3-1 0,8-2 0,1-3 60,2-2 0,2-1 1,-4-5-1,4 0-86,1 0 1,-5 0 0,2 0 0,-3-2-85,-2-3 1,0 2 0,1-6 0,-1-1-106,0 2 1,-6-4 0,-3 2 0,-2-2-145,2-3 0,-4 1 0,4 0 0,-5 0 72,-5 0 1,-3-1 0,-6 3 0,0 1 378,0 1 1,-5 5-1,-2-2 1,-1 0 79,-3 4 0,-1 2 0,1 1 0,3 1-197,1 4 1,-2 3 0,4 6 0,1 0-229,3 0 0,7 1 1,3-1-1,3 0-177,2 0 0,0 0 1,2 1-1,3-3 298,4-2 1,4 1 0,1-5 0,2 1 334,3-1 0,-3-1 0,4-5 0,-1 0 29,0 0 1,5 0-1,-5 0 1,-2-2-242,-1-3 1,-3 2-1,-2-6 1,-2-1-278,2 2 1,-5-4 0,-1 2 0,-2-3 0,1-1-454,0 0 0,-1 0 325,-7 0 0,-4-1 0,-6 3 564,-1 2 1,-4 4-1,0 6 1,2 0-28,1 0 0,-3 0 0,0 0 1,2 2-151,1 2 1,2-1 0,1 7 0,2 1-345,2 2 0,6 1 0,-2 0-106,3 0 0,2 0 0,0 1 225,0-1 1,2-1-1,3-2 1,4-3 433,4-2 1,-4-1-1,1-5 1,1 0 164,1 0 1,3 0 0,-1 0 0,0 0-281,0 0 0,0-2 0,1-3-282,-1-4 1,-5 1-1,-1-2 1,0-1-411,0-1 0,-3-3 0,3 1 273,-2 0 0,-1 0 1,-5 0 105,0-1 0,-7 7 0,-2 4 0,-4 2 515,-1 2 1,0 0 0,0 0 0,-1 2-311,1 2 0,-5 4 0,0 7 0,2-3-138,1-2 0,7 2 0,-1-1 0,1 5-161,1 3 0,2 0 1,6-5-45,0 1 1,0-1 0,1-2 362,4-2 0,3-2 1,6-5-1,0 2 1,0-2 278,1-2 0,-1-2 1,0-4-90,0-4 0,0 1 0,-1-2 0,-2 1-489,-1 1 1,-6-5 0,4 4 0,-1-4-159,-4-1 1,-2 4 0,-1 1-684,0-2 961,0-2 1,-6 5 0,-3 4 0,-4 0 395,-1 0 0,-1 2 0,1-3 0,0 4-64,0 1 0,0 5 1,-1 1-1,1 2-328,0 3 1,1-3 0,2 1 0,3 2-52,2 2 1,-3-4 0,4 1 0,2 1-14,1 2 1,2 1 0,2-2 306,2-2 1,4-4 0,7-4 0,-1 1 217,0 2 1,0-1 0,0-4 0,1 0 114,-1 0 1,0-1-1,0-2-488,0-2 1,-4-5 0,-2 4 0,0 0-298,0 0 1,-5-6 0,2 3-143,-4-4 0,-1 4 0,-1-1 165,-4-1 1,-3 0 0,-6 2 808,-1 4-287,1 3 0,0 2 1,0 0 27,0 0-285,-1 0 0,1 2 0,0 1 0,1 4-40,4 0 0,-4 3 49,4 4 0,2 0 0,3 1 30,2-1 0,2-5 0,0 1 0,2-1-156,2-1 164,4-2 1,7-1-1,-1 0 1,0-2 10,0-1 1,0-2 0,1 0-44,-1 0 1,0 0 0,-1-2 0,-2-1-207,-2-2 1,-4-6 0,3 2-58,-2-4 0,-1-1 0,-5 0 0,0-1-54,0 1 1,0 5 0,0-1 102,0-1 0,-6 3 0,-4 0 445,-3 2 0,-1 1 1,0 5-1,0 2-193,0 3 1,4 1 0,1 5 0,-1-2 0,1 2-218,-1 2 1,5 0 0,-2-2-1,0-2-163,4 2 1,2-3-1,1 2 135,0 1 1,4-3-1,3 0 1,0-2 465,5-3 0,0-1 0,2-2 0,1 0 112,-1 0 1,0 0 0,0 0-1,0-2-31,1-3 1,-6 2-1,-1-6 1,0-2-543,0-2 1,-5 4 0,2-1-299,-4-1 1,-1-2 313,0-1 1,-1 1 0,-4 4 0,-4 4 0,-4 4 387,-1 1 1,-1 0 0,1 0 0,0 0 330,0 0 0,0 6 1,-1 3-638,1 4 0,6-3 0,2-1 1,1 2-883,0 2 600,1-5 1,4 4 262,0-2 1,6 1 308,4-2 0,2-2 0,2-7 1,1 0 1424,-1 0-1600,6 0 1,-4 0 0,3 0 0,-3 0-63,-2 0 1,0-2 0,1-3-28,-1-4 0,-2-4 0,-1-1 0,-3 0-10,-1 0 0,-3 4 0,-4 1-158,0-2 0,-1-1 1,-2 1-1,-4 4 395,-1 0 1,-1 2 0,-5 5 0,0 0-17,-1 0 0,1 0 0,0 2 1,0 3-212,-1 4 0,1-1 0,0 2 1,1 1-103,4 1 0,-2 3 0,6-1-663,2 0 446,1 0 0,2 0 383,0 1 1,7-7 0,2-4 0,4-2 467,1-2 1,0 0 0,0 0-1,1 0-319,-1 0 0,0-2 0,0-1 0,-1-3-360,-4-2 0,3-2 0,-6-4 1,0 0-104,1 0 0,-3 0 0,-4-1 0,0 1 26,0 0 0,-6 0 1,-4 1-1,-2 2 371,-2 2 1,-1 5 0,0-2 0,-3 1 126,-1 1 0,0-1 0,3 5 1,-1 1-1,-2 4 66,2 5 0,1 2 0,2 2 0,1 1-509,4-1 0,-2 0 0,6 2-126,2 3 1,1-3 0,4 3 0,2-4 417,6 0 1,3-7 0,2-4 0,3-1-1,1 1 273,-2 0 0,4 1 1,-1-5-1,1-2-23,-1-2 1,-1 1-1,-5-7 1,1 1-1,-3-1-375,-2 1 0,-2-2 0,-5-7 1,2-1-339,-2 2 1,-2-4 0,-2 1 0,-4-1 0,-3-1-83,0 0 1,-6 5-1,1-2 79,-4 3 572,-2 2 0,-2 1 0,-1 4-78,0 4-72,-5 3 1,5 2 0,-5 2 0,2 3-63,1 4 0,7 5 1,-2 4-1,3 2 29,2 2 0,1 2 0,4 4 0,4-1 18,4-3 1,2 1 0,4-6-1,6-1 236,6-3 0,1 0 0,5-3 1,3-2 74,1-6 0,6-2 1,0-2-1,-2 0 1,-1 0-27,-1 0 1,-5-5 0,-1-1 0,1-2-261,-2-3 0,-6-2 0,-8-2 1,-2-3-439,-3-1 0,-1-4 1,-2 4-1,0 0-41,0-2 1,-2 1 0,-2-6 0,-6 4 332,-3 2 1,-1 1 0,-2 5 0,-1-1 0,-3 3 350,-3 2 0,0 4 1,-4 6-1,2 0-15,1 0 1,5 6 0,-3 4 0,0 2-305,0 3 1,4 3-1,1 3 1,4 1 0,5 2-263,2-2 1,1 3 0,5-6 0,2 0 106,3 2 0,-1-6 0,9 4 1,3-4 569,0-6 1,6 2-1,1-6 1,4-2 1455,2-1-1504,-7-2 1,5 0-1,-5 0 1,1 0-155,1 0 0,-8-7 0,0-2 1,-5-4-375,0-1 0,-3 0 0,0 0 0,-2-1-11,-3 1 0,-1-5 0,-2-1 0,0-1 0,-2 1 145,-3 2 1,-3-2-1,-6 1 1,0 1 246,0 3 0,-2 0 1,-1 3-1,-4 2-88,-1 5 0,3 4 1,-5 1-1,1 0 1,-1 1-18,0 4 1,5 3-1,-3 6 1,2 2-163,2 3 1,2-2 0,4 7 0,1 0-170,1-2 0,7 3 1,-2-4-1,5-1 201,5 1 1,3-2-1,8-7 1,3-1 405,4-1 1,0-5-1,0 3 1,4-2 90,5-3 0,-2-1 1,3-2-1,-5 0-183,-4 0 0,1-5 0,-4-1 0,-1-2 0,1-3-382,-4-2 0,-6-1 0,-3 0 0,-1-2 0,-3-2-246,3-1 0,-6-4 1,4 2-1,-5 1 89,-5-1 1,2-3-1,-6 5 1,-2 2 375,-2 1 0,-6 4 0,-2 2 0,-1 5 242,-3 4 0,-2 1 0,-1 0 1,-1 1-1,1 4-191,-1 5 0,3 4 1,0 3-1,4 4-235,2 1 0,1 2 0,4 2 0,3 0-158,2-3 1,4-4-1,8 4 1,2-3-394,6-3 901,2-1 0,9-3 1,3-4 218,3-4 0,1-3 0,0-2 0,1 0 541,-1 0-934,1 0 0,-6 0 0,1-2 0,0-1-47,-2-2 0,-3-6 0,-8 2 0,-3-4-133,-2-1 1,4 0 0,-6-1 0,0 1 0,-3 0-76,-1 0 1,-6-1-1,-4 1 1,-2 0 348,-3 0 0,0 1 0,-3 2 0,-2 3 21,-2 2 1,-2 1 0,-5 5 0,3 0-89,2 0 0,-3 2 0,5 2 0,0 6-143,3 3 0,3 2 0,2 3 0,0 2 1,1 1-152,4-1 1,2 1 0,9-4 0,1 2-8,2-1 0,7-3 1,1-2-1,6-2 462,3-1 0,-3-7 0,5 1 0,-1-2 220,0-2 0,2 0 0,-6 0 1,-2 0-144,-1 0 0,-2-2 0,0-2-487,1-6 0,-8-2 0,-2-3 1,-3 1-330,-2 0 0,0 0 1,-2-2-1,-1-1 133,-2-2 1,-4 0 0,3 4 0,-1 1-1,-1 0 241,0 0 0,4 1 1,-4 2-1,1 2 121,4-2 0,0 4-473,-2 3 1,4 4 227,-4 4 0,3-1 0,4 7 0,1 1-35,2 2 0,6 6 0,-3 0 0,1-1 148,1 3 0,-5-5 0,3 4 0,-2-1-40,-3 0 0,-1 5 1,-2-5-1,-4 0-251,-5 1 578,-1 3 0,-23 5 0,3 0 0</inkml:trace>
  <inkml:trace contextRef="#ctx0" brushRef="#br0">17346 13506 20003,'0'-15'-1436,"0"1"0,0 0 0,0 0 864,0 0 1,0 4 0,-1 2 179,-4 2 1,2 1 0,-7 5 812,-1 0 1,3 5 0,-1 1 0,-1 2 0,1 3-204,-1 2 0,2 1 1,-3 0 87,2 0-313,6 7 0,-4-5 0,7 3-198,0-4 1,0 4 0,0 0 0,0-1 300,0-2-130,0-2 0,7-5 0,2-1 296,4-2 1,1-1 0,0-5 0,0 0-344,1 0 0,0 0 0,3 0 0,1-1 227,-2-4 1,-1-3-1,-2-6 1,-1 0-263,-4-1 119,4-5 1,-11 2 0,4-4 0,-1 2 46,-1 2 1,1-2 0,-7-1 0,-2 1-76,-6-1 0,-2 4 0,-3 6 0,0 3 255,-4 2 0,3-4 0,-5 5 0,2 2-49,0 2 0,-4 2 1,4 4-1,0 4-162,-2 4 1,5 3 0,-3 1 0,5 4-1,3 1-306,2 3 0,6-3 0,-2 0 0,3-1 52,2-4 0,0 4 1,2-2-1,3-2 110,4-1 0,5-7 1,4-1-1,2-1 358,2-4 0,0-2 1,4-1-1,-4-1 182,-2-4 1,4-1 0,-3-5-1,-1 1-268,1-1 1,-7-6 0,-5-2-1,1 1-308,-2 3 0,-2-4 0,-6 0 0,0 0-169,0-2 1,-2 5 0,-2-2-1,-6 2 286,-2 2 0,-7 1 0,-2 2 0,1 3 296,-1 2 0,-4 1 0,3 5 0,-2 0 42,0 0 0,5 6 0,-3 5 0,2 5 0,2 3-259,2-2 0,4 5 1,1 2-1,3 3-379,2 1 1,1-4 0,6 0 0,4 0-233,5-2 1,4-2 0,3-7 592,2-4 1,6 2 0,-1-6 0,3-2 0,0-1 276,-3-2 1,1-5 0,-6-1 0,-2-2-38,-1-3 1,-2-2 0,-1-1 0,-2 0-301,-2 0 1,-5-5 0,0 0 0,-2 0-328,-2-2 0,-6 5 1,-4-3-1,-3 4 280,-1 0 0,0 1 0,0 2 0,-2 2 0,-1 4 231,-2-1 1,0 6 0,3-2 0,-2 4 338,0 4 0,-1 6 0,4 0 0,1 5-473,0 3 0,6 6 0,3-3 0,4 2-305,1 0 0,0-5 0,0 3 0,1-2-5,4-2 1,3-3 0,8-2 0,3-3 0,3-6 395,0-2 1,5-2 0,-5 0 0,2-2 356,-1-2 1,-5-4-1,1-7 1,-4 1-290,0 0 0,-3-2 0,-2-1 0,-6-2 1,-2 1-313,-2 3 0,-2 0 1,-2 1-1,-6 0-165,-2 0 1,-4 1 0,-2 2 0,-2 3 412,-2 2 1,0 1 0,-4 5 0,4 2 242,2 2 1,1 0-1,5 5 1,1 4 667,3 4-1104,-2-1 1,10 4 0,-1-5 0,5-1-419,2 0 0,9 0 0,0 1 1,6-3 353,3-2 1,-3 1-1,3-7 1,0 0 313,0-3 0,-5-1 0,2 0 260,-3 0 0,-8-1-62,-3-4 0,-4-3-1294,-1-6 698,-6 6 1,-2-3-1,-4 4 1,0 1 313,3 0 1,0 1-1,-4 4 1,2-3 187,1 0 0,6-1 1,-4 3-514,1-2-150,3 2 0,5-4 433,4 6 1,-2 0-1,5 1-253,-2 4 1,4-2 0,-5 7 149,-2 1 0,3-3 1,-1 1 213,-2 2 1,-1-3 0,-4 0-10,-3-2 1,-1 1 0,-5-4 52,1 1 0,1 1 1,-4-6-1,2-3-417,2 0 0,4-7 0,-3 1-279,2-2-15,-5-3 0,9 1 1,-3 0 339,4 0 0,2 1 0,4 2 0,5 3 706,2 2 1,1-1 0,-1 4 39,3-1 1,1-1 0,7 5-468,-4 0 0,-8 5 0,-1-1 1,-1 1-404,-1 1 0,-2 2 238,-6 6 0,0-4 0,-1-2 287,-4-2 0,2-1 1,-7-5 184,-1 0 1,-1 0 0,-1-2 213,4-2-1123,2-4 1,7-2 0,0 1 28,0-2 1,0-2 0,2-1 419,3 0 1,-2 1 0,6 3 0,1 4 0,-1 1 432,1 1 0,-1-1 0,5 5 104,1 0 1,-3 2 0,-1 1-11,-1 1-746,-7 7 1,3-3-1,-6 7 214,0-1 1,-4 0-1,-3-1 1,-1-2 385,-3-2 1,0-4-1,0 3 1,2 0-60,-2 0 1,-2-5 0,-1 2-1,0-4-242,-1-1 0,1-1-413,0-4 1,6-3-1,3-6-62,4-1 1,1 1 0,1 0 354,4 0 0,3 4 1,6 2 618,0 2 1,1 1 0,-1 5-146,0 0 0,-5 2 0,-1 3-703,-1 4 1,-3 4-64,-4 1 1,-1 0 0,-4-1 405,-4-4 1,-4-2 0,0-6 0,2 2 0,2 2 143,-2-2 1,-2-1 0,0-4-35,4-2 1,-2 0 0,6-5-699,2-2 1,1 3 0,4 0-1114,3 2 1768,-4-5 0,18 9 0,-3-4 1</inkml:trace>
  <inkml:trace contextRef="#ctx0" brushRef="#br0">26957 15794 24100,'2'-12'-1315,"1"1"1,2 1 0,-1 1-1,1-1 892,0 1 1,0 4-1,-5-4-883,0-2 822,0 4 1,-7 1 0,-2 6 789,-4 0 0,-1 2 1,0 1-1,0 3-198,-1 2 0,1 0 1,0 3-1,0-2-67,0 2 0,4-3 0,2 2 0,0 1-363,0 1 1,4 3-1,-4-1 388,1 0 0,3 0 1,4 1-259,0-1 0,6-2 1,3-2-1,4-4 508,1 0 1,5-4-1,0 3 1,0-4 177,2-1 0,-5 0 0,4 0 0,-1 0-489,0 0 1,0-4 0,-6-3 0,-2 1-63,-2 0 1,1-5 0,2 1 27,-2-2 0,1 2 0,-6 1-97,-2-2 0,-2-2 1,-1-1-1,0-1-40,0 1 1,0 0 0,-1 0-1,-4 0 282,-5-1 1,-2 3-1,-4 1 1,-1 3-136,-2 1 0,-5 3 1,5 4-1,0 0-14,-1 0 0,4 0 0,-5 1 0,2 4-101,0 5 0,0 2 0,7 2 0,1 1 10,1-1 1,2 5 0,-1 0-1,4-2-40,3-1 1,2 3 0,0 0 0,2-2 178,3-1 0,3-2 1,6-1-1,2-2 296,3-2 0,-2-5 0,5 2 0,-1-1-18,-4-1 1,4 1-1,-1-5 1,1 0-106,-1 0 1,1-6-1,-4-2 1,2-2-52,-2 1-168,-1-1 1,-2-9 0,1 0 78,-1 2 1,0-5-1,0 0 1,-1-2 0,-2 2 30,-1 2 0,-7-4 1,1 3-1,-2 1-169,-2-1 0,-2 2 0,-4 7 36,-8 2 0,-2-1 0,-8 6 0,-1 2 0,-2 2 158,-1 1 1,-1 6 0,1 3 0,1 4-190,3 1 1,-1 0 0,6 1-29,2-1 1,1 5 0,3 0 0,4 0-116,4 1 1,4-4-1,1 3 1,0-3 29,0-2 0,11 0 0,3 1 0,3-3 413,4-2 0,1-4 0,5-6 0,-2 0 178,-1 0 1,-2 0-1,3 0 1,-3 0-224,-1 0 1,-2-2-1,-5-2 1,0-4-275,0 0 0,1-5 0,-3 4 0,-2-4-177,-6-1 1,3 0 0,-3-1-1,0 1-38,-3 0 0,-2 0 0,-4 1 0,-5 2 361,-2 2 0,-2 1 1,-2-2-1,-2 6 223,-1 2 0,-6 2 0,1 0 0,-1 0 0,0 0-72,1 0 1,5 6 0,-3 4-243,2 2 1,1 4 0,4 2 0,1 0-574,0 0 462,6-2 0,0 3 0,5 0 0,-2-2 133,2-1 0,8 3 176,4 0 0,9 0 1,1-7-1,0-2 34,1-6 0,-2 3 0,4-2 0,-2-2-172,-2-2 0,2-1 1,-1 0-1,-2 0 1,-1-1 42,-2-4 1,1-3-196,-1-6 1,-5 0 0,-1-1 0,-1 1-113,-4 0 0,-2 0 0,-1 0 1,0-1-8,0 1 0,-1 0 0,-4 1 287,-4 4 0,-4 1 1,-1 5-1,-1-2 231,1 2 0,-5 1 0,0 4 0,2 1-153,1 2 1,2 6 0,0-3 0,-1 1-186,1 1 1,5-1-1,1 5 1,2 1-258,2-1 1,3 0 0,2-1 232,4-4 0,3 2 0,6-6 0,2-2 416,3-1 0,-3-2 0,4 0 0,-1 0 54,0 0 0,0 0 0,-5 0 1,-1-2-162,-3-3 0,2 2 1,-4-6-1,0-2-459,-3-2 1,-4 3 0,-1 1 0,0-2-184,0-2 0,0 4 0,-1 1 0,-4 2 337,-4 2 1,-4-2 0,-1 1-1,-1 2 322,1 2 0,-2 2 0,-1 2 0,-2 4 16,2 1 1,6-4 0,3 6 0,0-1-448,0-1 1,5 5-1,-2-4-88,3 4 0,4 0 0,3-2 168,4-2 1,4-6-1,1 2 1,0-3 413,1-2 0,-1 0 0,0 0 0,0 0 149,0 0 0,-4-5 1,-1-1-1,1-2-467,-2-3 0,0-2 0,-5-1-1230,2 0 896,-1-1 0,-4 1 1,0 0 125,0 0 1,-6 1-1,-3 4 1,-4 4 502,-1 3 0,-2 2 1,-1 0-1,-4 0-32,-1 0 1,4 5 0,0 1 0,2 2-325,1 3 1,1 2 0,2 1 0,1 0-240,1 1 1,7-1 0,0 0 157,6 0 1,5-4 0,6-2 0,2-2 427,3-3 1,-2 3 0,5-1 0,-1-2 34,-4-1 0,-1-2 0,0-2 1,1-2 239,2-6 1,-1 2 0,-7-1-717,-2-2 0,-6-2-193,2-1 1,1-5 0,-1 0 0,-2 1-708,-1 3 893,-9 0 0,1 1 0,-5 0 0,2 1 344,-2 4 0,-4-2 1,-2 6-1,-4 2-51,-1 1 1,3 2 0,-3 2 0,0 3-71,0 4 1,5 5-1,-2 4 1,3 2-179,2 2 1,1-3 0,4 3 0,4 1 0,3-3-34,2 1 0,2-2 1,3-7-1,4-1 439,4-1 1,7-7-1,4 3 1,1-1 33,-1 0 1,3-1-1,-5-5 1,1-2 1404,1-2-1477,-6-6 1,2 3 0,-6-6 0,1 0-449,-1-1 0,-5 0 0,-1-3 1,-2-1-217,-2 2 0,-3-4 1,-1 1-1,0-2 149,0-4 1,-6 6-1,-5 1 550,-7 3-179,-4 8 0,-6 2 1,-1 6-1,-1 0 92,-3 0 0,3 2 1,-3 4-1,5 6-125,4 6 1,0 6 0,8-4-465,4 2 206,7 2 1,0 9-1,12 0 146,7-1 0,10-7 0,12-3 0,8-1 0,7-4-261,7-1 0,5-2 589,8 0 1,1 1-1,-1-1 1</inkml:trace>
  <inkml:trace contextRef="#ctx0" brushRef="#br0">27043 15766 24173,'0'-14'-2275,"1"-5"1,2 0 0,2 2 1859,-2 1 0,-1 1 279,-2 1 1,-2 6 260,-3 4 0,-2 2 0,-8 4 0,1 1 86,0 2 0,0 6 0,-1-2 1,1 5-217,0 5 1,-3-1 0,1 4-1,3 0-68,1 0 1,-1 2 0,0 4 0,4 1-1,4-1-310,4 0 1,2-4-1,4-2 1,6 0 589,6 0 0,5-6 0,8 0 1,2-5-1,3-1 236,1-3 0,-3 0 0,4-9 1,-1-3 102,0-4 0,-4-1 1,-1-2-1,-5-4-462,-7 0 1,-3-4 0,-4-1 0,-2-1-531,-6-3 1,-2-2 0,-2-1-1,0-1-6,0 1 0,-11 1 1,-6 2-1,-7 2 433,-6 3 1,-8 3-1,0 5 1,-5 5 444,-4 0 1,7 2-1,-2 7-120,1 3 0,6 3 0,2 8 1,4 2-417,6 6 0,4 3 0,9 1 0,5 1 0,4-1-381,1 1 0,6-6 1,4 0-1,4-3 380,5-3 1,8-2-1,7-6 489,3-4 1,-1-4 0,4-1 0,-2 0-1,-1 0 327,0 0 0,-4-6 1,-8-3-612,-1-4 0,-8-6 0,0-1 0,-7-3 0,-3-2-453,-3-2 0,-3-1 0,-6 1 0,-8 2-2,-8 1 0,-7 5 0,-4-3 1,-5 3 424,-3 6 1,-6 5 0,-2 8 0,0 4 294,0 5 1,3 9-1,8 15 1,8 5-356,10 3 1,1 14 0,11 3 0</inkml:trace>
  <inkml:trace contextRef="#ctx0" brushRef="#br0">17446 15112 14250,'0'-14'-755,"0"0"0,0-1-412,0 1 941,0 0 98,0 6 128,-7 2 1,1 7-1,-5 4 1,3 5 51,2 2 1,-4-2 0,5-1 0,2 2-26,2 2 0,1 1 0,0 0 0,0 0-4,0 1 1,0-6 0,1 1-1,4-1 38,5-1 0,2 3 1,2-6-1,1 0 41,-1 1 1,0-5-1,2 4 1,1-3-1,2-2 0,0-5 0,-5-1 0,1-2-11,-1-3 1,-2-2 0,-1-1-1,-3 0-97,-1-1 0,-1 1 0,-3-2 0,2-1-123,-2-2 0,-3 0 0,-5 5 1,-4 0 51,-4 0 0,-1 1 1,0 2-1,-2 3 113,-3 2 1,2 1-1,-5 5 420,1 0-360,2 0 1,0 1 0,0 4-27,2 5 1,1 2 0,2 3 0,1 0-125,4 4 0,-2-1 1,6 4-1,2-2 0,1-1 6,2 2 1,2-5 0,2 3 0,7-4 94,7 0 1,-2-3 0,4-1-1,-1-3 99,0-2 0,5-1 0,-4-5 0,1 0-43,-1 0 0,-1-1 0,-4-4 165,-1-5-227,0-2 0,0-4 0,-1-1-192,-4-2 1,2-5 0,-6 3-1,-2-1 30,-1-3 1,-2 3 0,0-2 0,0 1 109,0 0 1,-2 3-1,-2 6 1,-8-1 93,-5 1 0,1 6 1,-4 4-1,1 2-23,0 2 1,-6 2 0,1 4 0,-1 7 27,1 4 1,2 8 0,4-1 0,-1 4-157,2 6 0,8-4 1,4 3-22,3-3 0,2-7 1,2 1-1,3 0-32,4-2 1,5-2-1,5-5 187,5-1 12,3-6 1,1-2 36,1-6 0,-2 0 1,-2-1-1,-3-4 0,0-5-41,0-2 0,-4-4 0,-1-3 1,-6-3-283,-6 0 0,1-5 0,-1 5 0,-4-2 34,-4 0 0,-2 7 1,-7-2-1,-4 3-163,0 2 393,-6 0 1,0 6 0,-6 3 67,-1 4 0,-1 2 0,0 4 0,0 6 60,3 6 1,4 1-1,-1 4 1,6 0-209,7 0 1,5-5 0,6 4-1,2-2-188,2 0 1,6-5 0,9-6 0,5-2 280,2-3 0,8-1 0,-1-2 0,0 0 108,2 0 0,-7-6 0,1-4 0,-9-2 83,-4-3 1,-3 4-1,-4-1-211,-4-4 1,-5-2-1,-5 4 1,-4 2-148,-4 2 0,-8-1 0,-2 6 0,-4 2-24,-2 2 0,1 1 1,-1 1-1,1 2 179,0 2 0,5 6 1,5-3-1,3 2 432,6-1 1,3 0-640,6 6 1,1-3-1,5-1 1,7-3-1,6-1 107,3-4 0,-3-2 0,3-1 0,-1 0-60,-4 0 0,-1 0 0,-2 0 264,0 0 1,1 0 242,-1 0-414,-6 0 1,-4 0-80,-8 0 0,1 0-4,-7 0 1,5 2-1,-4 1 220,-2 2 0,3 1 0,-2-3-160,-1 2 1,3 0 0,-1-5-54,-2 0 0,-2 0 89,-1 0 0,6-2-252,3-3 1,4-2 266,1-8 1,6 6 0,4-1 0,2 1 0,2-1 79,1 1 1,-1 6-1,0-4 1,0 3 58,1-1 0,-1 0 1,0 7-273,0 3 1,-6 2 0,-3 8-24,-4-1 0,-1 0 0,0 0 0,-1 1 112,-4-1 0,-3-2 0,-6-1 75,0-1 0,-2-7 1,-1 3-1,-2-1 7,1 0 0,2 0 0,2-7-180,0-3 1,6-3 0,3-6-1,4 0-7,1 0 0,5 0 0,2-1 0,5 1 150,3 0 0,1 0 0,-5 1 0,-1 2 256,1 2 1,1 5 0,3 0-131,-1 2 1,-5 4-1,-1 2 1,0 6-435,0 2 0,-5-2-807,2-1 1000,-4 1 1,-7 4-1,-2 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13891 12084 15523,'8'-10'-3332,"-2"1"3272,1-2 1,-6 3 136,4-1 1,-3 4 74,-2-5-285,0 7 207,0-3-13,0 6 474,0 0-375,6 0 229,-4 0-231,10 6 1,-4-4 0,6 3-30,0-4 1,-4-1 0,-1 0 0,4 0 41,4 0 0,1 0 1,6-1-1,1-3 19,2 0 0,1-3 0,2 4 1,2-2-14,1 2 0,6-3 0,-2 1 1,-1 2-138,-3 1 1,2 2 0,0 0 0,-1 0 0,1 0-9,-3 0 0,-4 0 0,-2 0 0,-3 0-12,3 0 0,-4 0 1,0 0-1,0 0 39,0 0 0,-3 0 1,5 0-1,-1 0 18,-1 0 1,1 0 0,-6 0-32,2 0 1,5 0 0,-4 0 0,1 0-5,-1 0 0,4 0 0,-4-1 0,1-2 11,0-2 0,4 0 0,-3 5 1,2 0 8,-1 0 1,1 0 0,4-1 0,1-3-1,-1 0 23,1 1 1,-1 1 0,1 0 0,-1-1-15,0-1 0,6-3 0,-1 4 0,-2-3 44,-1-2 1,-1 5 0,-1-4 0,1 3-10,-1-1 0,1-1 0,-3 2 0,-2 0-62,-5 1 1,-3 1-1,-2 2 1,0 0 25,1 0 0,-6 0 1,1 0-14,1 0 0,1 0 1,2 0-7,1 0 1,-6 0 0,1 0 9,1 0 1,-3 0-1,1 0 1,2 0 53,2 0 1,1 0-1,0 0 1,0 0-94,1 0 0,-1 0 0,0-2 1,0-1-85,0-2 1,1 1-118,-1 4 1,-5 0 0,-1-2-1117,-1-3 0,-1 4 1280,-1-4 0,3 10 0,6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22692 8146 7942,'-22'-14'454,"1"4"-132,7 1 1,5 6 0,2-2-144,6 3 0,4 4 1,13 1-1,3 2 1,4-2 715,4-1 0,8 2 0,4 1 1,7-2-390,6-1 0,5-2 1,5 0-1,4 0 0,7 0-213,7 0 1,1-2 0,-37 1 0,0-1-323,-2 0 1,-1-1 0,1 1 0,-1 0 0,37 2 0,-6 0 0,-10 0 0,-13 0-852,-10 0 0,-5 0-551,-11 0 0,-10 6 0,-15 2 403,-10 0 0,-7 3 0,-6-5 1028,1 2 0,-6 1 0,-6 6 0</inkml:trace>
  <inkml:trace contextRef="#ctx0" brushRef="#br0">23033 8032 7993,'-14'-8'550,"0"-3"0,-2 7-122,-3 0 1,2 3 0,-7 2 0,-1 4-350,-2 5 0,-10 4 0,-5 5 1,-9 5-14,-4 2 1,-3-2-1,-3 0 1,-2 1-1,-1 2 1,11 0 0,6-4 0,11-4-79,6-3 1,12-3 0,6-2 0,5-3-124,9-2 1,11 0 0,12-2 0,8 2 0,8 2-101,5 3 0,9 0 0,2 2 1,8-1-223,4 4 0,2 1 0,-1-1 457,-4 3 0,4 3 0,-5 7 0</inkml:trace>
  <inkml:trace contextRef="#ctx0" brushRef="#br0">14574 5957 6209,'-8'-10'1696,"3"1"-1588,3 6 1,4-4-1,4 7 19,9 0 0,2 0 1,10 0-1,4 0 1,7 0-38,11 0 0,5 0 0,17 0 0,6 0 1,-35 0-1,0-1 0,2-1 0,1 1-42,-1-1 1,2-1 0,1-2-1,0 0 1,-1 2 0,0 0-1,-1 0 1,0 0-18,-1 0 0,-1-1 0,-1 0 1,-2-1-1,31 0 0,-1 0-85,-4-1 0,0 4 1,-10-2-1,-9 2-152,-6 2 1,-9-5 0,1 1 0,-3 1-250,-2 1 1,-5 2-1,-4 0-638,-4 0 357,0 0 736,-8 0 0,-13-6 0,-10-2 0</inkml:trace>
  <inkml:trace contextRef="#ctx0" brushRef="#br0">14943 5843 8139,'0'-14'23,"0"4"0,0 1 145,0-2 0,0 3-83,0-2 1,-6 7-1,-5-2 1,-5 4-90,-3 1 0,-6 6 0,1 4 1,-4 2-1,-4 3-22,-1-1 1,-2 0 0,4 0 0,-4 0-37,-1 1 1,6-1 0,0-2 0,6 0 62,3-3 1,2-4 0,7 4-116,2 2 0,5-4 1,12-3 81,7-2 0,0-1 0,7 3 1,-1 0 12,4 0 1,4 2 0,4-1-1,1-1-17,-1 3 0,-2-1 0,-2 5 1,1-3-1,-1 0-54,1 0 1,-3 0 0,0 3 0,-4-2-97,-2 2 1,-1-3 0,-6 2-347,-4 1 277,4-5 0,-13 5 255,0-6 0,-2-2 0,-7-8 0,-2-4 0,3-4 0,0-1 0,0 0 117,0-1 0,4 1 1,-4 0-1,0 0 1,1-2 112,1-3 1,-3 3-1,4-3 1,0 3-67,-1 2 1,4-2 0,-4-1 0,1-2 42,1 2 0,-1 6 1,5 1-70,0-1 0,0-1-359,0-3 211,0 7 1,0 4 0,1 7 0,3 3-59,0 2 0,1 2 1,-3 2-1,1-1 13,1-1 1,1-1-1,-3 5 1,1 1-29,2-1 0,-1 0 0,-2 0 0,1 0-31,2 1 0,0-1 0,-5 0 0,0 0-98,0 1 1,1-6 0,2 1 0,2 1 211,-2 1 0,-1 2 0,4 1 0,2-1 0</inkml:trace>
  <inkml:trace contextRef="#ctx0" brushRef="#br0">14872 5886 8091,'-8'-7'-605,"-4"6"639,4-12 1,-6 11 0,-1-1 45,1 6 1,-5 1 0,0 4 0,0-1-50,-1 1 1,2 2 0,-4 2 0,2 0 13,2-3 0,-2-4 0,1 4 1,1 1-29,3-2 1,5-1-81,1-2 46,6-3 0,-2 4 1,10-6-1,4 0 3,4 0 0,6-1 0,1-3 1,2 0 10,4 0 0,-4-2 0,1 0 0,3 0 0,0-2 73,3 0 0,-5 5 0,-2-4 1,0 3 89,0-1 0,-5-5 1,2 6-130,-3 0 0,-11 3-144,-10 1 0,-4 1 0,-15 4 0,-3 3-36,-5 0 0,2 5 0,-3-4 0,3 4 54,2 1 1,1-5-1,2-1 1,3 0-5,1 0 1,2-3 117,5 4 0,8-6 13,6 2 0,6-3 1,8-2-1,2 0 2,3 0 1,-2-5-1,5 0 1,0 1-16,1-3 0,-1 6 0,3-4 0,-3 3 16,-1 2 0,-2 0 0,-5-1 0,0-2 62,0-2-138,0 0 0,-9 7-36,-10 2 1,-2-2 0,-14 4-1,2-1 63,0 0 0,0 4 1,5-4-1,0-2 0,1 0 70,4 2-40,-4-3 0,13 4-59,0-6 1,6 0 0,10 0 0,1 0-193,2 0 0,7 0 0,-4 0 1,1 0 234,1 0 0,0 6 0,4 2 0</inkml:trace>
  <inkml:trace contextRef="#ctx0" brushRef="#br0">8474 8629 8145,'19'-9'0,"2"1"0,1 0-760,3 0 835,8 5 1,4-3 0,8 4-1,8-1 1,8-2 0,7 2-1,5 2 1,-21-1 0,8 0-1,1 0 1,8-2 0,5 1-1,-12 0 1,5-1 0,3 0-1,3 1 1,1-1 0,-2 1-1,4 1 1,1-1 0,1 0-1,1 1 1,0 0 0,-7 0-1,2 0 1,0 1 0,1 0-1,0 0 1,-1 0 0,-1 1-1,8 0 1,0 0 0,0 0-1,-1 1 1,-2-1 0,-1 0 77,5 1 1,-1-1 0,-1 0-1,-3 0 1,-3-1-102,3 1 0,-1 0 1,-6-2-1,-9 0-58,2-5 1,-12-1 0,1 1 0,-54 0 0,-26 2 0,-23 1 0,-4 1 0,-4-1 0,-2 1 0,-4 0 0,-12-2 0,6 2 0,-6 0 0,-4 0 0,4 0 0,-4 0 0,0 0 0,2 1 0,10 0 0,1 0 0,2 1 0,2-1 0,-7 1 0,2 1 0,5 0 0,-5 1 0,2 1 0,-9 2 0,-5 0 0,9-1 0,-4 1 0,-4 0 0,9 0 0,-2-1-1,-2 1 1,0-1 0,-1 0 0,-2 0 0,2 0 0,4-1 0,-4 1 0,3-1 0,6 0 0,-3-1 0,7-1 0,21 0 0,2 0 0,-39-1 0,7-3 0,8-2 0,12 0 0,8-2 0,6 2 0,2-4 0,1 1 0,3-4-160,12 2 1,10 6 0,17 0 215,7 4 0,28 5 0,12 3 0,8-1 1,3 1-1,3-1 0,-1-1 0,-3-2 1,-1 0-1,-7-1 0,0-1 0,1 1 1,1-1-1,5 2 0,1-1 0,4 0 0,1-1 1,4 0-1,1 0 0,4-1 0,0 1 1,-23 0-1,1 0 0,-1 1 0,3-1 1,0 1-1,2-1 0,9 1 0,2-1 0,2-1 1,-11 1-1,2-1 0,1 1 0,1-1 1,7 0-1,1 0 0,0 0 0,-2 0 1,-6 0-1,0 0 0,-2 0 0,-3 0 1,7 0-1,-2 0 0,-5 0 0,7 0 0,-4 0 1,-10 0-1,-2 0 0,-4 0 0,-1 0 1,-4 0-1,-1 0 0,34 0 0,-10 0 1,-9 0-1,-8 0 0,-5 2 0,-2 1 0,-6 1 1,-8 0-1,-7-3 0,-5-1 0,-2 0 1,0 0-1,0 0 0,0 0-621,1 0 570,-7 0 0,-8-6 0,-8-2 0</inkml:trace>
  <inkml:trace contextRef="#ctx0" brushRef="#br0">8631 8658 7827,'-23'-8'51,"3"-3"1,6 5 278,0-2 1,4 4-77,1 0 1,7 2 0,2 2-16,8 0 0,6 0 0,5 0 0,6 0 1,7 0-14,6 0 1,14 0 0,8 0 0,6 0-178,7 0 1,-32-2-1,0-1 1,2 1 0,1 0-1,4-1 1,0 1-80,3-1 0,1 0 0,5 1 0,1 0 0,-1-1 0,-1-1 0,-1 0 0,0 1-104,-2 2 0,0-1 0,-2-1 0,-1 0 1,1 0-1,-1 1 0,1 0 0,-1 1 96,0 0 1,0 0-1,-2 1 1,0 0-1,-4 0 1,-1 0 0,2 0-1,0 0 78,2 0 1,1 0 0,2 0 0,1 0 0,-1 0-1,0 0 1,-3 1 0,0 0 0,-1 0 0,0 1-18,-1 0 0,0 1 1,1 1-1,0 1 1,-3-2-1,1-1 0,-1 0 1,0 1 38,0 0 0,-2 0 0,35-1 1,1 2-1,-2-2-2,-4-2 1,1 0-1,-8 0 1,0 0-84,4 0 0,0-2 0,-1-1 0,-6-3-63,-2-2 0,-7 3 1,-2-4-1,-1-1 9,-3 2 0,-8 2 0,-6 6 1,-6 0-75,-2 0 1,-6-5 0,0 1-352,-2 0-354,-8 3 856,-16 1 0,-6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7962 7990 9098,'-14'-5'0,"2"-1"0,0-1 0,5-1 586,0 0 1,4 5 0,9-1-142,9 2 0,0 2 0,11 0-194,4 0 1,0-5 0,8 1 0,3 0 0,3 3 0,3 1 0,1 0 44,1 0 1,1 0 0,7 0 0,0-2 0,-2-1 0,-3-2-1,-4 2 1,-2 2 0,-2 1 64,-1 0 1,-6 0-1,-11 0 1,-6-2 138,-4-3-1107,8 4 1,-15-6 0,7 7 0,-8 2 0,-8 3 606,-2 4 0,1 4 0,1 1 0</inkml:trace>
  <inkml:trace contextRef="#ctx0" brushRef="#br0">14787 6867 7815,'0'-8'429,"0"0"0,1 5 203,4-2 1,5 0 0,9 5 0,6 0-133,7 0 0,1 0 0,9 0 0,9 0-16,7 0 1,9 0 0,7 0 0,3 0 0,2 2-211,-38 0 1,0 0 0,1-1 0,-1 0-1,0 1 1,0 1 0,38-2-15,-2-1 0,-9 0 0,-11 0 0,-8 2-52,-5 3 1,-3-4 0,-3 4-1,-5-3-129,-3-2-184,-8 6 1,4-5-183,-7 4 1,0 1-301,-5-1 1,-5 0-397,1-5 159,-7 0-1555,3 0 262,-6 0 1238,-6 0 1,4 2-670,-2 2 1548,2-2 0,-4 10 0,-2-4 0</inkml:trace>
  <inkml:trace contextRef="#ctx0" brushRef="#br0">11815 6994 8316,'0'-14'15,"-6"0"1,4 5 0,-2-1 202,2-1 1,1 0 0,-3 0 0,-2 3 0,-2 0 84,-3 0 0,-1 0 0,-3-1 0,1 3 0,0 1-30,0 0 0,-5-4 1,-2 2-1,-1 1-119,-3 0 1,-2-4-1,-3 5 1,-2 1 235,-1-3-336,-6 6 0,7-7 0,-6 5 0,0-2-11,2 2 1,-5 1 0,3 2 0,-3 0 36,-2 0 0,0 2 0,-1 3 0,-2 4 33,-1 4 0,0 2 0,4 3 1,0 2-60,1 2 1,4-3 0,1 5 0,3 1 11,2 2 1,2 2 0,2-1 0,-1 2 51,1 3 0,1-1 1,2 4 62,1-1-89,7 4 1,-10-1 0,5 8 130,-1 2-96,-3-1 1,10 0 0,-5 2 204,1 2-246,4 1 0,-6 0 0,4-1 178,0-2-221,-1 4 1,6-4 0,2 3 0,3-4 4,2-4 0,-4 0 0,5 2-2,2 1-17,2 1 1,2-10 0,4-2-14,4-1 64,4 4 1,3-4 0,1 3 0,4-5 103,1-3 0,2-1 0,6 1 0,3 0 17,5-2 0,-2 2 0,4-9 0,2-1-16,4 1 1,8 1 0,-4-6-1,2-4-63,1 1 0,-3-7 0,4-1-55,-2-3-173,-6-2 1,7 0 0,-5-2 8,-2-3 0,-2-3 0,-1-6 0,-2 0-79,-3 0 1,3-2-1,-5-2 1,2-2 52,0-2 1,-2 3 0,2-5 89,-5-1 0,-3 3 0,0-2 0,0-1 88,-1-2 1,2-1 0,-9-2 0,2-2-5,0-1 1,-2-7 0,3 2-1,-1-3-74,1-1 1,-3-3 0,2-2 0,0-5-99,-2-3 1,3-1 0,-4 3 0,-1 1 18,1-2 1,1-6 0,-6 0 0,-4 3-6,1 3 1,-7 8 0,-1-3 0,-3 2-17,-2 0 1,-2-1 0,-3 7-130,-4 3 69,-4-3 0,-3 5 0,-1-5-131,-2 3 0,-11 3 1,0 7-198,-5-1 1,-3 1 0,-4 1-1,-3 3-669,-2 5 1,3 8 1179,-4 2 0,-2 6 0,-1-4 0</inkml:trace>
  <inkml:trace contextRef="#ctx0" brushRef="#br0">8915 7705 8144,'-6'-14'164,"-1"0"0,-4 0 1792,2-1-1476,6 1 0,3 6 1,9 4-289,4 2 1,7 4-1,4 2 1,3 6-77,1 2 0,2 1 0,2-2 1,3 0-1,3 3-69,6 4 0,0 1 1,7-5-1,-1 0-50,1 0 0,2 5 0,6 0 0,-1-3 4,-2-5 1,-9 2 0,0-4 0,-2 2-1,-4 0-152,-3-1 1,-8-7-1,-8 3-298,-2 1 1,-6-6-1,-4 6-759,1-1 1,-5-3-1185,-1 7 1697,-3-7 695,-9 3 0,-1 0 0,-6 2 0</inkml:trace>
  <inkml:trace contextRef="#ctx0" brushRef="#br0">9711 7776 8144,'-8'-6'-195,"4"-3"687,2-4 482,2-1 0,0 4-597,0 1 1,2 7 0,2 1-174,6 4 0,-2 8 0,1-2 1,2 6-53,2 3 0,6 0 1,0 4-1,0 0-128,1 0 0,-2-3 1,4 5-1,0 0 84,0-2 1,-5 0 0,4-5 0,-2 2 54,0-2 1,-2-1 0,-6-2 80,-1 1 0,-9-7-147,-1-4 0,-6-2 0,-10-2 1,-3 2-353,-5 2 0,-2-2 0,-3 3 0,1-4-386,-1-1 0,1 5 0,1 0 0,2-1 641,1 3 0,0 1 0,-4 6 0</inkml:trace>
  <inkml:trace contextRef="#ctx0" brushRef="#br0">12882 6625 8108,'0'-14'-2,"0"-1"536,0 8-306,0-6 1,-2 11 0,-3-2-31,-4 2 1,-5 8 0,-4 4 0,-2 4-69,-2 5 1,-8 3 0,-7 7 0,-2-1-85,-4 0 0,4 1 0,-10 1 1,0 1-32,-3 3 0,-2-1 0,2-5 0,4-1-97,4-3 1,0 1 0,0-6 0,1-2-170,7-1 1,6-2 0,6-1 0,5-4-168,3-4 0,2 2-393,0-3 0,7 1 811,7-5 0,7 0 0,7 0 0</inkml:trace>
  <inkml:trace contextRef="#ctx0" brushRef="#br0">12228 6867 8206,'0'-10'653,"0"1"-412,0 5 1,-2-7 117,-3 7 1,2 0-1,-6 9-224,-2 5 0,-4 2 0,-3 4 0,-6 3 0,-3 5 3,-1 3 0,-2 1 0,-2 2-77,-1 3 0,-2-3 0,3 3 0,-1-3 37,2-1 1,2-7 0,5-3 0,6-3 0,2-2 167,2 0 1,7-6-123,7-3 1,7-4 0,8-1-1,6 0 106,7 0 0,2 0 0,10 0 0,2-1-213,4-4 0,6 3 0,-4-4 0,-2 1-166,-2 1 0,-2-6 0,0 4 1,-5 0-3102,-3-1 3230,-11 3 0,-15 10 0,-9 2 0</inkml:trace>
  <inkml:trace contextRef="#ctx0" brushRef="#br0">14417 8004 8154,'0'-14'-104,"0"-1"0,0 6 0,0-1 0,2 1 229,3 1 1,7 2 0,9 6 0,2 0-1,7 0 140,7 0 1,10 0 0,5 0-1,5 1 1,5 2 0,6 2 43,6-2 1,-6 4 0,1-3 0,-2 0-122,-2-3 1,-9-1 0,1 0 0,-5 0-220,-7 0 1,-12 0-1,-5-1 1,-7-3-3,-5 0 1,-10-1-89,-6 5 0,-6 0 1,-10 0-1,-3 0-29,-5 0 0,-4 0 0,-6 0 1,-3-2-50,-4-2 1,-2 2-1,-1-3 1,-2 4 76,-2 1 0,-5 0 1,2 0-1,1 0 1,2 0 43,4 0 0,1 4 0,2 1 1,3 0 93,5 1 1,9-4 0,6 4 15,2 1 0,9-6 1,7 4-1,10-4 115,7-1 1,5 0 0,8 0 0,4 0-38,3 0 1,5 0 0,2 0 0,3 0 38,5 0 1,4 0 0,-1 0 0,0-1 55,2-4 0,-3 4 1,6-4-1,-7 2-79,-5-2 0,-5 3 0,-6-2 0,-5 2-86,-7 2 0,-12 0 0,-15 0-49,-10 0 0,-10 0 1,-13 0-1,-8 0-328,-7 0 0,-12 0 0,-4 0 0,-5 2-13,-5 2 0,2-2 1,-5 4-1,0-1 236,0 0 1,1 4-1,2-4 1,13-2 491,13-1-285,9-2 0,33 0 0,12 0 0,17-2 43,11-3 1,4 4 0,8-4 0,3 3-1,6 1 146,2-4 1,8 4-1,3-4 1,2 2-86,-1-2 0,2 3 0,-2-2 1,2 2-1,1 0-4,-4-2 1,-6 2-1,-13-3 1,-9 4-131,-6 1 1,-19 0-294,-13 0 0,-21 1 0,-23 2 0,-10 2-71,-6-2 0,-14 1 1,-2-1-1,34 0 0,0 0 115,-3 1 0,0 0 0,-1-2 0,1-1 0,-3 2 0,1 0 0,1 0 1,2-1 141,0 0 1,1 1 0,-30 2 0,10-5 164,12 0 1,25 0 0,22 0 0,17 0 48,14 0 0,14 0 0,11 0 0,5-2-95,5-3 1,4 2 0,10-5 0,-36 4 0,0 0-198,2 0 1,0 0 0,1 3 0,1-1 0,1-1 0,0 0 0,3 0-1,0 1-59,3 0 1,1 0-1,1-4 1,1 0-1,3 2 1,0 1-1</inkml:trace>
  <inkml:trace contextRef="#ctx0" brushRef="#br0">6697 13065 9579,'-9'-5'-1216,"-1"0"-265,-1 2 1589,5-5-62,-1 7 87,1-6 285,4 7-9,-4 0-221,6 0 0,2 0-53,2 0 1,0 0 0,5 0-38,2 0 0,2 0 1,3 0-42,3 0 0,-4 0 0,6 2 0,-1 1 1,4 2 0,3 0 0,1-5 1,2 0-38,4 0 1,2 0 0,7 0 0,-1 0-12,1 0 0,1 0 1,2 0-1,1 0 1,-1 0 0,-2 0 0,-1 0 1,1 0-16,4 0 1,-4 0 0,3 0 7,-3 0 1,-1 0-1,0 0 1,-1-2 0,1-1-11,0-2 0,-7 0 0,-1 5 0,-2 0 8,0 0 0,2 0 0,-3 2 0,1 1-4,-2 2 0,4 0 0,0-5 0,1 1-2,4 4 0,-4-3 0,0 2 0,1-2 2,-1-2 0,2 0 0,3 0 0,-3 0 9,-5 0 1,2 1-1,-2 3 4,-1 0 29,4 1 1,-6-5 0,3 0-35,-3 0 0,0 2 1,3 1-1,4 2-2,-1-2 0,3-2 0,-4-1-8,2 0 1,0 0-1,6 0 1,0 0 12,-1 0 1,1 0 0,0 0 0,1 0-4,3 0 1,-2-4 0,2-1 0,-3 2 16,-1 1 0,0 2 0,-1 0 1,-1 0-1,-1 0-12,-2 0 1,-7 0 0,4 0-9,0 0 0,-5 0 1,3 0-1,-1 0 21,1 0 1,-2 5 0,6 0 0,-3-2 23,-2-2 1,-2-1-1,0 0 1,2 0-24,1 0 0,0 0 1,-5 0-1,2 0-12,4 0 1,-4 0 0,3 0-12,-3 0 0,3 0 1,2 0-27,1 0 1,0 0 0,2 0 0,-3 0 5,0 0 1,-4 0-1,7 2 1,2 1 11,1 2 0,-3 0 0,-2-4 0,1 2 56,-1 2 1,2 0 0,4-5 2,1 0 0,0 0 1,-1 0-1,3 0 33,2 0-62,-3 6 1,7-4 0,-5 2 38,1-2-19,0-2 1,-4 0 0,0 0-29,-1 0 1,1 0-1,0 2 1,-1 1-23,1 1 0,-2 1 0,-1-5 0,-3 0-6,3 0 1,-4 0 0,1 0-1,-3 0 18,-2 0 1,0 0 0,-1 0 0,4 0 22,1 0 1,-3 0 0,5 0 8,2 0 1,1 0 0,3 0 0,2 0-6,1 0 1,1-5 0,-6 1 0,3 1 9,2 1 1,-3 2 0,4 0 0,-4 0 9,-2 0 1,1 0 0,0 0-9,-1 0 0,1-2 0,0-1-11,-1-2 1,-4 1 0,0 4 0,0 0 17,-2 0 1,4 0-1,-7 0 1,-1 0 41,-2 0 0,3 0 0,2-2 1,-1-1-33,1-2 1,0 1-1,-3 4 1,1 0-17,-2 0 0,-2-2 1,-4-1 61,-1-2-46,-7 0 1,4 5-1,-7 0 9,0 0 1,0-4 0,1-1-24,-1 2 1,-5 1 0,1 2-1,-1-1 74,-1-4 0,5 3-20,-4-3 0,4 2-51,1-1-3,0 2 0,-4-4-7,-1 6-378,-6 0-405,4 0 0,-9 0 0,-3 0-516,-4 0 0,-4 1 1258,-1 4 0,-6 3 0,-3 6 0</inkml:trace>
  <inkml:trace contextRef="#ctx0" brushRef="#br0">14616 8018 8217,'0'-9'-1742,"2"1"1788,3 1 1,2-2-1,8 4 1,-1 2 0,2 1 97,3 2 0,3 0 0,8 2 0,5 1 0,6 3-31,4 2 1,3-4 0,-4 2 0,2-1-1,3-1-2,1-1 0,-4-1 0,0-2 0,-6 0-32,-7 0 0,-3 0 0,-3 0-191,-4 0 1,-5 0 66,-14 0 1,-7 0 0,-14 0-1,-5 0-33,-5 0 0,0-5 1,-11 1-1,-1 0 2,-2 3 1,-4-4-1,0 0 21,-3 2 1,-4 2-1,5 1 1,1 0 15,2 0 1,1 0-1,0 0 1,4 0 33,6 0 0,1 0 0,13 0 0,3 1-17,5 4 0,2-3 1,9 2 15,6-2 1,7-1-1,6 3 1,4 0 72,4-1 0,8-1 0,4-2 1,7 0-1,8 0 4,6 0 1,0 0-1,5 0 1,1 0 27,4 0 1,-2 0 0,7 0-1,-4 0 125,-4 0 1,-7 0 0,-11 0-50,-7 0 1,-19-5-238,-14 1 0,-17-1 0,-27 5 0,-7 0-222,-9 0 0,-10 0 1,-7 0 123,-7 0 0,3 0 0,-3 0 0,6 0 65,3 0 0,10 0 1,1 0-1,6 0 94,8 0-54,11 0 0,24 0 0,17 0 0,14 0 55,11 0 0,12-6 0,2-2 0</inkml:trace>
  <inkml:trace contextRef="#ctx0" brushRef="#br0">13934 8530 7642,'0'-8'-73,"0"2"108,-6 6 0,-2 0 1,-7 0-1,1 0 0,0 0-13,0 0 1,0 0 0,-1 1-1,1 2-41,0 2 0,-5 6 0,0-3 1,0 2-1,-2-1-8,-2 2 1,1 2 0,-2 1 0,-1 0 3,-2 0 0,-6 1 0,-2 0 0,-1 3-28,-4 1 1,-1 0 0,-2-4 0,1 3-2,-1 1 1,-1 0-1,-2-5 1,-1 0 11,1 0 1,-3-1-1,1-2 1,3-1-5,0 1 0,3 1 1,-1 1 11,0-4 0,2 4 0,2-5 1,3 1 5,1 1 0,-2-7 0,7 3 0,4-1 45,-1 0 1,1 0 0,1-4 10,1 4 1,7-4 0,-2 4-1,5-2-13,4 2 1,-2-3-93,2 2-189,4 4 1,1-6 263,10 3 0,9-4 0,8-1 0</inkml:trace>
  <inkml:trace contextRef="#ctx0" brushRef="#br0">12697 8814 8325,'0'-14'-306,"0"0"228,0 6 0,-2 2 1,-2 6-1,-6 0 75,-3 0 1,-2 6 0,-4 3 0,-5 4 56,-3 1 0,-3 5 1,-3 2-1,-5 1 1,-3 3-30,-2 2 0,2-3 0,2-2 0,2-2 25,3-2 0,-4 2 0,6-1 0,5-3 18,7-5 1,4 0-1,3-5 68,4 2-118,3-5 0,12 4 0,3-7 0,4 0 30,1 0 0,2 0 0,3 0-70,5 0 1,4-5-1,5-1 1,5-1-238,3 1 0,7-3 1,-1 4-1,0 0 259,2-1 0,2 4 0,6-4 0</inkml:trace>
  <inkml:trace contextRef="#ctx0" brushRef="#br0">10593 9809 8479,'-15'-14'-251,"1"0"0,2 0 0,1-1 56,1 1 686,7 0-355,-3 6 0,12-3 0,5 6-74,6 2 1,7 2-1,9 1 1,7 0-1,4 0 41,3 0 1,12 0 0,-1 0 0,4 0-60,1 0 0,-1 0 0,-6 0 0,1 1-159,0 4 1,-13 3 0,-6 4 0,-9 0-282,-10-3 0,-2 0 0,-14 4 319,-4-3 1,-6-4 0,-8-6 0,-4 0 139,-5 0 0,-3 0 0,-3 0 0,-3 0 77,-5 0 0,2 0 0,-1 0 1,1 0 156,0 0 0,-2 0 1,-3 0-250,3 0 0,1 0 0,6-2 0,-2-1-33,1-2 1,4 1-1,4 4-126,5 0 9,9 0 0,17 0 0,12 0 0,6 0 56,3 0 0,6 0 0,0 0 0,3 0 0,1 0 67,-2 0 1,3 0-1,-5 0 1,-3-2-1,-1-3 0,-8 4 1,-3-4 39,-3 3 0,-10 2-17,-6 0 0,-12 0 0,-13 0 0,-7 0 46,-6 0 1,-3 0-1,-3 2 1,-2 1 77,-1 2 1,-1 0 0,5-5 0,2 0-135,3 0 0,5 0 1,10 0-1,4 0-228,3 0 1,10 0-1,7 0 1,12 0-1638,9 0 1831,17 0 0,12 6 0,14 2 0</inkml:trace>
  <inkml:trace contextRef="#ctx0" brushRef="#br0">22820 9781 8510,'0'-14'51,"0"-1"70,0 1 0,1 6 0,4 4 1,5 4 46,2 4 0,9 3 0,3 4 0,2-2 1,4 2-1,4 2 143,4 1 1,7-1 0,3-2 0,-2-2-137,-2 2 1,-6-4 0,-4-3-1,-2-2 76,-5-2 1,-13 0-264,0 0 0,-17-6 0,-6-2 0,-13-2-89,-10 1 1,-9-1 0,-8-2 0,-3 1 0,-5 3 27,-3 1 1,-6-2 0,2 4 0,1 2-161,0 1 1,1 2 0,7 0-1,5 0 211,7 0 0,8 2 0,13 3 128,8 4 1,9-1 0,15 0 0,9 0-1,7-2 97,8 1 1,8-3 0,10-4 0,5 0 4,5 0 1,-2 0-1,5 0 1,-1 0 132,1 0 1,-2 0 0,5-1-1,0-4-19,-5-4 1,-9 1 0,-8-2 0,-7 1-100,-5 1 1,-15-5-1,-8 4-117,-8-4 1,-8 4 0,-16 1-1,-7 0-311,-8 0 0,-12 5 0,-5-2 0,-9 3-257,-9 2 1,0 0 0,-5 0 0,5 0 127,5 0 1,-2 2-1,8 1 1,6 3 159,10 2 1,15 2-1,15 4 108,8 0 1,12-1 0,8-2 0,8-3 170,5-2 1,3 0 0,3-2-1,5 0 135,3 0 1,2-3 0,0-1-1,1 0-35,3 0 1,-2 0 0,2-1 0,-3-3 72,-1 0 0,1-6 1,0 4-1,0-2-116,-2-3 0,-11 3 0,-2 0 0,-10 0-107,-8 0 1,-8 4-1,-14-4-303,-13 1 0,-11 3 0,-14 4 0,-8 0-92,-7 0 1,-6 0 0,-3 0 0,1 0 109,1 0 0,-2 0 0,13 0 0,5 1 158,6 4 1,12-2-1,9 5 1,9 0 92,8 0 0,6 0 0,12 1 0,5-3 56,6 1 0,8-6 0,1 4 1,6-3 115,4-2 0,5 0 0,6 0 0,-2 0-33,-2 0 1,-1 0 0,1 0 0,3-2-5,5-3 1,-3 4 0,-1-6 0,-4 3 0,-1-1 36,-1 2 1,-7 0 0,-7 0-247,-7-2 1,-15 0 0,-11 5 0,-13 0-155,-12 0 0,-12 0 1,-8 0-1,-4 0-75,-4 0 0,-7 5 1,3 0-1,2-1 95,2 3 0,3-4 1,4 5-1,8-2 169,9-3 1,10 3-1,5 1 72,3 1 1,10-5 0,6 3-1,9-1 84,9 0 1,-1-1 0,8-4 0,4 0 54,2 0 0,7 0 0,-1 0 1,1 0-99,1 0 0,5 0 0,-6 0 1,3 0 53,2 0 1,3-1 0,-2-2 0,-5-2-50,-2 2 1,-4 1 0,-6 2-1,-5-1-41,-8-4 1,-4 3 0,-15-3-195,-11 4 0,-11 1 1,-11 0-1,-9 0-125,-7 0 1,-9 0-1,-3 0 1,-2 0 41,1 0 0,4 0 1,8 0-1,3 0 279,4 0 0,17 0 1,7 0-34,7 0 0,10 0 0,7 1 0,10 3 1,9 0 52,9 0 1,7-3 0,9-1 0,2 0 0,3 0-245,2 0 1,2 0 0,7 0 0,4 0-368,0 0 0,3 0 0,4 0 0,-2 0 530,-2 0 0,-4 6 0,-6 2 0</inkml:trace>
  <inkml:trace contextRef="#ctx0" brushRef="#br0">23630 8999 21037,'-14'-21'-1284,"5"4"0,-1-5 1,-1 0-1,-2 1 1,-2 1 1162,-4 2 0,-5 3 1,-9 0-1,-5 3 185,-3 2 0,-10-1 1,-4 6-1,-7 2 1,-2 2 102,-4 1 0,3 6 0,-1 5 1,-2 6-128,-2 7 1,32-8-1,0 1 1,1 2 0,0 0-1,1 1 1,1 1 10,-33 22 0,10 6 1,-1 3-1,9 3-15,5 2 0,7 0 1,16 0-1,7 1-303,3 4 1,11-4-1,2 4 1,14-5 209,12-5 0,9-1 0,11-6 88,5 3 1,10-6-1,6-5 1,5-2-26,-36-19 0,1-1 0,3 0 0,-1-1 0,36 9 0,-2-5-32,-1-7 1,-4-5-1,-2-8 1,-7-4-2,-7-8 1,-4-2 0,-8-8 0,-1-2-58,-2-6 0,-3-4 0,-1-9 1,-4-2-31,2-5 1,-8-5 0,4-5 81,-1-4 1,-8-2-1,-5 0 1,-8 2 0,-6 0 48,-4 1 0,-17-3 1,-12 8-1,-8 3 70,-7 3 1,-7 10 0,-8 0 0,-2 6-64,-3 3 0,5 2 1,3 6-1,5 5 2,3 8 1,1 6 0,-3 11-1,4 8-62,1 13 1,0 11-1,0 14 17,-8 7 0,29-24 1,-1 1-1,-2 4 1,1 2-43,0 1 1,1 1 0,4-2-1,1 1 1,2 0 0,2 0-1,2 0 1,2 1-35,2-2 1,3 1 0,-2 35 0,13-10 0,11-8 123,12-8 0,7-5 0,14-4 0,3-6 99,5-5 0,4-10 0,2-2 0,4-6 1,2-6 152,1-3 0,0-6 0,-5-5 0,3-12-154,2-9 0,-7-1 0,-1-7 0,-8-3-156,-4-5 1,-3-6 0,-1-10 0,-3-2-208,-5-1 1,-9-3-1,-7 5 1,-6 0 36,-6-1 1,-13 9-1,-11 8 1,-14 4 179,-11 5 1,-13 5-1,-9 9 1,-5 7 1,-5 6 1,-3 0 0,36 8-1,1 3 1,-1 0 0,0 1-156,0 2 1,1 2 0,2 5 0,1 4-1,1 1 1,0 1-35,1 3 0,1 2-2173,-28 25 2379,31-13 0,2 3 0,2 0 0,2 1 0,-1 6 0,2 2 0,1 2 0,2 1 0,3 3 0</inkml:trace>
  <inkml:trace contextRef="#ctx0" brushRef="#br0">27057 7620 8425,'-51'-14'5,"5"-5"0,7 0 0,1 3 0,6 5 0,7 5 110,5-1 1,1 6-199,4-4 0,9 3 0,6 2 116,8 0 1,13 5-1,7 0 1,10 0 223,8 1-229,11-4 1,7 9 0,9-7 31,3 0-165,3-3 1,-36 0-1,1 0 1,1 0-1,0 1 162,2 0 0,1 1 0,0-1 0,0 0 0,0-1 0,-1-2 0,-3 1 0,0 0 0,37 0 41,-10 0 1,-11 0-1,-17 0-142,-15 0 1,-23 0 0,-16 0 0,-15 0 82,-10 0 0,-13-1 0,-9-2 0,-12-2-66,-9 2 0,35 2 0,0 0 0,-1 1 1,0 0-1,0 0 0,0 0 4,-1 0 1,0 0 0,0 2 0,-1 1 0,-3 0 0,0 0 0,1 0 0,0 1 17,2-2 1,-1 2-1,3 1 1,0-1-1,-34 3 1,12-1 235,13 0-183,5 5 0,38-9 1,8 3-1,17-4-15,14-1 1,4 0-1,11 0 1,5 0 0,9 0-25,10 0 0,1-1 1,-29-1-1,2 0 1,0 0-1,0 0-1,1 0 1,0 1-1,2-2 1,1-1-1,0 1 1,1 0 0,2 0-1,-1 0 114,-1-1 1,0 1-1,-5 0 1,0 0 0,33 0-1,-8-2-126,-9 2 1,-24 1-48,-23 2 1,-24 0 0,-31 2 0,-11 1 24,-14 2 0,-9 1 0,34-4 0,-2-1 30,-2 2 0,-1-1 0,0 1 1,0-1-1,-2-1 0,-1-1 1,0 2-1,0 0-13,-2 0 0,1 0 0,-2 1 0,-1-1 0,2-2 0,0 0 0,3 0 0,1 0 250,5 0 1,2 0 0,-21 0 0,23 0-53,15 0 1,19 0 0,16-2 0,20-1 0,23-3-328,17-2 1,-23 6 0,3-1-1,8-1 1,2-1 0,7 0-1,2 0-197,7 1 1,1 0 0,-20 2-1,0-1 1,2 1 334,6 0 0,0 0 0,1 1 0,0-1 0,0-1 0,1 0 0,3-2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24384 1336 8106,'0'-22'229,"0"0"0,0 5 1509,0-2-1490,0 0 1,0 5 0,0-1-1,0 1 1,0 0 475,0 0 0,0 0 0,-2 1-311,-2 3 1,-6 4 0,-9 8-1,-5 2 1,-4 9-94,-5 9 1,-8 5-1,-8 16 1,0 6-1,0 4 71,3 4 1,8 5 0,5 1 0,6-1-204,8-4 1,6-6-1,17-14 1,5-5-105,10-3 0,13-8 0,7-4 0,5-7-405,4-6 0,10-5 0,1-7 0,2-5-781,2-6 0,-1-7 0,-3 1 1,1-4 1101,1-5 0,7-4 0,-3-5 0</inkml:trace>
  <inkml:trace contextRef="#ctx0" brushRef="#br0">25379 1251 7918,'-14'-14'1727,"0"-5"-1608,-1 0 1,3 0-1,1 5 1,3 0 0,0 1 470,0 3 0,-1-1 0,-6 7 0,1 0 415,0 3-826,-7 1 0,-1 0 0,-6 1 0,-2 3 48,-3 0 0,3 9 0,-4 0 0,4 4-256,2 0 0,6-1 1,5-2-1,5 2-164,8 3 1,2-3 0,4 4-1,2-1 7,6 0 0,10 5 0,7-3 0,7-1 163,2 1 1,2 2 0,4-2 0,1-1 129,0 1 0,-7 0 0,-3-4 0,-3 2 120,-1-2 1,-2 4 0,-4-2 0,-5-2-46,-7-1 0,-5-2 0,-9 0-79,-7 1 0,-1-1 0,-14-2 0,-3-1-113,-4-1 0,-6-5 0,3 3 0,1-2-506,-1-3 484,2-1-808,4-2 840,1 0 0,-16-17 0,-21-14 0,-12-9 0,-4-3 0,3 3 0,8 4 0,-1 1 0,1-1 0,-1 1 0,1-1 0,-1 1 0</inkml:trace>
  <inkml:trace contextRef="#ctx0" brushRef="#br0">24384 1336 8819,'0'-31'0,"0"4"0,0 5 473,0 4 1,0 3 0,0 0 0,0 1 0,0 0 0,0 0 0,0 0 1789,0-1-2076,0 7 1,-6 2-1,-6 6 1,-5 2-1,-7 2 1,-4 9-1,-7 8 1,-6 10-1,-6 9-2375,-4 9 2445,84-18 1,43 10 0,22 4 0,-2-4 0,-23-7 0,-46-15 0,-64-21 0,-42-17 0,-7 0 0,29 18 0,30 41 0,-36-32-1,-14-8 1,-1 2 0,15 13 0,36 47 0,8-4 0,10-9 0,9-8 0,9-8 95,10-3 0,13-8 0,7-4-708,7-7 0,1-5 0,9-7 0,4-6 0,1-5 0,2-7 0,-2-3 0,-1-4 0,0-2 355,1-5 0,7-4 0,-3-5 0</inkml:trace>
  <inkml:trace contextRef="#ctx0" brushRef="#br0">25379 1251 12208,'-14'-16'0,"0"-1"0,-1-2 0,3 2 0,1 1 0,3 2 0,0 1 0,0 2 0,-3 3 0,-2 2 0,-1 2 0,-2 3 0,-3 1 0,-4 0 0,-4 1 0,-3 3 0,-2 2 0,-1 3 0,1 6 0,2 2 315,2 0 1,6-1-1,5-2 1,5 2-1,8 2 1,2 1 0,4-1-1,2 1-1288,6 0 1013,9 7 1,8-9 0,8 5 0,1 0 0,3-1 0,2 1-1,2-2 1,-2 1 0,0 0 0,-1 1 0,-1 3 0,-6-1 0,-6-2-1,-9-5 1,-7-1 0,-7-2 0,-5 0 0,-7 1 0,-8-1 0,-6-2-1,-6-1 1,-6-3 0,0 0 0,-3-1 266,1-1 0,4-1-1217,-1-5 0,-14-2-2806,4-3 2373,10-3 1,28-6 0,12 0 0,7-2 774,8-3 1,17-3 0,6-6 0</inkml:trace>
  <inkml:trace contextRef="#ctx0" brushRef="#br0">23573 1550 8116,'-6'-15'92,"5"1"1,-4 0 0,5-2-1,8-1 211,11-2-268,15-6 1,31 9 0,-24 6-1,2 1-52,6 1 1,3 0 0,10-2-1,2-1 1,9 0 0,1 0-1,2-1 1,0 1 0,1-1 0,-1 2 91,0-1 1,0 1 0,-4-2-1,0 0 1,-1 2 0,0 0-1,-6 0 1,-1-1-93,-5 1 1,-2 0 0,-8 2 0,-2 1 0,23 0-1,-14 0-117,-11 4 0,-18 2 1,-20 2-1,-18 4 227,-19 4 0,-15 10 1,-22 5-1,28-10 0,-1 0 8,-5 3 0,-1 0 1,-4-2-1,-2 1 1,-5 3-1,-1 0 0,0 0 1,-1 0-33,0-1 0,0 0 0,2 1 1,2-1-1,3-3 0,1 1 1,3 1-1,1-1 289,4 0 1,1 0-1,-31 17 1,23-4-281,21-7 0,32-6 0,26-5 0,15-4-56,10 0 0,9-2 0,5-5 0,6 0-35,7 0 1,-38 0-1,1 0 1,-2 0 0,1 0-1,34 0-165,-7 0 0,-9 0 1,-10 0 159,-8 0 1,-23 1 0,-18 2 2,-13 2 1,-18 6 0,-1-1 0,-3 1-208,-2-2 0,-3 4 0,4-5 0,0 1-1200,4 1 1422,5-7 0,17 3 0,2-6 0</inkml:trace>
  <inkml:trace contextRef="#ctx0" brushRef="#br0">27597 1336 8067,'0'-14'50,"0"5"1,0-1-1,-2-1 1,-1-2 531,-1-1 0,-1 0 0,5 0 729,0 0-642,-6-1 1,2 1-284,-5 0 1,-1 6-1,-5 3 1,-4 4 1043,-5 1-1120,-3 0 0,-8 12 1,-3 9-1,-4 11 232,-6 10 1,9 7 0,-2 8-1,6 0-270,8 0 1,7-2-1,10-3 1,9-4-215,9-4 1,9-9-1,18-5 1,6-7-170,5-2 1,7-9 0,-1-7-1,4-3-994,1-2 1,4-7 0,1-2 0,-2-5-3137,-2-5 4241,-7 3 0,4-11 0,-4 5 0</inkml:trace>
  <inkml:trace contextRef="#ctx0" brushRef="#br0">28280 1265 8049,'-15'-14'889,"1"0"-266,0 0 0,4 1 0,1 3 0,-1 4-183,3 0 0,-11 4 0,4-2 0,-3 4 0,-2 3 141,0 1 0,-5 12 1,3-2-1,1 4-171,-1 2-436,2-4 1,11 9 0,4-6-596,2-1 451,2-2 0,6 3 1,6-1-1,7 0-309,9-2 1,7-2-1,7 0 1,1 0 89,0 1 1,-1-3 0,1 1 0,-2-2 467,-3 0 1,-5 5-1,-9-7 1,-5 4 163,-3 1 1,-9 0 0,-3 0 82,-8 1 1,-8-6 0,-10-1 0,-4 0-197,-4 0 1,-1-5 0,2 3 0,1-1-597,0 0 0,4 0 0,2-5-1212,1 0 0,4-2 1678,7-3 0,10-3 0,8-6 0</inkml:trace>
  <inkml:trace contextRef="#ctx0" brushRef="#br0">28848 1365 8058,'-6'-14'2956,"4"4"-1912,-2 1 0,-3 7-787,3 2 0,-1 8 0,5 11 1,0 5-289,0 2 0,0 4 1,0 2-1,0 1 1,0 0-841,0 2 1,-5-5-1,0 3 1,2-4-827,2-6 0,-4 3 1697,0-7 0,-6 0 0,3-5 0</inkml:trace>
  <inkml:trace contextRef="#ctx0" brushRef="#br0">28777 1535 8058,'0'-42'96,"-1"-3"1,-3-2 234,0-5 0,-1 3 1,5 2-1,2 4 180,2 5 0,-1 3 0,5 8 0,-1 4 194,-4 4 0,-2 11 0,-1 9-418,0 12 1,-1 3 0,-2 9 0,-2 5-197,2 7 1,1-1 0,2 0 0,0 1-319,0-1 0,2 0 0,2 4 0,6-6 42,3-4 0,2 2 1,3-10-1,2 0 90,2-3 79,-4-3 0,9-8 0,-2-5-23,7-6 0,-1-11 0,5-10 1,-1-4-1,-5-4-5,-5-1 1,1-7 0,-7 2 0,-3-3 37,-5-1 0,0-1 0,-7 2 0,0 3 87,-3 5 0,2 6 128,-3 8 1,-1 10 0,-10 18-136,1 10 1,1 6-1,-6 5 1,1 2-1,2 3-401,2 1 0,-1 2 0,6 5 0,2-1-511,2 1 0,1-5 0,1 0 0,4 0-1755,4-2 2593,4-1 0,14-7 0,3 1 0</inkml:trace>
  <inkml:trace contextRef="#ctx0" brushRef="#br0">29886 1123 8018,'0'-14'0,"-5"4"0,-1 3 482,-2 0 1,5 6-1,-2 9 184,4 6 1,-4 9 0,-1 3 0,-2 5-485,-3 7 0,-2 5 1,-1 4-1,0 5 0,-1 4-534,1 1 1,0-5-1,0-3 1,0-4-343,-1-4 1,1-9 0,1-3-541,4-9 1,3-12 1233,6-8 0,0-13 0,0-9 0</inkml:trace>
  <inkml:trace contextRef="#ctx0" brushRef="#br0">29730 1351 8018,'14'-51'-530,"0"2"544,0 6 1,5 2-1,0 3 1,-1 7 617,-3 6 1,-2 4 0,-2 8-86,-1 4 0,-7 4 1,3 10-1,-1 6-276,0 6 1,4 7 0,-4 9-206,-2 5 0,3 0 0,1 3 0,-1 5 0,2 3-174,0 5 0,-4-1 0,6 1 0,1-3-1214,2-2 1004,1 4 0,0-9 0,2 2-1525,3-6 1843,-3-6 0,17-5 0,-3-1 0</inkml:trace>
  <inkml:trace contextRef="#ctx0" brushRef="#br0">29516 1535 7932,'-6'-14'0,"5"5"0,-4-1 737,3-1 0,12 3 0,9 0 0,12 0 539,9 1 0,10 3 0,7-2 0,10 1-974,7 1 0,3-6 0,2 5 0,-8 2-872,-8 2 0,-10 1 1,-8 0 569,-5 0 0,-5-7 0,-7-1 0</inkml:trace>
  <inkml:trace contextRef="#ctx0" brushRef="#br0">20858 8629 8318,'-8'-6'-119,"-3"-2"0,6-6-35,2 0 0,-3 4 0,-1 2 1,1 0-1,-2 1 446,0-5 0,5 5 0,-3-1-51,-1 1 0,4-2 0,-6 4-202,-2 2 1,-2 3 0,-1 3 0,0 5 0,-1 3 23,1 5 1,-2 8 0,-1-1 0,-2 4-65,2 2 1,-4 1-1,2 3 1,2 5-4,1 3 0,-3 1 1,0 1-1,2 1 40,1 4 0,3-3 1,4 6-1,4-2 20,4-3 0,1-2 1,0-3-1,1-3 41,4-5 1,4-3 0,10-1 0,5-3 67,3-2 1,3-3 0,3-9-111,5-2 1,1-4 0,3-6 0,-1 0-9,3 0 1,-3-8 0,-3-6 0,0-7 19,-2-1 0,5-9 0,-5 2 1,1-1-1,-6 0-78,-5 2 0,1-2 0,-5-2 0,-2-2 30,-6-3 1,-1 4-1,-8-3 1,-2-1 57,-1 1-34,-9-2 1,-5-5-1,-11 1 1,-2-1-51,-5 1 0,-8 0 0,0 5 0,-4 5-139,-6 7 0,-2 4 1,-6 9-274,4 2 0,-1 4 0,5 6 0,4 1 0,4 6 419,7 7 0,10 6 0,2 9 0</inkml:trace>
  <inkml:trace contextRef="#ctx0" brushRef="#br0">19792 9937 8195,'0'-14'-108,"0"0"-5,0 0 0,0 7 0,0 7 0,0 10 135,0 7 0,0 12 1,0 9-1,0 6 1,0 6-1,0 10 6,0 8 0,0 10 1,0-31-1,0 2 0,0 5 1,0 1 28,0 4 0,0 2 0,0 2 0,0 0 0,0 1 0,0 0 0,0 0 1,0-1-1,0-1 0,0 1-1987,0-1 1,0-1 1942,0-12 1,0 0 0,-1 1 0,2-1 0,0 22 0,2-6-9,2-5 0,0-5 0,-5-3 0,0-4 171,0-4 1,0-3 0,0-1 0,0-4-267,0-1 0,0-2 0,0-5 0,0-1-105,0-3 0,-5-4 0,-1-7-126,-2-3 1,3-6 0,-3-8 88,2-6 1,0-9-1,2-6 1,0-5 231,0-3 0,3-7 0,-1 2 0,-1-3 848,-2-2 0,1 6 0,4 0 0,-2 3-844,-3 2 0,4 3 0,-4 6 0,3 2 172,2 1 1,-1 10 0,-2-1 95,-2 3 1,-1 7-1,2-2-104,0 6 0,-1 5 1,5 7-1,0 4 0,0 5 4,0 3 0,0 8 0,0 3 0,0 4 16,0 6 1,0 2-1,0 9 1,0 1 200,0 1-319,0 1 0,5-10 0,-1-3 0,1-5 67,2-8 1,-4-10-1,5-7 1,0-5-60,-1-5 1,-2-2 0,3-9-63,-2-3 1,4-7-1,-4-9 1,0-2-20,1-7 0,2 0 1,-2-8-1,-1-3 3,0-5 1,4 1 0,-4 0 0,0 4-10,1 3 1,-3 6 0,-4 1-1,0 5-394,0 7-960,0 10 1363,0 2 0,-6 14 0,-2 1 0</inkml:trace>
  <inkml:trace contextRef="#ctx0" brushRef="#br0">24384 6867 17537,'-6'22'2910,"4"-2"-3783,-3-6 1,4 1 0,1-1 882,0 0 1,0 0-1,0 0 1</inkml:trace>
  <inkml:trace contextRef="#ctx0" brushRef="#br0">24498 6824 17989,'0'-14'-2648,"0"-1"2806,0 1 1,0 5 816,0-1-745,0 7 0,0-5 0,-2 5-1018,-3-2 365,4 1 0,-7-1 0,5-1 394,-2-2 1,-1-2 0,2-4 0,-2 0 189,-2 0 0,3-2 0,-4-2-310,-2-1 1,-2-1-1,-1 2 1,0-2 0,0-1-123,-1 1 0,-4-4 1,-1 5-1,-2 2-329,-3 1 0,2 2 0,0 1 211,-3 4 1,-5-2 0,-2 6 0,1 2 311,2 1 0,-5 2 0,-3 0 1,-3 2 258,-1 2 0,1 6 0,1 7 0,2 4 0,-1-1 38,-2 1 0,4 4 0,3-1 0,-1 3 54,-3 1 1,2 5 0,-2 1 0,0-3-2,1-1 1,-2-3-1,6-2 1,1-1-1,2 0 183,2-2 1,4 5-1,2-4 1,1 4 265,4 2 0,-5 4 0,0 0 0,0 0-81,3 2 1,1-2 0,1 7 0,-2 1-160,2-2 1,-4 2 0,2 5 0,2 1-261,1-1 1,3-2 0,4-1 0,2 1 0,3 2-166,-1 1 1,0 6-1,5-6 1,0-1-188,0-2 0,7-3 0,2-1 0,4-4-119,1-1 1,0-2 0,0-5-1,1-1-162,-1-3 1,5 1 0,0-6-1,-2-2-466,-1-1 0,0-6 0,3-2 447,4-2 0,-1-1 0,2-5 0,1 0 1,2 0-110,2 0 1,5-7 0,4-2 337,3-4 0,7-6 0,-1-1 0,-1-1 209,-2 1 0,-3-6 1,-1 4-1,-4-1 1,0-1 289,1-1 0,-6-1 1,4 1-213,0 1 0,-5 5 1,3-3-1,-1 0 1,-1 2 207,2-1 1,-4 2 0,-5 5-1,-1 0 171,-1 0 1,4-5 0,-7 0 0,-2 1-8,-1 2 1,-2 2 0,0 0-1,0 0-40,1 0 1,-6-1 0,1 1 0,-1 0-47,-1 0 0,3-5 0,-5 0 0,1 1-143,-1 3 1,4-4 0,-4-2-1,0 1-75,0-1 1,4-4 0,-4 1 0,1-3-40,-1-1 1,5-7 0,-2-3-1,3-3-31,-3-2 1,4-6 0,-5-3 0,1-3-75,0-2 0,-5 0 1,0 2-1,-4 3-225,-4 5 1,-6-1 0,-9 5-1,-4 9-497,-4 7 1,-3 2 0,0 6-1,0 1-651,3 2 0,3 7 0,0 1-2159,5 2 2877,10 1 1,-4-1 0,5-2 0</inkml:trace>
  <inkml:trace contextRef="#ctx0" brushRef="#br0">29531 9553 9891,'-10'-1'-2935,"1"-4"2716,6-3 155,-10 0 0,11 0 116,-2 4 0,-3 1-43,3-7 1,-3 7-44,3-2 1,0 4 87,-5 1 1,4 0 242,-4 0-86,5 0 0,-7-2 37,7-3 0,-3 4 302,3-4-354,2 3 0,-3 2 2,10 0 0,3 0 1,6 0-1,2 0-30,3 0 1,-2-4 0,7-1 0,3 2-171,4 1 0,1 1 1,6-3-1,1 0-100,3 0 1,0-2-1,-1 1 1,-1 1-125,-2-3 1,-2 6 0,2-4 0,-5 2-97,-3-2 1,-3 4 0,-3-4 0,-5 3 336,-4 2 0,0 0 1,-1 0-1</inkml:trace>
  <inkml:trace contextRef="#ctx0" brushRef="#br0">29659 9454 8545,'0'-14'-147,"-2"-1"0,-1 1-145,-2 0 1,-1 6 347,1 3 0,2 4-86,-7 1 0,1 6 1,-5 4-1,0 2 2,-1 2 0,1 1 0,0-1 0,0 0 17,-1 0 0,1-4 0,0-1 1,0 1-18,0-2 0,-1 3 0,1-5 0,0 0 12,0 1 1,4-3 0,1-4 0,-1 2-45,2 3 1,1-4 25,2 4 1,5-3 26,0-2 1,1 0 0,7 1 0,0 2 46,0 2 1,3 0 0,6-5 0,2 0 17,-1 0 0,2 1 0,1 3 0,1 0-60,3 0 1,-3-3-1,1-1 1,-3 0-52,-3 0 0,4 0 1,-2 0-1,-2 0-98,-1 0 1,-6 0 23,-1 0 1,-7 0 0,-2 0 51,-8 0 1,-3-1 0,0-3-1,1-2 70,-1-2 0,-2 5 0,1-3 0,1 1-7,1 0 1,2-6-1,-3 3 105,2 0 0,6-4 1,-4 2-1,3-2 217,-1-3 1,0 6-138,5-1 1,2 2-153,2-1 1,0 9 0,4 9-1,-1 6-293,1 4 272,-5 9 0,16 2 0,-3 5 0</inkml:trace>
  <inkml:trace contextRef="#ctx0" brushRef="#br0">26303 6667 19199,'-8'-28'-1676,"0"6"1,5 3 0,-3 3 649,-2 2 1,-1 1-1,-6 4 1,1 3 981,0-1 1,0 4 0,-2-5-1,-1 2 256,-2 3 0,-7 1 0,3 1 0,-4-3-37,-2 0 1,-4-1 0,0 5 0,0 0 51,-2 0 1,3 1 0,-5 3 0,-1 2 73,1 2 0,-2 0 0,6 4 0,-1 1-8,0 3 1,4 3 0,-3 0 0,3 6 284,1 7 1,-1-1-1,-2 7 1,-1 3 71,2 5 1,-4 0-1,2 6 1,0 2-177,-2 1 0,0 2 0,-3-2 0,5-1-34,3-2 0,3-5 1,2 4-150,1-2 0,7 3 1,-1-3-1,6 0-186,2 0 1,7 5-1,-2-4 1,4-1-216,1-6 1,8-2-1,6-6 1,8-1-352,5 1 0,12-7 0,7-4 0,8 0 65,9-2 0,7 3 0,4-7 1,3-4 185,2-3 1,-39-9 0,1-1 0,3 1 0,0-1 103,4-2 0,-1-1 1,-3-1-1,1-2 1,2-2-1,0-2 66,-2 0 1,-1-1 0,33-12-1,-4-6 1,-7-1 153,-3 1 0,4 0 0,-6-2 0,1-4 233,1-4 1,0-3 0,2-3 0,-6-3 41,-6-5 0,-1-4 1,-23 27-1,-1-2 0,0 0 1,0-1 1,-2-1 0,0 0 0,-1-3 0,-1-1 0,18-31 0,-21 32 0,-1 0-228,0-2 1,-2 0-1,3-5 1,-2-1-1,-3 2 1,-1 0-1,-1 0 1,-2 0-139,-3 1 1,-3 0 0,2-33 0,-9-2 0,-6 5-549,-7 5 0,-19 11 0,-16 12-2265,-9 8 2488,-7 11 0,24 16 1,-2 2-1,-1 3 1,0 1-1,-2 2 1,0 2-92,1 2 0,0 2 0,1-1 1,1 2-1,0 6 0,-1 1 103,-1 0 1,0 2 0,7 2 0,0 2 0,1-2-1,2 2 1,-25 22-505,14 6 792,8 2 0,10 7 0,-1 0 0,1 0 0</inkml:trace>
  <inkml:trace contextRef="#ctx0" brushRef="#br0">28635 6355 17565,'-22'-21'-2762,"-7"4"0,1-5 2470,-8 1 1,-10 2 0,-3 7-1,0 2 1,-2 5 0,-1 5 758,-6 5 0,1 5 0,-5 10 0,4 7 0,1 8 39,0 6 0,0 6 0,29-17 0,1 2 0,0 1 0,0 2-321,1 1 0,0 2 1,1 4-1,0 1 0,-3 5 1,2 2-1,1 2 1,1 0-1,1 3 0,2-1-82,1-1 0,3 0 1,4-2-1,1-1 1,3-2-1,1-1 1,1-1-1,3 0 24,0 0 1,3-1-1,1 36 1,6-2-1,8-10-74,8-7 0,7-5 0,4-7 0,5-7 73,3-8 0,6-11 0,1-7 0,-1-6 136,2-6 0,-5-5 1,5-8-1,0-10 10,4-8 1,-1-19-1,5-4 1,-26 21 0,1-2-173,2-2 0,0-2 0,2-6 0,0-1 0,1-2 0,1-1 0,0-1 0,-1-1 0,1-2 0,-1-1 0,-3 1 0,-2-2 0,-1 1 0,0-1 0,-2 0 0,-2 0-36,0 1 1,-1-1 0,0-2 0,0-1 0,-5 1 0,-1 0-1,-3 2 1,-3-1-84,-1 2 0,-3 2 0,-5 4 0,-4 2 0,-9-30 0,-19 11-303,-17 11 0,-22 16 0,-12 19 0,35 10 0,-2 3 203,-5 1 0,0 3 0,-1 3 0,-1 4 0,0 2 0,0 3 0,5 1 0,1 2-324,3 2 1,2 1-1,-20 19 443,18 7 0,10 1 0,19-6 0,3-2 0</inkml:trace>
  <inkml:trace contextRef="#ctx0" brushRef="#br0">26033 7762 18612,'0'-14'148,"0"4"1,2 3 0,2 0 0,6 4-728,3 2 1,7 8-1,4 8 1,4 7 0,5 6 140,5 5 1,5 2 0,3 5 0,3-2-133,1 1 1,1 0 0,1-1 384,-5-4 1,-2-4 0,-3-2-1</inkml:trace>
  <inkml:trace contextRef="#ctx0" brushRef="#br0">26573 7705 17095,'-34'-20'-1402,"4"6"1,-4-1 1803,4 9 1,-6 20 0,-7 18 0,-7 22-210,22-20 0,1 4 0,-5 9 0,0 3 1,0 2-1,0 3 0,-1 3 0,1 1-91,1 1 1,0 1-474,1 1 0,2 0 0,2-4 1,1-1-1,1-1 0,-1 0 0</inkml:trace>
  <inkml:trace contextRef="#ctx0" brushRef="#br0">22635 8573 25140,'-9'-10'-4232,"-1"1"4052,13 5 0,-1-2 0,14 6 0,3 0 590,4 0 0,4 0 0,3 0 1,3 0-1,7-2 1,6-2 0,6 1 0,8-5 0,3 0 0,0 1-115,0 1 1,5-3 0,-4 2 0,-3 1-215,-4 0 1,-11 1 0,-2 5 0,-6 0-9,-3 0 1,-4-5 0,-5 1 0,-4 0-149,-2 3 1,4 1 0,-5 0 691,-2 0 0,-1 0 407,-2 0-766,-6 0-362,-8 0 1,-12 0-260,-7 0 216,-13 0 1,2 0-1,-14 0-16,-4 0 1,-4 0-1,-9 0 1,-6 1-313,-2 4 408,-9-3 0,6 4 0,-6-6-1600,1 0 1736,4 0 1,32 2 0,0 1 0,-32 1-11,9 0 0,7 2 0,17 0 303,7 2-109,6-5 0,21 4 0,6-7-177,8 0 0,4 0 0,3 0 250,-1 0-229,6 0 0,9 0 0,9 0 1,4 0-20,6 0 0,7 0 0,8-2 0,2-1-14,3-2 0,3 0 1,5 5-84,4 0 0,-38-2 0,-1 0 0,-1-1 1,0 1-1,36-1-88,-3 1 0,-5 2 0,-8 0 0,-13 0 454,-11 0 0,-12 0-339,-5 0 0,-11 0 0,-10 0 16,-10 0 1,-4 0 0,-9 0 0,-4 0-85,-2 0 1,-15-5 0,-2 1-1,-5 1 38,-4 1 1,0 2 0,-2 0-1,-1-2-52,-1-2 1,6 2 0,7-3 0,6 4-370,4 1 1,12 1-136,17 4 1,23-2 463,24 7 1,22 6-1,13 6 1</inkml:trace>
  <inkml:trace contextRef="#ctx0" brushRef="#br0">27426 8530 30248,'-9'-6'-3473,"1"-4"1,0-1 1531,0 2 1,5 1 1147,-2 3 0,5 3 0,5-2 1,5 2 1082,2 2 1,9 2 0,2 1 0,6 1-43,4 0 0,5-3 0,8-1 0,3 0-80,1 0 0,4 5 0,5 0 0,-1-2-66,-3-2 1,-3-1 0,1 2-1,-6 1-362,-3 2 0,-6 0 1,-2-5-1,-2 0 1,-8 0 444,-5 0 0,-1 0 270,-1 0 0,-7 0-128,-12 0 1,-7 0-1,-9-2 1,-3-1-455,-4-2 0,-10 0 0,-5 5 0,-5 0 72,-4 0 1,-4 0 0,-7 0 0,-2 0 0,-2 0 16,2 0 1,3 0 0,3 0-1,2 2 113,-2 3 1,12-4 0,4 6 0,8-3 21,6 1 0,8 5 0,9-4-270,0 2 0,9-5 0,7 2 223,4-4 1,1-1 0,2 2 0,3 1 14,5 2 0,9 0 0,5-5 1,3 0-20,1 0 0,6 0 0,1 0 0,1 0-73,4 0 1,-3 0 0,-1 0 0,1 0-16,-1 0 0,-4 0 0,0-2 0,-7-1 18,-5-2 1,-6 0-1,-4 5 1,-5-1 51,-4-4 1,-8 3 0,-7-2 106,-8 2 1,-10 2 0,-2-2-1,-4-1-165,-6-1 0,0-1 0,-8 5 0,-3 0-9,-5 0 1,2-2-1,-5-1-96,0-2 108,5 1 1,-14 4 0,5 0-1,4 0 3,4 0 1,2-5 0,2 0-1,3 0 35,5-1 0,9 5-137,5-4 1,6-2-142,9 3 0,1-1 0,12 5 1,2 0 251,2 0 1,3 5 0,3-1 0,6 0 27,6-3 1,7-1 0,8 0-1,3 0 35,2 0 0,2 0 0,7 0 0,4 0 21,0 0 1,-4 0-1,2 0 1,-2 0 1,2 0 1,-12 0 0,-2 0 0,-12 0 98,-6 0 1,-8 0-27,-3 0 0,-11 0 113,-8 0 1,-6 0 0,-10 0-1,-3 0-205,-5 0 0,-4 0 1,-5 0-1,-7 0-91,-6 0 1,-4 0-1,-9 0 1,-4 0-94,-8 0 1,0 5 0,-7 0 0,1-2 95,-4-2 1,2-1-1,2 0 1,8 2 78,13 3 0,12-4 1,17 4 60,3-3 0,12-2-80,12 0 0,6 0 1,8 0-1,2 0 28,3 0 0,10 0 0,8 0 0,8-2-10,7-3 0,2 4 0,10-4 0,3 3-33,2 2 0,1-4 0,9-1 0,-2 2 0,-3 1-17,-1 2 0,-8-1 0,-4-3 12,-2 0 0,-17-1 0,-8 5 0,-12 0-29,-6 0 1,-10 0 0,-8 0-14,-10 0 0,-15 0 0,-13 0 1,-7 2-52,-10 2 0,-6-1 0,-10 7 0,-4-1 28,35-5 1,-2 0-1,0 2 1,-2-1 0,-2-1-1,0-1 1,1 0-1,1 0 64,0 0 1,0 0 0,4 1-1,1-1 1,-34 0 0,11 2 394,11-2-186,17-2 0,23-1-68,13 0 1,13 0 0,12 0-1,7-1-51,6-4 1,14 2 0,8-7 0,8 1-238,9 1 0,-35 2 0,0 1 0,3 2 0,2 1 0,2 0 0,1 1 138,3 0 0,2 0 1,3-1-1,2-2 0,1 0 1,0 0-1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12612 11131 9229,'-23'-6'-191,"1"3"1,3-5 0,-3 0-1,0 2 1,2 0 0,1 2 178,0 3 1,0 1 0,5-2 0,-1-1 0,1-2 835,0 2-659,6 2 1,3 1-1,10 0 1,4 0-1,6-2 39,4-3 1,3 4-1,8-4 1,3 3-1,5 2-3,3 0 0,6 0 0,2 0 1,3 0-20,7 0 0,2 0 1,7 0-1,-1-1-18,1-4 0,1 3 0,1-2 0,-6 2-65,-7 2 0,-8 0 0,-9 0 0,-5 0 1,-5 0 1,-5 0 0,-11 0-23,0 0 1,-6-1 22,-3-4 1,-5 3 0,-5-2-104,-4 2 1,-4-3 0,-3 0 0,-4 1-209,-9-3 1,-7 6 0,-10-4 0,-4 4-1,-6 1 0,1 0 1,-11 0-1,-1 0 50,3 0 1,0 1 0,7 2 0,2 4 79,3 0 0,-2 3 1,9 4-1,3 0 67,8 1 0,5-6 0,4 1 0,3-1 42,1-1 0,7 3 0,6-5 56,2 2 0,3-5-43,7 2 1,1-3 0,8-2 0,4 0 82,4 0 1,4 0-1,8 0 1,4 0-14,-1 0 0,10-5 0,-4-1 0,3-1 36,-1 1 1,3 0 0,2 1-1,2-3 38,2 0 1,1-3 0,0 5 0,-4-2-35,-1-3 1,-1 3-1,-7 0-73,-3 2 0,-5-1 1,-9 4-1,-5-2 84,-4 2-178,-7 2 0,-3 1 1,-10 0-1,-6 0 0,-6 0-112,-7 0 1,-9 1-1,-6 2 1,-7 2-109,-6-2 0,-5 4 0,-3-1 0,-4 0 76,0 1 0,-3-1 1,-4-3-1,2 2 48,2-2 0,4 3 0,6-1 0,4-2 112,5-1 0,7-2 0,13 0 0,1 0 56,3 0 1,4 0 0,5 0 135,1 0-163,0 0 0,8 0 1,6 0-1,8 0-58,4 0 1,10-2-1,5-1 1,6-2 35,4 2 0,7 2 0,8-1 0,3-1 66,2-2 1,0-1-1,2 3 1,2-2 0,6 0 47,2-1 0,-3 3 0,-1-5 0,0 0 32,0 0 1,-12 5 0,0-3 0,-9 1-24,-6 0 0,-8 0 0,-10 4-56,-4-4 0,-7 3-75,-13-2 1,-10 2 0,-12 2 0,-5 2-92,-7 2 1,-10-2 0,-4 3 0,-5-2-146,-4 2 1,-4-4 0,-8 4-1,1-2 123,1 2 0,1-4 1,12 4-1,1-3 4,6-2 0,2 4 0,7 1 45,5-2 0,10-1 0,4-2 129,-3 0 0,11-2-23,0-2 1,11 0-5,-1-5-161,3 6 1,4-3 0,4 6 91,8 0 1,2 0 0,9 0 0,6 0 28,5 0 1,7-2 0,4-1 0,5-2 114,3 2 0,1 1 1,-1 1-1,0-2 70,4-2 1,1-2 0,-3 4-50,-1-1 1,0-3 0,-4 4 0,-5-3 0,-4-1-17,-5 1 1,-8 1 0,-8 5-5,-2 0-146,-7 0 0,-13 0 0,-9 0 0,-6 0-133,-4 0 1,-9 0 0,-11 0-1,-7 2-28,-6 3 0,-7-4 1,-6 6-1,-6-3 1,-3 1 91,-3-2 0,-1 4 0,37-5 1,0 0-1,-38 1 35,2-1 0,-1 3 0,6 0 0,0-2 154,8-2 1,12-1-1,9 0 1,10 0 0,7 0 168,8 0-281,8 0 1,10 0 0,10 0-28,2 0 1,4 0-1,3 0 1,6 0 84,7 0 0,4 0 0,8 0 5,4 0 1,4 0-1,10 0 1,4 0 38,3 0 0,2 0 0,1 0 0,-1 0 8,0 0 0,0 0 0,-2 0 1,-2 0-33,-6 0 1,-4 0 0,-5 0-1,-6 0 1,-8 0 29,-10 0 0,-5-4 1,-9-1 9,0 2 0,-8 1-73,-6 2 1,-6 0 0,-10 0-83,-3 0 1,-4 0-1,-11 0 1,-5 0 0,-7 0-72,-6 0 1,-10 2 0,-4 1 0,-4 2-1,-1-2-16,0-2 1,2 1 0,1 1-1,3 2 70,2-2 1,1 3 0,9-1 0,5-2 35,10-1 0,8-1 1,7 2-9,4 2-53,9 0 0,10-5 1,10 0-1,2 0 135,2 0 0,2 5 0,3-1 0,6 0 33,7-3 1,6 1 0,9 1 0,6 2 6,2-2 1,2-2 0,1-1 0,2 0 0,3 0 20,2 0 1,0-1-1,0-2 1,-7-2-13,-4 2 1,-8-4 0,1 1-1,-6 0 110,-8-1 1,-1 1-35,-13 1 0,-7 2 0,-8-5-84,-8 2 0,-3 1 0,-9 5 1,-5 0-101,-7 0 1,-13-4 0,-13-1 0,-8 2-89,-9 1 0,-8 2 1,35 0-1,0 0 0,-1 0 1,0 0 40,1 0 1,-1 0 0,-1 0 0,-1 0 0,1 0-1,1 0 1,-1 0 0,1 0 55,2 0 0,1 0 0,-27 2 0,4 1 0,10 2 0,9-2 39,6-2 0,12 1 0,9 1 58,3 2 0,10 0-44,6-5 1,6 0 0,10 0 0,3 0-4,5 0 0,4-5 0,7 0 0,9 0-11,11-1 1,4 4-1,7-2 1,2 0-7,1 0 0,4 2 0,1-3 0,2 4 0,-2 1 31,-1 0 0,-7 0 0,-1 0 0,-3 0-6,-7 0 1,-6 0 0,-13 0-1,-6 0 43,-4 0 1,-9 0-66,2 0 0,-11 0-5,-8 0 1,-6 5-1,-10-1 1,-5-1 21,-7-1 1,-8 3 0,-13 0-1,-10-1-113,-10 3 1,28-7 0,-2 1 0,-4 2 0,-1 1-1,-1-2 1,0 0 0,0 1 0,0-1 44,2 0 1,-1-1 0,0 1 0,0-1 0,3 1 0,0-1 0,2 2 0,1-1 8,-36 1 0,20 1 0,18-1 0,9 1-218,9 0 260,4 3 1,12-5-21,6 3 1,6-4 0,9-1 0,0 0 0,4 0 28,5 0 0,9 0 0,7 0 0,5 0-10,8 0 1,8 0 0,6 0 0,2 0 4,2 0 0,2-1 0,1-2 0,2-2 36,-2 2 0,-4 0 1,-7-1-1,-8 0 1,-6 1 18,-8 1 0,-6 2 0,-11-2 0,-5-1 196,-4-2-151,-7 1 0,-8 4 0,-11 0-99,-6 0 0,-2 0 1,-10 0-1,-7 0-123,-8 0 1,-13 0 0,-9 0 0,-5 1-1,-5 2 8,36 0 0,-1-1 0,-38 5 0,38-6 0,0 1 0,-1 1 0,0 0 35,0 1 1,1 0 0,-35-1 0,16 3 0,6 1 0,8 1-139,7-1 1,12 1 26,13-3 0,7 1 98,12 4 1,3-4-1,8-4 1,3 1 0,6 2 89,7-2 0,4 0 1,10 0-1,4 2-3,7-2 1,10-1 0,-1-2 0,5 0 38,5 0 1,-2 0-1,5 0 1,-2 0 20,-2 0 0,-6 0 1,-6 0-1,-7 0-12,-6 0 0,-9-5 1,-9 0-1,-7 2 70,-6 1 1,-8 2 114,-1 0 1,-9-1-112,-1-4 1,-8 4 0,-11-4 0,-6 3-245,-7 2 1,-12-1 0,-14-2 0,-12-2 10,-9 2 1,35 2 0,-2 0 0,-1 1 0,-2 0 0,-3 0 0,0 0 0,-3 0 0,-1 0 50,0 0 0,0 0 0,1 0 0,1 0 0,7 0 1,1 0-1,3 0 0,2 0-89,-32 0 0,12 5 0,13 1 0,12 0-65,9 1 0,13-1 156,9-1 1,5-4 0,5 4-1,4-3 19,4-2 0,9 0 1,7 0-1,7 0 69,5 0 1,10 0-1,4 0 1,6 0 47,4 0 1,2 0 0,5 0-1,4 0 1,5 0 8,-39 0 1,-1 0 0,38-5-1,-4-1 1,-6-1-33,-3 1 1,-7-3 0,-4 2 0,-11 1 0,-9 0 100,-5 2 1,-8-2 208,-3 1-67,-9-6-230,-10 10 0,-5-6 0,-8 7-155,-2 0 1,-11-4-1,-2-1 1,-10 2-1,-9 1-186,-10 2 0,-3 0 0,-10 2 0,-3 1 87,1 2 1,2 4-1,2-3 1,-3 2-1,3 3-20,4 2 0,0-3 1,19-1-1,5 0-174,10-1 339,2 5 0,20-11 0,3 2 17,11-2 1,8-2-1,4 0 1,2 0 50,3 0 1,2 0 0,8 0 0,6 0 48,7 0 0,6 0 0,8 0 1,2 0 9,-2 0 1,5-5 0,1 0 0,4 2-24,1 2 0,-2-4 0,-1 0 0,-5 0-5,-4-1 1,-5 5 0,-13-4-1,-5 3 51,-8 2 0,-5 0 0,-11-1-39,-2-4 1,-6 3-1,-8-2 1,-6 2-1,-4 2-106,-5 0 1,-9 0 0,-13 0 0,-10 0-66,-11 0 0,-13 2 1,32-1-1,0 1 1,-4 0-1,-1 1-2,-2-2 0,-2 1 1,-2-1-1,-1 1 1,-3-1-1,-1 1 1,-1 0-1,1 1 1,2-2-1,1 1 51,2-1 1,2-1 0,8 1 0,2-2-1,-21 1 1,13 0-54,12 0 1,14 2-47,10 3 271,6-4 0,10 6-122,2-7 1,6 0-1,9-2 1,6-1 0,7-2 9,6 2 1,9-3 0,5-1 0,5 1 14,5 0 0,9-4 1,-32 8-1,2 0 0,1-1 1,0 1 19,1-2 1,-1 1-1,39 2 1,-2-4-1,0 2 1,-3 0-7,-4-2 1,-5 0 0,-17 5 0,-6 0 33,-4 0 0,-15 0 192,-1 0-220,-13 0 1,-6 0-1,-10 0 1,-6 0-126,-7 0 1,-5 0-1,-12 0 1,-8 2-97,-7 3 1,-12-4 0,-6 6 0,-4-3 38,-4 1 1,35-2 0,0 0 0,-38 1-1,38-1 1,1 0 0,-39 3-28,2 1 0,2 2 0,9-3 0,8 2 43,9 3 1,9-4 0,18-1 61,8 0 0,6-3 0,10 5 0,2-1 3,6-4 0,7-2 1,5-1-1,4 0 263,4 0-132,7 0 0,6 0 1,9 0 17,4 0 1,7 0 0,3 0 0,4 0-36,1 0 1,1 0 0,3 0-1,-1-1-3,-5-4 0,1 3 0,-9-4 0,-1 1-12,-1 1 1,-15-6 0,-7 5 0,-11 2 161,-7 2 0,-4-6-54,-6-2 1,-4 3-1,-10 1 1,-4 2-181,-4-2 0,-8 3 0,-4-2 1,-7 0-47,-5 0 1,-17 2 0,-9-3 0,-10 4-49,-8 1 1,37 0 0,-2 0 0,-1 0-1,-2 1 1,-1 1 0,-1 0 0,-1 0 0,0 2 5,0 0 1,1 0-1,4-2 1,1 1-1,3 0 1,2 1-1,-33 4 6,6 0 1,16-3-1,4 3 1,14-2 0,8-3-97,7-1 383,4-2 0,8 0 0,7 0-96,8 0 0,10 0 1,4 0-61,4 0 1,1-5 0,13 0-1,4 2-5,7 2 0,12-4 0,6-1 0,7-1 0,2 1-22,-1 3 1,-34 0 0,1 0 0,-1 0 0,1 1-1,0-1 1,0 1 15,0-1 0,-1 0 0,0 2 1,-1 0-1,29-5 0,-7 1 0,-7 0 75,-5 2 0,-19 0 0,-5 0 128,-9-2 0,-11-1-141,-3 1 0,-10 3 1,-4-2-1,-6 2-142,-4 2 1,-4 0 0,-12 0 0,-11 0-72,-14 0 1,-11 0 0,28 1 0,-1 0 0,-1 0 0,-1 1 0,-3 1 0,0 0 23,-2 1 1,-1 0 0,-3-2 0,-1 1-1,3 1 1,1 0 0,0 0 0,2 0 61,4 0 1,2 0 0,-28 0 0,15 4 0,9 0-274,9 0 291,17 1 0,16-1 0,15-3 0,5-3 0,7-2 40,7 0 0,9 0 1,10 0-1,7 0-159,6 0 1,6-2 0,8-1-1,5-2-348,-37 3 1,0 1 333,-1 0 0,0 0 1,5 4-1,0 1 0,-4 0 1,1 0-1</inkml:trace>
  <inkml:trace contextRef="#ctx0" brushRef="#br0">21071 11032 15405,'-8'-2'-992,"2"-1"575,0-2 1,2 1 405,-5 4 0,4 0 249,-4 0 1,-1 0 68,-4 0-124,6 0-100,-4 0-138,10 0 1,-6 0 25,3 0 388,4 0-274,-6 0 0,6 0 0,-2 1-232,-2 4 24,0-3 1,4 4-13,-4-6 1,2 2 234,-7 2 1,1-2 103,-5 3 1,4-4 204,1-1 0,-1 0 456,-4 0-713,6 0 0,8 0 0,11 0 0,6 0 55,7 0 1,11 0-1,9 0 1,11 0-14,10 0 0,6 0 0,5 0 0,-35 0 0,0 0-11,3 0 1,1 0-1,-2 0 1,1 0-1,0 0 1,0 0-1,35 0 12,-13 0 1,-6 0 0,-17 0 0,-8 0-76,-8 0-271,-13 0 74,-8 0 0,-12 0 0,-4 0 47,-2 0 0,-4 0 0,-3 2 0,-6 1-73,-7 2 1,-6 1 0,-9-3 0,-7 2 34,-6-2 1,-5 3-1,-7-1 1,-3-2 56,0-1 1,34-2-1,-1 0 1,-38 0-1,39 0 1,0 0 40,-40 0 0,5 5 0,12-1-10,7-1 0,11-1 0,11-2 0,5 2 69,8 2 1,9-2-133,4 3 1,7 1-58,2-1 1,7-1 0,7-4-1,0 0 1,2 2 128,3 3 0,8-4 0,9 4 0,3-3 39,6-2 1,7 0 0,2 0 0,4 0 90,4 0 1,9 0 0,-3 0 0,0-2 58,1-3 1,-3 4 0,1-6 0,-2 3-65,-7-1 0,-11 0 0,-4 5-106,-8 0-56,-5 0 1,-16 0 0,-9 0 21,-12 0 1,-5 0-1,-4 0 1,-5 0-106,-7 0 1,-7 2 0,-9 1 0,-5 2-103,-8-2 0,-3-2 0,-9-1-176,-4 0 176,-1 7 0,-4-6 0,-1 4 146,0-3 1,38-2 0,0 0 0,-31-2 0,7-1 20,11-2 1,15-1-1,7 3 88,7-2 0,12 0 0,13 5-166,8 0 0,5 0 0,1 0 135,0 0 1,7 0 0,4 0 0,5 0-40,3 0 1,13 0 0,1 0 0,7 0 58,3 0 0,11 0 1,3 0-1,3 0 1,2 0-13,0 0 0,-35 1 0,0 0 1,38 2-1,-2 2-4,-6-2 1,-12-2 0,-12-1-1,-4 0 1,-7 0 592,-7 0-578,-7 0 1,-16 0-7,-6 0 0,-6 0-39,-8 0 1,-7 2 0,-3 1 0,-4 2-108,-5-2 1,-15-1 0,-10-2-1,-5 1 1,-5 2 3,-2 2 1,-7 0 0,-4-5 0,40 0 0,0 0 55,-39 0 0,38 0 0,1 0 1,-33 0-1,5 0 73,5 0 0,20 0 1,11 0-62,11 0 1,12 1 0,7 3-1,6 0-134,7 0 0,-2-1 0,1 0 0,2 2 123,2-2 0,8 3 0,2-1 1,6-2 54,4-1 1,8 2-1,8 1 1,3-2 119,6-1 0,2-2 0,10 0 0,3 0-72,-1 0 0,7 1 0,0 2 0,-38 0 0,-1-1-41,1 0 0,-2-1 0,28 1 0,-6-2 0,-12 0 17,-9 0 1,-10 0 0,-8 0 8,-1 0 66,-9 0 1,-7 0 0,-10 0-83,-4 0 0,-4 0 0,-3 2 1,-4 1-112,-9 1 1,-12 1 0,-12-3 0,-9 1 0,-9 2-59,-8-2 0,34-2 1,-2 1-1,-2-1 1,-1 1-1,-5 1 0,-1-1 74,-4 0 1,-2-1-1,1 0 1,-1 0 0,-3-1-1,1 0 1,3 0 0,2 0 61,3 0 1,3 0 0,4 0 0,3 0 0,-35 0-1,18-2 508,19-3-509,23 4 1,10-6 0,16 7 0,4 0-33,4 0 0,3 0 0,4 2 0,9 1 99,7 2 0,12 0 0,5-5 0,11 0-66,11 0 1,4 0-1,-33 0 1,0 0 0,-1 0-1,0 0 17,0 0 1,0 0 0,4 0 0,0 0 0,-1 0 0,0 0-1,1 0 1,0 0 31,-2 0 0,0 0 0,-6 0 0,0 0 0,33 0 0,-6 0 2,-7 0 0,-10-2 0,-10-1 0,-11-2 124,-9 2 0,-7 0 172,-5-2 0,-4 4-387,-10-4 1,-3-2 0,-7 3 0,-4 1-95,-5 1 0,-9 2 0,-7-2 0,-6-1-316,-6-2 336,-9 1 0,-6 4 1,-7 0-301,-2 0 356,7 0 0,-2 0 1,3 0-1,-5 0-63,-1 0 1,15 1-1,1 2 1,11 2 89,10-2 1,12-1 81,6-2 1,11 0-1,8 0 1,8 0-142,5 0 0,-4 0 1,2 0-1,3 0 107,4 0 1,7 0 0,0 0 0,7 0 11,6 0 1,8 0-1,4 0 1,4-2 23,4-2 0,9 0 0,-1-3 0,5-1 0,5 0 70,-36 2 0,1 1 0,-1 1 0,0 0 0,36-4 1,-10 0 67,-6 0 0,-11 5 0,-6-3 71,-8-1 1,-18 4-388,-7-6 0,-14 6 1,-5-2-1,-5 3 1,-5 1 17,-5-4 1,-15 3 0,-10-2 0,-11 2-33,-12 2 0,-7 0 0,34 0 0,-3 0 0,-2 0 0,-2 0 38,-4 0 0,-1 0 1,-4 0-1,-1 0 1,1 0-1,-1 0 1,-1 0-1,0 0 40,-2 0 1,2 0 0,3 0 0,1 0 0,6-1 0,2 0 0,8 0-1,4-1 28,-21-2 46,25-1 1,21 5 0,18 0 0,8 0-101,2 0 1,6 0 0,4 0 0,6 1-1,6 3 414,7 0 0,15 1 0,4-5 1,6 0-278,3 0 0,6 0 0,4 0 1,-39 0-1,1 0 0,1 0 1,1 0 16,0 0 1,0 0 0,0 0 0,0 0 0,-2 0 0,-1 0 0,2 0 0,-1 0-12,3 0 1,-2 0 0,30 0-1,-4 0 1,-15 0 0,-12 0-33,-8 0 0,-12 0 82,-4 0 1,-11 0 0,-8 0-1,-8 0-105,-4 0 1,-9 0 0,-6 0-1,-9 0-194,-11 0 1,-14 5-1,-6 1 1,-9 0 96,34-3 1,-2 1 0,-1 0 0,-1 1 0,-4-1 0,0-1 0,1 0 0,-1 0 85,0 0 1,0 0 0,1 0-1,0-1 1,3-2 0,1 0-1,3 0 1,2 0 111,-33 0 1,30 0 0,15 0-328,21 0 0,12 5 0,19-1 0,3 0 189,4-3 1,7-1 0,10 2 0,4 1-136,3 2 0,8-1 1,5-4-1,5 0-179,3 0 1,-33 0-1,1 0 66,-2 0 0,1 0 0,4 3 1,1 1-1,-2 0 0,1 0 1</inkml:trace>
  <inkml:trace contextRef="#ctx0" brushRef="#br0">12341 12169 8074,'0'-14'97,"0"-5"0,0 0 0,2 0 0,1 0 149,2 0 1,6-6 0,-2 1-1,4-3 4,1-1 1,1-2 0,0-2 0,3-2 74,1-3 0,1 6 0,-2-4 1,1 2-50,-2 0 1,-1-1 0,0 6 0,-1 0-66,0-1 1,2 5 0,-8 2 0,4 2 99,1 2 1,-4 7-1,-2 2 390,-2-2-699,-1 5 1,-5 6 0,0 9 0,0 5 131,0 5 1,4 5-1,1 9 1,-2 3-221,-1 1 0,-1 4 1,3-3-1,0 3-144,0 1 0,-1-1 0,0-1 0,3-4 0,0-1-719,1-3 0,-1-2 0,-3-3 0,4-4-387,0-4 1,-2-5 1335,5-4 0,-7 2 0,3-4 0</inkml:trace>
  <inkml:trace contextRef="#ctx0" brushRef="#br0">12413 11942 8074,'-8'-10'1786,"3"1"-1733,3 6 0,4-4 1,3 7 66,4 0 1,10 0 0,5 0 0,3 0-150,1 0 0,2-1 1,3-2-1,4-2-481,-1 2 1,3 1-1,-4 1 510,1-4 0,-4-3 0,3-6 0</inkml:trace>
  <inkml:trace contextRef="#ctx0" brushRef="#br0">12939 11686 8074,'0'-10'421,"0"1"279,-7 6-644,6-4 1,-6 9-1,7 4 1,0 9 85,0 7 1,5 6 0,0 5 0,-2 5-204,-1 3 0,-1 2 1,2 0-1,2-1-168,-2 1 0,-1-2 1,-2-3-1,0-5-433,0-3 1,0-3 661,0-3 0,0-4 0,0-6 0</inkml:trace>
  <inkml:trace contextRef="#ctx0" brushRef="#br0">12939 11643 8074,'0'-14'-84,"1"0"1,2 0 153,2-1 0,6 6 0,-1 1 0,2 0 263,2 0 0,2 0 0,3-1 0,5 4 114,3 4 1,1 1 0,1 1 0,-1 4-168,1 4 1,-6 6 0,-1 2-1,-3 3-173,-6 3 1,-5 0-1,-8 6 1,0-1 0,-2 1 16,-3-1 1,-9-1 0,-9-2-1,-4-3-270,-2-1 1,-1-1 0,-1-4 0,-3 0-53,3-3 1,1-9-1,1 1 1,1-3-151,0-2 1,5-7 0,5-4-1,3-5-148,6-3 1,2-4-1,9 2 1,3 1 495,4-1 0,10-4 0,3 3 0</inkml:trace>
  <inkml:trace contextRef="#ctx0" brushRef="#br0">13948 11345 9413,'8'0'268,"5"-7"-148,-12 6 0,7-6 1,-3 7-1,4 0-22,4 0 0,1-4 0,0-1 0,1 2 0,-1 1 0,2 2 0,1 0-35,2 0 0,5 0 1,-4 0-1,2 0 0,4 0-31,0 0 1,3 0-1,1 0 1,1 0 4,3 0 1,4-1-1,-4-2 1,3-2-1,1 2-8,-2 1 1,3 2 0,-4 0 0,0 0-33,0 0 1,3 0 0,-5 0 0,-2 0-51,-1 0 1,-1 0 0,-1 0 0,1 0 9,-1 0 1,-4 0-1,-1 0 1,3 0 13,1 0 0,1 0 0,0 0 0,1 0 24,-1 0 0,1 0 1,1 0-1,1 0 1,3 0 35,-3 0 1,1 0-1,-1 0 1,4 0-19,1 0 1,2 0-1,5 0 1,-2 0-11,-3 0 0,5 2 0,-4 1 0,4 2-22,-2-2 0,-6-2 0,1-1 0,0 0-1,1 0 0,-1 5 0,3 0 1,-1-2-67,2-2 1,3-1 0,2 0 0,3 0 69,-2 0 1,2 0-1,0 0 1,-1 0 58,2 0 1,-5-1-1,4-2 1,-4-2 42,-1 2 1,1 0 0,2 0 0,1-2 0,-1 0 0,-2-1 0,-1 4 0,0-3 1,-1 4-92,1 1 0,-5 0 0,0-2 0,1-1 9,2-2 0,-3 1 0,0 4 1,0 0-48,-2 0 1,5 0-1,-3 0 1,3 0-2,2 0 1,-2 0 0,-1 0 0,-2 0 37,1 0 0,1-2 1,-3-1-1,-2-2 33,0 2 1,-3 1-1,4 2 1,-1 0-15,-4 0 0,-1 0 0,-1-1 1,-1-2 14,1-2 0,-1 0 1,0 5-1,1 0-23,-1 0 1,1 0-1,-1 0 1,1 0-11,-1 0 0,0 0 1,-1 0-1,-1 0 2,-3 0 1,-1-1 0,4-3 0,-4 0-26,-2 1 0,-1 1 0,-4 2 1,-1 0-101,0 0 0,0 0 0,0 0-206,1 0 1,-8 2-860,-2 2 1113,-3-2 1,-2 11-1,0-6 1</inkml:trace>
  <inkml:trace contextRef="#ctx0" brushRef="#br0">18256 11103 14196,'0'-9'-3976,"0"-1"3630,0 1 741,0-6-226,0 7 0,2 2 1,2 8-1,6 2-10,2 6 1,3 3 0,-1-1 0,2-1-39,3-1 0,-4-1 1,6 5-1,-2-1 8,0-3 1,5 2 0,-4-4 0,2 2-143,4-1 0,-4-1 0,0 3 0,0-3 155,0-2 1,-3 4 0,3-4 0,0 0-60,0 1 0,-4 2 0,1-4 0,-4 0 0,0-1 76,-1 1 0,0 0 116,0-5-141,-6 6-238,-1-4 0,-14 4 1,-2-6-1,-4 2 114,-1 2 0,-2-2 0,-1 4 0,-4 1-2,-1 2 0,-2-1 1,-4 0-1,-1 0 2,1 0 1,0 0-1,-1 3 1,-1-2 12,-3 2 1,3-3 0,-3 2 0,3-1 44,1-1 0,1 5 0,1-6 0,3 3 120,5-1 1,2-4-143,-2 5 1,5-6 724,0 6-568,6-7 0,14 3-158,4-6 1,-3-4 0,1-3 0,0-1-107,0-3 0,-5 3 1,4-1-1,-3-2-29,1-2 0,5-1 1,-6 0-1,-1 0-74,-1-1 1,-2-4 0,0-1-1,2-2-3,2-4 1,-2 1 0,3 0 0,-4 3-13,-1 1 1,0-2 0,0 4-287,0 1 0,0 7 0,0 5 1,0 4 373,0 9 0,-6 10 1,-2 5-1</inkml:trace>
  <inkml:trace contextRef="#ctx0" brushRef="#br0">14431 7407 7999,'24'-21'0,"0"-2"0,1-4-73,-4-2 0,1 7 0,-5 3 0,2 5 0,-2 3 0,-2 1 0,-4 1 239,-2 1 1,-7 2 0,-2 7 0,-8 4 0,-6 6 0,-5 6 0,-5 7-1,-3 3 1,-6 8 0,-6 6 0,-9 9 0,2-1 0,5 0 0,6-4 0,2-1-1,-1-2 1,-3 3 0,-1 0 0,2 3 0,4-2 0,6-2 0,3-3-1,3-2 1,4-4 0,5-5 0,6-8 0,4-4 0,1-4 0,0 0 0,1-1-1,2-5-1335,2-8 0,0-7 1,-5-7-1,1 0 0,3 0 125,0-1 1044,1-5 116,-5-2 1,0-3-1,0-1 1,2-1-1,1 4 1,2 1-1,-2 4 1,0 2-1,0 2 1,2 0-1,-2 0 1,0 1-1,0 2 1,2 2-1,-2-2 1,-1 1-1,-4 5 1,-1 10-1,-3 6 1,-2 3-1,-2 2 1,1 2 1457,-1 1 0,2 6 0,-3 0 0,2 5-1657,-2 3 1,0 0-1,0-4 1,3-1-1,0 1 1,2-1 0,-1-1-1,3-3 1,-1-4-1,0-1 1,2 0 0,1-1-1,4-4 1,3-6-1,4-7 1,5-7-1,4-7 1,2-7 82,2-6 0,2-15 0,5-3 0</inkml:trace>
  <inkml:trace contextRef="#ctx0" brushRef="#br0">14090 7734 8225,'-6'-8'-120,"-2"-3"1,-5 4 0,2 1 0,2 0 612,-2 3 1,3 1-1,-2 2-38,-1 0 1,3 0 0,1 2-1,-1 2-158,0 6 1,-2 4 0,-2 5 0,1 5-145,1 3 1,2 6 0,-3 2-1,3-1-17,2 1 1,1 3 0,5-5 0,0-1-103,0-2 0,0-2 0,0-1 0,0-3 0,0-5-67,0-4 1,2-2-26,2-3 130,-2-4 0,4-8 0,-4-1-37,3-2 1,-4-6-1,4 2 11,-3-4 1,-1-1-1,4 0 1,3 0 33,0-1 1,3-4-1,-5 0 1,0 2-19,1 1 0,2 2 0,-2 0 1,0 0-15,4-1 0,-4 6 0,-1-1 0,0-1-30,4-1 1,-2 4-326,1 3 137,-6-3 0,5 7 138,-3-4 0,-2 3 0,7 2 18,1 0 1,1 0-1,3 0 51,-1 0 1,0 0 0,0 0-1,1 0 6,-1 0 0,0 0 0,0-1-526,0-4 0,1 3-300,-1-2 0,-6 4 0,-4 4 77,-2 6 1,-8 3 0,-4 1 0,-2 0 705,-3 0 0,1 0 0,0 1 0</inkml:trace>
  <inkml:trace contextRef="#ctx0" brushRef="#br0">13962 7876 8225,'-9'-10'0,"1"1"585,2-2 1,-4 3 773,5-1-1110,-6-1 1,10 4 0,-4 6-118,3 8 0,7 6 1,0 5-1,-2 4 0,0 3-88,2-3 0,-3 6 0,4-2 1,-1 4-175,-1 1 0,1-4 1,-5-2 10,0-3 0,5-1 0,0 2 0,-2-3 23,-2-1 1,-1-9 0,0 3 93,0-1 6,0-7 0,0-1 1,0-10-25,0-4 1,-4-4-1,-1-1 1,2-2-24,1-3 0,2 2 0,0-5 1,0 0 28,0 0 1,0-2 0,0-3 0,-2 2 32,-2 1 1,2 5 0,-3-3 0,4 0 66,1 0 1,-2 4 0,-1-1 0,-2 4 105,2 0 1,0 1 80,-2 0-371,4 6 102,-6 2 1,7 7-1,0 4 57,0 5 0,5-2 1,1-1-1,1 1 1,1-1 105,0-1 0,1 5 0,5-2 0,2 3-70,3-3 0,-3 4 0,4-4 0,-1 4 0,2 1-51,1 0 1,-5 0-1,4 1 1,-2-1-118,0 0 0,1 0 0,-2-1 0,-1-2-134,-4-2 0,1-4 0,-5 3 18,4-2 0,1-1 142,0-5 0,-6-1 63,-3-4 1,-5 2 0,-5-7-1,-4-1-63,-4-2 0,-1 4 0,0 0 1,-2-3-36,-3 0 0,-1-2 1,-6-1-1,4 1 69,2 0 0,-4 0 0,5 1 0,2 2 1,1 2 1,-2 4 0,3-3 0,2 2-85,0 2-60,7 3 143,0 1 0,12 6 0,3 2 0,4 2 86,1-1 1,5 1 0,0 2 0,0-1-13,2-1 1,-4-2 0,5 3 0,-1-2 0,-2 1 14,1-2 1,-4 3-1,3-5-91,-3 2 1,-7 0-34,1 1 0,-9 4 1,-2-5-1,-10 1-56,-7 1 0,-7-1 0,1 4 0,-2-2-8,-3-2 0,-4 1 0,0 4 0,1 0 77,2 0 0,3-1 0,4-2 1,4-1 76,3 1 0,2-5 0,1 0-42,3 1 17,4-6 0,8 6 0,2-7 0,6 0 37,3 0 0,2-7 0,3-2 0,1-4 37,-2-1 1,4 0 0,-1-1 0,2 1-13,4 0 0,-6 0 1,1 0-1,-2-1 1,0 1-75,-2 0 1,-3 0 0,-3 1-1,-3 2 32,-2 2 1,-2 5-104,-9 0 0,-5 2 1,-7 4-1,-4 2-41,-1 6 0,0 2 1,-3 4-1,3 2 71,1 1 1,-2 0 0,4-5 0,1 0-3,2 0 0,2 5 1,2 0 28,2-1 0,-1-7 0,6-2 0,7-6 0,7 0-203,4-6 0,1 0 0,0-6 0,1-4-192,-1-4 0,0 1 0,0-3 1,1 1-75,-1-1 1,-3 4-1,0-6 1,2 2 204,-2 0 1,-2-4-1,2 4 1,-1 0 270,1-2 0,-5 5 0,-1-3 0,-4 4 0,-1 0 0,-1 3 0,-4 2 0,-4 5 0,-4 5 0,-1 5 0,-1 3 0,3 2 0,2-1 0,-2 1 0,2 4 106,-2 0 0,-3 0 0,1 0 0,1 1 190,4-1 0,-2-5 0,6 1 0,0-1 491,-1-1 1,5 0-270,-4-3 1,5-4 0,5 3 0,4-9-89,4-9 0,7-2 1,4-8-1,4-1-7,6-2 1,0-6-1,7-4 1,0-2-103,4-5 1,5-8-1,-2 1 1,-3-1 0,0 0-32,-3-2 1,4 0-1,-3 2-301,-7 5 0,-11 9 1,-6 6-1,-4 7-233,-6 6-22,-3 10 1,-7 2-1,-4 9 24,-4 3 0,-4-2 0,-1 8 0,-2 5-54,-3 6 1,2 5-1,-9 3 1,-2 1-50,-4 2 0,-6 12 0,4-3 0,-1 3 82,0-1 0,-3-2 0,3 1 0,1 0 211,-1-1 0,6-5 0,7-4 1,2-3 140,2-2 1,3-6-1,2-3 105,4-3 1,2-2 333,7 1-403,0-7 1,0-4-47,0-8 1,2 0-1,3-5 1,4-2-5,4-2 1,2-3 0,3-3 0,2-4 0,2-4-100,4-2 1,1-1 0,1-1 0,0-4 0,1 0-115,-1 1 1,1-4-1,-2 3 1,-2 0-226,-1 0 0,-7 7 1,4 4-1,-4 1-413,-3 1 0,2 6 0,-10 8-357,2 1 0,-3-2 1133,4 4 0,-5 1 0,2 4 0</inkml:trace>
  <inkml:trace contextRef="#ctx0" brushRef="#br0">14048 7776 8057,'0'-9'516,"0"-1"145,0 7-442,0-3 0,0 19 1,0 4-221,0 3 0,0 7 0,0-3 0,0 3-340,0 1 1,0 1-1,0-1 1,0 1-600,0-1 940,0-6 0,-7 5 0,-1-5 0</inkml:trace>
  <inkml:trace contextRef="#ctx0" brushRef="#br0">20289 10136 7861,'0'-9'-347,"0"-1"40,0-1 143,0 5 0,0-2 154,0 3 1,2-1 195,2-3-130,-2 2 1,11 2 254,-4 1 128,-3-1-172,7 5 1,-13 0-148,0 0 0,-6 0 0,-8 0 0,-1 0-9,1 0 1,-5 0-1,-1 0 1,-2 0 42,-4 0 1,-1 5-1,-1-1 1,0 0-39,-1-3 0,5-1 0,1 0 0,-3 0-36,0 0 1,2 0 0,2 0 0,0 0 0,1 0-38,1 0 1,-1 0 0,4 0-1,-4-1-29,-1-4 0,3 3 0,-3-2 0,0 2-38,0 2 1,-2-2-1,-4-1 1,-1-1-23,1 0 0,-2 3 0,-2 1 0,-3 0 99,-1 0 0,0 0 0,-4 0 0,4 0 14,1 0 1,-4 0 0,1 0 0,-3 0-25,-2 0 0,0 0 0,1 1 0,-1 3 5,0 0 1,1 1-1,-1-5 1,2 2-36,3 2 1,-3-2 0,3 3 0,-1-4-1,1-1 1,1 0-1,6 0 1,-2 0 15,1 0 1,2 0-1,2 0 1,-3 0-22,-2 0 0,3 0 1,-3 0-1,3 0-10,2 0 1,-5 2 0,-1 1 0,3 2-7,1-2 0,0 3 0,-2-1 1,-1-2-1,1 0-1,2 2 0,2-3 1,-1 2-1,1-1 6,0 2 1,-1-3 0,1 4 0,-1-1-3,1 0 1,-1-1 0,1-2 0,0 1 2,-1 2 0,1 0 0,-1-4 0,1 2 5,-1 2 1,2 0 0,1-5 0,0 1-1,1 4 0,-5-3 0,6 4 0,-1-1 0,1-1 0,-2 1 0,2-5 0,-3 0 12,-1 0 1,1 5 0,0 0 0,2-2 13,-1-2 1,-4-1-1,7 0 1,-4 0-19,-2 0 0,2 0 0,2 2 0,1 1-1,-1 2 0,-2 0 1,-1-4-1,1 2 0,2 2 14,1-2 0,0 0 0,-2 1 0,0 0-19,3-1 1,0 1-1,-2-1-18,1 2 1,2-1-1,-3-4 1,1 0-1,1 0-29,1 0 1,-5 0-1,3 0 1,-1 0-128,1 0 0,-3 0 1,5 2-1,-2 1-47,1 2 0,1-1 1,-2-4-1,5 0-618,3 0 1,7 2-590,-1 3 1423,7-4 0,9 6 0,10-7 0</inkml:trace>
  <inkml:trace contextRef="#ctx0" brushRef="#br0">16664 10136 7685,'-2'-8'-823,"-1"2"1038,-2 0 0,-1 4 24,1-3 0,4 2 0,-6 0 0,1-2 9,-4 2 0,3 2 1,-3 1-138,-1 0 0,-2 0 0,-2 0 0,-4 1 0,-4 2 60,1 2 0,-9 6 0,1-1 0,-5 2-59,-5 3 1,4-1 0,-2 0-1,0 0-34,2 0 0,-4-1 1,6-2-1,-1-1-72,0 1 0,7-3 0,6-1 0,1 1-118,4 0 7,7-5 0,4 5 0,8-5 0,2 2-23,6-2 0,4 4 1,5-3-1,3 1 1,3 0 95,4 0 1,-2-1 0,11-4 0,1 0 1,2 5 0,2 1 0,-1 1-1,1 1-74,0 0 1,-1-4-1,1 6 1,-2-1 10,-3-1 1,-5 5 0,-8-4 0,-2 4 0,-3-1-85,-3-2 1,-1 1 44,-1-6 201,-8 6 1,0-11-1,-9 0 50,-3-8 1,2-5 0,-5-3 0,0-1-71,1-2 1,-1-1 0,-3 2 0,1-2 4,-1-2 0,-2 3 0,-1-5 1,0 0 15,0 2 0,0 2 0,-1 5 0,1 1 33,0 0 1,0 0 0,-1 1-1,1 4 135,0 4 0,0 3-159,0 2 1,6 2 0,3 3-99,3 4 0,2-1 0,2 1 0,3 3 0,4-1-39,4-2 0,1 4 0,0-4 0,0 4-214,1 1 0,-1-4 1,2-1-1,-1 2-185,0 2 1,2 1 0,-7 0 457,2 0 0,2 1 0,1-1 0</inkml:trace>
  <inkml:trace contextRef="#ctx0" brushRef="#br0">16365 10236 8010,'-16'0'-33,"-1"0"1,-4-2 0,1-1-808,-1-2 1019,2 1 1,13 4 0,6 0-55,8 0 0,5 0 1,2 1-1,3 2-41,1 2 0,6 0 0,-1-4 0,2 3-47,3 0 0,-1 3 1,1-4-1,-1 2-117,1-2 0,-2 3 0,-4-1 0,-4-2-273,-3-2 314,-2 6 0,-9-1 1,-10 4-1,-12-6 28,-8-2 1,-9 3-1,0-1 1,-1 0 186,0-3 0,-3-1 1,3 0-1,1 0 58,-1 0 1,3-1 0,7-3 0,3 0-54,1 0 0,7 3 1,6-1-222,2-2 0,3 2-44,8-3 0,2 4 1,8 1-1,0 0 32,4 0 0,-3 0 1,5 0-1,-2 0 1,0 0 4,-2 0 1,0 0 0,1 0 0,1 0 36,-2 0 1,4 0 0,-2 0-1,-2 0-29,-1 0 0,-7 0 25,1 0 0,-2 1 33,1 4 0,-9-2 0,-9 5 1,-6-2 22,-4-2 1,-3 2 0,-6 0 0,-1 0 54,1 1 0,0-2 1,1-4-1,1 2 0,4 2 142,2-2 1,1-1 0,5-2-59,-1 0 1,8-2-246,2-3 0,11 4 1,7-4-1,6 4 0,3 1 0,2 0 1,4 1-1,2 2-129,3 2 0,-1 6 0,6-3 0,1 1-415,2 1 1,2-1 607,0 6 0,-1 5 0,1 2 0</inkml:trace>
  <inkml:trace contextRef="#ctx0" brushRef="#br0">8247 17941 8557,'0'-14'-261,"0"4"0,0 1 408,0-2 0,0 3 1,1 0-1,4 2 1,6 1 173,6-1 1,6 4 0,5-3 0,2 4 0,3 1-128,5 0 1,8 0 0,5 0 0,2 0-79,6 0 0,5 1 0,1 3 0,2 0 0,0 1-147,-3 1 1,-6-4 0,-4 4 0,-4-1-80,-1 0 0,-3 6 1,-6-3-1,-4 1 66,-1 1 0,0-2 0,-4 3 0,1-4 20,-5 0 0,-1 2 0,-7-2-84,-1 1 127,-2-5 0,-10 3 0,-6-6 9,-8 0 0,-2 0 1,-2 0-1,-6 0-147,-2 0 0,-4 0 0,-6-2 0,-3-1 0,-5-1-47,-3 0 0,-8 3 1,-3 1-1,-3 0-23,-2 0 0,-5 0 0,-1 0 1,0 0 203,0 0 1,1-2 0,7-1 0,3-2 58,4 2 0,10 2 0,7-1 0,5-1 186,7-2 1,4 0-120,0 5 1,9 0 0,6 0-246,8 0 1,5 0 0,1 0 0,0 2 105,0 3 0,2-4 1,3 4-1,6-3 97,7-2 1,0 0 0,5 0 0,5 0-30,3 0 0,1 0 1,5 0-1,-1 0 14,1 0 0,1 0 1,3 0-1,-1 0-55,-2 0 1,-8 0-1,1 0 1,-8 0 31,-2 0 1,-3 4 0,-9 1 0,-4-2 29,-3-1 1,-2-2 0,-1 1 95,-3 4-95,-4-3 1,-8 4-55,-2-6 1,-4 0-1,-8 0 1,-3 0-145,-5 0 1,-9 0 0,-6 2-1,-7 1-185,-6 1 0,-7 8 0,-6-5 0,-6 3 112,-1-1 1,-1-4 0,2 3 0,0-2 196,0-3 0,8-1 0,7-2 0,12 0 138,9 0 1,7-2 0,4-1 0,7-3 110,6-2 0,4 3-106,7-4 0,2 4 1,3-3-199,4 2 65,10 1 0,3 0 1,8 1-35,3 1 0,5-4 0,10 3 1,4 0 1,3 3 1,4-1 0,1-1 0,3-2-9,2 2 0,-4 2 0,4 1 1,-3 0 113,-7 0 1,-5 0 0,-7 0 45,0 0 0,-7 1 1,-3 2-1,-4 2 213,-6-2 1,-2 4-246,-7-3 1,-6 3 0,-5-4-86,-6 1 0,-6 1 1,-10-3-1,-5 1-230,-3 2 1,-9 6 0,-7-3 0,-8 1-128,-4 1 0,-3-3 1,-2 5-1,-5-5 161,-5 0 1,7 2 0,-6-4 0,4-2 167,5-1 1,3-2 0,5 0 0,8-2 332,9-3 1,8-1 0,13-5 72,0 2-338,6-1 1,3-3-1,10 4-282,4 4 1,4 4 0,4 1 132,7 0 1,1 0-1,15 0 1,4 0 159,6 0 0,6 0 1,2 0-1,4 0 17,4 0 1,-1 0-1,1 0 1,2 0-19,2 0 0,-1 4 0,-4 1 0,-7-2 54,-4-1 1,-8-2-1,0 0 1,-7 0 545,-6 0-535,-9 0 1,-11 0 0,-13 0-259,-8 0 1,-13 0 0,-7 0 0,-8 1-193,-5 4 0,-13 1 0,-6 6 1,-8-3 24,-10 2 0,38-5 0,-2-1 1,0 0-1,-1 0 193,0-3 0,1 0 0,0 2 1,0-1-1,1-1 0,0 0 1,-35 0 369,8-5 1,14 0 0,23-7 99,5-1 1,12-2 0,10-1 0,2 0-40,2 0 0,2 4-342,2 1 1,9 6-1,7-2 1,3 3-1,2 2-496,2 0 1,7 0-1,6 0 1,6 0-554,6 0 1,3 7 1045,2 2 0,6 4 0,2 1 0</inkml:trace>
  <inkml:trace contextRef="#ctx0" brushRef="#br0">25038 17927 16303,'0'-14'-2931,"0"-1"2703,0 1 1,1 2 0,4 2 0,5 5 786,2 4 1,9-4-1,4 0 1,7 2-245,6 2 0,4 1 1,6 1-1,2 2-165,1 2 1,4 1 0,-3-2-1,2 0-64,-2-1 1,-5-1-1,-7-2 1,-2 0 4,1 0 1,-4 0 0,-3 0 0,-7 0-127,-6 0 103,-3 0 0,-10 0 1,-6 0-1,-9 0-69,-9 0 1,-9 0 0,-7 0 0,-3 0-263,-2 0 1,-9 0 0,-5 0-1,-6 0 1,-4 2 159,-2 2 0,-1-2 1,-5 3-1,-2-4 287,-3-1 0,8 0 0,-3 0 1,3 0 107,4 0 0,5 0 1,12 0-1,7 2 448,13 3-603,8-4 1,19 7 0,10-5-143,10 2 0,9 0 0,4-5 0,7 0-1,5 0 0,3 0 1,7 0-1,5 0 32,3 0 1,4 1 0,4 2 0,0 2 10,0-2 0,0-1 1,-2-1-1,-2 3 21,-6 0 1,-8 1 0,-6-5 0,-3 0 166,-1 0 0,-13 0-118,-6 0 1,-15 0 0,-9 0-61,-8 0 0,-6 0 1,-7 0-1,-7 0-232,-8 0 0,-5 0 1,-4 0-1,-4 0-74,-8 0 0,-3 0 1,-7 0-1,-3 0 171,2 0 1,2-1 0,-1-3 0,6-2 70,2-2 0,9 3 0,4-2 0,8 0 172,10 4 1,4-3-181,5 1 0,11 0 0,3 5 0,12 0 4,5 0 0,9 0 0,4 0 1,7 0-26,6 0 1,9 0 0,5 0 0,3 0 45,2 0 0,6-4 0,4-1 0,2 2 42,2 1 1,-6 2 0,-3 0 0,-5 0 40,-5 0 1,0 0 0,-9 0 0,-9-2 133,-7-2 1,-11 2 0,-8-4-16,-2 0 0,-3 4 1,-7-3-1,-7 2-104,-7-2 1,-4 4 0,-10-4 0,-5 3-363,-11 2 0,-7 0 0,-8 0 0,-8 0 98,-8 0 1,37 0-1,0 0 1,-1 0-1,1 0 1,0 0-1,0 0 63,-39 0 0,40 0 1,0 0-1,-32 0 0,9 0 136,10 0 1,16 0 0,10 0-1,9 2 22,8 3 0,4-2 1,9 5-258,3-2 0,4 0 1,8-2-1,4 0 201,1-1 0,8-1 0,8-2 1,5 0 79,4 0 0,4 0 0,7 0 1,4 0-45,4 0 0,4 0 0,1 0 0,0 0-5,0 0 0,0 0 0,-2 0 1,-4 0-14,-8 0 28,-13 0 1,-9-2 0,-8-1 36,-3-1 0,-5-3 0,-12 4 117,-7-2 1,-6 1 0,-8 4-149,0 0 1,-7-2 0,-4-1 0,-8-2-202,-10 2 0,-6 1 1,-8 2-1,-1 0-138,-4 0 1,-3 0 0,-7 0 0,-4 0 159,-5 0 1,6 0 0,3 0-1,9 0 201,5 0 1,4 0-1,7 0 1,10 0 185,11 0-244,5 0 1,15 0 0,7 0 112,12 0 1,3 0-1,7 0 1,3 0-128,0 0 0,14 0 0,6 0 0,6 0 0,6 0 0,9 0 1,-1 0-1,5 0-4,5 0 0,-35 2 0,0 1 0,3 0 0,-1-1 1,-1 0-1,0 1-10,0 0 0,-1 0 1,35 0-1,-5 5 1,-9-2 71,-8-3 1,-12-1 0,-10-2 22,-7 0 1,-14 0 0,-14 0 0,-13 0 2,-9 0 1,-3 5-1,-15 0 1,-6-2-229,-5-2 0,-14 4 1,-4 0-1,-7-2 59,36-2 1,-1-1 0,-1 3-1,0-1 1,-3 1 0,-1-1 0,2 0-1,0-1 85,-2 0 0,1 0 1,1-1-1,-1 0 0,4 0 1,0 0-1,-32 0 206,11 0 0,15 0 1,7 0 504,8 0-745,18 6 0,12 0 0,20 5 0,7-3-165,5-1 171,7-3 0,11-4 0,10 0 0,6 0-59,4 0 0,8 0 0,7 0 26,-38 0 1,0 0 0,6 0-1,1 0 1,0 0 0,1 0 0,1 0-1,1 0-1236,0 0 1,2 0 1295,-1 1 0,1-2 0,3-1 0,0 0 0,0-1 0,-1 1 0,1 0 0,0 1 0,0 0 0</inkml:trace>
  <inkml:trace contextRef="#ctx0" brushRef="#br0">8602 18197 21197,'-9'0'-962,"1"-2"-599,1-2 1,4 2 643,8-3 1198,3 4 1,11 1 0,0 0 0,0 0 0,1 0-10,4 0 1,3 0-1,1 0 1,1 0-114,-1 0 1,2 0 0,2 0 0,3 0 0,-1 0-27,1 0 1,0 0 0,-4 0 0,3 0-52,-3 0 0,-2 0 1,-4 0-1,-1 0 1035,1 0 0,2 0 1,1 0-1,1 0-754,-1 0 1,0 0-1,3 0 1,2 0-54,5 0 0,-2 0 0,2 0 1,1 0-275,2 0 0,4 0 1,-1-2-1,0-1 24,-3-2 0,3 1 0,4 4 1,-1 0-63,2 0 0,-5 0 0,5 0 0,0 0-7,3 0 0,4 0 0,1 0 0,0 0 25,-1 0 1,1-5-1,0 0 1,2 2-1,1 1 10,1 2 1,6 0 0,-6 0-1,1 0 25,1 0 1,-5-4-1,6-1 1,-3 0 27,1-1 1,4 4-1,-1-4 1,1 1 0,2 0 1,-1 1 0,-11 4-77,1 0 1,5-2 0,1-1 0,0-2 33,1 2 1,-1 2-1,-2 1 1,4 0-3,0 0 1,-2 1-1,-6 2 1,1 2-44,4-2 0,3-1 0,4-1 0,-1 2 22,-1 2 0,-6 0 1,5-3-1,1 1-46,-2 1 0,3 1 1,-5-5 36,1 0 0,3 0 1,4 0-1,-2 0-10,-2 0 1,1 0 0,-5 0-1,3 0 19,7 0 1,-4 0-1,4 0 1,-5 0-15,0 0 1,-3 0-1,1 0 1,0 0 23,-1 0 1,0 0 0,-5 0-1,5 0 17,4 0 1,-7 0-1,6 0 1,-5 0 4,-1 0 1,6 0 0,-2 0 0,3 0 6,3 0 0,-1 0 1,-2 0-1,1 0-31,1 0 0,-5 0 0,8 0 0,-3 0 7,2 0 1,3 0 0,-2 0 0,2 0 1,-2 0 1,0-1-1,1-3 1,4 0-7,-37 2 0,-1 1 0,35-1 0,-35 2 0,0 0 1,37 0 0,-2 0 0,-35-2 0,0-1 0,38-2 0,-39 4 0,0-1-1,41 1 0,-1-1 0,-38 1 0,0-1 0,-1 0 1,0-1 9,0 2 1,-1-1-1,39-4 1,-38 3-1,0 1 1,38-1-9,-2 1 0,-35 0 0,0 0 0,-1-1 1,0 1-1,1 0 0,0 1 10,37-1 0,-39 0 0,1-1 0,-1 1 1,0 0-17,2 0 1,0 0 0,2 1-1,0 1 1,-1 0 0,0 0 0,37 0 2,-1 0 1,-3-5 0,-35 3 0,0-1 0,1 2 0,0-1-7,-1 1 1,0 1 0,36 0-1,2 0-49,-1 0 1,-37 0 0,0 0-1,38 0 1,0 0-1,-2 0 58,1 0 0,-2 0 1,4 1-1,-1 2-35,-6 2 0,-2 0 0,3-5 1,4 0 10,1 0 0,-5 1 0,2 3 1,-4 0-12,-1-1 0,2-1 1,1-2-1,2 0 13,-2 0 0,1 5 0,-1 0-1261,2-2 1267,-35-2 0,0-1 0,33 0 0,7 0 49,-40 0 1,0 0-44,1 0 0,0 0 1,0 0-1,1 0 1,0 0-1,-1 0 9,1 0 1,-1 0 0,0 0 0,0 0 0,-1 0 0,0 0 0,40 0-27,-40 0 0,0 0 0,2 0 0,1-1 0,-1-1 0,-1 1 0,37-4 57,-4 2 0,-6 1 1,1 2-1,-3 0-70,1 0 1,-1 0 0,-10 0 0,-1 0-70,1 0 0,-3 0 0,-5 0 0,-6 0-104,-2 0 1,-6 0-1,-2 0 1,-3 0-1179,-2 0 303,-6 6 1,-9-4 947,-13 3 1,-8-4-1,-9 1 1,-4 1 455,-1 2-170,5 0 0,-10 1 1,5 2-1</inkml:trace>
  <inkml:trace contextRef="#ctx0" brushRef="#br0">22436 17927 25997,'-5'-14'-5912,"1"-1"4456,-1 8 1,5-1 935,0 3 0,0 5 712,0 0 1,5 2 0,1 7-1,2 0 77,3-1-33,1 5 1,3-5 0,-1 6-23,0 0 0,5 1 1,2-3-1,1 1-370,3 1 0,-3-3 1,3 8-1,4-3 1776,2-2-1152,3-6 0,-1 5 1,0-4-143,-1 4 1,-2-5-1,-2-2 1,-1-1-1,-3-1 259,-5 0 1,-8-3 100,-2-1 1,-7 0 0,-2 0-332,-8 0 0,-10 0 0,-4 0 1,-3 0 88,-5 0 1,-8 5 0,0 1 0,-5 2 180,-4 3 0,-3 7 0,-7 0 0,0 1-360,0 2 1,0 0-1,-1 4 1,-1-2-266,2 3 0,4-6 0,11-1 0,5-3 0,3-2 0,6-1 0,4-2 0,5-2 0,10-5 0,9 2 0,11-6-967,6 0 0,5 6 798,7 4 0,6 2 0,1 3 0</inkml:trace>
  <inkml:trace contextRef="#ctx0" brushRef="#br0">21483 14600 28882,'-14'0'-307,"0"0"1,0 0-1103,0 0 1360,-1 0 0,1 0 0,0 0 180,0 0 1,-1 0-1,1 0-97,0 0 1,0 0 0,0-1 0,-1-2 0,1-2-136,0 2 0,-2-4 0,-1 3 0,-2-1 41,1-1 1,-4 4-1,0-3 1,-3 4 44,-3 1 1,1-5-1,-10 0 1,1 2 40,0 1 0,2 2 0,-2 0 1,0-1-43,-1-4 1,0 3 0,-6-2 0,0 2 68,1 2 0,-3 0 1,-2 0-1,-4 0 8,1 0 1,-4 0 0,7 0 0,-1 0-15,-1 0 0,5 0 1,-3 0-1,1 0 115,-1 0 1,1 0 0,-6 0 0,-1 0-18,3 0 1,-4 0 0,5 0 0,0 0-83,0 0 1,2 0 0,4 0 0,2-1-91,3-4 0,-4 3 0,2-2 1,-3 0 31,2 0 1,7 2 0,-3-3 0,1 4-9,0 1 1,2-2-1,-2-1 1,1-2-34,4 2 0,6 2 0,1 1 0,-1-2-21,-2-3 0,3 4 1,0-4-1,-1 3 42,-2 2 1,3 0 0,2 0 0,0 0 8,0 0 1,-2 0-1,-2 0 12,2 0 0,-3 0 0,3 0 0,-3 0 185,-1 0-129,0 0 1,-1 0 0,1 0-31,-1 0 0,4 0 0,0 0 34,-1 0 1,-2 0-1,7 0 1,-1-1-53,-3-4 0,-2 3 0,0-2 1,2 2-16,1 2 1,1 0 0,-7 0-1,0-1-52,1-4 1,-6 3 0,9-3 0,-3 4 3,-2 1 0,-1-5 0,4 0 0,-2 2 20,-4 2 1,4 1 0,-3-2 0,3-1-68,2-2 0,-5 0 0,-1 5 86,3 0-48,-6-6 0,1 5 1,-5-4 88,3 3 1,-8 2 0,2 0 0,-5 0-39,-5 0 0,-1 0 0,-2 0 0,0 0 30,1 0 0,-3 0 1,-3 0-1,-2 0 7,-1 0 1,-3 2 0,5 1 0,-2 2 11,-3-2 1,5-2-1,1-1 1,4 0 258,1 0-306,0 0 1,-5 0 0,2 0 39,5 0 1,0 0 0,7-1 0,1-2-58,-2-2 1,5-1 0,-4 2 0,4 0-11,2 1 1,-1 1 0,2 0 0,1-1-65,2-1 1,5-1-1,-3 5 6,1 0 0,2 0 0,5-2 0,1-1-90,3-2 0,-1 1 0,6 4 1,1 0-251,3 0 0,0 0-1006,1 0 507,6 0 296,2 6 0,12 2 1,2 6-1</inkml:trace>
  <inkml:trace contextRef="#ctx0" brushRef="#br0">15967 14344 25302,'-6'-8'-4673,"2"1"1,-5 3 6035,-2 0-1111,5-1 1,-7 5 0,4 0 212,-4 0 0,-1 0 0,-1 0 0,1 0 627,0 0-794,0 0 1,0 2-1,-2 1-20,-3 1 1,3 1 0,-5-5 0,1 0-192,-4 0 0,-1 0 0,0 2 0,-1 1 491,-4 2 1,2-1-1,-7-4 1,2 0-399,0 0 0,-2 5 1,4 0-1,-3-2 4,3-1 1,2-2-1,4 0 1,1 0-160,-1 0 1,3 0-1,0 0 1,1 0 30,4 0 0,1 0 0,2-2-182,0-3 1,4 4-424,1-4-480,6 3 732,-4 2 1,6 0 192,-4 0 0,3 2-736,-2 3 105,-4-4 431,6 6 1,-4-6 1135,6 4-1332,0-4 1,8 11 0,4-6 651,6 2 0,7-4 0,-1 4 0,4 0 0,5 0-140,5 3 0,-1 2 1,0 1-1,3-1-168,1-4 1,2 4 0,-1-4 0,1 4-20,0 1 0,-7 0 1,-4 1-1,-7-1-1321,-6 0 882,-3 0 0,-2 2-80,0 3 1,-12 3 0,-4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6086 6255 8245,'-21'0'-332,"1"0"1,-4 0 367,5 0 0,11 0 1,8 0-1,8 0 321,5 0 1,1 0-1,0 0 1,2 0-1,1 0-33,2 0 0,6-1 0,-2-3 0,0 0 1,1 1-113,1 1 0,4 2 1,2-2-1,4-1-35,1-1 0,2-1 0,5 3 1,3-1-74,6-2 1,0-4 0,10 4 0,-2 0-9,1-1 1,6 3-1,7-5 1,2 2-69,-2 3 0,-1-1 1,-2 1-1,1-2 40,4 2 1,-8 2 0,2 1 0,-6 0-5,-4 0 0,5 0 0,1 0 1,2 0-20,-1 0 0,1 0 0,-5 0 1,3 0 33,7 0 0,-2 0 0,5 0 0,-4 0-32,0 0 1,0 0-1,1 0 1,0 0-1,-4 0 21,1 0 1,-1 0 0,4 0-1,-1 0-19,0 0 1,-5 0 0,-8 0 0,1 0-13,2 0 0,2 0 1,-5 1-1,-4 2 1,0 2 47,1-2 1,1-1-1,-1-2 1,0 0-21,-4 0 1,3 0 0,-3 0 0,5 0-21,5 0 0,-4 0 1,4 0-1,-4 0-6,-1 0 0,2 0 0,1 0 0,1 0 26,-1 0 1,-1 0 0,-2 0 0,1 0 33,4 0 0,-4 0 0,4 0 0,-4 0-32,-1 0 1,6 0-1,2-2 1,0-1-47,-4-2 1,4 1 0,0 4-1,3-2 26,3-3 0,-8 4 0,7-4 0,-4 2 23,-1-2 1,-1 4 0,3-4 0,-6 3-45,-2 2 1,-2 0-1,0 0 1,-2 0-18,-3 0 1,2 0-1,-7 0 1,-1 0-20,-2 0 1,2 0 0,-2 0 0,-3 0 42,0 0 1,0-4-1,2-1 1,-2 2 84,-3 1 0,3 2 0,-5 0 1,2 0-2,0 0 1,-1-5 0,2 1 0,-1 0-45,2 3 0,-4 1 0,2 0 1,0 0 0,-2 0 0,0 0 0,-4 0 0,1 0-61,-1 0 0,-2 0 0,-3 0 0,-2 0-72,-1 0 1,-7 0-1,2 1 1,-3 3-161,-2 0 0,0 3-750,0-3 226,-6-2 1,-3 4-1,-11-6-3302,-9 0 4045,-5 7 0,-21-6 0,-3 5 0</inkml:trace>
  <inkml:trace contextRef="#ctx0" brushRef="#br0">19450 7179 6745,'0'-9'425,"2"1"-230,3 2 1,-2 1-1,6 5 1,2 0-1,4 0-40,4 0 1,3 0 0,8 0 0,3 0 0,6 0-37,7 0 0,13 0 1,12 0-1,8 0 1,-38 0-1,1 0 0,2 0 1,-1 1-79,2 2 1,0-1-1,5-1 1,0 0-1,3 2 1,0 0 0,-1 0-1,0-1 1,-2 0-1,-1 1-36,1-2 0,-2 1 1,-2 1-1,0 0 0,0 0 1,0 0-1,-2 0 1,0 1-16,-1-1 0,-1 0 0,2 0 0,-1-1 0,33-1 0,-2 2 1,1 2 18,0-2 1,-7-1 0,2-2 0,-4 0 3,-1 0 0,0 0 0,1 0 0,-6 0-1,-6 0 0,0 0 0,-5 0-12,1 0 1,-9 0 0,0-2 0,-4-1-7,-6-2 0,1 1 0,-2 4 0,-2 0 24,-6 0 1,-4 0-1,-4 0 0,0 0 6,-6 0 1,-3 0 0,-10-2 0,-4-1-196,-4-2 0,-9 1 1,-5 4-1,-6 0-157,-4 0 1,-5-2-1,-7-1 1,-3-2 78,-7 2 0,-4 1 1,-10 2-1,-1 0 0,-5 0 185,38 0 1,-2 0 0,0 0 0,-2 0 0,-6 0 0,-1 0-7,-2 0 0,-1 0 0,0 0 0,0 0 0,-6 0 0,0 0 0,1 0 0,0 0 98,1 0 0,1 0 0,0 0 0,1 0 0,1 0 1,1 0-1,3 0 0,0 0 9,4 0 1,1 0-1,3 0 1,0 0 0,2 0-1,0 0 1,1 0 0,0 0-4,-40 0 1,13 0-1,2 0 1,6 0-1,5 0 7,3 0 0,3 0 0,7 0 1,5 0-12,3 0 1,11 0 0,4 0-14,3 0 1,10 0 0,6 2-11,8 3 1,10-4 0,8 4 0,5-3 68,7-2 1,10 0 0,5 0 0,7 0 27,7 0 1,9 0 0,-36 0 0,2 0 0,2-1 0,0 0-24,3-1 1,1-1 0,6 2 0,1 1 0,2-3 0,1 1-1,3 1 1,0 0-67,3 1 0,1 0 0,3 0 0,0-1 0,5-1 0,1 1 0,1-2 0,-1 1-10,-1 0 0,-1 1 0,-2 0 0,-1 0 0,-7 1 0,-2 0 0,-4 0 0,0 0-28,-5 0 1,-1 0-1,-2 0 1,-1 0-1,33 0 1,-12 0 0,-9 0-2,-7 0 0,-8 0 0,-1 0 0,-9 0 22,-3 0 1,-9 0 0,-3 0 17,-4 0-34,-7 0 0,-3 0 0,-11 0 0,-7 0-107,-4 0 0,-9 0 1,1 0-1,-6 0 74,-7 0 0,-3 0 0,-4 0 0,-4 0 203,-8 0 0,-4 2 0,-7 1 0,2 2-312,-2-2 1,-2-2 0,-4-1-1,-4 0-50,-2 0 1,36 1 0,1 0 0,3 0 0,-1 1 0,0 0 0,-1 1 222,-1-2 1,0 1 0,-1 0 0,-2-1 0,1 1 0,-1-1-1,0 2 1,0-1 10,0 0 1,1-1 0,-1 0 0,0 0 0,1-1 0,0 0 0,-2 0 0,1 0 0,0 0 0,0 0 32,3 0 1,1 0 0,-1 0-1,2 0 1,-33 0 0,3 0-6,3 0 0,16 0 0,3 0 0,9 0 5,5 0 0,2 0 0,6 0 1,4 0-22,4 0 1,3 0 55,2 0-75,6 0 1,3 0-1,10 0-3,4 0 0,4 0 0,3 0 68,3 0 0,3 0 1,6 0-1,2 0 1,3 0 187,5 0 0,5 0 0,6 0 1,6 0-92,5 0 0,14 0 0,2 0 1,-34 0-1,2 0-44,2 0 1,2 0-1,6 0 1,1 0 0,8 0-1,2 0 1,4 0-1,0 0 1,3 0 0,1 0-154,3 0 0,0 0 1,-1 0-1,0 0 0,-1 0 1,0 0-1,-2 0 0,-1 0 11,-5 0 1,-1 0-1,-4 0 1,-1 0-1,-5 0 1,-2 0-1,-3 0 1,-1 0-51,-2 0 0,-2 0 0,29-5 0,-9 0 0,-11 2-171,-12 2 1,-2 1-1,-12 0-387,-6 0 1,-12 0-1,-12 0-1019,-10 0 1634,-9 0 0,-7 0 0,-1 0 0</inkml:trace>
  <inkml:trace contextRef="#ctx0" brushRef="#br0">6214 11714 8323,'-8'-8'168,"-5"-4"335,11 10-304,-4-4 1,8 6 0,2 0 1,6 0 1,4 0 0,5 0-1,6 0-34,7 0 0,0 0 0,7 0 0,5 0-38,7 0 0,6 0 1,4 0-1,6 0 1,2 0-17,2 0 1,0 0 0,2-2 0,1-1-59,2-2 1,-5-1 0,-6 3-1,-2-2-35,-3 2 1,-1 1 0,-4 2 0,-3 0-1,-5 0 11,-2 0 1,-3 0 0,1 0-1,-2 0-15,-3 0 1,3 5 0,-3 0 5,3-2 1,2-1 0,-1-2-1,1 0 1,1 1 6,4 4 0,-3-3 0,6 2 1,0-2-2,-1-2 1,2 0-1,5 0 1,0 0 91,0 0 1,4 0 0,3 0-1,-1 0-50,0 0 0,7-5 1,-3 0-1,3 2-56,-5 2 1,-7 1 0,-4-2 0,-2-1 25,2-2 0,-4 0 0,2 5 0,4 0-23,4 0 0,0 0 0,3 0 1,-5 0-10,-7 0 0,-5 0 0,0 0 1,7 0-5,14 0 0,9 0 0,-34 0 1,1 0-1,-2 0 0,0 0-3,35 0 0,-11 0 1,-15 0-1,1 0 14,-1 0 1,9 0 0,9 0 0,6 0 8,6 0 1,-8 0-1,-8 0 1,-10 0 7,-11 0 1,1 0-1,-3 0 1,5 0-23,0 0 0,4 0 0,2 0 0,4 0-22,0 0 1,-5 0 0,-5 0 0,-5 0 1,-3 0 0,-7 0 0,3 0 0,-4 0 8,-2 0 0,5 0 0,2 0 0,1-1 12,4-4 1,-6 4 0,0-4 0,-4 3-5,-2 2 1,1 0-1,-3 0 1,-2 0 59,-5 0 0,-3 0 0,-2-1 393,0-4 53,1 3-267,-8-4-391,0 6 0,-9 0-230,-3 0 1,2 0-1,-6 0 1,-2 0-531,-2 0 0,-1 0 0,0 0-1370,-1 0 2276,1 0 0,0 6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19123 1365 8481,'-8'-8'-56,"2"0"254,6 3 1,2 2-1,2-5 1,7 2-1,7 1 1,6 0-1,2 1 175,3 0 1,7 1-1,5 0 1,8-2 0,5 2-1,8 2-229,5 1 1,9-5 0,-31 3-1,0-1 1,3 1 0,1-1-71,2 0 0,0 0 0,1 2 0,1 1 0,2-3 0,2 1 0,2 0 0,0 1-163,4-2 1,-1 1 0,-3 1 0,1 0 0,1-1 0,1 0 0,-3 1 0,-1 0 98,-1 1 1,-1 0 0,2-2-1,0-1 1,-1 1 0,1 0 0,-1 0-1,0 0 1,-3 1 0,-1 1 20,-1 0 0,-1 0 0,-3 0 0,0 0 0,1 0 0,-1 0 0,-1 0 0,0 0-16,-3 0 1,-1 0 0,38 0 0,-12 0 0,-2 0-280,-6 0 193,-9 0 1,-9 0 0,-10 0 0,-3 0 1,-1 0 1,-7 0-1,-3 0 1,-3 0-85,-2 0 81,-6 0 113,-2 0 1,-17 0 0,-5 0-123,-4 0 0,-6 0 0,-7 0 1,-5 0-200,-3 0 1,-3 0 0,-5 0-1,-8-2-22,-8-2 0,-4 2 0,-4-3 0,-3 4 95,-4 1 1,-1 0 0,38 0-1,-1 0 1,-3 0 0,0 0 92,-4 0 0,0 0 1,-1 0-1,0 0 0,2 0 1,1 1-1,-1 1 1,0-1 136,1 2 0,-1-1 0,-2 1 0,1-1 1,1-1-1,0-1 0,3 2 0,1 0 12,2 0 1,0 0-1,0 1 1,1-1 0,-2-1-1,0 0 1,-1 0 0,0 1-17,2 0 1,0 1-1,1-1 1,0 0-1,-31-2 1,0 0-1,3 0 19,3 0 1,9 0-1,4 0 1,11 0 1,9 0-38,12-6 0,-1 3-2,10-7 27,3 7 1,12-5-22,4 4 1,-2 2 0,6-3 0,3 4 69,0 1 0,7 0 1,3-2-1,4-1 256,4-2 0,9 0 0,4 5 0,7 0-135,6 0 0,7 0 0,5 0 0,6 0-102,6 0 1,-36 2 0,1 1 0,1 0 0,1 0 0,2 1 0,2-1-92,3 0 0,2 0 0,3 2 0,1 0 0,5-2 0,1 0 0,1 1 0,0 0 33,2 1 0,0 1 0,-3-1 0,-1 1 1,-6-1-1,-1 1 0,-2-1 0,0-1-89,-1 2 0,-1-1 0,-9 0 0,0-2 0,-2 1 0,-1 0 0,32 4-11,-7 0 0,-9-5 1,-9 2-1,-5-3-48,-7-2 0,-7 0 0,-7 0 135,-4 0 173,-9 0 1,-10 0 0,-10-2 0,-2-1-261,-2-2 1,-9-4 0,-5 2 0,-10-1-265,-8-3 0,-11 3 0,-11 1 0,-7-1 162,33 3 1,-2 2 0,-2 0-1,-1 1 1,-5-2 0,0-1-1,-2 0 1,-1 0 42,-1 1 0,0 0 0,-7 0 1,-1 2-1,-2 1 0,-2 2 1,-3-1-1,-2 0 69,-2 0 1,-1 0 0,2 0 0,1 0 0,1 0-1,1 0 1,5 0 0,0 0 66,3 0 0,1 0 0,2 0 0,0 0 1,3 0-1,2 0 0,1 0 0,0 0 21,4 0 0,1 0 0,-1 0 0,2 0 0,3 0 0,1 0 0,1 0 0,0 0 26,-2 0 0,3 0 1,-28 0-1,1 0 1,13 0 94,14 0 1,7 0-59,11 0 0,18-2 0,15-1 1,15-3-8,12-2 0,4 5 1,14-4-1,4 3 66,7-1 0,6 0 1,5 5-1,4 0-39,-38 0 0,0 0 1,4 0-1,0 0 0,1 0 1,0 0-1,3 0 0,0 0-146,2 0 1,0 0 0,-1 0 0,1 0 0,2 1 0,1 0 0,0 0 0,1 1 29,-1 0 0,2 1 0,0 2 1,1 1-1,0-2 0,-1 0 0,0 0 1,0 1-19,-3 0 0,-1 0 0,-2-2 0,0 1 0,-4 2 0,0 0 0,-1-2 0,-2 1-105,0 1 0,-1-1 0,35 1 1,-6-1-1,-5-2 64,-4 2 0,-1-3 0,-7 2 1,-3-2-1,-5-2-801,-2 0 0,-3 1 858,1 4 0,-2 2 0,0 2 0,2-4 0,3-4 0</inkml:trace>
  <inkml:trace contextRef="#ctx0" brushRef="#br0">13465 1365 23280,'14'-7'-686,"6"6"1,-2-5 0,5 4 627,3-3 1,7 4-1,5-4 1,6 3-1,8 2 1,10 0-1,7 2 10,7 3 1,-2-4 0,5 4 0,0-3 0,-1-2 0,-1 0-4,-3 0 1,-7 0 0,-7 0 0,-6 0-23,-7 0 0,-3 1 0,-4 2 0,-6 2 0,-7-2 0,-5-1-212,-4-2 158,-2 0 1,-10 0 0,-6 0 0,-8 0-244,-5 0 0,-7 0 1,-7 0-1,-8-2-221,-7-3 1,-17 2 0,-3-5 436,-5 2 0,-11-3 1,38 6-1,0 1 0,-3 0 1,0-1 104,-2 0 0,0 0 0,-1 2 0,-1 0 0,-3-1 0,0-1 0,1 2 1,1-1 40,0 0 1,1 0-1,-1 1 1,1 0-1,3-1 1,1-1-1,-36 2 244,10 1 0,10 1 213,21 4-348,10-3-244,14 10 0,20 2-1,10 9 1</inkml:trace>
  <inkml:trace contextRef="#ctx0" brushRef="#br0">13465 1365 22532,'15'-5'-89,"4"0"0,-1 1 1,5 2-1,4-1 1,5-2-1,6 2 1,6 1-1,8 2 1,10 0-1,7 2 1,6 1-1,2 2 1,0-2-1,2-1 1,-1-2-1,-1 0 1,-4 0-1,-5 0 1,-8 0-1,-6 0 1,-7 0-1,-3 1 1,-4 2-1,-6 2 0,-7-2 1,-5-1-1,-4-2-89,-2 0-597,-9 0 707,0 0 1,-9 0-1,-3 0 1,-4 0-1,-5 0 1,-5 0 0,-8 0-1,-8-2 1,-11-1-1,-7-3 1,-11-1-1,-5 0 1,-7 0 0,36 4-1,0 0 1,-3 0-1,0 1 1,-1 0-1,-2-1 1,-1 1 0,-1 0-1,0 0 1,-2 0-1,1 1 1,1-1-1,-1 1 1,1-1 0,2 0-1,1-1 1,0 2-1,1-1 1,-35 1-1,10 1-121,13 0 0,15 9-138,18 1 241,5-7 66,24-5 0,1 1 0,4 5 56,6 0 1,5-3-1,7-1 1,1 0-1,5 0 1,6 0-1,8 0 1,4 0-1,9 0 195,6 0 1,0 0 0,9 0 0,2 0-214,-36 0 1,-1 0 0,2 0 0,-1 0 0,4 0 0,0 0-1,-1 0 1,-1 0 10,0 0 1,-1 0 0,-1 2-1,1 1 1,-3-1 0,0 1 0,33 0-11,-12-2 1,-18 4 0,-16 1-217,-7 2 1,-18-3 0,-9 3 0,-10-2 128,-8-3 1,-9 4 0,-5-3-1,-6 0-129,-8-3 0,-4 4 0,-15 0 0,-6-1 105,36 0 0,0-1 0,-4-2 0,0-1 0,-2 3 0,0-1 0,0-1 0,-2 0 69,-1-1 0,-1 0 1,-5 0-1,0 0 1,2 0-1,0 0 0,3 0 1,1 0 144,3 0 0,1 0 0,-27 0 0,12 0 0,13 0 57,14 0 1,15-5 0,20 0-9,12 2 1,7 1-1,10 2 1,2-1 19,1-4 1,11 4 0,2-4 0,6 3-139,7 2 0,7 0 0,1 0 0,4 0-116,4 0 1,-33 0 0,0 0-133,3 0 1,0 0 0,3 0 0,1-1 11,-2-2 0,0 1 0,2 1 0,0 0 183,1-1 0,0 0 0,1-2 0,1 1 0,-1 1 0,0 0 0,1 0 0,-1 0 0,1 2 0,0-1 0</inkml:trace>
  <inkml:trace contextRef="#ctx0" brushRef="#br0">10209 14643 10546,'0'-10'-2766,"0"1"2970,0 6 1,1-4 20,4 7 0,-2 0 0,7 0 0,1 0 1,1 0-25,3 0 0,0 2 0,4 1 0,5 2-39,3-2 1,3-1-1,3-2 1,5 0-52,3 0 0,2 4 0,-1 1 0,1-2-68,0-1 0,-7-2 1,-3 0-1,-3 0-135,-1 0 1,-7 0 0,-3 0 0,-3 0 106,-2 0 1,-6-2 28,-4-2 1,-4 2 0,-4-3-101,-6 4 1,-2 1 0,-3 0 0,1 0-4,0 0 0,-2 0 0,-3 0 0,-3 0 14,0 0 1,-5 0-1,3 0 1,-2 0 21,-3 0 0,1 0 0,-1 0 0,1 0 29,-1 0 0,1 0 0,-1 0 1,1 0 29,0 0 1,-1 0 0,1 0-1,-1 0 21,1 0 1,1 0 0,2 0 0,3 0 77,1 0 1,2-5 0,5 0 0,0 2 63,-1 1-148,8 2 1,2 0 0,10 0-74,4 0 0,4 0 0,2 0 1,4 0-10,5 0 1,3 0 0,1 0 20,1 0 0,1 0 1,1 0-1,4 2 0,0 1 95,0 2 0,4 0 1,-1-5-1,3 0-7,2 0 1,0 0 0,-2 0 49,-3 0 0,1 0 1,-6-2-1,-3-1-2,-5-2 0,-4 0 0,-8 4-34,-4-4 1,-6 4 0,-11-4-228,-6 3 1,-10 2-1,-1 0 1,-6 0-11,-7 0 0,-3 0 1,-2 0-1,0 0 62,1 0 0,-1 5 1,2 0-1,1-1 19,3 3 0,0-4 1,-1 5-1,5 0 48,3 0 0,3-5 0,2 3 0,3-1 27,1 0 0,7 1-37,5-1-17,5-4 0,4 6 0,10-7 1,3 0 166,1 0 1,2 0-1,3 0 1,4 0 45,4 0 1,6-5 0,2-1-64,1-2 1,2 4 0,5-2 0,0 1 0,-1-1 62,1-2 0,0 3 0,-1-2 0,-1 0 36,-3 4 0,0-3 1,-9-1-1,-7 1 117,-5 0-438,-9 1 0,-10 5 1,-13 0-1,-12 0-181,-10 0 0,-5 2 0,-6 1 0,-4 3 75,-3 2 1,-4-5 0,1 3 0,1-1 176,7 0 1,5 1-1,7-3 1,7 2 88,6-2 1,7-1-127,13-2 0,9 0 0,15 0 0,6 0-90,6 0 0,10 0 1,10 0-1,4 0 165,9 0 1,3 0-1,5 0 1</inkml:trace>
  <inkml:trace contextRef="#ctx0" brushRef="#br0">11318 14629 8523,'0'-10'-1495,"0"1"1594,0-2 1,1 4 0,3 1 141,0 0 1,7 4-1,-1-3-76,2 4 1,4 1-1,2 0 1,2 0 184,2 0-235,2 0 0,4 0 1,2 1-24,4 4 0,-3-3 0,7 2 0,2-2-50,1-2 1,-5 2 0,-3 1-1,-3 2-41,-1-2 48,-7-2 1,3-1-167,-6 0 0,-5 0 0,-8 0 31,-4 0 0,-5 0 1,-11 0-1,-2 0-97,-3 0 0,-3-1 0,-8-2 1,-2-2 127,-1 2 0,-6 1 0,2 2 1,-1 0 30,0 0 0,2-2 1,-2-1-1,3-1 105,1 0 1,4 1 0,-4 0 0,4-2 33,2 2 1,4 2 0,2 1 0,2-2-10,2-3 1,7 4-150,2-4 1,7 3 34,2 2 1,6 5 0,10 0 0,3-2 0,-1 0 0,5 0 0,3 2 19,0-2 1,4 4-1,2-3 1,3-1 28,1-1 1,0 0 0,4 1 0,-2 2 64,1-2 1,2-2 0,2-1-1,-2 0 1,-1 0 61,-2 0 0,-8 0 0,-2-1 0,-7-2 194,-6-2 0,-7-2-283,-3 3 0,-11 2 0,-9-3 0,-8 4-232,-9 1 1,-11-5-1,-9 0 1,-3 2-22,-2 2 1,-6 1 0,-2 0-1,0 0 1,5 0 80,7 0 0,5 0 1,10 0-1,7 0 82,6 0 0,12 6-137,13 3 0,13-2 0,12-3 0,6 0-140,7 0 1,10-2-1,5 4 288,7 1 0,5 0 0,6 8 0</inkml:trace>
  <inkml:trace contextRef="#ctx0" brushRef="#br0">12413 14600 8514,'-21'-14'-271,"5"5"0,-3 1 0,3 1-3,2 4 442,6 2 0,4 1 1,8 0-7,6 0 0,4 0 0,3 0 0,2 0-128,-1 0 1,4 0 0,2 1 0,2 2-28,3 2 1,-1 0 0,1-5-1,-1 0 42,1 0 1,-6 0-1,1 0 1,1 0 21,2 0 1,-5 0 0,-3 0-61,-3 0 0,-10 0 1,-6 0-65,-8 0 0,-15 0 0,-9 0 0,-7 0-28,-10 0 0,-5 0 0,-3 0 0,0 0 0,2 0 106,3 0 1,3 0 0,8 0 0,1 0 62,2 0 0,13 1 0,1 3-59,7 0 1,11 3 0,6-3 1,11-2-1,11 3 1,3-4-11,5-1 1,6 0-1,-1 0 1,3 0 5,6 0 0,-1 0 1,4 0-1,-2 0 71,-3 0 0,1 0 0,-2 0 0,-2-1 28,-1-4 0,-6 3 0,1-2 0,-4 2 0,-6 2 330,-4 0-419,-3-6 0,-10 4 0,-6-3 1,-8 4-118,-4 1 0,-9 0 1,-4 0-1,-5 0-61,-3 0 1,0 0 0,4 0 0,1 0 98,-1 0 1,1 0 0,-1 0-1,3 0 14,2 0 0,3 5 0,7-1 1,0-1-198,0-1 0,1 0-685,4 2 911,15-2 0,10 11 0,12-6 0</inkml:trace>
  <inkml:trace contextRef="#ctx0" brushRef="#br0">9853 12496 18912,'15'0'-506,"-1"0"1,0 0-1,0 0 275,0 0 0,1 0 0,0 0 0,3 0 0,2 0 252,2 0 0,7 0 0,4 0 0,0 0 0,2 0-43,3 0 0,5 0 1,2 0-1,3 0 17,-2 0 1,4 0 0,2 0 0,4 0-17,0 0 15,1 0 0,0 0 0,2 0 1,1 0-6,1 0 0,6 0 1,-4 0-1,0 0-9,0 0 1,7 0 0,-1 0 0,5 0 3,1 0 0,-4-1 0,-3-3 0,0 0 14,4 1 0,-2 1 1,2 2-1,-4-2 14,0-2 0,3 2 1,4-4-1,1 1 25,-2 0 1,-2-4 0,0 3 0,0-1 31,4 1 1,-5-4 0,3 6 0,-3-1-14,2-1 1,3 4 0,0-4 0,3 1-29,0 0 0,-37 0 0,-1 1 0,0 1 0,-1 1 0,2 0 0,0-1 16,0 0 0,1 0 0,0 1 0,-1 1 1,1-3-1,0 0 0,0 0 0,1 2 4,1 0 1,0 0-1,-1-1 1,0 0-1,3 1 1,1-1 0,-1 2-1,1-1-59,-2 2 1,1-1-1,0-2 1,-1 1-1,-2-1 1,1 1-1,0 0 1,1 1 10,1 0 0,-1 0 0,-3 1 0,-2 0 0,1 0 1,0 0-1,38 0-2,-1 0 1,-3 0 0,3-1 0,-1-2 22,-4-2 0,0 0 0,0 5 0,4 0 10,1 0 1,-3-5-1,3 1 1,0 1-14,0 1 1,1 2 0,-37 0 0,-1 0 0,0-1 0,0 0 28,-2-1 1,1 0 0,1 1-1,-1 0 1,38-4 0,-38 4-1,1 1-12,0 0 1,1 0 0,34 0 0,-34 0 0,0 0 0,-2 0 0,1 0 5,0 0 0,0 0 0,1 0 1,1 0-1,0 0 0,0 0 0,1 0 1,-1 0 2,-2 0 0,0 0 0,1 0 0,0 0 0,-1 0 0,0 0-17,2 0 0,1 0 0,0 0 1,0 0-1,-2 0 0,-1 0 0,0 0 1,0 0-23,38 0 0,-38 0 0,0 1 0,-1 1 0,0 0 0,2 0 0,1 0-3,1 0 1,0-1-1,-2 1 1,-1 0-1,-1-1 1,-1 1 0,2 0-1,0 0-2,2 0 0,0 0 0,0-1 0,-1-1 0,1 1 0,1 0 0,-3 0 0,-1 1-2,0 0 1,-1 1 0,1-1 0,0 0 0,2-1 0,1-2 0,-1 1 0,1 0 32,-2 0 0,-1 0 1,0 0-1,1 0 1,0 0-1,1 0 3,-1 0 0,1 0 0,2 0 0,0 0 0,0 0 0,0 0 0,0 0 0,-1 0-6,-1 0 0,1 0 0,1 0 0,0 0 0,0 0 0,1 0 0,1 0 0,0 0-6,1 0 1,0 0-1,-1 2 1,1 1-1,0 0 1,2-1 0,0 0-1,1-1-4,-1 0 0,1 0 1,4 1-1,0 0 1,0 1-1,-1-1 1,0 0-1,0 1-8,0 0 0,-1 0 1,-1-1-1,-1-1 1,3 3-1,1 0-2,0 0 1,1-1 0,-3-1 0,-1 0 0,1-1 0,-1-2-1,-2 1 1,1 0 3,-1 0 0,-1 0 0,0 0 0,-1 0 0,0 0 0,0 0 0,1 0 0,0 0-9,-1 0 1,0 0 0,-2 0 0,0 0 0,0 0 0,1 0 0,0 0 0,-1-1 4,1-2 1,0 1-1,-6 1 1,0 0-1,-1-2 1,0 0-1,33-2 4,-7 1 1,-3-1 0,-7 5 0,-6 0-218,-7 0 124,-7 0 1,-9 0 0,-3 0-202,-5 0 1,-10 1-626,-4 4 744,-16 3 1,-11 6 0,-14 1 0</inkml:trace>
  <inkml:trace contextRef="#ctx0" brushRef="#br0">10109 14629 14691,'-9'-7'-1514,"-1"-2"1,7 1 643,-2-1 786,4 5 1,-1-2-150,-3 6 592,4 0 1,-4 0 0,8 2-296,2 2 1,5 4 0,-6 6 0,1 1-94,1-1 1,-2 0 0,3 0-80,0 1 0,2-1 0,-2 2 0,-1 1 45,0 2 0,-1 0 0,-4-3 1,3 1 54,0 2 1,3 5 0,-4-5 0,2-2 30,-2-1 0,0 3 0,0 0 0,2-2 32,-2-1 1,0-2-1,0 0-354,2 1 1,1-1 114,-1 0 273,-3-6-64,4-2 263,-6-6 1,0-1-93,0-4-172,0 3 0,0-6 51,0 4-81,0 2 0,2-4-13,2 6 525,-2-7-259,4 6 0,-4-5-234,3 6 327,-4 0 1,12 0-170,-4 0 1,4 0 0,1 0 0,0 0 66,1 0 0,-1 0 0,2 0-58,2 0 1,3 0 0,4 0-1,1 0-49,4 0 0,-2 0 0,7 0 0,-2 0-132,0 0 1,5 0-1,-3 0 1,1 0 42,4 0 0,-1 0 0,1 0 1,-4 0 63,-1 0 0,3 0 0,-4 0 0,1 0-116,0 0 0,-2 1 0,-5 2-32,1 2 1,-1 0 0,1-5 0,-1 0 39,1 0 1,-1 0 0,1 0 0,1 0 9,3 0-9,-3 0 0,6 0 0,-4 0 5,1 0 1,5 0 0,-3 0 0,-1 0 19,1 0 1,3 0 0,-3 0 0,1 0 3,4 0 1,1 0-1,0 0 1,-2 0 10,-1 0 1,0 0 0,5 0 0,-2 0 4,-3 0 0,3 0 0,-3 0 0,4 0-40,6 0 1,-9 0 0,4 0-23,-2 0 1,0 0 0,2 0 9,-1 0 1,-5 0 0,-4 0 0,-3 0 3,-2 0 1,1 0 0,-1 0 24,1 0 0,-1 0 1,0 0-1,1 0 6,-1 0 0,1 0 1,-1 0-1,2 0 19,3 0 1,-1 0 0,6 0 0,0 0 25,-2 0 1,5 0 0,-3 0 0,3 0-41,2 0 0,-5 0 0,-2 0 0,0 0 0,1 0-10,2 0 1,-2 0 0,-1 0-1,-1 0-17,-4 0 0,4 0 1,0 0-1,0 0 34,-1 0 0,1 0 1,-3 0 10,1 0 1,6 0 0,-2 0 0,1 0 25,-1 0 1,-3 0-1,2 0 1,0 0-32,1 0 1,-4 0-1,3 0 1,0 0-32,1 0 0,-4 0 1,3 0-1,-1 0-14,-3 0 0,-1 0 1,1 0-1,1 0-3,-1 0 1,-2-5 0,-2 0 0,0 2 20,1 2 0,-5 1 0,-2 0 0,0 0-12,0 0 1,-5 0 0,2 0 0,-3 0-18,-2 0 1,-4 1 0,-1 2-140,2 2 0,2 0 168,1-5 1,0 0 108,1 0 0,-6 0-50,1 0 1,-6 0 0,6 0 0,1 0-40,2 0 1,-4 0 0,0 0 0,3 0-10,0 0 0,4 0 0,1 0 0,2 0-35,-1 0 0,-3 0 0,0 0 22,-1 0 0,0 0 0,0 0 0,1 0 76,-1 0 1,0 0 0,0 0 10,0 0 1,-4 0 290,-1 0-79,-5 0-393,2 0-90,-19-7 0,8 6-198,-9-4 257,3-3 1,2 7 56,-1-4-161,7-3 0,-8 5 75,6-7 0,-1 2 0,3-3-577,-2 2 493,0 6 1,4-8 0,-2 4 164,-2 0 0,0-3 0,4-4-75,-4 0 1,3-1 0,-3 1 0,4 0 61,1 0 1,-5 0 0,0-1 0,2 1-66,2 0 1,1-5 0,-2 0 0,-1 2 115,-2 1 0,0 2 0,5-1 1,-1 1-21,-4 0 1,4 0 0,-4-1 96,3 1 1,2 5-1,0-1 1,0-1 0,0-1 28,0-3 1,0 1 258,0 0-254,0 6 1,2-3 48,3 6-90,-4 1-326,5 4 457,-6 0 1,0 1-1529,0 4-317,0-4 0,0 7 1719,0-3 1,7-3 0,1 4 0</inkml:trace>
  <inkml:trace contextRef="#ctx0" brushRef="#br0">15995 14714 8380,'-4'-14'-223,"-3"1"763,-1 4-260,5-4 0,-3 13 0,6 0 0,0 8-210,0 5 0,0 2 0,0 3 0,2 2-32,2 2 0,-1-3 1,5 3-1,0 1-52,0-1 0,-5-3 0,4 3 0,-3-2 1,3-1 49,1 2 1,-5-5 0,3 4-156,0 1 0,1-6 0,2 4 0,-4-3 69,-4-2 1,4-4-1,2-2 59,0-2 1,-3 0-1,2-2 1,0 0 7,4-1 0,-2-1 1,1-2-1,2 0 0,2 0 0,1-2 1,2-1-1,1-1-6,2 0 0,0-2 0,-3 0 0,3-1-8,5 1 1,-2 1-1,0 4 1,0-2-11,0-2 0,2 0 0,4 4 0,1-3 4,-1 0 1,5-1 0,2 3 0,1-1 0,4-2 0,-4 1 0,2 4 35,2 0 0,1-5 0,1 0 3,1 2 0,0 0 0,-1 0 0,1-2-18,0 2 1,-1 1-1,1 2 1,-1-1-5,1-4 1,5 3 0,-1-2 0,-1 2 21,-2 2 0,-1 0 1,-1 0-1,2 0-6,4 0 0,-2 0 0,4 0 0,1 0-35,-1 0 0,4 0 0,5 0 0,-1 0-2,-3 0 0,-1 0 0,1 0 0,1 0-9,0 0 1,-7 0-1,8 0 1,-3 0 7,-3 0 0,5 0 1,-2 0-1,3 0 4,-2 0 1,-3 0 0,2 0 0,-2 0 44,2 0 1,-5 0 0,0 0-36,0 0 1,-5 0 0,5 2 0,-2 1 0,1 2 0,-1-1 0,-4-4 0,0 0 7,-1 0 0,1 0 0,0 2 1,-1 1-16,1 2 1,-1 0-1,1-5 1,0 0 18,-1 0 0,-4 0 0,0 0 0,2 0 7,1 0 0,0 0 0,-2 0 0,-2 0-21,-2 0 1,2 1-1,-2 2 1,0 2-1,0-2 1,-2-1 0,-3-1 0,3 2-7,5 2 1,1 0-1,1-5 1,-2 2-5,1 2 1,2-2 0,2 4-2,0 1 43,-1-6 0,1 5 0,-2-6-22,-3 0 4,3 7 1,-1-6 0,4 4 11,-3-3 0,-3 2 1,1 1-1,-1-2 12,2-1 0,-1-2 0,1 0 0,-4 1-76,-1 4 40,4-3 1,-4 4 0,3-6-12,-5 0 1,2 0 0,-2 2 0,0 1 10,2 2 0,-7-1 0,2-4 1,-4 0 19,-1 0 0,-3 0 1,2 2-1,-1 1-6,0 2 0,-1-1 0,-5-4 0,2 2-20,-2 3 0,-1-4 1,-2 4 3,1-3 0,0-2 0,3 1-4,1 4 1,0-3 0,-5 2 0,0-2 16,0-2 0,-4 0 1,-1 0 81,2 0 0,-3 0 89,2 0 1,-5 0 8,4 0 0,-4 0-21,4 0 1,-4-2-65,4-2 0,-4 2 0,3-4 52,-2-1 0,5-1 0,-3-6 12,0 0 1,3 0 0,-4-2 0,1-1-90,3-2 0,-5-7 0,0 3 1,-1-4-1,0-2-72,-2 1 1,-2 6-1,-1 3 1,0 3-749,0 2 0,-6 6 733,-3 3 0,-4 23 0,-1 5 0</inkml:trace>
  <inkml:trace contextRef="#ctx0" brushRef="#br0">10195 14686 10443,'1'-15'-2385,"4"1"2520,3 6 1,6 0 0,2 5 0,3-2 205,4 2 1,6 2-1,4 1 1,5-2-65,3-3 1,6 4 0,2-4-1,2 3-152,3 2 1,-12-4 0,-5-1 0,-10 2-608,-9 1-98,-2 2 0,-9 0 0,-7 0 162,-8 0 1,-5 5 0,-1 0 600,0-2-170,-1-2 1,1 6 0,0 1 0</inkml:trace>
  <inkml:trace contextRef="#ctx0" brushRef="#br0">11275 14629 13537,'-8'-7'-810,"-3"4"1,5-5-557,-2 2 1452,5-5 0,-2 9 37,10-2 0,3 2 149,6 2 0,2 0 0,1 0 0,2 0-2,-2 0 1,6 0-1,-1 0 1,1 0-2,1 0 1,0 0 0,4 0 0,-1 0-214,-3 0 0,3 0 0,-4 0 1,3 0-175,-3 0 0,-2 0 0,-7 0 0,0 0-1211,0 0 907,-6 0 0,-8 0 0,-9 2 985,-4 2-573,5-2 0,-11 11 0,4-6 1</inkml:trace>
  <inkml:trace contextRef="#ctx0" brushRef="#br0">12285 14686 13500,'-2'-13'-1645,"-1"2"0,-2 1 1929,2-1-174,1-1 0,7 2 0,3 2 1,3 2 211,5 3 0,8 1 0,-1 2 1,4 0-58,2 0 1,4 0-1,1 0 1,4 0-252,7 0 0,-7 0 1,3 0-1,-5 0-247,-4 0 0,-2 5 1,-4 0-1,-3-1 201,-9 3 1,0-6 0,-6 6 0</inkml:trace>
  <inkml:trace contextRef="#ctx0" brushRef="#br0">10635 13605 8041,'0'-8'-1462,"0"-4"2145,0 10-263,0-4-337,0-1 0,-1 6-8,-4-4 1,3 5-104,-2 5 0,2-2 0,2 6-3,0 2 1,0 2 60,0 1 1,0 1-46,0-1 0,2-6 84,2-4-39,4-2 0,2-2 1,-2-2-7,-2-2 0,-1 1 0,-5-7 1,0-1 44,0-2 0,0 4 0,0-1-40,0-1 0,-2 0 1,-1 0-39,-2 2 14,-6 6 1,8-4-9,-6 7 18,-1 0-16,-4 7 0,6-4 9,3 6 4,4 1 0,1 4 36,0 0 0,1 0 6,4 1 0,-2-8 1,5 0-1,0-2 95,0-1 0,-3 1 0,4-5-84,2 0 1,-3 0-1,0-2-1,-2-2-69,5 2 0,-9-11 18,3 4 1,-4-4 0,-1-1-17,0 0 0,0 4-30,0 1 1,-6 4 8,-4-4 1,2 6 0,1-1 0,-1 6-46,0 3 1,5 6 0,-2-2 19,3 4 0,2-4 0,0 1 45,0 1 0,0-3 204,0 1 0,7-6 0,2 2-60,4-3 0,-4-2 1,-1-2 7,-2-3 1,4 2-35,-5-6 0,-1-1-22,-4-4 1,-1 1-48,-4 4 0,3 1 0,-4 5-344,0-2 1,3 0-357,-7 5 0,7 2 655,-2 3 0,10 3 0,3 6 0</inkml:trace>
  <inkml:trace contextRef="#ctx0" brushRef="#br0">12299 13577 7658,'0'-8'-780,"0"1"797,0 1 304,0 5 1,0-7 257,0 3-267,0 3-181,6-4-217,-4 6 0,4 2 9,-6 2 0,0 0 50,0 5 0,5-4 61,-1 4-16,1-6 0,-3 8 44,3-6-7,-4 0 1,5-4 120,-6 4-57,0-3-25,7 4-37,-6-6 1,4-5-1,-10 1-63,4-7-53,-12 3 79,5 0-64,0 1 29,2 7 1,6 2 30,0 3 151,0-4 0,2 10-37,2-6 1,-1 0-9,7-5 0,-5 0-39,4 0 0,-4 0-28,4 0 0,-5-2-30,0-2 1,-2 0-29,-2-5 1,-5 4 0,-1-3 1,-2 2 0,3 1 1,-4 4 4,-2-4 1,3 3 0,-2-1-26,-1 6 0,5 1 0,1 5-3,4 2 0,1-3 0,0 1 64,0 2 1,0-3 0,1 0 53,4-1 1,-2 2-1,7-4 85,1-2 1,-4-1-47,3-2-41,-1 0 1,1 0-6,-1 0 1,-5-2 6,0-3 1,-2-3-24,-2-6 0,0 5 0,-2 1 8,-2 1 0,0-2-21,-5 4 1,-1 0 49,-4 5-19,6 0-168,-4 7 1,10-4-276,-3 6 1,5-4 0,5 3 353,5-2 0,2 5 0,2-3 0</inkml:trace>
  <inkml:trace contextRef="#ctx0" brushRef="#br0">13763 13548 8006,'0'-9'93,"0"-1"50,0 7 77,0-3 85,0-1-254,0 6 0,0-4 0,0 10-47,0 4 1,0-1 42,0 2 71,0-7-102,0 10 1,2-12 4,3 4 0,-2-4-1,6-1 0,-6-1 84,2-4 0,-3 2 28,-2-6 0,0 4-104,0-5-94,0 7 37,-7-3 0,4 6 5,-6 0 126,6 6 1,-4-3 12,7 7 190,0-7-91,0 3 16,7-6 162,-6 0-102,5 0-257,-6 0 21,0 0 1,-4 2-87,-1 3-63,0-4 112,-1 12 0,4-10 276,-2 6-1,2-5-211,2 2 1,2-6 0,1-2 96,1-2-153,1 2 1,0-6 0,0 3 71,-2-4 0,-2 1-97,-1-1 1,0 4-108,0-5 1,-1 7-1,-4-2 32,-4 4 0,-4 2 34,-1 4 0,1 3 0,2 5 0,3-2-18,2-2 0,1-4 0,5 4 131,0 2 122,0 2 1,6-5 0,4-3 407,3-4-559,1-1 0,-2-1 0,-1-2 112,-1-2-115,-1-6 0,-1 3 0,-1-5 0,-3 2 85,1 2 0,0-1-96,-5-4 1,-2 1 0,-2 4-278,-6 4 1,-3 4-1,-1 2-986,0 4 0,6-2 1234,3 7 0,4 5 0,1 7 0</inkml:trace>
  <inkml:trace contextRef="#ctx0" brushRef="#br0">11460 13833 8690,'5'-10'-99,"1"2"0,0 0 73,1 0 0,-1 5 1,-3-3-1,3 1 1,2-1 146,3-2 1,4 3 0,2-3-56,2 2 0,0-3 1,-3 4-1,1 2 1,2 1-59,-2 2 0,-1 0 0,-3 2 0,-2 1-111,-2 2 0,-4 6 0,3-2 0,-2 4 59,-3 1 0,-1 0 0,-2 0 0,0 1 7,0-1 0,-5 0 0,-1 0 0,-2 0 27,-3 1 0,-2-1 0,-1 0 0,-2 0 2,-3 1 1,2-1-1,-5 0-9,1 0 0,-2 5 0,2 0 1,1-2-21,-1-1 1,2-2 0,3 1 45,-3-1 0,4-1 0,-3-2 127,7-2-18,5 1 1,7-3 0,4-2 0,5-3 50,2-2 1,3 0 0,0 0-1,3 0-41,1 0 0,1 0 0,-2 0 0,1-2 0,-2-1-67,-1-2 0,3 1 1,0 4-1,-4-2-497,-4-3 0,2 4 0,-5-3 436,0 8 0,5 4 0,-6 6 0</inkml:trace>
  <inkml:trace contextRef="#ctx0" brushRef="#br0">14531 13719 8334,'0'-14'298,"0"4"1,0 1 165,0-2 1,0 6-510,0 5 1,0 6-1,0 8 1,2 1-26,2-1 1,-2 0-1,3 0 1,-2 0 55,2 1 0,-2-1 0,6 0-92,2 0 1,2 1-1,1-1 1,0-2 44,0-2 1,1 3 0,-3-4 0,-1 4 3,-1 1 50,-1-6 0,4 4 1,-2-1-1,-3 5 48,-2 3 1,-1 0 0,-5-5 35,0 1 69,0-1 0,-2 0-85,-2 0 1,-4-1-1,-6-4 1,-1-4-100,1-3 0,-2-1 0,-1 2 0,-2 2-130,2-2 0,-4-1 0,2-4 0,0-1-418,-1-2 0,4-1 586,-3 1 0,-3-3 0,0-6 0</inkml:trace>
  <inkml:trace contextRef="#ctx0" brushRef="#br0">14531 13662 8309,'8'-28'-160,"0"5"340,-3 4 1,4 4-1,10 2 1,6 2 92,7 2 0,10 5 0,11 0 1,0 2-1,1 4-1065,-2 2 792,-6 4 0,3 6 0,-6 1 0</inkml:trace>
  <inkml:trace contextRef="#ctx0" brushRef="#br0">15654 13690 8286,'0'-14'-76,"-5"5"0,-1 1 0,0 0-124,-1 0 0,-4 5 336,2-2 1,-4 10 0,-1 4 0,0 4-81,0 1 1,-1 7-1,3 2 1,1 4-44,1 2 1,1-1-1,-5 2 1,-1 3-33,1 5 0,6-3 1,3 0-1,4-2 40,1 0 0,1 0 1,4-4-1,6-2 0,7-2 9,5-1 0,4-7 0,2 2 0,-1-3-17,1-2 1,-1-6-1,0-4 1,-1-2 14,-3-2 0,-2-2 0,-6-2 0,0-6-36,-4-2 1,-2-7-1,-1-2 1,-4-1-15,-3-3 1,-2 3 0,-2-2 0,-3-1 69,-4-2 1,-5 3 0,-5 2-1,-5 3 62,-3 6 1,-1 1 0,-1 7 0,1 2-176,-1 1 0,2 10 0,4 6 0,2 10 65,1 8 0,10 4 0,-2 7 0</inkml:trace>
  <inkml:trace contextRef="#ctx0" brushRef="#br0">14758 15041 8403,'-1'-13'-314,"-2"2"230,-2 2 1,2 4 0,8-3 362,4 2 0,5 1 0,4 5 0,2 0-90,2 0 1,4 0-1,5 0 1,4 2-32,1 2 0,2-2 0,5 4 0,-1-1-59,1 0 0,0 0 1,-1-4-1,1 2-115,0 2 0,-7 0 0,-3-5 0,-3 0 0,-1 0-53,-1 0 1,-1 0 0,-3 0 0,-5-2 60,-4-3 1,0 4 0,-1-4 107,0 4 1,-4-4-1,-1 0-75,2 2 0,-3 1 0,1 2-28,3 0 0,-5 0 0,3 0 27,1 0 1,2 0 0,1 0-22,0 0 1,-1 2 0,-2 1-1,-2 2 1,2-2 0,2 3 41,1-1 1,-4 4 27,-1-4 0,-4 0 121,4-5 1,-4 0 548,5 0-314,-7 0 0,3-2-209,-6-2 1,0-4 0,0-6-29,0-1 1,0 1 0,-2-2 0,-1-1-4,-1-2 1,-6-5 0,4 4 0,-1-2-63,1-4 1,0 0 0,3-3-1,-2 2-84,2 4 0,-4-4 0,3 5 0,0-1-671,3 4 0,1 8-552,0 2 1,1 7 0,4 4 1179,5 11 0,2 7 0,3 9 0</inkml:trace>
  <inkml:trace contextRef="#ctx0" brushRef="#br0">15043 14558 8362,'-8'-7'121,"-3"-1"1,5-4-151,-2 2 1,6 4-1,2 6 1,8 0-41,5 0 1,2 0-1,3 0 1,2 0 147,2 0 1,-4 5-1,2-1-219,1 0 1,-5 2 0,3-1-121,-4-2 1,-8 3 297,-7-1 1,-8 1 0,-10-3 0,-2 2 86,-2-2 1,4-1 0,-1-2 0,4 1-56,0 4 1,1-3 0,0 2-91,0-2 1,6 0 0,5 2-1,6 4-63,6 0 1,4 3 0,3-4 47,3 0 1,3-3 0,5 2 0,-2-1 0,-3-1 34,-1 0 0,-2 2 1,-5-1 162,0-2 0,-6 0 0,-6 0-15,-10 2 1,-3 0 0,-13-5-1,0 1-111,2 4 1,-3-4 0,4 4 0,1-2-241,-1 2 1,4-2-323,7 7 525,4-1 0,12 5 0,2 1 0</inkml:trace>
  <inkml:trace contextRef="#ctx0" brushRef="#br0">10109 14515 8518,'14'-6'-209,"1"-2"0,0-6 0,4-1 1,5 1-1,5 1 498,4 4 1,3-2 0,7 5 0,-1-1 0,1 1 0,0 3 78,-1 1 1,-1 2 0,-1 0-350,-2 0 0,-8 0 0,-2 0-423,-7 0 249,-5 0 0,-10 5 0,-6 0 0,-8-2 15,-5-2 1,-2-1 0,-4 0-1,-5 0 27,-3 0 0,-1 0 0,-2 0 0,-4 2 58,-3 3 1,0-4 0,-1 4 55,-1-3 0,-4-2 1,-1 0-1,0 0 57,3 0 0,3 0 0,0 0 0,5 0 173,3 0-211,7 0 0,11 4 0,12 1 1,9-2-24,9-1 0,10-2 0,10 0 72,3 0 0,7 0 1,0 0-1,1 0 73,0 0 1,5 0 0,-2 0 0,4 0 39,0 0 1,-3 0-1,-3 0 1,-1-2 157,-3-2 1,-8 2-1,-7-3-263,-5 4 1,-12-1-125,-9-3 0,-16 4 0,-8-4 1,-8 3-124,-6 2 1,-5 0 0,-8 0 0,-3 2 21,-2 3 0,1-4 0,-4 6 1,2-3 73,-2 1 1,5 0 0,3-4 0,7 3 3,6 0 0,4 3-5,6-3 0,10-2 14,13 3 0,8 1 1,11-1-1,6-2 67,7-1 0,4-2 1,8 1-1,4 2 118,4 2 0,-2 0 0,3-5 1,0 0 57,3 0 0,-1 0 0,-1-2 130,-2-3 1,-7 4-1,3-5 1,-5 1 31,-6 0 0,-8-4 0,-12 2-306,-6-1 1,-12 5 0,-13-2-1,-12 4-112,-10 1 0,-4 0 1,-13 0-1,-4 0-145,-3 0 0,-7 0 0,4 0 0,0 0 71,0 0 0,0 1 1,4 3 118,2 0 0,7 1 0,15-5 0,10 2-39,7 2 0,11 0-52,16 5 1,7-6 0,14 4 0,3-3 104,5 1 0,3 0 1,3-5-1,4 0-19,4 0 1,3 0 0,0 0 0,-3 0 366,-4 0 0,2 0 0,1-2 0,-2-1 20,-6-2 1,-2-6-1,-8 3 179,-2 0 1,-8-4-419,-9 2 0,-8 4 1,-14 1-1,-9 4-258,-10 1 0,-17 0 0,-4 0 0,-7 0-174,-7 0 1,-4 4 0,-10 3 0,-3-1 115,0 0 0,2 4 0,6-4 0,1 2 94,4 3 1,9-3 0,13 0 0,9 0 23,11 0 1,15-4-38,9 6 116,12-7 1,11 5 22,5-3 0,7-4 0,3 4 0,4-3 1,4-2 40,2 0 1,5 0-1,-1 0 1,4 0 0,-1-2 0,-1-1 0,-2-3 223,2-2 1,-5 4-1,-4-2 1,-5 1 99,-7 1 1,-9-3-1,-5 4-269,-4-2 0,-8 1 0,-9 4 1,-10 0-149,-11 0 1,-5 0 0,-5 0-140,-5 0 1,-9 1 0,-6 4-154,-2 5 0,-8-3 1,-2 1-1,-1 0 169,-1 0 1,14-3-1,2 3 1,10 0-41,8 0 108,16-5 1,10 8 0,18-6 71,7-2 1,5-2-1,11-1 1,3 0 59,5 0 0,5 0 0,0 0 1,-1 0 179,-2 0-68,-1 0 0,1 0 0,2-1 103,1-4 1,-1 3 0,-6-4 0,-4 1 107,-1 1 1,-8-6-1,-8 5-213,-4 2 1,-7 0-1,-6 0-214,-10-2 0,-3 0 1,-14 5-1,-4 0-221,-2 0 1,-9 5 0,2 0 0,-4 0 36,-6 1 0,2-3 1,-6 5-1,0-2 122,2-3 0,2 4 0,10-2 0,7-1-50,5 3 1,3-4 137,8 6 1,11-6-1,16 2 1,9-3 21,7-2 0,10 0 0,-1 0 3,-1 0 0,5 0 0,-3 0 0,3 0 104,2 0 0,-2 0 0,-2 0 200,-1 0 1,-5-2 0,4-1 0,-3-2 125,-2 2 0,-4-3 167,-4 1 1,-6-4-570,-14 4 0,-7 0 1,-16 5-1,-5 0-205,-2 0 0,-8 0 1,1 0-1,0 0-46,-2 0 1,1 0 0,-6 0 0,2 0 73,-1 0 0,-2 0 0,-4 0 1,1 0 134,1 0 1,4 0 0,12 0 0,3 0-219,5 0 0,12 0 217,7 0 0,7 0 0,12 0 0,7 0 9,5 0 0,6 0 1,5 0-1,1 0-71,0 0 129,-7 0 0,5-2 1,-3-1-1,1-1 182,-1 0 1,2-2 0,-5 1 585,1 2-498,-5 2 0,3-4 103,-11 0 0,-4-1-363,-9 1 0,-10 3 0,-11-2 0,-7 2-247,-5 2 0,-9 0 0,-3 0 0,-1 0-234,-4 0 1,-2 0-1,-6 2 1,-5 1 138,-7 2 0,-10-1 1,-6-4-1,4 0 267,4 0 1,11 0 0,13 0 0,9 0 145,11 0 0,15 0 0,10 0-96,12 0 1,6 0 0,6 0-1,0 0 16,5 0 1,7 0 0,9-1 0,3-2 137,1-2 1,2-5 0,5 4-1,0 0 83,0-1 0,1-2 1,2 3-1,2-2-71,-2-3 0,-9 4 0,-9 3 0,-10 1 130,-12-2 1,-5 3-357,-20-3 0,-6 4 1,-19 2-1,-3 3-343,-5 0 1,-10 3 0,-4-3 0,-2 4 63,2 0 0,-3 3 0,3-6 1,-2 0 143,2 1 0,-3-4 0,4 2 1,1 0 142,2 0 1,12-2 0,12 3 16,18-4 0,14 1 0,22 1 0,3 2 44,5-2 0,9-2 0,5-1 0,2 0 90,-2 0 0,4-4 1,-4-1-1,3 0 59,2-1 1,3 3-1,-3-5 1,-8 0 351,-8 0 0,-6 5 0,-9-2 175,-2 4 0,-16 1 1,-14 0-1,-10 0-888,-8 0 1,-9 0 0,-5 1 0,-3 2 0,-3 4-10,-4 0 0,3-2 0,-6 3 1,2 0 71,3 0 0,-4-3 1,-2 3-1,-1-1 35,6 1 1,3-3 0,15 3 87,7-2 1,13 4 0,10-5 0,12-2 57,9-2 1,13-1-1,6 0-15,5 0 1,1 0-1,-4 0 1,-1 0-100,1 0 1,1 0-1,2-1 1,2-2 175,-3-2 1,-7-2 0,-6 4 0,-5-1-36,-4 0 1,-12 1 0,-3 0 0,-11-2-248,-11 2 0,-7 2 1,-9 1 139,-3 0 0,-3 4 0,-8 1 1,-2 0-87,-2 1 0,-5-3 0,1 5 0,-4 0-1,-1 0 0,5-5 0,3 3 212,5 1 0,11-6 0,16 6 1,7-3-45,10 1 0,13 0 0,14-5 0,7 0 20,9 0 1,8 0 0,-2 0-1,0 0-93,-1 0 0,5 0 1,-4 0-1,1 0 248,4 0 0,-5 0 0,-3 0 0,-8 0 144,-10 0 0,-6 0 1,-9-2-185,-4-2 1,-6 2-1,-11-3 1,-7 4-129,-6 1 0,-9 0 0,-8 0 0,-1 0-100,1 0 0,-3 4 0,3 1 0,-2-2-5,2-1 1,-3-1 0,5 3 0,-2 0-585,0 0 0,7-3 428,-3-1 1,19 0-1,11 0 1,17 0 586,14 0 0,12 0 0,10 0 0,0 0 197,0 0 1,5 0 0,-3 0 0,-1 0-632,-2 0 0,-4-5 1,-5 1-1,-4 0-829,-7 3 1,-16 2-1531,-8 4 0,-20-2 2448,-12 7 0,-16-1 0,0 6 0</inkml:trace>
  <inkml:trace contextRef="#ctx0" brushRef="#br0">16294 14600 24802,'8'-1'3,"-2"-2"428,1-2 0,0 0 0,8 5 1,0 0-1,4 0-78,5 0 1,9 0-1,7 0 1,6 0 131,6 0 0,3 0 0,2 0 0,-2-2-307,-3-2 0,-3 2 0,-8-3 0,-4 2-513,-9-1 162,-12 2 0,-16-4 0,-13 6 0,-7 0 0,-12 0-265,-7 0 1,-9 0 0,-12 1 0,-3 2 125,-2 2 0,4 5 1,-4-4-1,0 2 260,0 3 1,5-3 0,0 0 0,8 0 452,9-1 1,13-3-172,12 0 1,10-1 0,9 1-250,12 0 1,7 1 0,10-5 0,4 0 160,3 0 1,5 0 0,3 0 0,6 0 191,6 0 0,3-5 0,-2-1 1,4 0 116,4-1 0,2-4 0,-3 3 0,-7-1-116,-4 0 1,-14 5 0,-4-2-336,-9 0 0,-15 4 0,-13-3-56,-12 4 1,-14 1 0,-11 0-1,-4 0-364,-6 0 1,-4 0 0,-9 0 0,-6 0 265,-2 0 0,-1 0 0,4 1 0,6 3 48,6 0 1,2 3 0,11-4 0,9 2 38,10-2 1,14 3 0,8-1-235,8-2 0,6 3 0,7-1 1,7 0 301,9 1 1,10-4-1,5 2 1,7-2 4,7-2 0,0-2 0,10-2 0,-3-4 331,-2 0 0,-1-5 0,-4 4 0,-6-4 0,-8-1 477,-9 0 1,-18 4-1,-16 1-1076,-10-2 1,-12 4-1,-22 3 1,-9 2-140,-11 2 1,-5 0 0,-10 0-1,-2 0-27,-1 0 1,-1 0 0,1 2-1,-1 1 340,0 1 1,18 6 0,4-4 0,16 1 29,11-1 1,10 5-1,12-3-291,6 0 0,12 3 1,8-5-1,6 0 235,4 1 0,3-1 0,7-3 1,1 2 147,4-2 1,-3-1-1,6-2 1,-2 0 465,-3 0 0,-2 0 0,-1 0 0,-1-2 0,-1-1-3,-3-2 0,-9-1 1,-10 3-1,-5-4-397,-5 0 1,-4 3 0,-11 0 0,-10 2-237,-11 2 0,-9-5 0,-12 1 0,-5 0-380,-7 3 1,-10 1-1,-6 0 1,2 0 616,1 0 0,4 5 1,4-1-48,8-1 0,13 4 0,12-1 1,9 2-229,8 3 1,11-3 0,12 0 0,7-2 100,6-3 0,3 4 1,4-3-1,2 1 50,3 1 0,4-4 0,7 3 0,2-4 193,1-1 0,5 0 0,-4 0 1,-1 0 342,2 0-144,2 0 1,-6-1 0,-4-2 334,-4-2-229,-4-6 1,-11 9-28,-3-3-290,-10-2 1,-5 5 0,-12-3 0,-10 4-299,-7 1 0,-8 0 0,-15 0 0,-5 0-155,-7 0 0,-5 4 0,-5 3 0,4-1 195,5 0 1,4 1 0,3-3 204,2 6-100,12-4 1,6 7 56,15-4-295,9 4 0,5 1 0,10-1 36,5-4 0,9-1 0,6-5 0,6 2 354,7-2 0,5-1 0,4-2-133,6 0 185,2 0 0,3 0 1,2-2 49,2-2 0,0-3 0,-6-4 0,1 2 38,0-2 0,-6 3 0,-6-2 0,-5 1-297,-7 1 0,-9 0 0,-5 3 0,-13 4 0,-9-6 0,-13 3 0,-9-1 0,-7 0 0,-12 5 0,-5 0-588,-8 0 1,-6 5-1,-8 0 1,0-1 76,0 3 1,1-4 0,2 6-1,4 1-904,0-2 1086,9 4 1,19-9-1,14 7-97,9 1 1,8 0-1,12-1 1,7-4 135,8 0 0,11-4 0,7 2 1,5-2 168,8-2 0,2 0 0,2 0 0,0 0 274,-1 0 1,6 0 0,-2-2 0,-5-1 116,-6-1 1,-4-6 0,-3 4 0,-2-1 147,-7 1 1,-6-3-155,-13 4 0,-8-1 1,-7 2-789,-12 0 861,-14-1 1,-15 5 0,-12 2 70,-6 2 1,-5-1-1,-6 5 1,1-1-1580,4-4 0,-2 0 0,10 0 0,7 2 1,13-2 762,11-1 1,15 2 0,13 3 71,12 1 0,20-5 0,18 3 0,12-1-60,13 0 0,-34-2 0,1 0 1,3-1-1,1 1 360,2 1 1,2 1 0,9 1 0,1 1 0,1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19450 1351 8533,'-9'0'-1067,"-1"0"533,7 0 359,-3 0 699,0 0 0,2 0 647,-5 0-525,6 0 0,7 0-430,11 0 1,-3 0 0,-2 0-1,1 0-31,2 0 1,-4-2 0,0-1-1,3-2 10,0 2 0,2 1 0,1 2-47,-1 0 0,6 0 0,2 0-89,1 0 1,-1 0-1,-5 0 1,4 0-35,1 0 1,-3 0 0,3 0 0,0 0 47,0 0 0,2 2 0,4 1 0,-1 2-13,-3-2 1,3-1 0,-5-2-1,1 0 40,1 0 1,-2 4-1,4 1 1,-4-2-12,-2-1 0,4-2 0,-4 0 0,3 0-26,2 0 0,-3 0 0,2 0 1,-1 0-13,-1 0 0,5 0 1,-3 0-1,3 0-27,1 0 0,1 0 0,-1 0 0,1 0-5,-1 0 0,0 0 0,1 0 0,-1 0 12,1 0 1,-2 0-1,-2 0 1,-1 0 49,1 0 0,-3 0 0,2 0 0,1 0-13,2 0 1,-4 0 0,1 0 0,1 0-41,2 0 0,2 0 0,-2-2 1,-2-1-7,-1-2 0,-1 1 1,6 4-1,-1 0-27,1 0 1,-3 0-1,0 0 1,-3 0-3,3 0 0,-4 0 0,0 0 0,-2 0 16,-2 0 1,-1 0 0,1 0 0,1 0 10,-2 0 0,3-2 0,-1-1 0,0-2 5,2 2 1,-5 1 0,4 2 0,-1 0-26,0 0 1,0-4 0,-5-1 0,1 2 5,-1 1 0,0 2 0,0 0 1,0 0-25,1 0 1,-6 0-8,1 0 0,-6 0-38,6 0 67,-7 0 0,3-1-48,-6-4 0,-1 3 0,-4-3-67,-5 4 0,3 1 0,-3 0-22,-1 0 1,-2 0 0,-1 0 0,0 0 40,0 0 1,0 0-1,-1 0 1,1 0 73,0 0 1,-5 0-1,0 0 1,0 0-12,-2 0 0,6 5 0,-6-1 0,2 0 29,0-3 1,-1-1-1,1 2 1,-3 1-3,0 2 0,-4-1 0,6-2 1,-2 1-15,-4 2 0,4 0 0,-2-5 0,-1 0-7,-2 0 1,4 1 0,-1 2 0,-1 2 0,-2-2-23,-2-1 1,6-2-1,-1 0 1,-1 0-7,-2 0 1,-2 0 0,1 0-1,0 0 1,-1 0 5,1 0 1,1 0 0,2 0-1,1 0 24,-1 0 1,-4 0-1,-1 0 1,0 0 10,3 0 1,0 0 0,-4 0 0,-2 0 21,1 0 1,2 0-1,2 0 2,-1 0 0,-4 0 0,0 0-50,1 0 1,1 0 0,-1 0 0,-1 0-49,1 0 0,-2 0 0,-1 0 0,0 0-1,0 0 0,-3 0 0,4 0 1,-3 0 12,-2 0 1,2 0 0,1 0-1,1 0 59,4 0 1,-4 0 0,2 0 0,3 0 14,5 0 0,-1 0 1,6 0-1,-1 0 57,1 0 1,1 0-1,4 0 1,1 0-50,0 0 0,0 0 1,0 0-43,-1 0 0,1 0 22,0 0 51,6 0 20,-5 0 0,18 0 0,0 0 25,6 0 0,8 0 0,1 0 0,3 0 38,2 0 1,6 0 0,4-2 0,1-1-9,4-2 0,1 1 0,3 4 43,4 0-90,-4 0 1,11-5-1,-3 0 1,4 2-30,0 1 0,6 1 0,0-2 1,-2-2-15,-2 2 1,1 1-1,1 1 1,1-3-32,-1 0 1,-8-1-1,-4 5 1,-4 0 1,-1 0 0,-2 0 0,-3 0 0,-5 0 37,-3 0 0,-2-5 0,1 0 0,-2 2 20,-4 2 1,4 1-1,-5 0 1,2 0 26,0 0 1,-1 0 0,6 0-1,-1-2 10,1-3 1,-1 4 0,-1-4 0,-2 3-43,-1 2 1,0 0 0,3 0 0,-2 0 5,-2 0 0,-5 0 0,1 0 0,-3 0-3,-2 0 0,0 0 1,0 0-1,0 0 13,1 0 0,-1 0 1,0 0-1,0 0 16,1 0 1,-1 0 0,0 0 0,0 0 11,0 0 1,1 0 0,-1 0-85,0 0 1,-4 0 24,-1 0-512,-6 0-269,4 0-138,-7 0-3357,0 0 4242,-7 0 0,-1 7 0,-6 1 0</inkml:trace>
  <inkml:trace contextRef="#ctx0" brushRef="#br0">16891 11487 7838,'5'-14'-56,"0"-1"1090,-2 1 1,-2 5-369,-1-1-752,0 7 0,0-2 0,0 10 1,0 5-26,0 2 0,0 2 0,0 1 1,0 0-88,0 4 142,0-3 1,0 6 0,0-4 0,0 2-69,0 2 0,0 0 1,0 4-1,0-4-21,0-2 1,0 4-1,0-5 1,0 0 77,0 2 1,0-10 0,0 3 0,0-2-26,0 1 0,-1 0 105,-4-4 0,3-1 0,-4-5 40,0 2 1,4-2-1,-4-6-58,0-2 1,4-6-1,-3 2 51,4-4 1,1-1 0,0 0 0,0-1 59,0 1 1,0 0-1,0 0 1,0-2 1,0-3 0,0 3 0,0-4 0,0 1 114,0 0 0,0-2 0,0 4 0,0-2-104,0 2 0,0-4 1,0 2-1,0 2-75,0 1 1,-5 2-1,0-1 1,2 1 95,1 0 0,2 0 109,0 0-47,-6 6-162,5 1 1,-6 9-36,7 3 1,0 3 0,0 6-29,0 0 0,0 0 0,2 0 0,1 1-62,2-1 0,-1 5 1,-4 0-1,0 0-50,0 1 0,5-4 1,0 5-1,-2-2-39,-1 0 0,2 4 0,1-2 0,-2-1 68,-1 1 0,3 3 0,-1-6 0,0 0 1,-3-2-66,-1-2 1,2 0 5,2 0 224,-2-6 0,3-3-94,-10-10 0,3-3 0,-4-6 22,0 0 0,4-2 1,-3-1-1,4-4 119,1-1 0,-5 0 0,0-3 0,2 1 97,2-1 1,1-2 0,0-2 0,0 3 7,0 2 0,0-3 1,1 5-1,2-2 1,2 2 27,-2 2 0,-1 5 0,-1 6 16,4-2-297,-3 4 1,4 3-1,-6 10 1,0 7-546,0 4 0,0 7 0,0-4 588,0 2 0,-6 2 0,-2 5 0</inkml:trace>
  <inkml:trace contextRef="#ctx0" brushRef="#br0">16891 12155 7671,'0'-9'296,"0"-1"1315,0-1-935,0 5-640,0-1-135,0 7 1,0 7 0,0 2 4,0 4 0,0 1 0,0 0 38,0 0 1,0 5 0,0 0-1,0-1-22,0-2 0,0-2 0,0 0 1,0 2-32,0 3 0,0-3 1,0 2-1,0-2-20,0-2 1,2 1 0,1-1 29,2 0 0,-1 0 0,-4 1-18,0-1 0,2-5 83,3 1 1,-4-6 100,4 6 0,-5-7-76,-5 2 8,4-4 0,-6-2 13,7-4 0,0-3 145,0-6 1,0 0 0,0 0 13,0-1 0,0 1 0,0 0 0,0 0 0,0 0 12,0-1 1,0 1 0,0 0 0,0 0-28,0-1 0,0 1 0,0 0-47,0 0 0,0 0 0,0-1 0,0 1-3,0 0 1,0 0 0,0-1 0,0 1 105,0 0 0,0 0-54,0 0 0,0 4 75,0 1-200,0 5-126,0-2 0,0 17 59,0 3 1,0-1 0,0-3 0,0 2-40,0 6 0,0-3 1,0 4-1,0-1 0,0 1 1,0 1 0,0 4-1,0-4 15,0 1 1,0-4 0,0 5-1,0 1-24,0-1 0,0-3 1,0 3-1,0-2-23,0-2 1,0-1 0,0 0 14,0 2 0,0 0 1,0-4 26,0-1 1,-1-5-105,-4 1 205,3-7 1,-4 2-22,6-10 1,0-3 0,0-6-3,0 0 0,0-1 0,0 1 9,0 0 1,0 0-1,0-1 1,0 0 32,0-4 1,0 3 0,0-5 0,0 2 17,0 0 1,0 1-1,0 3 1,0-1 50,0-2 0,0 2 0,0-3 0,0 1 14,0-1 1,0 8 0,0-4-1,0-1-23,0-2 1,-5-1 0,1 5-75,0 0 1,1 6 0,0 2 3,-2 0-179,1 4 92,4-4 0,0 7 0,0 4 45,0 4 1,0-1-1,0 3 1,1 4-35,4 2 0,-3 3 1,4-2-52,0 1 0,-4 6 1,3-3-1,-2 2 3,1 0 1,-2-2-1,3 3 1,-4-1 0,1-1-9,3-1 1,-4 4 0,4-7 0,-3 0-19,-2 1 1,0-4-1,0 3 96,0-3 1,0-7 111,0 1-148,0-7 0,0 2 1,-2-9-1,-1-2-8,-2-2 0,0-1 1,5-5 13,0-1 1,0-4-1,0-1 1,0-1 97,0 1 0,0-4 1,0 4-1,0-3 117,0-2 1,0 0 0,0 0-1,0 2 37,0 3 0,0-4 0,0 4 1,0-1-6,0 1 1,0 1-1,0 4 386,0 1-735,0 0-149,0 6 1,0 8-1,0 11 1,0 5-1,2 5-393,3 1 1,-4-3 680,4 4 0,3 7 0,0 7 0</inkml:trace>
  <inkml:trace contextRef="#ctx0" brushRef="#br0">16891 13093 7937,'0'-14'18,"0"0"173,0 0 1,-5 4 678,1 1-722,-1 6 296,5-4-332,0 7 0,1 5 1,3 1-54,0 2 1,1 2-1,-5 4 1,2 2-73,2 3 0,-2-4 0,3 6 0,-4-2-51,-1 0 0,5 5 1,0-5-1,-2-1-26,-1 3 1,-1-4-1,2 6 1,2-3-2,-2-3 1,-1 4 0,-2-2 0,1-2 0,3-1-128,0-2 1,1-4-32,-5-1 250,0-6 0,0 2 1,0-10 76,0-4 1,-2 1 0,-1-3 0,-1-3 2,0-4 0,-2-1 0,1 4 0,1-3 21,-3-1 0,6-4 0,-4 2 0,3-1 63,2-3 0,-4 3 0,-1-2 0,2 0 30,1 2 0,2-3 0,0 4 1,0 1 7,0-1 0,0-2 0,0 4-58,0 1 0,0 2 0,0 2-49,0 0-48,0 6-135,0 2 0,5 7 0,0 4 70,-2 5 0,-2 4 0,-1 3 0,2 4-88,3 1 1,-4-3 0,6 4-1,-3 3-16,1 1 0,0 6 0,-4 0 0,3-2-34,0-1 0,1-1 0,-5 1 0,2 0 14,2-2 0,-2 2 1,3-11-1,-4-1 1,-1-2-293,0-2 419,0 0 36,0-6 1,0-8 0,0-10 0,0-2 12,0-2 1,0-2 0,0-3 0,-1-5 0,-3-3 103,0-1 0,-1-2 0,5-2 1,0-1 37,0 1 1,0 1 0,0-1 0,0-1 39,0 1 1,2 7 0,1 3-240,1 2-224,1 1 1,-5 23-1,0 11 1,0 10-974,0 8 1,-5 8 1218,1 6 0,-7 7 0,3-3 0</inkml:trace>
  <inkml:trace contextRef="#ctx0" brushRef="#br0">23801 11672 8063,'28'0'65,"-4"0"0,0 0 0,1 0 0,2 0 1,3 0 148,3 0 1,3 0 0,5 0 0,-1 0 0,-2 0 0,1 0-231,2 0 0,-3 0 0,-1 0-248,-3 0 0,-2-2 1,-5-1-1,-2-3 1,0-1-307,-4 1 0,-4-5 0,-2 3 570,-1 0 0,0-5 0,0 6 0</inkml:trace>
  <inkml:trace contextRef="#ctx0" brushRef="#br0">24014 11572 8947,'-14'0'-49,"0"0"1,0 0 0,-2 2 0,-3 1 0,-5 2 65,-3-2 0,-1 3 0,1 0 1,2 1-1,3 1-4,1 0 0,-3-5 1,5 1-1,4 0-107,4 0 1,-1 0 20,8 5 0,1-6 1,7 2 44,6-4 1,2 4 0,4 2-1,2-1-34,1 0 0,0 4 0,-4-4 1,3 0-32,1 1 1,0 4-1,-5-3 1,0 1-215,0 1 0,0-6 0,1 6-58,-1 1 1,0 1 364,0 3 0,-1-6 0,-2-1 0,-1-2 0,-7-1 0,9-5 0,-4 0 0</inkml:trace>
  <inkml:trace contextRef="#ctx0" brushRef="#br0">24000 11686 8082,'0'-21'0,"0"1"0,0-5-112,0 1 1,0 6-1,-2 0 1,-1 2 377,-1 2 0,-1 4 17,5 1 1,0 7-336,0 2 1,0 6 0,0 10 0,0 1 51,0 2 0,0 13 0,0-2 0</inkml:trace>
  <inkml:trace contextRef="#ctx0" brushRef="#br0">23744 13292 8070,'10'-8'71,"-1"4"1,2 2 0,2 2 0,1 0 182,0 0 0,7 0 0,4 0 1,7 0-73,5 0 0,6 0 1,3 0-122,1 0 1,7 0-1,-3 0 1,-1 0 0,-2 0-420,-4 0 1,-6 0-1,-2 0-180,-1 0 0,-4 0 0,-7 0 538,-5 0 0,-9 0 0,-4 0 0</inkml:trace>
  <inkml:trace contextRef="#ctx0" brushRef="#br0">23943 13235 8087,'-8'-7'-57,"-4"0"1,1 7-1,-5 0 1,-5 2-1,-1 3-77,-3 4 1,-2 2 0,-3 0-1,-2-1 172,-1 1 0,0-3 1,5 0-1,1-1 128,3 1 0,-1-5 0,6 4 332,1-1-459,9-4 1,4 4-1,10-6 1,6 0-24,6 0 1,5 5 0,7-1 0,-1 0-4,1-3 0,1 4 0,1 0 0,3-1-83,-3 3 1,-1-4 0,-1 5 0,-3-2-77,-2-3 1,1 4-1,-6-1 1,-1 0-477,-2 1 502,-2-3 1,-8-4 57,-6 0 1,-1-4-1,-7-3 1,1-1 180,4-3 1,-3-1 0,1-4-1,0-2 149,-1 0 0,4-3 0,-2 4-91,2-2 0,2 0 0,0 4 1,0 1-27,0 0-271,0 6 120,0 2 0,0 6 0</inkml:trace>
  <inkml:trace contextRef="#ctx0" brushRef="#br0">23630 14174 8093,'0'-8'18,"7"2"1,4 6 0,6 0 0,8 0-1,7 0 1,7 0 121,7 0 0,6 0 0,12 0 0,5-2 1,5-3 1,-32 5 0,0-1 0,35-6 0,-5 3-204,-6-1 0,-11 0 1,-7 5-1,-7 0-1259,-8 0 1321,-6 0 0,-19 6 0,-2 2 0</inkml:trace>
  <inkml:trace contextRef="#ctx0" brushRef="#br0">23758 14074 7953,'0'-9'-508,"-1"1"0,-4 2 535,-5 2 1,3 3 0,-1 2 0,0 3 0,0 2 7,-3 2 1,-2 1 0,-1 4 0,0-2-83,0-2 1,-1 1-1,1 4 1,0-1-12,0-4 0,-1 4 69,1-4-34,0 4 0,6 1 12,3 0 0,10-6 0,5-1 0,4-3 0,5 3 30,4 1 0,0-5 1,-1 3 13,-2 0 1,6 1 0,-4 4 0,1-3 0,-1 0-44,-1-1 1,-2 1 0,-5 3 0,0-3-18,1-1 1,-3-1-1,-1-3-767,-1 2 794,-7 0 0,2-5 0,-10 0 0,2-7 0,-5-2 0,0-4 50,0-1 1,3 0-1,-3 0 1,1-2 128,-1-3 1,4-2 0,0-4 0,2 3 54,2 1 0,-5-2 1,1 4-1,1 1-103,1 2 1,2 2 0,0 0-444,0 0 312,6 6 0,2 2 0,6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6597 15268 16313,'-22'-7'-399,"2"-5"1,6 8-1,-1-1 1,1 0 0,0 1 270,0 0 1,0 1 0,-1 0-1,1-2 1,0 2 0,0 0 258,-1-2 1,-4 4 0,1-6 0,-1 3-1,0-1 1,0 0-1,1-1 0,2 4 1,1-4-1,-3 1 0,-1 0-2,2 2 1,-4 2 0,2 1 0,1-2-43,-3-3 0,0 4 1,-4-4-1,3 3-94,1 2 93,-4 7 0,8-4 0,-7 6 99,-1 2 0,3 2 0,-2 1 0,-1 1 12,-2-1 0,-2 0 0,3 0 0,2 0 9,5 1 1,-2-1-1,2-1 1,2-2-113,1-2 0,7 1 0,-1 4 0,-1 2-60,-1 2 0,-1-2 1,4 3-1,2-3-54,1-2 1,4 0 0,-4 1 0,1-1-26,1 0 1,-1 0 0,5 1-1,0-1-96,0 0 0,0 0 1,0 0-1,1 1-102,4-1 1,-2 0 0,5 0 0,-2 0-14,-2 1 1,4 4-1,-1 0 1,3-2-650,-1-1 652,1-2 0,-1 0 1,1 0 168,1 1 0,2 0 0,-1 3 1,-1 1 69,-1-2 1,-1-1 0,5-3 0,1-1 115,-1 2 0,0-7 0,0 7 0,0-3 127,1-3 1,1 5-1,1-6 1,2 3 24,-2-1 1,4-4 0,-1 3 0,2 0 8,4 0 1,-6-5 0,1 3 0,-2-1-52,0 0 0,6 1 1,-3-3-1,2 2-40,-1-2 1,-4 4 0,4-3 0,-1 1-10,0 1 1,0-4 0,3 4-1,-3-1 466,-1 0-509,4-1 1,-4 1 0,4 0 178,-1-2-253,-7-1 0,8-1 0,-4 2 0,-1 2 14,1-2 1,4-1 0,-3-2 0,2 0-29,0 0 1,-2 1-1,1 3 1,-2 0-45,0-1 1,-4-1 0,5-2 0,0 0 61,0 0 1,-3 0 0,3 0 0,0 0 14,1 0 1,-4 0 0,3 0 0,0 0-7,0 0 0,-3 0 0,3 0 0,-2 0 44,-2 0 1,-2 0 0,-2 0-69,0 0 0,5 0 0,0 0 0,-2 0-34,-1 0 0,-2 0 1,1 0-1,-1 0 9,0 0 1,5 0 0,0-2 0,-2-1 78,-1-1 1,-2-1 0,1 5 0,-1-2-67,0-2 1,5 2 0,0-3 0,-2 4 122,-1 1 0,-2-5 0,1 0 0,-1 0 19,0-1 1,0 5 0,-1-6 0,-2 2-113,-2 1 0,1-6 0,4 4 0,0 0 18,0-1 1,1-2 0,-3 2-46,-2 0 0,2-1 0,-4-3 0,2 3 4,-1 1 1,-1-4 0,3 2-36,-1-4 1,-6 4-1,4-1-14,-1-1 0,-1 0 0,-3 0-46,2 2 0,0-1 0,-4-2 0,2 0-76,2 3 0,1 0 0,-2-6-27,0 1 1,3 0 0,-4 0 10,2-1 1,-1 1 0,-4 0 0,2 0 0,1 0-26,2-1 0,0 1 0,-5 0-53,0 0 1,0-1 0,0 1 84,0 0 1,0 0-1,-2 0 1,-1-1-51,-2 1 0,-4 0 0,4 0 0,0 0 61,-1-1 0,-1 1 0,-4 0 0,2 0-11,-2-1 1,-2 1-1,-3 0 1,-1 0-30,-2 0 0,-6-1 1,1 1-1,-4-2-16,-5-3 0,-9 4 1,-7-3-73,-1 7 0,-4 0 1,-9 5-1,-8-1 69,-8 1 1,37 3 0,-1 1 0,-2 3 0,0 0 0,-3 1 0,1 1-76,-2 1 1,0 1 0,-2 2-1,-1 0 1,-1 3 0,0 1 150,-1 2 0,-1 2 1,-3 2-1,1 1 1,3 3-1,1 1 1</inkml:trace>
  <inkml:trace contextRef="#ctx0" brushRef="#br0">11360 15354 10999,'0'-14'-462,"-6"1"1,-2 2 0,0 1-1,2 1 1,1-1 503,1 1 1,-8 1-1,5-3 1,-3 3 0,1 0 172,-2 0 1,-2 5 0,-1-3 0,-2 1-1,-2 0 537,0 2-630,-1-5 0,-2 7 1,-1-4-1,-2 3 26,1 2 0,-1 0 0,-5 0 0,1 2-109,0 3 0,-6 3 0,1 6 1,0 0-8,-2 0 0,4 2 1,-7 1-1,0 2 89,1-1 0,4-2 0,8-2 0,3 2-80,1 2 0,2-2 0,7 3 0,1-3-52,1-2 1,7 5-1,-2 2 1,4-1-1,1 2 5,0 1 0,0-1 0,0 3 0,0-1-37,0 1 0,0 2 1,0 1-1,0 1 2,0-1 1,0-1-1,0-2 1,0-1 27,0 1 1,6 0 0,2 1 0,1-4 32,1-2 0,1 1 0,6-4 0,2 2-17,-1-1 0,4-3 0,0 0 56,0-1 0,5 0 0,-2-1 0,5-2 0,3-3 61,-1-2 1,3 3 0,0-4 0,-1-2 9,1-1 0,3-2 0,-3 0 0,-1 0-12,1 0 1,3-6-1,-3-2 1,0-2-27,-1 1 1,-2-1 0,-7-4-1,-1 0-57,1 0 1,-3 1 0,0 2-1,-1 1 38,-4-1 1,-1-1 0,-2-3 0,1 1-3,-1 0 1,0 0 0,-1 0-1,-2-2-41,-2-3 0,-1 1 1,3-5-1,-3-2-44,-2-2 0,4-2 0,-5 1 1,-2-2-50,-2-3 0,-1 3 0,0-4 0,-1 3-162,-4-2 1,-3 3-1,-6-4 1,-2 4-494,-3 2 503,-3 0 1,-6 1 0,-1 3 0,-1 5-241,-3 3 1,-2 4-1,-4 1-5,1 1-4,0 7 0,-3-3 1,3 9 515,5 6 1,3 7 0,1 13 0</inkml:trace>
  <inkml:trace contextRef="#ctx0" brushRef="#br0">15228 15439 16695,'-2'-14'-3359,"-1"0"2403,-2-1 1,0 6-1,4 1 778,-4 2 1,4-5 238,-4 1 0,-3-2 99,-2-3 0,-1 6 0,0-1 0,2-1 101,-2-1 1,-7-3-1,-1 1 1,0 2 9,-1 2 1,-2-3 0,-8 4 0,-2-4-240,-1-1 1,-2 0-1,2 0 207,-5-1 0,-3 6 0,0 1 21,3 2 0,2-4 0,4 6 0,-1 0-52,1 3 1,2 1 0,2 1-1,0 4 34,-1 5 0,5 4 0,-1 3 0,-3 4-93,-4 1 1,-1 2 0,3 4 0,-2 0 90,-1 1 0,-2-1 1,4 1-72,-2-1 1,1 1 0,7-3-1,3 1-66,1 2 1,2-9 0,6 9 0,4-4-188,4-3 0,4 5 0,1-3-91,0 2 0,0 1 1,1-1-1,4-3-75,4 3 0,6 5 0,2 2 0,4 1-30,1 0 0,-3 1 0,6 5 0,5-4 38,6-1 1,1 3 0,1-7 77,1-4 1,4 1 0,3-5 64,1-1 1,0-2-1,-4-6 1,-2-1 83,-3-4 0,1 4 1,-4-5 50,2 0 1,-6 3 0,2-6-1,-3-2 118,-1-2 1,-1-1 0,2 0-1,2-1 302,1-4 0,2-3 0,-2-4-120,5 2 1,-2-4 0,0 1 0,1-4-48,-1 0 0,-4 1 0,1 0-107,-3-3 0,-2 2 0,1-7 1,-1-1-111,1-2 0,-1-3 0,-1-3 0,-3-5-141,-5-3 1,-5-4 0,-5-2-130,-4-5 0,-3 1 0,-6-1 0,-3 0-149,-8 2 1,-15-6 0,-3 7 153,-6 3 1,-10 1-1,-7 11 1,-5 3-62,-6 1 0,-5 8 0,7 4 0,0 7-52,4 7 1,5 2 0,11 4 317,11 2 1,4 11 0,8 7-1</inkml:trace>
  <inkml:trace contextRef="#ctx0" brushRef="#br0">11901 15169 23029,'-15'-8'-1941,"3"-5"0,2 4 451,6-4 903,2 5 0,2 8 0,0 10 646,0 2 1,0 3 0,2-1-1,1 2-73,2 3 1,1 3-1,-3 5 1,2-2-11,-2-1 0,0-1 0,0 6 59,2-1 0,0 5 0,-5 2 1,0 0-276,0 0 0,0 3 0,0-4 0,0 3 213,0 2 1,0-4 0,0 0-1,0-2 114,0 0 0,-5 5 1,0-5-1,2-1 123,1-2 0,2-7 0,0-1 1,0 1-123,0-1 1,0-5-1,0 2 50,0-3 0,0-2 0,0 0 52,0 0 0,5 1-207,0-1 1,1-6 0,-3-2 29,2 0 1,1-2 87,-1 5 1,2-4 0,4 3-7,-2-2 1,1 3 0,4-4 136,0-2 0,0 4 1,2-3-1,1 0 96,2-3 1,2-1 0,-2 0-1,5 0 43,2 0 1,3 0 0,-1 0 0,1 0 11,-1 0 0,5 0 1,2 2-1,1 1 40,4 2 0,1-1 0,2-4 0,1 0 81,3 0 0,-3 0 1,5 0-202,0 0 1,0 0 0,5 0 0,-3 0-42,-2 0 0,6 0 1,0 0-1,5 0-78,0 0 0,-1 0 0,-2 0 0,-1 2-132,1 3 1,-1-4-1,-3 4 0,-1-3 0,-1-1 0,3 2 0,-1 2 41,6-2 0,-1-1 0,7-2 0,0 0 90,0 0 1,1-2 0,5-1-1,0-3 60,0-2 1,2 5-1,1-4 1,2 3-19,-2-1 1,-1-1 0,0 2-1,1 0-213,2 1 1,3-4-1,-4 2 1,3 2-13,-5 2 0,-4 1 0,2-2 0,0-1 0,0-2 0,-6 1 0,-5 4 0,-6 0 0,-7 0 0,-3 0 0,-2 0 0,-5 0 0,-8 0 0,-10 0-822,-3 0 1,-8 1-438,-4 4 0,-8-2 1,-8 5-1,-3 0-979,-4 0 2295,-13-5 1,2 16-1,-13-3 1</inkml:trace>
  <inkml:trace contextRef="#ctx0" brushRef="#br0">11801 15055 27377,'-6'-8'-8314,"4"0"8545,-2 4 1,10 2 0,8-3 0,10 4 361,7 1 1,6-2 0,7-1 0,5-2 748,8 2-1086,0 2 0,14 1 0,0-2 0,8-1-140,-38 1 0,2-1 0,-1 0 0,1 1 0,-1 1 0,1 1 0,0-2 1,-1 1-47,1-1 1,0-1 0,2-2 0,0-1 0,0 2 0,0 0 0,-1-1 0,0 0-88,0 1 1,-1-1 0,1 1 0,-1 0 0,2-1-1,0-1 1,2 1 0,-1 1 246,1-2 0,0 0 0,-1 2 1,-1 1-1,-2-1 0,-1 0 0,1 0 1,0 0-89,-1 0 1,1 0 0,-1 2 0,0 1 0,37-4 0,-8 2-87,-8-2 0,0 3 0,0-2 1,1 2 5,-1 2 1,-2 0 0,-4 0 0,0 0 4,0 0 0,0 0 0,0 0 0,0 0-18,0 0 1,-1 0-1,3 0 1,-1 0 0,-1 0-64,-6 0 0,-5 0 0,-4 0 27,1 0 0,-7 0 0,-3 0 0,-4 0 88,-6 0 1,-2 0 0,-5 0 0,1 0 83,2 0 0,-5 0 1,-4 0-1,1 0-92,2 0 1,1 0 0,0 0 0,0 0 0,0 0-42,1 0 1,-1 0 0,0 0 0,0 0-28,1 0 0,-1 0 0,0 0 88,0 0-113,-6 0-151,-2 0 0,-6 2-465,0 2 1,0 4-1,0 7 267,0-1 1,0 0 0,0 0-1,0 0 39,0 1 0,0-1 1,0 2-1,0 3-45,0 4 1,5-1-1,1 2 1,1 3 12,-1 5 1,4-2 0,-4 4 0,0 0-2,1-1 0,4 5 1,-4-4-1,3 3-37,-1 2 1,-1-2 0,3-1-1,-3 0-50,-1 1 0,2-1 0,-4 2 0,0-5 352,1-3 5,-5-2 1,6 2 0,-6 2 74,4 1 0,-3-4 0,2-7 0,-2-2 411,-2-2-363,6 4 1,-4-5 0,3 5 0,-4-1 70,-1-4 0,0-1 0,0 0-25,0 3 0,0-8 0,0 3 0,0-1 225,0-1-263,0 2 0,0-4 0,0-1-287,0 2-586,0-4 0,0 1-1014,0-4 1,2 4 0,1 7 1880,2-1 1,6 0-1,-3 0 1</inkml:trace>
  <inkml:trace contextRef="#ctx0" brushRef="#br0">12612 16647 16530,'14'-4'-309,"0"-1"1,2 0-1,3 0 1,4 1 124,4 1 1,16 1 0,9 2 0,14-2 408,13-2 1,-30 0 0,2 0 0,9-3 0,2 0-69,4-1 1,2 1 0,7 0 0,3 0 0,-23 2-1,1 1 1,1-1 0,-2 0 0,1 0 0,0 1-186,0-1 0,1 0 1,-1 0-1,0 1 0,1 0 1,-1 0-1,1 0 0,0 0 1,0 1-1,-1 0 0,0 0 1,-1 1 123,-1 0 1,0 0-1,-1 0 1,23-1 0,-2 1-1,-5 2 1,-2 0 0,0 0-1,-1 0-32,-2 0 1,-2 0-1,-1 0 1,-2 0 0,-5 0-1,-2 0 1,-4 0 0,-1 0 3,-5 0 0,-2 0 1,33 0-1,-8-2 1,-12-1-152,-13-2 0,-18-1 356,-17 1 0,-16 4 0,-10-6-337,-9 1 1,-14 4-1,-18-2 1,-17 1-247,31 0 1,-2 1 273,-6 1 0,-3 0 1,-5-2-1,-2 0 0,-4 3 1,-2 0-1573,-2 0 1,-2 0 1542,21 0 0,-1 0 0,0 0 0,-25 0 0,1 0 0,23 0 0,1 0 1,0 0-1,0 0 0,1 0 0,0 0-23,0 0 1,0-1-1,0 2 1,-25 2-1,1 0 1,-1 2-1,2 0 1,4 0-1,2 1 111,7-2 0,3 1 0,6 1 1,3-1-1,8-1 0,1-1 1,3 1 0,0 0 1,-33-1-1,14 1 1,14-2 79,14-2 1,15 0 56,17 0 0,11 0 1,22 0-138,5 0 1,11-2 0,9-1 0,14-3 24,-31 2 1,1 0-1,6 0 1,2 0-1,5-1 1,2-1 0,4 2-1,2 0 1,3 0-1,2 0-7,1 0 1,1 0 0,3 3 0,1-1 0,-4 0 0,0 0 252,3 0 0,0 2 1,1 0-1,0 0 1,-2 0-1,-2 0 1,-1 1-1,-2 0 0,-6 0 1,-2 1-213,-5 0 0,-3 0 0,-10 2 1,-2-1-1,26 0 0,-13 2 310,-14-2 1,-13 3-400,-20-1 0,-3 0 0,-17-5 197,-5 0 0,-13 0 0,-12 0 0,-13 0-207,-16 0 0,31 0 0,-3 0 0,-8 0 1,-2 0-1,-6 0 0,-1 0-60,-6 0 1,-1 0-1,-5 0 1,-2 0-1,23 0 1,-1 0 0,0 0-1,-2 0 1,-1 0-1,1 0-54,-2 0 0,0 0 1,0 0-1,0 0 0,0 0 1,0 0-1,0 0 1,0 0-1,1 0 0,3 0 1,0 0-1,1 0 100,-24 0 1,1 0 0,12 0-1,2 0 1,8 0 0,3 0-1,7 0 1,1 0-6,-28 0 0,20 0 279,14 0 1,25 0-1,16 0 1,16 0-129,14 0 1,16-2 0,15-3 0,-25 1 0,4 0 17,6 1 1,3-2 0,9-1 0,3 0-1,7 1 1,3 0 0,3 0 0,1-1-69,-23 3 1,1 0 0,0 0 0,1-1 0,0 0-1,1 1 1,5 0 0,0 1 0,1 0-1035,4 0 1,1-1-1,-1 1 978,-3-1 0,-1-1 0,2 1 0,5 0 0,3 0 0,-3 0 0,-6 0 0,-2 0 0,0 1 0,0-1 0,0 0 0,-1 1-64,-1-1 1,-1 0 0,-1 1 0,-2 1 0,0 0 0,-2 0 0,24-1 0,-1 1-607,-6 1 1,-2 3 0,-4 0 0,-1 2 659,-3 1 0,-1 2 0,0-1 0,-2 2 0,-2 0 0,0 1 0,0 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6669 7819 10360,'-15'-6'-202,"1"-1"0,1-4 0,2 3 0,2 2 1208,-2 3 1,-2-3 208,-1 1 0,6-1-873,3 1 1,5-1-1,5-6 1,5 5-168,2 0 1,2 3 0,1 4 0,-1 0 0,0 0 6,0 0 1,2 0-1,2 0 1,0 0-116,0 0 0,2 0 0,1 0 0,1 0 55,3 0 1,2 0 0,2 0 0,-1 0 10,0 0 0,7 0 0,2 0 0,0 0 34,1 0 0,-4 0 0,3 0-77,3 0 1,-4 0 0,1 0 0,-3 0 0,-2 0-75,-2 0 0,-2 0 0,1 0 0,-1 0-37,1 0 0,-1 0 0,1 1 1,-1 2 27,0 2 1,1 1-1,-1-3 1,1 2 21,-1-2-1,7-1 0,-5-2 1,3 2-1,-3 1 2,-1 1 1,1 1 0,1-5 0,2 0 24,-1 0 1,-2 0 0,-2 0 0,1 0-75,-1 0 1,1 2 0,-1 1 0,1 2 0,-1-2 1,1-2-1,-1-1 1,2 0-1,3 0 0,-3 0 1,3 0-1,-3 0 6,-1 0 0,1 0 1,1 0-1,3 0 8,-3 0 0,-1 2 1,-1 1-1,-1 2 7,0-2 1,1-1-1,-1-2 1,1 0-4,-1 0 1,-1 0 0,-2 0 0,-1 0-22,1 0 0,2 0 1,0 0-1,-2 0 12,-1 0 0,-5 0 1,5 0-1,-1 1-27,-1 4 1,5-4 0,-5 4 0,1-3-18,-4-2 0,3 1 0,0 3 0,0 0 27,-3-1 1,1-1-1,1-2 1,1 2-8,3 2 1,-3-2-1,2 3 1,0-4-3,-2-1 1,5 0 0,-4 0 0,3 0-5,-3 0 1,3 0 0,-6 0 0,2 2 33,4 3 1,-4-4 0,0 4 0,0-4-8,0-1 0,-3 0 0,3 2 1,0 1 27,0 2 0,-4 0 0,2-5 0,-1 0 43,0 0 1,5 0 0,-5 0-1,0 0-5,1 0 0,-2 0 0,5 0 1,1 0-37,-2 0 0,4 0 1,-6 0-1,2 0 13,3 0 0,-2 0 0,-1 0 0,0 0-2,0 0 0,0 0 0,3 0 0,-3 0-34,-1 0 1,3 0-1,-4 0 0,2 0 1,0 0 0,4 0 0,-3 0-11,3 0 1,1 0 0,1 0 0,0 0 1,1 0 0,-2 0 0,-2 0 0,0 0 27,5 0 0,-6 0 0,4 0 0,-1 0 13,0 0 0,-3 0 0,0 0 1,1 0-13,2 0 1,-4 0 0,-1 0 0,1 0-1,-3-2 18,1-3 0,2 4 0,-2-4 0,-1 3-7,1 2 0,3 0 0,-4 0 0,1 0-22,-1 0 1,4 0 0,-3 0-1,-1 0-3,1 0 0,-1 0 1,-2 0-1,0 0-5,0 0 1,2 0 0,1 0 0,-1 0 1,1 0 1,-2 0 0,-3 0 0,1 0-21,2 0 1,2 0 0,-4 0 0,2 0-40,-2 0 0,4 0 0,-2 0 0,-2 0-58,-1 0 1,3 0 0,1 0-1,1 0 85,0 0 1,-1 0-1,-3 2 1,4 1 11,1 2 1,-5 0 0,4-5-1,-2 0 36,0 0 0,1 0 0,-2 0 0,2 0 44,3 0 1,-6 0-1,3 0 1,-1 0-20,0 0 0,5 0 0,-5 0 0,0 0-21,1 0 0,-4 0 1,5 0-1,-2 0 5,0 0 1,4 0 0,-4 0 0,0 0 19,2 0-1,-4 0 1,5 0 0,0 0-25,1 0 0,-4 0 0,3 0 0,0 0 0,-2 0-43,1 0 0,3-5 0,-4 0 1,2 2-5,4 1 0,-4 2 1,0 0-1,0 0-41,0 0 0,0 0 0,2 0 0,-5 0 60,-3 0 0,-2 0 0,0 0 1,0 0 12,0 0-66,1 0 0,-6 0 0,1 0-244,1 0-225,-5 0 257,0 0 50,1 0-330,-6 0 495,12 0 1,-5 0 114,6 0 1,-5 0 0,1 0 107,1 0 1,-3 0 0,1 0-80,2 0 0,-3 0 0,2 0-70,1 0 0,-3 0 1,1 0-61,2 0 1,2 0 0,1 0-27,0 0 0,1-1 0,-1-2 23,0-2 1,0 0 31,0 5 0,1 0-46,-1 0 1,-5-4 27,1-1 1,-5 0-157,4 5-290,-6 0 89,4 0 315,-7 0 0,-2 0 80,-3 0 0,-3 0 1,-6 0-1,0 0-4,0 0 1,-2 0-1,-2 0 1,0 0 48,0 0 0,1 0 0,-1 0 0,-1 0 150,2 0 1,-4 0 0,3 0 69,0 0 0,-2 0 0,-1-2 1,1-1 43,-1-1 1,-3-1-1,5 3 1,0-1-124,-1-2 1,-1 1-1,-4 4 1,1-2-190,-1-3 1,3 4 0,-2-4-1,1 3 1,-1 1-3,0-4 0,0 3 1,-4-2-1,0 2-115,-1 2 0,1 0 0,-1 0 0,1 0-84,-1 0 0,-1 0 0,-1 0 110,-2 0 1,-1 0 0,6 0 0,-2 0 26,-3 0 0,-2 0 1,-4 0-1,2 0 52,3 0 0,-4 0 0,3 0 1,-1 0-1,-4 0 32,-1 0 0,3 0 1,0 0-1,-1 0 26,-2 0 0,-2 0 1,0 0-1,1 0-65,-1 0 0,-1 0 0,-2 0 1,-1 0 24,1 0 1,1 0 0,3 0-1,-2 0 29,-4 0 0,9 0 0,-4 0 0,2 0 0,1 0 31,3 0 0,-5 0 1,6 0-1,-2 0-62,0 0 1,5 0-1,-5 0 1,-1 0-53,-2 0 1,0 5 0,1 0 0,4-2 29,1-2 1,-3-1-1,3 2 1,1 1 4,-1 2 0,2 0 0,3-5 0,-4 0 16,-3 0 1,0 0-1,1 0 1,0 0 23,-1 0 1,4 0-1,-5 0 1,0 0-16,2 0 1,-5 4-1,4 1 1,0-2-23,-1-1 0,4-2 0,-2 0 0,0 1-47,-1 4 1,1-3 37,-2 2 1,-1-2-1,4-2 1,-1 0-1,-2 2-6,1 2 1,-2-2 0,6 3 13,1-4 1,-4-1-1,-1 0 1,1 0 9,3 0 1,-2 0 0,0 0 0,1 0 5,-1 0 1,-3 0 0,3 0 0,-1 0-95,-4 0 0,-1 0 0,-1 0 0,-1 0 1,0 0 1,-4 0-1,-2 0 1,0 0-1,-2 0-28,1 0 1,4 5 0,-3 0 0,2-2 23,-1-2 1,-4-1-1,3 0 36,-1 0 1,4 5 0,-3 0 0,0-2 32,-3-1 1,3 2 0,1 1-1,3-2 32,-3-1 1,4-2 0,-3 0 0,4 0-1,5 0 1,-1 0-1,5 0 1,1 0 6,-2 0 1,5 0 0,-3 0 0,3 0-34,2 0 0,-2 0 0,-2 0 1,-1 0 10,1 0 1,4 0 0,3 0 0,1 0 0,-1 0 0,-2 0 1,-2 0-1,3 0-26,2 0 0,-3 0 0,3 0 1,-2 1-19,-3 4 1,1-3 0,-1 3 0,1-2-53,-1 1 0,1-2 0,1 3 0,2-2 10,1 2 0,2-4 0,-2 4 0,5-3-149,4-2 1,0 0 0,1 0-729,0 0 1,6-2 967,3-3 0,10-3 0,3-6 0</inkml:trace>
  <inkml:trace contextRef="#ctx0" brushRef="#br0">18114 12539 7927,'9'-13'0,"-1"2"0,0 3 105,0 2 24,1 1 0,6 5 1,1 0-1,1 0 1,3 0-1,4 0 1,5 0-1,2 0 1,2 0-1,5 0 0,6 2 1,7 1-1,-2 2 1,-5-2-1,-9 0 19,-11 2 1,-9-4-1,-18 4 1,-9-3-1,-10-4 1,-8-1-221,-2-2 1,-17-1-1,9 3 1,-1-2 124,8 2 0,5-4 0,7 3 0,-1 1 0,-2-1 0,2 1 0,3-1 0,4 0 0,0 3 0,1 1 0,3 0 1,6 0-1,12 0 0,8 0 0,9 0 0,3 0 0,3 0 0,3 0 0,5 0 0,10 0 0,12 0 0,12 0 1,1 0-1,-10-2 0,-14-1 0,-9-3 1017,-7-2 0,-6 3 0,-7-3 0,-23-3-321,-37-6-588,4 10-320,-10-3 0,-3 2 1,-9 8-1,-4 0 1,-2 0-1,-8 1 1,-7 5-1,35 1 1,-2 1-1,3 1 1,3 2-1,-22 11 1,38-4-1,29-7 1,16-7-1,4-2 1,2 0-1,6 1 1,11 1-1,16 0 1,13-1-1,4 0 1,-4 2-1,-11-2 159,-17-2 0,-4 6 0,-4 1 0</inkml:trace>
  <inkml:trace contextRef="#ctx0" brushRef="#br0">18213 12027 8022,'-8'0'919,"2"0"-853,6 0 148,0 0 0,6 0 16,4 0 1,4 0 0,4 0 0,2 0 0,2 2 0,3 1 30,2 2 1,3-1 0,4-4 0,2 0 0,2 0 0,-2 0 0,-1 0 0,3-4 0,-5-1 0,-3 2-40,-5 1 0,-4-3-230,-7 1 0,-9-1 1,-10 5-172,-12 0 1,-10 0-1,-5 0 1,-4 0-1,-4 0-82,-4 0 1,-2 1 0,4 3 0,-1 0 292,0 0 0,1-3 1,1-1-1,3 0 78,5 0 1,4 0-1,5 0 1,5 0 27,4 0 0,2-1-118,4-4 0,4 3 0,10-3-20,4 4 1,5 1 0,4 0 26,1 0 1,7 0 0,1 0-1,6 0 19,4 0 13,-6 0 1,10 0 0,-4 0-7,-1 0 0,5 0 0,-3 0 1,2 0 63,-3 0 1,3 0 0,-7 0 0,-3 0-1,-5 0 301,-6 0-451,-3 0 0,-14 0 0,-10 0 0,-11 0-87,-10 0 0,-10 1 1,-4 3-1,-6 0-42,-1 0 1,-5-3-1,4-1 1,-1 2 43,0 2 1,11-2 0,0 3 0,4-4 204,6-1 0,7 0 0,5 0 27,3 0 1,10 0 0,6 0-77,8 0 1,6 0-1,5 0 1,6 0 0,5-1 87,3-4 0,12 3 1,-3-2-102,3 2 0,-1 1 0,0-3 0,2 0 48,1 0 0,5 3 0,-4-1 0,-4-1 96,-5-2 0,1 1 0,-8 2 0,-6-1 314,-5-2 1,-8 0-420,-9 5 0,-12 0 0,-17 0 1,-8 0-341,-10 0 0,-10 0 0,-11 0 0,0 0 0,-4 2-163,-2 3 0,4-4 1,3 4-1,4-2 237,9 2 0,10-3 1,9 2-1,4-2-15,3-2 0,15 5 281,4-1 1,14 1 0,12-5 0,1 2 12,3 2 0,2-2 0,3 3 0,3-4 26,5-1 0,-1 0 0,0 0 0,1 0-53,-1 0 0,4-4 0,-5-1 0,2 2 117,0 1 1,-7-3 0,1 1 0,-5 0 331,-3 3 0,-7-4-277,2 0 0,-13 1 0,-12 4-391,-16 0 0,-11 0 0,-12 0-76,-2 0 1,-8 0 0,-7 1 0,2 2-1,2 2-44,1-2 0,6 4 0,4-3 1,4 1 51,5 1 0,10-4 0,9 4 97,3 1 0,10-6 1,6 4 53,8-3 0,11 2 0,4 1 0,4-2 248,2-1 1,5-2-1,4 0-31,3 0 1,2 0-1,0 0 1,1 0-50,3 0 0,-2 0 1,2-2-1,-3-1 155,-1-2 1,-2-1 0,-3 3 0,-5-2 135,-3 2 0,-5 0 1,-4 0-249,-7-2 1,-16 0 0,-4 5-1,-13 0-234,-14 0 0,-5 0 1,-16 2-1,-4 1-306,-7 2 0,-4 4 0,-1-3 0,4 1 266,4-1 1,5 3-1,7-2 1,9-1 0,11 0 145,9-2 0,13-3 1,10-1 35,10 0 0,11 0 0,10 0 1,5 0 744,3 0-689,8 0 0,1 0 0,6 0 1,-3-1-277,-1-4 0,1 2 0,3-5 0,0 1-1399,-4 4 1,-3 2 1585,-7 1 0,-5-7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2830 12383 8143,'-14'-5'0,"-1"-2"174,1 0 1,5 2-1,2-3 1,6 2-1,7 2 1,5 3-1,5 1 1,1 0 716,2 0 1,0 0-589,-5 0-268,1 0 0,4 0 0,1 0 0,1 0 0,1 1 0,0 3 0,3 0 0,2-1 0,1-1 0,2-2 0,2 0 0,3 0 0,1 0 1,4 0-1,1 0 0,1 0 0,1 0 0,-2 0 0,-1 0 0,-2 0 0,1 0 0,1 0 0,-3 0 0,-2 0 0,-2 0 0,1 0 0,-3-2 1,-1-1-1,-1-1 0,-1 0 0,2 3 0,3 1 0,4 0 0,0 0 0,0 0 0,-1 0 0,0 0 0,6 0 0,2 0 0,5 0 0,0 0 213,0 0 1,4 0 0,1 0-1,5 0 1,2 0-227,-1 0-21,5 0 1,8 5 0,-31-3 0,3 0 0,5 0 0,2-1 0,-1 1-1,1-2 1,4 0 0,2-2 0,0 1 0,1-1 0,4-1 0,1 0-1,-1 0 1,-2 0 0,-5-1 0,0 0 0,-2 0 0,-1 0 0,-3-1-1,0 0 1,-1 1 0,-2 1 0,32-2 0,-8 2 0,-1-1 0,-30 2-1,2 0 1,3 0 0,2 1 0,1 0 0,0 0 0,-4 1 0,-1 0-1,-1 0 1,0 0 0,29 0 0,3 0 0,-9 0 0,-1 0 0,-11 2-1,-6 1 1,-1 1 0,-2 0 0,0-3 0,-6 1 0,-2 1 0,-4 2-1,-2-2 1,-2-2 156,1-1 1,-1 2 0,-1 1 0,-2 2-309,-1-2 0,-6-1 0,2-2 0,-1 0 0,0 0 0,-2 0 0,-1 0 0,-2 0 0,1 0 0,-1 0 0,0 0 0,0 0 0,0 1 0,1 2 150,-1 2 0,0 0 0,0-5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height" value="0.053" units="cm"/>
      <inkml:brushProperty name="color" value="#FF0000"/>
    </inkml:brush>
  </inkml:definitions>
  <inkml:trace contextRef="#ctx0" brushRef="#br0">22081 13690 7635,'1'-12'186,"5"2"1,9 6 0,8 2 294,9 2 1,7 0 0,14 2 0,10 1-37,9 1 1,-30-1-1,2-1-326,3-1 0,1-2 1,0 1-1,2 0 0,-1 0 1,1 0-1,0 0 0,0 0 1,-1 0-1,1 0-41,0 0 1,0 0 0,-3 0 0,-1-1 0,-1-1 0,0 0 0,-1 0 0,-1 0 0,-1-1 0,-1 1-202,0-1 1,-1 0-1,36 1 1,-11-3 0,-8 4-167,-9 1 1,-5 0 0,-5 0 0,-6 0-422,-7 0 0,-5 0 0,-5 0 0,-3 1-1163,-2 4 1873,-4 3 0,-12 6 0,-2 0 0</inkml:trace>
  <inkml:trace contextRef="#ctx0" brushRef="#br0">22578 13506 8199,'8'-15'-697,"-5"3"692,-6 2 1,-6 4 0,-10 8 0,-7 2 0,-5 7 26,-7 7 1,-9-1 0,-6 7-60,-2 1 0,-7 2 1,2 1-1,4 1 1,3-2 6,4-4 0,8-2 0,10-7 0,6 0 65,6 0 0,9-4-53,5-1 49,4-5 0,7 7 0,4-5 1,4 0 44,5 1 1,-2-1 0,5-3 0,2 3 0,1 2-43,5 3 1,2-3 0,-4 2 0,1-1-67,-1-1 1,-1 3 0,-2-5 0,-3 1-182,-1-1 0,-2-1 1,-5-4-1,0 3-138,1 0 1,-6 1 350,0-5 0,-5-6 0,0-4 0,-2-2 0,-2-4 0,0-2 0,0-2-48,0-2 1,0 3 0,0-5-1,0-1 375,0-2 0,0-1 0,0-1 0,0 1 269,0-1 0,2 1 0,1-1 83,1 1 0,3 6-453,-3 3 0,3 11 1,4 10-381,-2 10 0,-5 10 1,2 12-1,-1 2-160,-1 0 1,1 5 0,-5-3 0,0 3 313,0 2 0,6 6 0,2 1 0</inkml:trace>
  <inkml:trace contextRef="#ctx0" brushRef="#br0">11204 15652 17030,'-14'0'-681,"0"-1"1,-1-2 0,1-2 841,0 2 1,4 1-14,1 2 0,6 2 0,0 2 0,7 4-220,11 0 0,0-2 0,9-4 0,3 1 84,5 2 0,9 0 0,9-5 0,5 0 22,9 0 1,11 0 0,-31-1 0,1 0 0,7 0-1,2-1-2,8 0 0,2-1 0,6-2 0,2-1 0,-19 3 0,1 0 0,0 0 0,2-1 0,0 0 0,0 1-111,2-1 1,0 1 0,0 0 0,1-1 0,0 0 0,1 1 0,1 1-1,0 1 1,0-1 0,-1 1 0,0 0 0,-1 0 79,-2 1 0,0-1 0,0 1 0,0 0 0,-1 0 0,1 0 0,-1 0 1,0 0-1,0 0 0,1 0 0,1 0 0,0 0-14,2-1 0,1 1 1,-1 1-1,-3 0 1,0 0-1,-1 1 1,0 0-1,0 1 0,0-1 1,-2 0-1,0 0 1,0 0-34,0 0 1,0 0-1,-1 0 1,2 1 0,-1 1-1,0-1 1,25 0 0,0 0-1,0 0 1,-1 0-67,-3 0 0,0 1 0,-2 0 0,-1 1 1,-2-1-1,1-1 0,-1 0 0,0 0 80,2 0 1,-2 0 0,-8 2 0,0 0-1,0-3 1,0 0 0,-3 1 0,-1-1-22,-2 1 1,-1 0-1,-2-2 1,0 0 0,0 1-1,0 1 1,-3-2-1,-1-1 48,-4 0 0,-1 0 0,-1 0 0,-1 0 0,34 0 0,-2 0 20,-1 0 0,-10 0 0,-6 0 19,-8 0 0,-5-1 0,-2-2 0,0-2 118,-5 2-101,-2 1 0,-8 2 333,-3 0 1,-7-5-639,-12 1 1,-7-1 0,-13 5 0,-3 2 530,-1 2 1,-5-2-255,6 3 0,-8 2 1,4 1-1</inkml:trace>
  <inkml:trace contextRef="#ctx0" brushRef="#br0">17147 15681 16888,'5'-15'-2542,"0"1"1974,-2 0 1,5 1 0,3 4 742,6 4 1,-1-1 0,4 1 0,1 2 366,3 1 0,4 4 0,4 1 179,1 2-543,0 6 0,0-8 1,2 5-107,1-2 1,-4 4 0,-1-4 0,-4 0-108,-3 1 1,-7-1 0,2-3 421,-3 2-400,-2 0 1,-12-5 0,-8 0 0,-10 0-72,-8 0 1,-9 1 0,-7 2 0,-4 4 77,-3 1 1,-7 1-1,4 4 1,-3-1 56,1 3 1,11-4-1,0 8 1,5-2-42,4 2 0,13-3 0,7 3 1,4-3-93,5-2 1,6 0-1,3-1 1,2-4 196,3-4 1,6-4-1,2-1 1,-1 0 61,-3 0 1,-5-6 0,-1-2 0,1-1-216,-2-1 0,-2-1 0,-6-6 0,0-2-229,0 1 0,0 3 0,-1-1 0,-3-2-128,0 0 1,-6-3-1,4 4 1,0-2-1323,-1 1 1623,-4 9 0,3 2 1,-6 7-1</inkml:trace>
  <inkml:trace contextRef="#ctx0" brushRef="#br0">10578 10108 10303,'7'-8'-179,"-4"-5"0,5 4 0,0-2 0,0 1-36,3 6 1,3-3-1,3 3 1,4 0 231,1 3 1,2 1 0,4 0-1,-1 0-9,-3 0 1,2 0-1,-2 1 1,1 3-31,-1 0 0,1 3 0,-6-4 0,-1 1-58,-2 0 0,-7-3 23,0-1 1,-7 0 0,-2-1-62,-8-4 0,-9 2 0,-4-7 53,-1-1 1,-2-1 0,-4-3 0,0 1 121,-1 0 1,2 0 0,2 1-1,1 2 118,-1 2 1,4 4 0,3-3-58,2 2 0,2 1 1,1 6-74,3 4 0,4 3 1,6 6-18,0 0 0,8 1 0,5 1 0,6 1 9,3 2 1,1-2 0,6-6 0,-1-1-82,1 1 1,-1-5 0,1-1-1,-1-4-39,0-1 1,1 0 0,-1 0 20,1 0 0,-7-4 0,-3-3 0,-5-1-25,-4-3 1,-4-1 0,-6-4 113,0-3 1,-6 3 0,-6-3 0,-5 5 60,-7 5 0,-2 2 0,-3 7 0,-1 0 34,-3 0 1,1 2 0,-4 3 0,1 4 59,4 4 1,2 1-1,5 0 1,6 0-81,2 1 1,3 4-165,4-1 0,9 0 1,11-7-1,6-3-33,7-2 1,9-1 0,5-7 0,3-2-3,2-6 0,-6-3 0,1-1 0,0 0 14,-1 0 1,-7-2 0,-8-1 49,-2-2 0,-2 0 0,-9 4 45,-4 1 1,-7 0 0,-6 1 49,-6 4 0,-14 3 1,-2 6-1,-5 1 19,-4 4 1,-3 3 0,0 6 0,-1 0 40,0 0 0,7 2 0,5 2-132,5 1 1,7 1 0,10-2 0,4 0-450,4 0 1,15-2 0,11-2 458,15 0 0,8 7 0,9 1 0</inkml:trace>
  <inkml:trace contextRef="#ctx0" brushRef="#br0">13934 10122 8583,'-14'0'-175,"-1"0"0,1 2 0,2 2-8,2 6 0,-1 4 281,6 5 1,2-3 0,6 3 0,5-5-7,5-4 0,-1 1 1,12-7-1,1-1-46,2-1 0,2-4 0,-1-1 0,1-3-85,-1-2 0,-4-1 0,-2-6 0,-2 1 18,-2 0 0,-4 0 1,-5-2 72,-4-3 0,-5 5 0,-6 0 0,-8 7-83,-8 6 1,-5 2-1,-2 4 1,1 6 30,-1 6 0,1 12 0,-1 7 0</inkml:trace>
  <inkml:trace contextRef="#ctx0" brushRef="#br0">10749 14927 7979,'0'-9'-1529,"0"-1"1584,0-1 1,0 3 224,0-1 0,2 1 0,1-3 789,2 1-916,-1 7 1,-5-1-59,-4 8 1,2 4 0,-5 6 0,0 2-45,0 3 1,5-3 0,-2 3 0,4-3-73,1-2 0,0 0 0,0 0 95,0 1 0,6-3 0,3-2-69,4-6 1,3-2 0,1-4-1,4-1 1,1-5-147,3-4 0,-3-1 0,0-9 77,-1 1-45,-2-4 1,-5 3 0,-1-5 41,-4 3 0,-2-2 1,-7 4-1,-2-1 140,-3 4 1,-4 10 0,-10 4 37,-5 4 1,-3 1 0,-1 1 0,-1 4 129,1 4 1,-1 4 0,3 3-1,2 1-149,5 2 1,5 0-1,4-5 1,6 1-85,2-1 0,4 0 0,4-1-50,8-4 1,7 2 0,7-6-1,2-2-7,3-1 1,-1-9 0,4-2 0,1-4-14,-1-1 1,-5 0 0,3 0 0,-6-2 4,-4-3 1,-5 1 0,-8-4 0,-3 2 61,-2 2 1,-8 3 0,-7 0 151,-4 1 0,-7 5 1,-6 1-1,-4 2-8,-3 2 1,0 8-1,5 2 1,-1 2-117,1 3 1,6 1 0,3 4-326,3 3 0,8-1 0,3 4 0,5 0-159,5 0 1,9-5 0,12 2 450,5-3 0,12 5 0,7 1 0</inkml:trace>
  <inkml:trace contextRef="#ctx0" brushRef="#br0">11375 14970 8463,'-15'-8'-503,"1"2"594,0-1 0,0 6 0,0-6 22,-1 1 1,1 5-1,0-4-1,0 3 0,4 4 0,2 3-38,2 4 1,1-1 0,5 1-65,0 2 0,2-3 0,3 0 0,4-1 7,4-4 1,1-2 0,0-1 0,0 0-12,1 0 0,0 0 1,3 0-1,-1-1-51,-4-4 0,1-1 1,-6-5-1,0 1 6,-4-1 1,0 3 0,-1-1-19,2-2 1,-7 0 0,-8 1-102,-2 5 1,-2 4-1,-1 2 75,1 4 0,6 3 83,4 6 0,-4 0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BBFA6-FF51-4724-8A79-42389E64A345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46B5-D129-4575-8F6E-84429D00D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9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8AEEB9FD-3AD6-C04A-8083-0E9DDB0A1504}" type="slidenum">
              <a:rPr lang="en-US" altLang="en-US" i="0">
                <a:latin typeface="Times New Roman" charset="0"/>
              </a:rPr>
              <a:pPr/>
              <a:t>2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274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C77D7A0-BECE-DE44-8752-5A6A1969708D}" type="slidenum">
              <a:rPr lang="en-US" altLang="en-US" sz="1200">
                <a:latin typeface="Times New Roman" charset="0"/>
              </a:rPr>
              <a:pPr/>
              <a:t>14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744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19C17704-3E11-1049-A1E3-FD9D08DBA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A7E00BA-0911-0745-A675-52822DF2A5DE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79F29CD-2A0F-3B46-BD7B-351BA03DC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ED719A0-A788-C142-AD80-2EE65708F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D5753C88-992B-884B-BC84-04BD8FFE7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9E1FFE9-7D90-A24C-BEB5-B3BC9C7538A8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CA8AAAE-A422-D847-9F0E-98D98825C8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DDE3E68-4DA1-7D45-99D6-EE6908250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728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77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1301F36-2326-B74B-A759-875C754488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197C1D48-00E8-5B48-8CF2-8DFED69E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was a key design principle behind 3G?</a:t>
            </a:r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72EDE2C0-FD26-5147-9F61-2E236203E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12ABBB2E-8DEE-2042-983E-60D49068E6FA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26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C562553-CC34-E948-8EB0-B2D21257CCE0}" type="slidenum">
              <a:rPr lang="en-US" altLang="en-US" i="0">
                <a:latin typeface="Times New Roman" charset="0"/>
              </a:rPr>
              <a:pPr/>
              <a:t>23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75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7A6520A0-72DF-7C4C-86BA-9017368E6892}" type="slidenum">
              <a:rPr lang="en-US" altLang="en-US" i="0">
                <a:latin typeface="Times New Roman" charset="0"/>
              </a:rPr>
              <a:pPr/>
              <a:t>24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7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079E47F-C5B8-1643-9165-E6FD67E2CB4E}" type="slidenum">
              <a:rPr lang="en-US" altLang="en-US" i="0">
                <a:latin typeface="Times New Roman" charset="0"/>
              </a:rPr>
              <a:pPr/>
              <a:t>25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0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A78D094C-0C10-CF44-B8E0-E0579FC26D2B}" type="slidenum">
              <a:rPr lang="en-US" altLang="en-US" i="0">
                <a:latin typeface="Times New Roman" charset="0"/>
              </a:rPr>
              <a:pPr/>
              <a:t>26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590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9928D1D9-5467-E040-9CA2-7A87EE798DA0}" type="slidenum">
              <a:rPr lang="en-US" altLang="en-US" i="0">
                <a:latin typeface="Times New Roman" charset="0"/>
              </a:rPr>
              <a:pPr/>
              <a:t>27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2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3E8A462-8442-6548-A656-88EF6FA33BC2}" type="slidenum">
              <a:rPr lang="en-US" altLang="en-US" sz="1200">
                <a:latin typeface="Times New Roman" charset="0"/>
              </a:rPr>
              <a:pPr/>
              <a:t>4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20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C7F1FBC-077E-1947-8F0E-36CEA0D81596}" type="slidenum">
              <a:rPr lang="en-US" altLang="en-US" sz="1200">
                <a:latin typeface="Times New Roman" charset="0"/>
              </a:rPr>
              <a:pPr/>
              <a:t>30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14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428A4EE-1899-B040-8ACA-B4F442E35668}" type="slidenum">
              <a:rPr lang="en-US" altLang="en-US" sz="1200">
                <a:latin typeface="Times New Roman" charset="0"/>
              </a:rPr>
              <a:pPr/>
              <a:t>31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57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32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78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33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28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B0155746-0750-F948-AACB-7AC1C6D0AC8F}" type="slidenum">
              <a:rPr lang="en-US" altLang="en-US" sz="1200">
                <a:latin typeface="Times New Roman" charset="0"/>
              </a:rPr>
              <a:pPr/>
              <a:t>34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02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 waves of two identical sources are mixed.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25AF8-91DC-3348-8A24-4CB7B8A7C01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04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manage interference using spectrum allocation?</a:t>
            </a:r>
            <a:r>
              <a:rPr lang="en-US" baseline="0" dirty="0"/>
              <a:t> Or when does interference occur?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25AF8-91DC-3348-8A24-4CB7B8A7C01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1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C7F1FBC-077E-1947-8F0E-36CEA0D81596}" type="slidenum">
              <a:rPr lang="en-US" altLang="en-US" sz="1200">
                <a:latin typeface="Times New Roman" charset="0"/>
              </a:rPr>
              <a:pPr/>
              <a:t>51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11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428A4EE-1899-B040-8ACA-B4F442E35668}" type="slidenum">
              <a:rPr lang="en-US" altLang="en-US" sz="1200">
                <a:latin typeface="Times New Roman" charset="0"/>
              </a:rPr>
              <a:pPr/>
              <a:t>52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00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53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6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529F5144-786A-EA42-BB82-6565158DE13F}" type="slidenum">
              <a:rPr lang="en-US" altLang="en-US" i="0">
                <a:latin typeface="Times New Roman" charset="0"/>
              </a:rPr>
              <a:pPr/>
              <a:t>7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360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54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08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FD65E93-CCEC-D249-B34E-1A3FF5FEFEBF}" type="slidenum">
              <a:rPr lang="en-US" altLang="en-US" sz="1200">
                <a:latin typeface="Times New Roman" charset="0"/>
              </a:rPr>
              <a:pPr/>
              <a:t>56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09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B0155746-0750-F948-AACB-7AC1C6D0AC8F}" type="slidenum">
              <a:rPr lang="en-US" altLang="en-US" sz="1200">
                <a:latin typeface="Times New Roman" charset="0"/>
              </a:rPr>
              <a:pPr/>
              <a:t>57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39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7A6520A0-72DF-7C4C-86BA-9017368E6892}" type="slidenum">
              <a:rPr lang="en-US" altLang="en-US" i="0">
                <a:latin typeface="Times New Roman" charset="0"/>
              </a:rPr>
              <a:pPr/>
              <a:t>59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500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6FABDE02-0567-424C-B8E6-8D73E2583A08}" type="slidenum">
              <a:rPr lang="en-US" altLang="en-US" i="0">
                <a:latin typeface="Times New Roman" charset="0"/>
              </a:rPr>
              <a:pPr/>
              <a:t>60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71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F14F1745-A247-6641-B54F-FA9215F81EBA}" type="slidenum">
              <a:rPr lang="en-US" altLang="en-US" sz="1200">
                <a:latin typeface="Times New Roman" charset="0"/>
              </a:rPr>
              <a:pPr/>
              <a:t>70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Distributed Inter-frame Space (DIFS);</a:t>
            </a:r>
          </a:p>
          <a:p>
            <a:pPr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Short Inter-frame Spacing (SIFS)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080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DFAB2-FC34-FB4F-9390-A4D89E4ADD3D}" type="slidenum">
              <a:rPr lang="en-US">
                <a:latin typeface="Arial" pitchFamily="1" charset="0"/>
              </a:rPr>
              <a:pPr/>
              <a:t>71</a:t>
            </a:fld>
            <a:endParaRPr lang="en-US">
              <a:latin typeface="Arial" pitchFamily="1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4747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CA214888-964C-8340-ACFF-E1792A97A758}" type="slidenum">
              <a:rPr lang="en-US" altLang="en-US" sz="1200">
                <a:latin typeface="Times New Roman" charset="0"/>
              </a:rPr>
              <a:pPr/>
              <a:t>73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51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7F21FF51-CF92-B045-ACD5-7E5E33DE0969}" type="slidenum">
              <a:rPr lang="en-US" altLang="en-US" sz="1200">
                <a:latin typeface="Times New Roman" charset="0"/>
              </a:rPr>
              <a:pPr/>
              <a:t>74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82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61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024F03D5-A39B-8842-AF2C-57C7E4A7B50A}" type="slidenum">
              <a:rPr lang="en-US" altLang="en-US" i="0">
                <a:latin typeface="Times New Roman" charset="0"/>
              </a:rPr>
              <a:pPr/>
              <a:t>8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9021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E1A424BA-1617-0D40-B3BD-4BE60B206008}" type="slidenum">
              <a:rPr lang="en-US" altLang="en-US" sz="1200">
                <a:latin typeface="Times New Roman" charset="0"/>
              </a:rPr>
              <a:pPr/>
              <a:t>80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46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DC7D967D-3EBC-334E-8311-7CA8C1D8A436}" type="slidenum">
              <a:rPr lang="en-US" altLang="en-US" sz="1200">
                <a:latin typeface="Times New Roman" charset="0"/>
              </a:rPr>
              <a:pPr/>
              <a:t>81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1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1B64C455-A654-0049-834E-96E5AB54DC2D}" type="slidenum">
              <a:rPr lang="en-US" altLang="en-US" i="0">
                <a:latin typeface="Times New Roman" charset="0"/>
              </a:rPr>
              <a:pPr/>
              <a:t>9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2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E8162715-9CD7-EE43-A7B1-1EA7DFA9D4C7}" type="slidenum">
              <a:rPr lang="en-US" altLang="en-US" i="0">
                <a:latin typeface="Times New Roman" charset="0"/>
              </a:rPr>
              <a:pPr/>
              <a:t>10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5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47ECFE9E-6001-0049-99E8-08C8521259AC}" type="slidenum">
              <a:rPr lang="en-US" altLang="en-US" i="0">
                <a:latin typeface="Times New Roman" charset="0"/>
              </a:rPr>
              <a:pPr/>
              <a:t>11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7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6FABDE02-0567-424C-B8E6-8D73E2583A08}" type="slidenum">
              <a:rPr lang="en-US" altLang="en-US" i="0">
                <a:latin typeface="Times New Roman" charset="0"/>
              </a:rPr>
              <a:pPr/>
              <a:t>12</a:t>
            </a:fld>
            <a:endParaRPr lang="en-US" altLang="en-US" i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267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7DD6-E650-417F-A305-0573030BED33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1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zheleva@albany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customXml" Target="../ink/ink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customXml" Target="../ink/ink1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15.xml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customXml" Target="../ink/ink16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17.xml"/><Relationship Id="rId4" Type="http://schemas.openxmlformats.org/officeDocument/2006/relationships/image" Target="../media/image4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customXml" Target="../ink/ink1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customXml" Target="../ink/ink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customXml" Target="../ink/ink2.xml"/><Relationship Id="rId4" Type="http://schemas.openxmlformats.org/officeDocument/2006/relationships/image" Target="../media/image8.gif"/><Relationship Id="rId9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2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8619582" cy="3165045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Day 2: Wi-Fi channelization, MAC and interference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Instructor: Mariya Zheleva</a:t>
            </a:r>
          </a:p>
          <a:p>
            <a:pPr algn="l"/>
            <a:r>
              <a:rPr lang="en-US" i="1" dirty="0" err="1">
                <a:hlinkClick r:id="rId2"/>
              </a:rPr>
              <a:t>mzheleva@albany.edu</a:t>
            </a:r>
            <a:endParaRPr lang="en-US" i="1" dirty="0"/>
          </a:p>
          <a:p>
            <a:pPr algn="l"/>
            <a:r>
              <a:rPr lang="en-US" dirty="0" err="1"/>
              <a:t>UbiNET</a:t>
            </a:r>
            <a:r>
              <a:rPr lang="en-US" dirty="0"/>
              <a:t> Lab </a:t>
            </a:r>
            <a:br>
              <a:rPr lang="en-US" dirty="0"/>
            </a:br>
            <a:r>
              <a:rPr lang="en-US" dirty="0"/>
              <a:t>2021 Summer School on Wireless</a:t>
            </a:r>
            <a:endParaRPr lang="en-US" i="1" dirty="0"/>
          </a:p>
        </p:txBody>
      </p:sp>
      <p:pic>
        <p:nvPicPr>
          <p:cNvPr id="9" name="Graphic 8" descr="Wireless">
            <a:extLst>
              <a:ext uri="{FF2B5EF4-FFF2-40B4-BE49-F238E27FC236}">
                <a16:creationId xmlns:a16="http://schemas.microsoft.com/office/drawing/2014/main" id="{DDC45137-4000-4884-8D42-DFD70E49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3" name="Graphic 10" descr="Wireless">
            <a:extLst>
              <a:ext uri="{FF2B5EF4-FFF2-40B4-BE49-F238E27FC236}">
                <a16:creationId xmlns:a16="http://schemas.microsoft.com/office/drawing/2014/main" id="{20C36422-F197-467B-8BBD-AAA2ED1EA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613284-3561-FB4D-A51E-1CC66251DA9B}"/>
                  </a:ext>
                </a:extLst>
              </p14:cNvPr>
              <p14:cNvContentPartPr/>
              <p14:nvPr/>
            </p14:nvContentPartPr>
            <p14:xfrm>
              <a:off x="2871100" y="5520591"/>
              <a:ext cx="25200" cy="1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613284-3561-FB4D-A51E-1CC66251DA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5620" y="5505471"/>
                <a:ext cx="55800" cy="4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637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0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50" y="880383"/>
            <a:ext cx="61710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1748977" y="282688"/>
            <a:ext cx="6472238" cy="857250"/>
          </a:xfrm>
        </p:spPr>
        <p:txBody>
          <a:bodyPr/>
          <a:lstStyle/>
          <a:p>
            <a:pPr>
              <a:defRPr/>
            </a:pPr>
            <a:r>
              <a:rPr lang="en-US" sz="2700"/>
              <a:t>Channel partitioning MAC protocols: TDMA</a:t>
            </a:r>
            <a:endParaRPr lang="en-US">
              <a:cs typeface="+mj-cs"/>
            </a:endParaRP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973" y="1896324"/>
            <a:ext cx="11411423" cy="2197894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  <a:buFont typeface="Wingdings" charset="0"/>
              <a:buNone/>
              <a:defRPr/>
            </a:pPr>
            <a:r>
              <a:rPr lang="en-US" sz="2400" dirty="0">
                <a:solidFill>
                  <a:srgbClr val="CC0000"/>
                </a:solidFill>
              </a:rPr>
              <a:t>TDMA: time division multiple access</a:t>
            </a:r>
            <a:r>
              <a:rPr lang="en-US" sz="2400" dirty="0"/>
              <a:t>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access to channel in "rounds"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each station gets fixed length slot (length = </a:t>
            </a:r>
            <a:r>
              <a:rPr lang="en-US" dirty="0" err="1">
                <a:cs typeface="+mn-cs"/>
              </a:rPr>
              <a:t>pkt</a:t>
            </a:r>
            <a:r>
              <a:rPr lang="en-US" dirty="0">
                <a:cs typeface="+mn-cs"/>
              </a:rPr>
              <a:t> trans time) in each round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unused slots go idle </a:t>
            </a:r>
          </a:p>
          <a:p>
            <a:pPr>
              <a:lnSpc>
                <a:spcPct val="75000"/>
              </a:lnSpc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example: 6-station LAN, 1,3,4 have </a:t>
            </a:r>
            <a:r>
              <a:rPr lang="en-US" dirty="0" err="1">
                <a:cs typeface="+mn-cs"/>
              </a:rPr>
              <a:t>pkt</a:t>
            </a:r>
            <a:r>
              <a:rPr lang="en-US" dirty="0">
                <a:cs typeface="+mn-cs"/>
              </a:rPr>
              <a:t>, slots 2,5,6 idle </a:t>
            </a:r>
            <a:endParaRPr lang="en-US" sz="2400" dirty="0"/>
          </a:p>
        </p:txBody>
      </p:sp>
      <p:sp>
        <p:nvSpPr>
          <p:cNvPr id="37892" name="Line 7"/>
          <p:cNvSpPr>
            <a:spLocks noChangeShapeType="1"/>
          </p:cNvSpPr>
          <p:nvPr/>
        </p:nvSpPr>
        <p:spPr bwMode="auto">
          <a:xfrm>
            <a:off x="3456387" y="5166122"/>
            <a:ext cx="45636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3623074" y="4995864"/>
            <a:ext cx="359569" cy="17264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4342212" y="4995864"/>
            <a:ext cx="359569" cy="17264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895" name="Rectangle 11"/>
          <p:cNvSpPr>
            <a:spLocks noChangeArrowheads="1"/>
          </p:cNvSpPr>
          <p:nvPr/>
        </p:nvSpPr>
        <p:spPr bwMode="auto">
          <a:xfrm>
            <a:off x="4698208" y="4995864"/>
            <a:ext cx="359569" cy="17264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>
            <a:off x="3624263" y="4911331"/>
            <a:ext cx="0" cy="25360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897" name="Line 16"/>
          <p:cNvSpPr>
            <a:spLocks noChangeShapeType="1"/>
          </p:cNvSpPr>
          <p:nvPr/>
        </p:nvSpPr>
        <p:spPr bwMode="auto">
          <a:xfrm>
            <a:off x="5773341" y="4913712"/>
            <a:ext cx="0" cy="2536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3698082" y="4970861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7899" name="Text Box 24"/>
          <p:cNvSpPr txBox="1">
            <a:spLocks noChangeArrowheads="1"/>
          </p:cNvSpPr>
          <p:nvPr/>
        </p:nvSpPr>
        <p:spPr bwMode="auto">
          <a:xfrm>
            <a:off x="4407694" y="4960145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37900" name="Text Box 25"/>
          <p:cNvSpPr txBox="1">
            <a:spLocks noChangeArrowheads="1"/>
          </p:cNvSpPr>
          <p:nvPr/>
        </p:nvSpPr>
        <p:spPr bwMode="auto">
          <a:xfrm>
            <a:off x="4756547" y="4964908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37901" name="Rectangle 26"/>
          <p:cNvSpPr>
            <a:spLocks noChangeArrowheads="1"/>
          </p:cNvSpPr>
          <p:nvPr/>
        </p:nvSpPr>
        <p:spPr bwMode="auto">
          <a:xfrm>
            <a:off x="5766199" y="4992292"/>
            <a:ext cx="359569" cy="17264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902" name="Rectangle 27"/>
          <p:cNvSpPr>
            <a:spLocks noChangeArrowheads="1"/>
          </p:cNvSpPr>
          <p:nvPr/>
        </p:nvSpPr>
        <p:spPr bwMode="auto">
          <a:xfrm>
            <a:off x="6485337" y="4992292"/>
            <a:ext cx="359569" cy="17264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903" name="Rectangle 28"/>
          <p:cNvSpPr>
            <a:spLocks noChangeArrowheads="1"/>
          </p:cNvSpPr>
          <p:nvPr/>
        </p:nvSpPr>
        <p:spPr bwMode="auto">
          <a:xfrm>
            <a:off x="6841333" y="4992292"/>
            <a:ext cx="359569" cy="1726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7904" name="Line 29"/>
          <p:cNvSpPr>
            <a:spLocks noChangeShapeType="1"/>
          </p:cNvSpPr>
          <p:nvPr/>
        </p:nvSpPr>
        <p:spPr bwMode="auto">
          <a:xfrm>
            <a:off x="5767388" y="4907756"/>
            <a:ext cx="0" cy="2536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05" name="Text Box 30"/>
          <p:cNvSpPr txBox="1">
            <a:spLocks noChangeArrowheads="1"/>
          </p:cNvSpPr>
          <p:nvPr/>
        </p:nvSpPr>
        <p:spPr bwMode="auto">
          <a:xfrm>
            <a:off x="5841207" y="4967289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7906" name="Text Box 31"/>
          <p:cNvSpPr txBox="1">
            <a:spLocks noChangeArrowheads="1"/>
          </p:cNvSpPr>
          <p:nvPr/>
        </p:nvSpPr>
        <p:spPr bwMode="auto">
          <a:xfrm>
            <a:off x="6550819" y="4956574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37907" name="Text Box 32"/>
          <p:cNvSpPr txBox="1">
            <a:spLocks noChangeArrowheads="1"/>
          </p:cNvSpPr>
          <p:nvPr/>
        </p:nvSpPr>
        <p:spPr bwMode="auto">
          <a:xfrm>
            <a:off x="6899672" y="4961336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37908" name="Line 34"/>
          <p:cNvSpPr>
            <a:spLocks noChangeShapeType="1"/>
          </p:cNvSpPr>
          <p:nvPr/>
        </p:nvSpPr>
        <p:spPr bwMode="auto">
          <a:xfrm>
            <a:off x="3985022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09" name="Line 35"/>
          <p:cNvSpPr>
            <a:spLocks noChangeShapeType="1"/>
          </p:cNvSpPr>
          <p:nvPr/>
        </p:nvSpPr>
        <p:spPr bwMode="auto">
          <a:xfrm>
            <a:off x="4342210" y="4993482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0" name="Line 36"/>
          <p:cNvSpPr>
            <a:spLocks noChangeShapeType="1"/>
          </p:cNvSpPr>
          <p:nvPr/>
        </p:nvSpPr>
        <p:spPr bwMode="auto">
          <a:xfrm>
            <a:off x="4699397" y="4993482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1" name="Line 37"/>
          <p:cNvSpPr>
            <a:spLocks noChangeShapeType="1"/>
          </p:cNvSpPr>
          <p:nvPr/>
        </p:nvSpPr>
        <p:spPr bwMode="auto">
          <a:xfrm>
            <a:off x="5056585" y="4993482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2" name="Line 38"/>
          <p:cNvSpPr>
            <a:spLocks noChangeShapeType="1"/>
          </p:cNvSpPr>
          <p:nvPr/>
        </p:nvSpPr>
        <p:spPr bwMode="auto">
          <a:xfrm>
            <a:off x="5417344" y="4986339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3" name="Line 39"/>
          <p:cNvSpPr>
            <a:spLocks noChangeShapeType="1"/>
          </p:cNvSpPr>
          <p:nvPr/>
        </p:nvSpPr>
        <p:spPr bwMode="auto">
          <a:xfrm>
            <a:off x="6128147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4" name="Line 40"/>
          <p:cNvSpPr>
            <a:spLocks noChangeShapeType="1"/>
          </p:cNvSpPr>
          <p:nvPr/>
        </p:nvSpPr>
        <p:spPr bwMode="auto">
          <a:xfrm>
            <a:off x="6838950" y="4986339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5" name="Line 41"/>
          <p:cNvSpPr>
            <a:spLocks noChangeShapeType="1"/>
          </p:cNvSpPr>
          <p:nvPr/>
        </p:nvSpPr>
        <p:spPr bwMode="auto">
          <a:xfrm>
            <a:off x="7549754" y="4982767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6" name="Line 42"/>
          <p:cNvSpPr>
            <a:spLocks noChangeShapeType="1"/>
          </p:cNvSpPr>
          <p:nvPr/>
        </p:nvSpPr>
        <p:spPr bwMode="auto">
          <a:xfrm>
            <a:off x="7199710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7" name="Line 43"/>
          <p:cNvSpPr>
            <a:spLocks noChangeShapeType="1"/>
          </p:cNvSpPr>
          <p:nvPr/>
        </p:nvSpPr>
        <p:spPr bwMode="auto">
          <a:xfrm>
            <a:off x="7910513" y="4918474"/>
            <a:ext cx="0" cy="2536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8" name="Line 44"/>
          <p:cNvSpPr>
            <a:spLocks noChangeShapeType="1"/>
          </p:cNvSpPr>
          <p:nvPr/>
        </p:nvSpPr>
        <p:spPr bwMode="auto">
          <a:xfrm>
            <a:off x="6485335" y="4989911"/>
            <a:ext cx="0" cy="1785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19" name="Text Box 45"/>
          <p:cNvSpPr txBox="1">
            <a:spLocks noChangeArrowheads="1"/>
          </p:cNvSpPr>
          <p:nvPr/>
        </p:nvSpPr>
        <p:spPr bwMode="auto">
          <a:xfrm>
            <a:off x="4407694" y="4521996"/>
            <a:ext cx="57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6-slot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frame</a:t>
            </a:r>
          </a:p>
        </p:txBody>
      </p:sp>
      <p:sp>
        <p:nvSpPr>
          <p:cNvPr id="37920" name="Line 46"/>
          <p:cNvSpPr>
            <a:spLocks noChangeShapeType="1"/>
          </p:cNvSpPr>
          <p:nvPr/>
        </p:nvSpPr>
        <p:spPr bwMode="auto">
          <a:xfrm>
            <a:off x="5016105" y="4774406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1" name="Line 47"/>
          <p:cNvSpPr>
            <a:spLocks noChangeShapeType="1"/>
          </p:cNvSpPr>
          <p:nvPr/>
        </p:nvSpPr>
        <p:spPr bwMode="auto">
          <a:xfrm flipH="1">
            <a:off x="3632598" y="4770835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2" name="Line 48"/>
          <p:cNvSpPr>
            <a:spLocks noChangeShapeType="1"/>
          </p:cNvSpPr>
          <p:nvPr/>
        </p:nvSpPr>
        <p:spPr bwMode="auto">
          <a:xfrm>
            <a:off x="3617119" y="47053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3" name="Line 49"/>
          <p:cNvSpPr>
            <a:spLocks noChangeShapeType="1"/>
          </p:cNvSpPr>
          <p:nvPr/>
        </p:nvSpPr>
        <p:spPr bwMode="auto">
          <a:xfrm>
            <a:off x="5761435" y="469820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4" name="Text Box 51"/>
          <p:cNvSpPr txBox="1">
            <a:spLocks noChangeArrowheads="1"/>
          </p:cNvSpPr>
          <p:nvPr/>
        </p:nvSpPr>
        <p:spPr bwMode="auto">
          <a:xfrm>
            <a:off x="6555581" y="4501756"/>
            <a:ext cx="57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6-slot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frame</a:t>
            </a:r>
          </a:p>
        </p:txBody>
      </p:sp>
      <p:sp>
        <p:nvSpPr>
          <p:cNvPr id="37925" name="Line 52"/>
          <p:cNvSpPr>
            <a:spLocks noChangeShapeType="1"/>
          </p:cNvSpPr>
          <p:nvPr/>
        </p:nvSpPr>
        <p:spPr bwMode="auto">
          <a:xfrm>
            <a:off x="7163992" y="4779169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6" name="Line 53"/>
          <p:cNvSpPr>
            <a:spLocks noChangeShapeType="1"/>
          </p:cNvSpPr>
          <p:nvPr/>
        </p:nvSpPr>
        <p:spPr bwMode="auto">
          <a:xfrm flipH="1">
            <a:off x="5780486" y="4775597"/>
            <a:ext cx="741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7927" name="Line 55"/>
          <p:cNvSpPr>
            <a:spLocks noChangeShapeType="1"/>
          </p:cNvSpPr>
          <p:nvPr/>
        </p:nvSpPr>
        <p:spPr bwMode="auto">
          <a:xfrm>
            <a:off x="7909322" y="467796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41" name="Text Box 23">
            <a:extLst>
              <a:ext uri="{FF2B5EF4-FFF2-40B4-BE49-F238E27FC236}">
                <a16:creationId xmlns:a16="http://schemas.microsoft.com/office/drawing/2014/main" id="{AC7CC0AA-45DD-1244-9AB3-0BA6B2122115}"/>
              </a:ext>
            </a:extLst>
          </p:cNvPr>
          <p:cNvSpPr txBox="1">
            <a:spLocks noChangeArrowheads="1"/>
          </p:cNvSpPr>
          <p:nvPr/>
        </p:nvSpPr>
        <p:spPr bwMode="auto">
          <a:xfrm rot="67766">
            <a:off x="7764212" y="5188999"/>
            <a:ext cx="5116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time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AC5E240-7052-E546-B41F-C23211C05E90}"/>
                  </a:ext>
                </a:extLst>
              </p14:cNvPr>
              <p14:cNvContentPartPr/>
              <p14:nvPr/>
            </p14:nvContentPartPr>
            <p14:xfrm>
              <a:off x="3547080" y="429840"/>
              <a:ext cx="4754880" cy="5031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AC5E240-7052-E546-B41F-C23211C05E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7720" y="420480"/>
                <a:ext cx="4773600" cy="505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474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4868" y="1316809"/>
            <a:ext cx="7132461" cy="348615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  <a:cs typeface="+mn-cs"/>
              </a:rPr>
              <a:t>FDMA: frequency division multiple access 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channel spectrum divided into frequency bands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each station assigned fixed frequency band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unused transmission time in frequency bands go idle 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example: 6-station LAN, 1,3,4 have pkt, frequency bands 2,5,6 idle </a:t>
            </a:r>
            <a:endParaRPr lang="en-US" dirty="0">
              <a:cs typeface="+mn-cs"/>
            </a:endParaRPr>
          </a:p>
        </p:txBody>
      </p:sp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6131720" y="4061795"/>
            <a:ext cx="470297" cy="1688306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9939" name="Line 5"/>
          <p:cNvSpPr>
            <a:spLocks noChangeShapeType="1"/>
          </p:cNvSpPr>
          <p:nvPr/>
        </p:nvSpPr>
        <p:spPr bwMode="auto">
          <a:xfrm flipV="1">
            <a:off x="6130529" y="4890470"/>
            <a:ext cx="466725" cy="11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0" name="Line 6"/>
          <p:cNvSpPr>
            <a:spLocks noChangeShapeType="1"/>
          </p:cNvSpPr>
          <p:nvPr/>
        </p:nvSpPr>
        <p:spPr bwMode="auto">
          <a:xfrm flipV="1">
            <a:off x="6126958" y="5184554"/>
            <a:ext cx="473869" cy="4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 flipV="1">
            <a:off x="6130530" y="5473876"/>
            <a:ext cx="470297" cy="11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2" name="Line 8"/>
          <p:cNvSpPr>
            <a:spLocks noChangeShapeType="1"/>
          </p:cNvSpPr>
          <p:nvPr/>
        </p:nvSpPr>
        <p:spPr bwMode="auto">
          <a:xfrm flipV="1">
            <a:off x="6126958" y="4601147"/>
            <a:ext cx="473869" cy="4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3" name="Line 9"/>
          <p:cNvSpPr>
            <a:spLocks noChangeShapeType="1"/>
          </p:cNvSpPr>
          <p:nvPr/>
        </p:nvSpPr>
        <p:spPr bwMode="auto">
          <a:xfrm flipV="1">
            <a:off x="6130530" y="4311826"/>
            <a:ext cx="473869" cy="4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4" name="Line 11"/>
          <p:cNvSpPr>
            <a:spLocks noChangeShapeType="1"/>
          </p:cNvSpPr>
          <p:nvPr/>
        </p:nvSpPr>
        <p:spPr bwMode="auto">
          <a:xfrm>
            <a:off x="6671071" y="4266581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5" name="Freeform 12"/>
          <p:cNvSpPr>
            <a:spLocks/>
          </p:cNvSpPr>
          <p:nvPr/>
        </p:nvSpPr>
        <p:spPr bwMode="auto">
          <a:xfrm>
            <a:off x="6781801" y="4177285"/>
            <a:ext cx="1296590" cy="85725"/>
          </a:xfrm>
          <a:custGeom>
            <a:avLst/>
            <a:gdLst>
              <a:gd name="T0" fmla="*/ 0 w 1089"/>
              <a:gd name="T1" fmla="*/ 2147483646 h 72"/>
              <a:gd name="T2" fmla="*/ 0 w 1089"/>
              <a:gd name="T3" fmla="*/ 2147483646 h 72"/>
              <a:gd name="T4" fmla="*/ 2147483646 w 1089"/>
              <a:gd name="T5" fmla="*/ 0 h 72"/>
              <a:gd name="T6" fmla="*/ 2147483646 w 1089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6706790" y="4569000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7" name="Line 15"/>
          <p:cNvSpPr>
            <a:spLocks noChangeShapeType="1"/>
          </p:cNvSpPr>
          <p:nvPr/>
        </p:nvSpPr>
        <p:spPr bwMode="auto">
          <a:xfrm>
            <a:off x="6706790" y="4867847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48" name="Freeform 16"/>
          <p:cNvSpPr>
            <a:spLocks/>
          </p:cNvSpPr>
          <p:nvPr/>
        </p:nvSpPr>
        <p:spPr bwMode="auto">
          <a:xfrm>
            <a:off x="6817520" y="4778551"/>
            <a:ext cx="1296590" cy="85725"/>
          </a:xfrm>
          <a:custGeom>
            <a:avLst/>
            <a:gdLst>
              <a:gd name="T0" fmla="*/ 0 w 1089"/>
              <a:gd name="T1" fmla="*/ 2147483646 h 72"/>
              <a:gd name="T2" fmla="*/ 0 w 1089"/>
              <a:gd name="T3" fmla="*/ 2147483646 h 72"/>
              <a:gd name="T4" fmla="*/ 2147483646 w 1089"/>
              <a:gd name="T5" fmla="*/ 0 h 72"/>
              <a:gd name="T6" fmla="*/ 2147483646 w 1089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39949" name="Group 17"/>
          <p:cNvGrpSpPr>
            <a:grpSpLocks/>
          </p:cNvGrpSpPr>
          <p:nvPr/>
        </p:nvGrpSpPr>
        <p:grpSpPr bwMode="auto">
          <a:xfrm>
            <a:off x="6719887" y="5082161"/>
            <a:ext cx="1671638" cy="89297"/>
            <a:chOff x="1884" y="2826"/>
            <a:chExt cx="1404" cy="75"/>
          </a:xfrm>
        </p:grpSpPr>
        <p:sp>
          <p:nvSpPr>
            <p:cNvPr id="39966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9967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39950" name="Line 20"/>
          <p:cNvSpPr>
            <a:spLocks noChangeShapeType="1"/>
          </p:cNvSpPr>
          <p:nvPr/>
        </p:nvSpPr>
        <p:spPr bwMode="auto">
          <a:xfrm>
            <a:off x="6742509" y="5476256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51" name="Line 21"/>
          <p:cNvSpPr>
            <a:spLocks noChangeShapeType="1"/>
          </p:cNvSpPr>
          <p:nvPr/>
        </p:nvSpPr>
        <p:spPr bwMode="auto">
          <a:xfrm>
            <a:off x="6747271" y="5723906"/>
            <a:ext cx="16716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9952" name="Text Box 22"/>
          <p:cNvSpPr txBox="1">
            <a:spLocks noChangeArrowheads="1"/>
          </p:cNvSpPr>
          <p:nvPr/>
        </p:nvSpPr>
        <p:spPr bwMode="auto">
          <a:xfrm rot="-5400000">
            <a:off x="5199168" y="4709472"/>
            <a:ext cx="1463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frequency bands</a:t>
            </a:r>
          </a:p>
        </p:txBody>
      </p:sp>
      <p:sp>
        <p:nvSpPr>
          <p:cNvPr id="39953" name="Text Box 23"/>
          <p:cNvSpPr txBox="1">
            <a:spLocks noChangeArrowheads="1"/>
          </p:cNvSpPr>
          <p:nvPr/>
        </p:nvSpPr>
        <p:spPr bwMode="auto">
          <a:xfrm rot="67766">
            <a:off x="8135687" y="3915920"/>
            <a:ext cx="5116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time</a:t>
            </a:r>
          </a:p>
        </p:txBody>
      </p:sp>
      <p:sp>
        <p:nvSpPr>
          <p:cNvPr id="39954" name="Freeform 54"/>
          <p:cNvSpPr>
            <a:spLocks/>
          </p:cNvSpPr>
          <p:nvPr/>
        </p:nvSpPr>
        <p:spPr bwMode="auto">
          <a:xfrm>
            <a:off x="4185049" y="4218959"/>
            <a:ext cx="446485" cy="1153715"/>
          </a:xfrm>
          <a:custGeom>
            <a:avLst/>
            <a:gdLst>
              <a:gd name="T0" fmla="*/ 2147483646 w 375"/>
              <a:gd name="T1" fmla="*/ 0 h 969"/>
              <a:gd name="T2" fmla="*/ 0 w 375"/>
              <a:gd name="T3" fmla="*/ 2147483646 h 969"/>
              <a:gd name="T4" fmla="*/ 2147483646 w 375"/>
              <a:gd name="T5" fmla="*/ 2147483646 h 969"/>
              <a:gd name="T6" fmla="*/ 2147483646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cmpd="sng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9955" name="Group 56"/>
          <p:cNvGrpSpPr>
            <a:grpSpLocks/>
          </p:cNvGrpSpPr>
          <p:nvPr/>
        </p:nvGrpSpPr>
        <p:grpSpPr bwMode="auto">
          <a:xfrm>
            <a:off x="2881314" y="4697589"/>
            <a:ext cx="1250156" cy="235744"/>
            <a:chOff x="1614" y="1494"/>
            <a:chExt cx="1050" cy="198"/>
          </a:xfrm>
        </p:grpSpPr>
        <p:sp>
          <p:nvSpPr>
            <p:cNvPr id="39962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>
                <a:gd name="T0" fmla="*/ 18 w 896"/>
                <a:gd name="T1" fmla="*/ 0 h 198"/>
                <a:gd name="T2" fmla="*/ 0 w 896"/>
                <a:gd name="T3" fmla="*/ 96 h 198"/>
                <a:gd name="T4" fmla="*/ 18 w 896"/>
                <a:gd name="T5" fmla="*/ 198 h 198"/>
                <a:gd name="T6" fmla="*/ 774 w 896"/>
                <a:gd name="T7" fmla="*/ 198 h 198"/>
                <a:gd name="T8" fmla="*/ 750 w 896"/>
                <a:gd name="T9" fmla="*/ 90 h 198"/>
                <a:gd name="T10" fmla="*/ 774 w 896"/>
                <a:gd name="T11" fmla="*/ 0 h 198"/>
                <a:gd name="T12" fmla="*/ 18 w 896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 sz="1350">
                <a:ea typeface="ＭＳ Ｐゴシック" charset="0"/>
              </a:endParaRPr>
            </a:p>
          </p:txBody>
        </p:sp>
        <p:sp>
          <p:nvSpPr>
            <p:cNvPr id="39964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9965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9956" name="Freeform 65"/>
          <p:cNvSpPr>
            <a:spLocks/>
          </p:cNvSpPr>
          <p:nvPr/>
        </p:nvSpPr>
        <p:spPr bwMode="auto">
          <a:xfrm>
            <a:off x="4763693" y="4738070"/>
            <a:ext cx="669131" cy="129778"/>
          </a:xfrm>
          <a:custGeom>
            <a:avLst/>
            <a:gdLst>
              <a:gd name="T0" fmla="*/ 2147483646 w 562"/>
              <a:gd name="T1" fmla="*/ 2147483646 h 266"/>
              <a:gd name="T2" fmla="*/ 2147483646 w 562"/>
              <a:gd name="T3" fmla="*/ 2147483646 h 266"/>
              <a:gd name="T4" fmla="*/ 2147483646 w 562"/>
              <a:gd name="T5" fmla="*/ 2147483646 h 266"/>
              <a:gd name="T6" fmla="*/ 2147483646 w 562"/>
              <a:gd name="T7" fmla="*/ 0 h 266"/>
              <a:gd name="T8" fmla="*/ 2147483646 w 562"/>
              <a:gd name="T9" fmla="*/ 2147483646 h 266"/>
              <a:gd name="T10" fmla="*/ 2147483646 w 562"/>
              <a:gd name="T11" fmla="*/ 2147483646 h 266"/>
              <a:gd name="T12" fmla="*/ 2147483646 w 562"/>
              <a:gd name="T13" fmla="*/ 2147483646 h 266"/>
              <a:gd name="T14" fmla="*/ 2147483646 w 562"/>
              <a:gd name="T15" fmla="*/ 2147483646 h 266"/>
              <a:gd name="T16" fmla="*/ 2147483646 w 562"/>
              <a:gd name="T17" fmla="*/ 2147483646 h 266"/>
              <a:gd name="T18" fmla="*/ 2147483646 w 562"/>
              <a:gd name="T19" fmla="*/ 2147483646 h 266"/>
              <a:gd name="T20" fmla="*/ 2147483646 w 562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57" name="Freeform 66"/>
          <p:cNvSpPr>
            <a:spLocks/>
          </p:cNvSpPr>
          <p:nvPr/>
        </p:nvSpPr>
        <p:spPr bwMode="auto">
          <a:xfrm>
            <a:off x="4795839" y="4160617"/>
            <a:ext cx="320278" cy="164306"/>
          </a:xfrm>
          <a:custGeom>
            <a:avLst/>
            <a:gdLst>
              <a:gd name="T0" fmla="*/ 2147483646 w 562"/>
              <a:gd name="T1" fmla="*/ 2147483646 h 266"/>
              <a:gd name="T2" fmla="*/ 2147483646 w 562"/>
              <a:gd name="T3" fmla="*/ 2147483646 h 266"/>
              <a:gd name="T4" fmla="*/ 2147483646 w 562"/>
              <a:gd name="T5" fmla="*/ 2147483646 h 266"/>
              <a:gd name="T6" fmla="*/ 2147483646 w 562"/>
              <a:gd name="T7" fmla="*/ 0 h 266"/>
              <a:gd name="T8" fmla="*/ 2147483646 w 562"/>
              <a:gd name="T9" fmla="*/ 2147483646 h 266"/>
              <a:gd name="T10" fmla="*/ 2147483646 w 562"/>
              <a:gd name="T11" fmla="*/ 2147483646 h 266"/>
              <a:gd name="T12" fmla="*/ 2147483646 w 562"/>
              <a:gd name="T13" fmla="*/ 2147483646 h 266"/>
              <a:gd name="T14" fmla="*/ 2147483646 w 562"/>
              <a:gd name="T15" fmla="*/ 2147483646 h 266"/>
              <a:gd name="T16" fmla="*/ 2147483646 w 562"/>
              <a:gd name="T17" fmla="*/ 2147483646 h 266"/>
              <a:gd name="T18" fmla="*/ 2147483646 w 562"/>
              <a:gd name="T19" fmla="*/ 2147483646 h 266"/>
              <a:gd name="T20" fmla="*/ 2147483646 w 562"/>
              <a:gd name="T21" fmla="*/ 2147483646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58" name="Freeform 68"/>
          <p:cNvSpPr>
            <a:spLocks/>
          </p:cNvSpPr>
          <p:nvPr/>
        </p:nvSpPr>
        <p:spPr bwMode="auto">
          <a:xfrm>
            <a:off x="4727973" y="5509596"/>
            <a:ext cx="741760" cy="139303"/>
          </a:xfrm>
          <a:custGeom>
            <a:avLst/>
            <a:gdLst>
              <a:gd name="T0" fmla="*/ 2147483646 w 623"/>
              <a:gd name="T1" fmla="*/ 2147483646 h 117"/>
              <a:gd name="T2" fmla="*/ 2147483646 w 623"/>
              <a:gd name="T3" fmla="*/ 2147483646 h 117"/>
              <a:gd name="T4" fmla="*/ 2147483646 w 623"/>
              <a:gd name="T5" fmla="*/ 2147483646 h 117"/>
              <a:gd name="T6" fmla="*/ 2147483646 w 623"/>
              <a:gd name="T7" fmla="*/ 0 h 117"/>
              <a:gd name="T8" fmla="*/ 2147483646 w 623"/>
              <a:gd name="T9" fmla="*/ 2147483646 h 117"/>
              <a:gd name="T10" fmla="*/ 2147483646 w 623"/>
              <a:gd name="T11" fmla="*/ 2147483646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59" name="Text Box 69"/>
          <p:cNvSpPr txBox="1">
            <a:spLocks noChangeArrowheads="1"/>
          </p:cNvSpPr>
          <p:nvPr/>
        </p:nvSpPr>
        <p:spPr bwMode="auto">
          <a:xfrm>
            <a:off x="2993233" y="5232178"/>
            <a:ext cx="10214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charset="0"/>
              </a:rPr>
              <a:t>FDM cable</a:t>
            </a:r>
          </a:p>
        </p:txBody>
      </p:sp>
      <p:pic>
        <p:nvPicPr>
          <p:cNvPr id="39960" name="Picture 73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00" y="821944"/>
            <a:ext cx="61710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Rectangle 74"/>
          <p:cNvSpPr>
            <a:spLocks noGrp="1" noChangeArrowheads="1"/>
          </p:cNvSpPr>
          <p:nvPr>
            <p:ph type="title"/>
          </p:nvPr>
        </p:nvSpPr>
        <p:spPr>
          <a:xfrm>
            <a:off x="1783727" y="224249"/>
            <a:ext cx="6472238" cy="857250"/>
          </a:xfrm>
        </p:spPr>
        <p:txBody>
          <a:bodyPr/>
          <a:lstStyle/>
          <a:p>
            <a:pPr>
              <a:defRPr/>
            </a:pPr>
            <a:r>
              <a:rPr lang="en-US" sz="2700" dirty="0"/>
              <a:t>Channel partitioning MAC protocols: FDMA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52591B-0EB6-4948-8A92-5090EEC9A5C6}"/>
                  </a:ext>
                </a:extLst>
              </p14:cNvPr>
              <p14:cNvContentPartPr/>
              <p14:nvPr/>
            </p14:nvContentPartPr>
            <p14:xfrm>
              <a:off x="6060240" y="460440"/>
              <a:ext cx="2790000" cy="4709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52591B-0EB6-4948-8A92-5090EEC9A5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0880" y="451080"/>
                <a:ext cx="2808720" cy="472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47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" y="10604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Random access protocols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570" y="1756649"/>
            <a:ext cx="10110470" cy="4715271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when node has packet to send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transmit at full channel data rate R.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no </a:t>
            </a:r>
            <a:r>
              <a:rPr lang="en-US" altLang="en-US" i="1" dirty="0">
                <a:ea typeface="ＭＳ Ｐゴシック" charset="-128"/>
              </a:rPr>
              <a:t>a priori</a:t>
            </a:r>
            <a:r>
              <a:rPr lang="en-US" altLang="en-US" dirty="0">
                <a:ea typeface="ＭＳ Ｐゴシック" charset="-128"/>
              </a:rPr>
              <a:t> coordination among nodes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two or more transmitting nodes </a:t>
            </a:r>
            <a:r>
              <a:rPr lang="en-US" altLang="en-US" dirty="0">
                <a:latin typeface="MS Mincho" charset="-128"/>
                <a:ea typeface="MS Mincho" charset="-128"/>
              </a:rPr>
              <a:t>➜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collision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random access MAC protocol</a:t>
            </a:r>
            <a:r>
              <a:rPr lang="en-US" altLang="en-US" dirty="0">
                <a:ea typeface="ＭＳ Ｐゴシック" charset="-128"/>
              </a:rPr>
              <a:t> specifies: 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detect collisions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recover from collisions (e.g., via delayed retransmissions)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examples of random access MAC protocols: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slotted ALOHA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ALOHA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CSMA, CSMA/CD, CSMA/CA</a:t>
            </a:r>
          </a:p>
          <a:p>
            <a:pPr lvl="1">
              <a:lnSpc>
                <a:spcPct val="75000"/>
              </a:lnSpc>
            </a:pPr>
            <a:r>
              <a:rPr lang="en-US" altLang="en-US" sz="3600" b="1" dirty="0">
                <a:solidFill>
                  <a:srgbClr val="00B050"/>
                </a:solidFill>
                <a:ea typeface="ＭＳ Ｐゴシック" charset="-128"/>
              </a:rPr>
              <a:t>Used in </a:t>
            </a:r>
            <a:r>
              <a:rPr lang="en-US" altLang="en-US" sz="3600" b="1" dirty="0" err="1">
                <a:solidFill>
                  <a:srgbClr val="00B050"/>
                </a:solidFill>
                <a:ea typeface="ＭＳ Ｐゴシック" charset="-128"/>
              </a:rPr>
              <a:t>WiFi</a:t>
            </a:r>
            <a:endParaRPr lang="en-US" altLang="en-US" sz="3600" b="1" dirty="0">
              <a:solidFill>
                <a:srgbClr val="00B050"/>
              </a:solidFill>
              <a:ea typeface="ＭＳ Ｐゴシック" charset="-128"/>
            </a:endParaRPr>
          </a:p>
        </p:txBody>
      </p:sp>
      <p:pic>
        <p:nvPicPr>
          <p:cNvPr id="41987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54645"/>
            <a:ext cx="4456510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D5D332-4235-2A4D-BE25-DBBA9CFBADEF}"/>
                  </a:ext>
                </a:extLst>
              </p14:cNvPr>
              <p14:cNvContentPartPr/>
              <p14:nvPr/>
            </p14:nvContentPartPr>
            <p14:xfrm>
              <a:off x="2006640" y="5348160"/>
              <a:ext cx="3880080" cy="645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D5D332-4235-2A4D-BE25-DBBA9CFBAD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7280" y="5338800"/>
                <a:ext cx="3898800" cy="66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577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access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782149" y="2056033"/>
            <a:ext cx="3433375" cy="2027232"/>
          </a:xfrm>
        </p:spPr>
        <p:txBody>
          <a:bodyPr>
            <a:normAutofit/>
          </a:bodyPr>
          <a:lstStyle/>
          <a:p>
            <a:r>
              <a:rPr lang="en-US" dirty="0"/>
              <a:t>A key function of the Data Link Layer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65408" y="3693466"/>
            <a:ext cx="1681997" cy="4298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Application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765309" y="4121251"/>
            <a:ext cx="1681991" cy="429883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765309" y="4551133"/>
            <a:ext cx="1681991" cy="429883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65309" y="4984434"/>
            <a:ext cx="1681991" cy="429883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Data Link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765407" y="5414317"/>
            <a:ext cx="1681991" cy="42988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68580" tIns="34290" rIns="68580" bIns="3429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0" algn="ctr">
              <a:buClr>
                <a:schemeClr val="bg1"/>
              </a:buClr>
              <a:buNone/>
            </a:pPr>
            <a:r>
              <a:rPr lang="en-US" dirty="0">
                <a:solidFill>
                  <a:schemeClr val="bg1"/>
                </a:solidFill>
              </a:rPr>
              <a:t>Physical</a:t>
            </a:r>
          </a:p>
        </p:txBody>
      </p:sp>
      <p:sp>
        <p:nvSpPr>
          <p:cNvPr id="20" name="Left Brace 19"/>
          <p:cNvSpPr/>
          <p:nvPr/>
        </p:nvSpPr>
        <p:spPr>
          <a:xfrm rot="5400000" flipV="1">
            <a:off x="4853709" y="4234370"/>
            <a:ext cx="419669" cy="1003886"/>
          </a:xfrm>
          <a:prstGeom prst="leftBrace">
            <a:avLst>
              <a:gd name="adj1" fmla="val 8333"/>
              <a:gd name="adj2" fmla="val 49996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5642876" y="4984434"/>
            <a:ext cx="925646" cy="42988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802.11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57093" y="4984434"/>
            <a:ext cx="1008393" cy="4298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Ethernet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9705" y="3294697"/>
            <a:ext cx="13885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Data Plane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316" y="4976271"/>
            <a:ext cx="925646" cy="42988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3GPP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6426146" y="3734065"/>
            <a:ext cx="419669" cy="2004497"/>
          </a:xfrm>
          <a:prstGeom prst="leftBrace">
            <a:avLst>
              <a:gd name="adj1" fmla="val 8333"/>
              <a:gd name="adj2" fmla="val 49996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4745844" y="4197690"/>
            <a:ext cx="636713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/>
              <a:t>Wired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3851" y="4197690"/>
            <a:ext cx="780983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Wireless</a:t>
            </a:r>
          </a:p>
        </p:txBody>
      </p:sp>
      <p:sp>
        <p:nvSpPr>
          <p:cNvPr id="26" name="Freeform 666"/>
          <p:cNvSpPr>
            <a:spLocks/>
          </p:cNvSpPr>
          <p:nvPr/>
        </p:nvSpPr>
        <p:spPr bwMode="auto">
          <a:xfrm>
            <a:off x="6733224" y="1260612"/>
            <a:ext cx="1302544" cy="803672"/>
          </a:xfrm>
          <a:custGeom>
            <a:avLst/>
            <a:gdLst>
              <a:gd name="T0" fmla="*/ 2147483646 w 1036"/>
              <a:gd name="T1" fmla="*/ 2147483646 h 675"/>
              <a:gd name="T2" fmla="*/ 2147483646 w 1036"/>
              <a:gd name="T3" fmla="*/ 2147483646 h 675"/>
              <a:gd name="T4" fmla="*/ 2147483646 w 1036"/>
              <a:gd name="T5" fmla="*/ 2147483646 h 675"/>
              <a:gd name="T6" fmla="*/ 2147483646 w 1036"/>
              <a:gd name="T7" fmla="*/ 2147483646 h 675"/>
              <a:gd name="T8" fmla="*/ 2147483646 w 1036"/>
              <a:gd name="T9" fmla="*/ 2147483646 h 675"/>
              <a:gd name="T10" fmla="*/ 2147483646 w 1036"/>
              <a:gd name="T11" fmla="*/ 2147483646 h 675"/>
              <a:gd name="T12" fmla="*/ 2147483646 w 1036"/>
              <a:gd name="T13" fmla="*/ 2147483646 h 675"/>
              <a:gd name="T14" fmla="*/ 2147483646 w 1036"/>
              <a:gd name="T15" fmla="*/ 2147483646 h 675"/>
              <a:gd name="T16" fmla="*/ 2147483646 w 1036"/>
              <a:gd name="T17" fmla="*/ 2147483646 h 675"/>
              <a:gd name="T18" fmla="*/ 2147483646 w 1036"/>
              <a:gd name="T19" fmla="*/ 2147483646 h 675"/>
              <a:gd name="T20" fmla="*/ 2147483646 w 1036"/>
              <a:gd name="T21" fmla="*/ 2147483646 h 675"/>
              <a:gd name="T22" fmla="*/ 2147483646 w 1036"/>
              <a:gd name="T23" fmla="*/ 2147483646 h 675"/>
              <a:gd name="T24" fmla="*/ 2147483646 w 1036"/>
              <a:gd name="T25" fmla="*/ 2147483646 h 675"/>
              <a:gd name="T26" fmla="*/ 2147483646 w 1036"/>
              <a:gd name="T27" fmla="*/ 2147483646 h 675"/>
              <a:gd name="T28" fmla="*/ 2147483646 w 1036"/>
              <a:gd name="T29" fmla="*/ 2147483646 h 675"/>
              <a:gd name="T30" fmla="*/ 2147483646 w 1036"/>
              <a:gd name="T31" fmla="*/ 2147483646 h 675"/>
              <a:gd name="T32" fmla="*/ 2147483646 w 1036"/>
              <a:gd name="T33" fmla="*/ 2147483646 h 675"/>
              <a:gd name="T34" fmla="*/ 2147483646 w 1036"/>
              <a:gd name="T35" fmla="*/ 2147483646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7" name="Group 667"/>
          <p:cNvGrpSpPr>
            <a:grpSpLocks/>
          </p:cNvGrpSpPr>
          <p:nvPr/>
        </p:nvGrpSpPr>
        <p:grpSpPr bwMode="auto">
          <a:xfrm>
            <a:off x="6859429" y="2261927"/>
            <a:ext cx="1094184" cy="700088"/>
            <a:chOff x="2889" y="1631"/>
            <a:chExt cx="980" cy="743"/>
          </a:xfrm>
        </p:grpSpPr>
        <p:sp>
          <p:nvSpPr>
            <p:cNvPr id="28" name="Rectangle 668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9" name="AutoShape 669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30" name="Freeform 670"/>
          <p:cNvSpPr>
            <a:spLocks/>
          </p:cNvSpPr>
          <p:nvPr/>
        </p:nvSpPr>
        <p:spPr bwMode="auto">
          <a:xfrm>
            <a:off x="6854666" y="3295390"/>
            <a:ext cx="2419350" cy="1248966"/>
          </a:xfrm>
          <a:custGeom>
            <a:avLst/>
            <a:gdLst>
              <a:gd name="T0" fmla="*/ 2147483646 w 2032"/>
              <a:gd name="T1" fmla="*/ 2147483646 h 1049"/>
              <a:gd name="T2" fmla="*/ 2147483646 w 2032"/>
              <a:gd name="T3" fmla="*/ 2147483646 h 1049"/>
              <a:gd name="T4" fmla="*/ 2147483646 w 2032"/>
              <a:gd name="T5" fmla="*/ 2147483646 h 1049"/>
              <a:gd name="T6" fmla="*/ 2147483646 w 2032"/>
              <a:gd name="T7" fmla="*/ 2147483646 h 1049"/>
              <a:gd name="T8" fmla="*/ 2147483646 w 2032"/>
              <a:gd name="T9" fmla="*/ 2147483646 h 1049"/>
              <a:gd name="T10" fmla="*/ 2147483646 w 2032"/>
              <a:gd name="T11" fmla="*/ 2147483646 h 1049"/>
              <a:gd name="T12" fmla="*/ 2147483646 w 2032"/>
              <a:gd name="T13" fmla="*/ 2147483646 h 1049"/>
              <a:gd name="T14" fmla="*/ 2147483646 w 2032"/>
              <a:gd name="T15" fmla="*/ 2147483646 h 1049"/>
              <a:gd name="T16" fmla="*/ 2147483646 w 2032"/>
              <a:gd name="T17" fmla="*/ 2147483646 h 1049"/>
              <a:gd name="T18" fmla="*/ 2147483646 w 2032"/>
              <a:gd name="T19" fmla="*/ 2147483646 h 1049"/>
              <a:gd name="T20" fmla="*/ 2147483646 w 2032"/>
              <a:gd name="T21" fmla="*/ 2147483646 h 1049"/>
              <a:gd name="T22" fmla="*/ 2147483646 w 2032"/>
              <a:gd name="T23" fmla="*/ 2147483646 h 1049"/>
              <a:gd name="T24" fmla="*/ 2147483646 w 2032"/>
              <a:gd name="T25" fmla="*/ 2147483646 h 1049"/>
              <a:gd name="T26" fmla="*/ 2147483646 w 2032"/>
              <a:gd name="T27" fmla="*/ 2147483646 h 1049"/>
              <a:gd name="T28" fmla="*/ 2147483646 w 2032"/>
              <a:gd name="T29" fmla="*/ 2147483646 h 1049"/>
              <a:gd name="T30" fmla="*/ 2147483646 w 2032"/>
              <a:gd name="T31" fmla="*/ 2147483646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32" h="1049">
                <a:moveTo>
                  <a:pt x="1044" y="26"/>
                </a:moveTo>
                <a:cubicBezTo>
                  <a:pt x="959" y="45"/>
                  <a:pt x="924" y="118"/>
                  <a:pt x="847" y="125"/>
                </a:cubicBezTo>
                <a:cubicBezTo>
                  <a:pt x="770" y="132"/>
                  <a:pt x="697" y="61"/>
                  <a:pt x="580" y="68"/>
                </a:cubicBezTo>
                <a:cubicBezTo>
                  <a:pt x="463" y="75"/>
                  <a:pt x="232" y="119"/>
                  <a:pt x="143" y="170"/>
                </a:cubicBezTo>
                <a:cubicBezTo>
                  <a:pt x="54" y="221"/>
                  <a:pt x="65" y="289"/>
                  <a:pt x="48" y="374"/>
                </a:cubicBezTo>
                <a:cubicBezTo>
                  <a:pt x="31" y="459"/>
                  <a:pt x="0" y="618"/>
                  <a:pt x="41" y="680"/>
                </a:cubicBezTo>
                <a:cubicBezTo>
                  <a:pt x="82" y="742"/>
                  <a:pt x="191" y="709"/>
                  <a:pt x="294" y="744"/>
                </a:cubicBezTo>
                <a:cubicBezTo>
                  <a:pt x="397" y="779"/>
                  <a:pt x="527" y="849"/>
                  <a:pt x="660" y="893"/>
                </a:cubicBezTo>
                <a:cubicBezTo>
                  <a:pt x="793" y="938"/>
                  <a:pt x="944" y="991"/>
                  <a:pt x="1088" y="1014"/>
                </a:cubicBezTo>
                <a:cubicBezTo>
                  <a:pt x="1232" y="1036"/>
                  <a:pt x="1401" y="1049"/>
                  <a:pt x="1525" y="1031"/>
                </a:cubicBezTo>
                <a:cubicBezTo>
                  <a:pt x="1649" y="1012"/>
                  <a:pt x="1749" y="960"/>
                  <a:pt x="1831" y="907"/>
                </a:cubicBezTo>
                <a:cubicBezTo>
                  <a:pt x="1913" y="855"/>
                  <a:pt x="1998" y="824"/>
                  <a:pt x="2015" y="714"/>
                </a:cubicBezTo>
                <a:cubicBezTo>
                  <a:pt x="2032" y="604"/>
                  <a:pt x="1990" y="350"/>
                  <a:pt x="1931" y="251"/>
                </a:cubicBezTo>
                <a:cubicBezTo>
                  <a:pt x="1872" y="151"/>
                  <a:pt x="1754" y="153"/>
                  <a:pt x="1658" y="114"/>
                </a:cubicBezTo>
                <a:cubicBezTo>
                  <a:pt x="1562" y="76"/>
                  <a:pt x="1457" y="30"/>
                  <a:pt x="1355" y="15"/>
                </a:cubicBezTo>
                <a:cubicBezTo>
                  <a:pt x="1253" y="0"/>
                  <a:pt x="1129" y="8"/>
                  <a:pt x="1044" y="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" name="Line 671"/>
          <p:cNvSpPr>
            <a:spLocks noChangeShapeType="1"/>
          </p:cNvSpPr>
          <p:nvPr/>
        </p:nvSpPr>
        <p:spPr bwMode="auto">
          <a:xfrm rot="16200000" flipV="1">
            <a:off x="8675132" y="3912134"/>
            <a:ext cx="353616" cy="1547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2" name="Line 672"/>
          <p:cNvSpPr>
            <a:spLocks noChangeShapeType="1"/>
          </p:cNvSpPr>
          <p:nvPr/>
        </p:nvSpPr>
        <p:spPr bwMode="auto">
          <a:xfrm rot="5400000" flipV="1">
            <a:off x="8825153" y="4058582"/>
            <a:ext cx="2381" cy="642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3" name="Line 673"/>
          <p:cNvSpPr>
            <a:spLocks noChangeShapeType="1"/>
          </p:cNvSpPr>
          <p:nvPr/>
        </p:nvSpPr>
        <p:spPr bwMode="auto">
          <a:xfrm rot="16200000" flipH="1">
            <a:off x="8914448" y="3756163"/>
            <a:ext cx="136922" cy="964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4" name="Line 675"/>
          <p:cNvSpPr>
            <a:spLocks noChangeShapeType="1"/>
          </p:cNvSpPr>
          <p:nvPr/>
        </p:nvSpPr>
        <p:spPr bwMode="auto">
          <a:xfrm>
            <a:off x="7407118" y="3558519"/>
            <a:ext cx="183356" cy="7262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" name="Line 676"/>
          <p:cNvSpPr>
            <a:spLocks noChangeShapeType="1"/>
          </p:cNvSpPr>
          <p:nvPr/>
        </p:nvSpPr>
        <p:spPr bwMode="auto">
          <a:xfrm flipV="1">
            <a:off x="7213045" y="3749019"/>
            <a:ext cx="297656" cy="619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6" name="Line 679"/>
          <p:cNvSpPr>
            <a:spLocks noChangeShapeType="1"/>
          </p:cNvSpPr>
          <p:nvPr/>
        </p:nvSpPr>
        <p:spPr bwMode="auto">
          <a:xfrm flipH="1">
            <a:off x="7532134" y="3782356"/>
            <a:ext cx="92869" cy="1476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7" name="Line 680"/>
          <p:cNvSpPr>
            <a:spLocks noChangeShapeType="1"/>
          </p:cNvSpPr>
          <p:nvPr/>
        </p:nvSpPr>
        <p:spPr bwMode="auto">
          <a:xfrm flipH="1" flipV="1">
            <a:off x="7761924" y="3766879"/>
            <a:ext cx="66675" cy="1643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8" name="Line 681"/>
          <p:cNvSpPr>
            <a:spLocks noChangeShapeType="1"/>
          </p:cNvSpPr>
          <p:nvPr/>
        </p:nvSpPr>
        <p:spPr bwMode="auto">
          <a:xfrm>
            <a:off x="7889320" y="3768070"/>
            <a:ext cx="377429" cy="2024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" name="Line 683"/>
          <p:cNvSpPr>
            <a:spLocks noChangeShapeType="1"/>
          </p:cNvSpPr>
          <p:nvPr/>
        </p:nvSpPr>
        <p:spPr bwMode="auto">
          <a:xfrm>
            <a:off x="7545229" y="2639356"/>
            <a:ext cx="0" cy="7977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" name="Line 684"/>
          <p:cNvSpPr>
            <a:spLocks noChangeShapeType="1"/>
          </p:cNvSpPr>
          <p:nvPr/>
        </p:nvSpPr>
        <p:spPr bwMode="auto">
          <a:xfrm flipV="1">
            <a:off x="7249955" y="2778661"/>
            <a:ext cx="126206" cy="23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1" name="Picture 685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37" y="2636976"/>
            <a:ext cx="277415" cy="22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686"/>
          <p:cNvSpPr>
            <a:spLocks noChangeShapeType="1"/>
          </p:cNvSpPr>
          <p:nvPr/>
        </p:nvSpPr>
        <p:spPr bwMode="auto">
          <a:xfrm rot="5400000" flipV="1">
            <a:off x="8827534" y="4056201"/>
            <a:ext cx="2381" cy="642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" name="Line 687"/>
          <p:cNvSpPr>
            <a:spLocks noChangeShapeType="1"/>
          </p:cNvSpPr>
          <p:nvPr/>
        </p:nvSpPr>
        <p:spPr bwMode="auto">
          <a:xfrm flipV="1">
            <a:off x="7252336" y="2776280"/>
            <a:ext cx="126206" cy="23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4" name="Picture 688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25" y="2635785"/>
            <a:ext cx="277416" cy="22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695"/>
          <p:cNvSpPr>
            <a:spLocks noChangeShapeType="1"/>
          </p:cNvSpPr>
          <p:nvPr/>
        </p:nvSpPr>
        <p:spPr bwMode="auto">
          <a:xfrm>
            <a:off x="8350092" y="3501369"/>
            <a:ext cx="292894" cy="138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6" name="Line 696"/>
          <p:cNvSpPr>
            <a:spLocks noChangeShapeType="1"/>
          </p:cNvSpPr>
          <p:nvPr/>
        </p:nvSpPr>
        <p:spPr bwMode="auto">
          <a:xfrm flipV="1">
            <a:off x="7884559" y="3491844"/>
            <a:ext cx="241697" cy="14882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7" name="Line 697"/>
          <p:cNvSpPr>
            <a:spLocks noChangeShapeType="1"/>
          </p:cNvSpPr>
          <p:nvPr/>
        </p:nvSpPr>
        <p:spPr bwMode="auto">
          <a:xfrm flipV="1">
            <a:off x="7916705" y="3710918"/>
            <a:ext cx="7286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8" name="Line 708"/>
          <p:cNvSpPr>
            <a:spLocks noChangeShapeType="1"/>
          </p:cNvSpPr>
          <p:nvPr/>
        </p:nvSpPr>
        <p:spPr bwMode="auto">
          <a:xfrm>
            <a:off x="7548800" y="1780915"/>
            <a:ext cx="114300" cy="714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Oval 407"/>
          <p:cNvSpPr>
            <a:spLocks noChangeArrowheads="1"/>
          </p:cNvSpPr>
          <p:nvPr/>
        </p:nvSpPr>
        <p:spPr bwMode="auto">
          <a:xfrm>
            <a:off x="7597617" y="1899977"/>
            <a:ext cx="290513" cy="71438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rgbClr val="EAEAEA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charset="0"/>
            </a:endParaRPr>
          </a:p>
        </p:txBody>
      </p:sp>
      <p:sp>
        <p:nvSpPr>
          <p:cNvPr id="50" name="Rectangle 410"/>
          <p:cNvSpPr>
            <a:spLocks noChangeArrowheads="1"/>
          </p:cNvSpPr>
          <p:nvPr/>
        </p:nvSpPr>
        <p:spPr bwMode="auto">
          <a:xfrm>
            <a:off x="7597618" y="1892833"/>
            <a:ext cx="291703" cy="44054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charset="0"/>
            </a:endParaRPr>
          </a:p>
        </p:txBody>
      </p:sp>
      <p:sp>
        <p:nvSpPr>
          <p:cNvPr id="51" name="Oval 411"/>
          <p:cNvSpPr>
            <a:spLocks noChangeArrowheads="1"/>
          </p:cNvSpPr>
          <p:nvPr/>
        </p:nvSpPr>
        <p:spPr bwMode="auto">
          <a:xfrm>
            <a:off x="7596426" y="1844019"/>
            <a:ext cx="290513" cy="83344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rgbClr val="EAEAEA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charset="0"/>
            </a:endParaRPr>
          </a:p>
        </p:txBody>
      </p:sp>
      <p:grpSp>
        <p:nvGrpSpPr>
          <p:cNvPr id="52" name="Group 712"/>
          <p:cNvGrpSpPr>
            <a:grpSpLocks/>
          </p:cNvGrpSpPr>
          <p:nvPr/>
        </p:nvGrpSpPr>
        <p:grpSpPr bwMode="auto">
          <a:xfrm>
            <a:off x="7654768" y="1865451"/>
            <a:ext cx="164306" cy="39290"/>
            <a:chOff x="2468" y="1332"/>
            <a:chExt cx="310" cy="60"/>
          </a:xfrm>
        </p:grpSpPr>
        <p:sp>
          <p:nvSpPr>
            <p:cNvPr id="53" name="Freeform 713"/>
            <p:cNvSpPr>
              <a:spLocks/>
            </p:cNvSpPr>
            <p:nvPr/>
          </p:nvSpPr>
          <p:spPr bwMode="auto">
            <a:xfrm>
              <a:off x="2468" y="1332"/>
              <a:ext cx="310" cy="60"/>
            </a:xfrm>
            <a:custGeom>
              <a:avLst/>
              <a:gdLst>
                <a:gd name="T0" fmla="*/ 0 w 310"/>
                <a:gd name="T1" fmla="*/ 60 h 60"/>
                <a:gd name="T2" fmla="*/ 96 w 310"/>
                <a:gd name="T3" fmla="*/ 60 h 60"/>
                <a:gd name="T4" fmla="*/ 192 w 310"/>
                <a:gd name="T5" fmla="*/ 0 h 60"/>
                <a:gd name="T6" fmla="*/ 310 w 31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0" h="60">
                  <a:moveTo>
                    <a:pt x="0" y="60"/>
                  </a:moveTo>
                  <a:lnTo>
                    <a:pt x="96" y="60"/>
                  </a:lnTo>
                  <a:lnTo>
                    <a:pt x="192" y="0"/>
                  </a:lnTo>
                  <a:lnTo>
                    <a:pt x="310" y="0"/>
                  </a:lnTo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127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4" name="Freeform 714"/>
            <p:cNvSpPr>
              <a:spLocks/>
            </p:cNvSpPr>
            <p:nvPr/>
          </p:nvSpPr>
          <p:spPr bwMode="auto">
            <a:xfrm>
              <a:off x="2482" y="1332"/>
              <a:ext cx="282" cy="60"/>
            </a:xfrm>
            <a:custGeom>
              <a:avLst/>
              <a:gdLst>
                <a:gd name="T0" fmla="*/ 0 w 282"/>
                <a:gd name="T1" fmla="*/ 0 h 60"/>
                <a:gd name="T2" fmla="*/ 96 w 282"/>
                <a:gd name="T3" fmla="*/ 0 h 60"/>
                <a:gd name="T4" fmla="*/ 192 w 282"/>
                <a:gd name="T5" fmla="*/ 60 h 60"/>
                <a:gd name="T6" fmla="*/ 282 w 282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2" h="60">
                  <a:moveTo>
                    <a:pt x="0" y="0"/>
                  </a:moveTo>
                  <a:lnTo>
                    <a:pt x="96" y="0"/>
                  </a:lnTo>
                  <a:lnTo>
                    <a:pt x="192" y="60"/>
                  </a:lnTo>
                  <a:lnTo>
                    <a:pt x="282" y="60"/>
                  </a:lnTo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127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55" name="Line 715"/>
          <p:cNvSpPr>
            <a:spLocks noChangeShapeType="1"/>
          </p:cNvSpPr>
          <p:nvPr/>
        </p:nvSpPr>
        <p:spPr bwMode="auto">
          <a:xfrm>
            <a:off x="7597616" y="1883310"/>
            <a:ext cx="0" cy="5596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6" name="Line 762"/>
          <p:cNvSpPr>
            <a:spLocks noChangeShapeType="1"/>
          </p:cNvSpPr>
          <p:nvPr/>
        </p:nvSpPr>
        <p:spPr bwMode="auto">
          <a:xfrm>
            <a:off x="7652385" y="2783421"/>
            <a:ext cx="5095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57" name="Group 781"/>
          <p:cNvGrpSpPr>
            <a:grpSpLocks/>
          </p:cNvGrpSpPr>
          <p:nvPr/>
        </p:nvGrpSpPr>
        <p:grpSpPr bwMode="auto">
          <a:xfrm>
            <a:off x="8525114" y="3581141"/>
            <a:ext cx="466725" cy="183356"/>
            <a:chOff x="4334" y="1470"/>
            <a:chExt cx="246" cy="107"/>
          </a:xfrm>
        </p:grpSpPr>
        <p:sp>
          <p:nvSpPr>
            <p:cNvPr id="58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59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60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61" name="Group 785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64" name="Freeform 78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5" name="Freeform 78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62" name="Line 788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3" name="Line 789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66" name="Group 790"/>
          <p:cNvGrpSpPr>
            <a:grpSpLocks/>
          </p:cNvGrpSpPr>
          <p:nvPr/>
        </p:nvGrpSpPr>
        <p:grpSpPr bwMode="auto">
          <a:xfrm>
            <a:off x="8056008" y="3357304"/>
            <a:ext cx="466725" cy="183356"/>
            <a:chOff x="4334" y="1470"/>
            <a:chExt cx="246" cy="107"/>
          </a:xfrm>
        </p:grpSpPr>
        <p:sp>
          <p:nvSpPr>
            <p:cNvPr id="67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68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69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70" name="Group 794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73" name="Freeform 79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74" name="Freeform 79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71" name="Line 797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2" name="Line 798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75" name="Group 799"/>
          <p:cNvGrpSpPr>
            <a:grpSpLocks/>
          </p:cNvGrpSpPr>
          <p:nvPr/>
        </p:nvGrpSpPr>
        <p:grpSpPr bwMode="auto">
          <a:xfrm>
            <a:off x="7513083" y="3614479"/>
            <a:ext cx="466725" cy="183356"/>
            <a:chOff x="4334" y="1470"/>
            <a:chExt cx="246" cy="107"/>
          </a:xfrm>
        </p:grpSpPr>
        <p:sp>
          <p:nvSpPr>
            <p:cNvPr id="76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77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78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79" name="Group 803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82" name="Freeform 80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83" name="Freeform 80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80" name="Line 806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1" name="Line 807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84" name="Group 808"/>
          <p:cNvGrpSpPr>
            <a:grpSpLocks/>
          </p:cNvGrpSpPr>
          <p:nvPr/>
        </p:nvGrpSpPr>
        <p:grpSpPr bwMode="auto">
          <a:xfrm>
            <a:off x="7370208" y="2709602"/>
            <a:ext cx="292894" cy="128588"/>
            <a:chOff x="4334" y="1470"/>
            <a:chExt cx="246" cy="107"/>
          </a:xfrm>
        </p:grpSpPr>
        <p:sp>
          <p:nvSpPr>
            <p:cNvPr id="8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8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8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88" name="Group 812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91" name="Freeform 81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" name="Freeform 81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89" name="Line 815"/>
            <p:cNvSpPr>
              <a:spLocks noChangeShapeType="1"/>
            </p:cNvSpPr>
            <p:nvPr/>
          </p:nvSpPr>
          <p:spPr bwMode="auto">
            <a:xfrm>
              <a:off x="4335" y="1503"/>
              <a:ext cx="0" cy="5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0" name="Line 816"/>
            <p:cNvSpPr>
              <a:spLocks noChangeShapeType="1"/>
            </p:cNvSpPr>
            <p:nvPr/>
          </p:nvSpPr>
          <p:spPr bwMode="auto">
            <a:xfrm>
              <a:off x="4578" y="1505"/>
              <a:ext cx="0" cy="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93" name="Group 817"/>
          <p:cNvGrpSpPr>
            <a:grpSpLocks/>
          </p:cNvGrpSpPr>
          <p:nvPr/>
        </p:nvGrpSpPr>
        <p:grpSpPr bwMode="auto">
          <a:xfrm>
            <a:off x="7352349" y="1279662"/>
            <a:ext cx="388144" cy="381000"/>
            <a:chOff x="2920" y="1424"/>
            <a:chExt cx="326" cy="320"/>
          </a:xfrm>
        </p:grpSpPr>
        <p:sp>
          <p:nvSpPr>
            <p:cNvPr id="94" name="Oval 818"/>
            <p:cNvSpPr>
              <a:spLocks noChangeArrowheads="1"/>
            </p:cNvSpPr>
            <p:nvPr/>
          </p:nvSpPr>
          <p:spPr bwMode="auto">
            <a:xfrm>
              <a:off x="2920" y="1445"/>
              <a:ext cx="326" cy="2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95" name="Group 819"/>
            <p:cNvGrpSpPr>
              <a:grpSpLocks/>
            </p:cNvGrpSpPr>
            <p:nvPr/>
          </p:nvGrpSpPr>
          <p:grpSpPr bwMode="auto">
            <a:xfrm>
              <a:off x="2949" y="1424"/>
              <a:ext cx="265" cy="280"/>
              <a:chOff x="2949" y="1424"/>
              <a:chExt cx="265" cy="280"/>
            </a:xfrm>
          </p:grpSpPr>
          <p:sp>
            <p:nvSpPr>
              <p:cNvPr id="97" name="Oval 820"/>
              <p:cNvSpPr>
                <a:spLocks noChangeArrowheads="1"/>
              </p:cNvSpPr>
              <p:nvPr/>
            </p:nvSpPr>
            <p:spPr bwMode="auto">
              <a:xfrm>
                <a:off x="3030" y="1545"/>
                <a:ext cx="107" cy="9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98" name="Oval 821"/>
              <p:cNvSpPr>
                <a:spLocks noChangeArrowheads="1"/>
              </p:cNvSpPr>
              <p:nvPr/>
            </p:nvSpPr>
            <p:spPr bwMode="auto">
              <a:xfrm>
                <a:off x="3006" y="1525"/>
                <a:ext cx="154" cy="131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99" name="Oval 822"/>
              <p:cNvSpPr>
                <a:spLocks noChangeArrowheads="1"/>
              </p:cNvSpPr>
              <p:nvPr/>
            </p:nvSpPr>
            <p:spPr bwMode="auto">
              <a:xfrm>
                <a:off x="2983" y="1501"/>
                <a:ext cx="203" cy="17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100" name="Oval 823"/>
              <p:cNvSpPr>
                <a:spLocks noChangeArrowheads="1"/>
              </p:cNvSpPr>
              <p:nvPr/>
            </p:nvSpPr>
            <p:spPr bwMode="auto">
              <a:xfrm>
                <a:off x="2949" y="1476"/>
                <a:ext cx="265" cy="22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101" name="Freeform 824"/>
              <p:cNvSpPr>
                <a:spLocks/>
              </p:cNvSpPr>
              <p:nvPr/>
            </p:nvSpPr>
            <p:spPr bwMode="auto">
              <a:xfrm flipV="1">
                <a:off x="2987" y="1424"/>
                <a:ext cx="205" cy="143"/>
              </a:xfrm>
              <a:custGeom>
                <a:avLst/>
                <a:gdLst>
                  <a:gd name="T0" fmla="*/ 0 w 1180"/>
                  <a:gd name="T1" fmla="*/ 0 h 956"/>
                  <a:gd name="T2" fmla="*/ 0 w 1180"/>
                  <a:gd name="T3" fmla="*/ 0 h 956"/>
                  <a:gd name="T4" fmla="*/ 0 w 1180"/>
                  <a:gd name="T5" fmla="*/ 0 h 956"/>
                  <a:gd name="T6" fmla="*/ 0 w 1180"/>
                  <a:gd name="T7" fmla="*/ 0 h 956"/>
                  <a:gd name="T8" fmla="*/ 0 w 1180"/>
                  <a:gd name="T9" fmla="*/ 0 h 956"/>
                  <a:gd name="T10" fmla="*/ 0 w 1180"/>
                  <a:gd name="T11" fmla="*/ 0 h 956"/>
                  <a:gd name="T12" fmla="*/ 0 w 1180"/>
                  <a:gd name="T13" fmla="*/ 0 h 956"/>
                  <a:gd name="T14" fmla="*/ 0 w 1180"/>
                  <a:gd name="T15" fmla="*/ 0 h 956"/>
                  <a:gd name="T16" fmla="*/ 0 w 1180"/>
                  <a:gd name="T17" fmla="*/ 0 h 956"/>
                  <a:gd name="T18" fmla="*/ 0 w 1180"/>
                  <a:gd name="T19" fmla="*/ 0 h 9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0" h="956">
                    <a:moveTo>
                      <a:pt x="499" y="7"/>
                    </a:moveTo>
                    <a:lnTo>
                      <a:pt x="0" y="780"/>
                    </a:lnTo>
                    <a:lnTo>
                      <a:pt x="134" y="885"/>
                    </a:lnTo>
                    <a:lnTo>
                      <a:pt x="366" y="920"/>
                    </a:lnTo>
                    <a:lnTo>
                      <a:pt x="534" y="956"/>
                    </a:lnTo>
                    <a:lnTo>
                      <a:pt x="829" y="949"/>
                    </a:lnTo>
                    <a:lnTo>
                      <a:pt x="1096" y="850"/>
                    </a:lnTo>
                    <a:lnTo>
                      <a:pt x="1180" y="801"/>
                    </a:lnTo>
                    <a:lnTo>
                      <a:pt x="668" y="0"/>
                    </a:lnTo>
                    <a:lnTo>
                      <a:pt x="499" y="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cmpd="sng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96" name="Freeform 825"/>
            <p:cNvSpPr>
              <a:spLocks/>
            </p:cNvSpPr>
            <p:nvPr/>
          </p:nvSpPr>
          <p:spPr bwMode="auto">
            <a:xfrm>
              <a:off x="2995" y="1615"/>
              <a:ext cx="178" cy="129"/>
            </a:xfrm>
            <a:custGeom>
              <a:avLst/>
              <a:gdLst>
                <a:gd name="T0" fmla="*/ 0 w 1180"/>
                <a:gd name="T1" fmla="*/ 0 h 956"/>
                <a:gd name="T2" fmla="*/ 0 w 1180"/>
                <a:gd name="T3" fmla="*/ 0 h 956"/>
                <a:gd name="T4" fmla="*/ 0 w 1180"/>
                <a:gd name="T5" fmla="*/ 0 h 956"/>
                <a:gd name="T6" fmla="*/ 0 w 1180"/>
                <a:gd name="T7" fmla="*/ 0 h 956"/>
                <a:gd name="T8" fmla="*/ 0 w 1180"/>
                <a:gd name="T9" fmla="*/ 0 h 956"/>
                <a:gd name="T10" fmla="*/ 0 w 1180"/>
                <a:gd name="T11" fmla="*/ 0 h 956"/>
                <a:gd name="T12" fmla="*/ 0 w 1180"/>
                <a:gd name="T13" fmla="*/ 0 h 956"/>
                <a:gd name="T14" fmla="*/ 0 w 1180"/>
                <a:gd name="T15" fmla="*/ 0 h 956"/>
                <a:gd name="T16" fmla="*/ 0 w 1180"/>
                <a:gd name="T17" fmla="*/ 0 h 956"/>
                <a:gd name="T18" fmla="*/ 0 w 1180"/>
                <a:gd name="T19" fmla="*/ 0 h 9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0" h="956">
                  <a:moveTo>
                    <a:pt x="499" y="7"/>
                  </a:moveTo>
                  <a:lnTo>
                    <a:pt x="0" y="780"/>
                  </a:lnTo>
                  <a:lnTo>
                    <a:pt x="134" y="885"/>
                  </a:lnTo>
                  <a:lnTo>
                    <a:pt x="366" y="920"/>
                  </a:lnTo>
                  <a:lnTo>
                    <a:pt x="534" y="956"/>
                  </a:lnTo>
                  <a:lnTo>
                    <a:pt x="829" y="949"/>
                  </a:lnTo>
                  <a:lnTo>
                    <a:pt x="1096" y="850"/>
                  </a:lnTo>
                  <a:lnTo>
                    <a:pt x="1180" y="801"/>
                  </a:lnTo>
                  <a:lnTo>
                    <a:pt x="668" y="0"/>
                  </a:lnTo>
                  <a:lnTo>
                    <a:pt x="499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02" name="Group 826"/>
          <p:cNvGrpSpPr>
            <a:grpSpLocks/>
          </p:cNvGrpSpPr>
          <p:nvPr/>
        </p:nvGrpSpPr>
        <p:grpSpPr bwMode="auto">
          <a:xfrm>
            <a:off x="7435694" y="1467782"/>
            <a:ext cx="211931" cy="358378"/>
            <a:chOff x="3748" y="1253"/>
            <a:chExt cx="178" cy="301"/>
          </a:xfrm>
        </p:grpSpPr>
        <p:sp>
          <p:nvSpPr>
            <p:cNvPr id="103" name="Line 270"/>
            <p:cNvSpPr>
              <a:spLocks noChangeShapeType="1"/>
            </p:cNvSpPr>
            <p:nvPr/>
          </p:nvSpPr>
          <p:spPr bwMode="auto">
            <a:xfrm flipH="1">
              <a:off x="3748" y="1276"/>
              <a:ext cx="89" cy="2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4" name="Line 271"/>
            <p:cNvSpPr>
              <a:spLocks noChangeShapeType="1"/>
            </p:cNvSpPr>
            <p:nvPr/>
          </p:nvSpPr>
          <p:spPr bwMode="auto">
            <a:xfrm>
              <a:off x="3837" y="1276"/>
              <a:ext cx="89" cy="2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5" name="Line 272"/>
            <p:cNvSpPr>
              <a:spLocks noChangeShapeType="1"/>
            </p:cNvSpPr>
            <p:nvPr/>
          </p:nvSpPr>
          <p:spPr bwMode="auto">
            <a:xfrm>
              <a:off x="3748" y="1527"/>
              <a:ext cx="89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6" name="Line 273"/>
            <p:cNvSpPr>
              <a:spLocks noChangeShapeType="1"/>
            </p:cNvSpPr>
            <p:nvPr/>
          </p:nvSpPr>
          <p:spPr bwMode="auto">
            <a:xfrm flipH="1">
              <a:off x="3837" y="1527"/>
              <a:ext cx="89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7" name="Line 274"/>
            <p:cNvSpPr>
              <a:spLocks noChangeShapeType="1"/>
            </p:cNvSpPr>
            <p:nvPr/>
          </p:nvSpPr>
          <p:spPr bwMode="auto">
            <a:xfrm>
              <a:off x="3837" y="1282"/>
              <a:ext cx="0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8" name="Line 275"/>
            <p:cNvSpPr>
              <a:spLocks noChangeShapeType="1"/>
            </p:cNvSpPr>
            <p:nvPr/>
          </p:nvSpPr>
          <p:spPr bwMode="auto">
            <a:xfrm flipV="1">
              <a:off x="3748" y="1501"/>
              <a:ext cx="89" cy="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09" name="Line 276"/>
            <p:cNvSpPr>
              <a:spLocks noChangeShapeType="1"/>
            </p:cNvSpPr>
            <p:nvPr/>
          </p:nvSpPr>
          <p:spPr bwMode="auto">
            <a:xfrm flipH="1" flipV="1">
              <a:off x="3837" y="1501"/>
              <a:ext cx="89" cy="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0" name="Line 277"/>
            <p:cNvSpPr>
              <a:spLocks noChangeShapeType="1"/>
            </p:cNvSpPr>
            <p:nvPr/>
          </p:nvSpPr>
          <p:spPr bwMode="auto">
            <a:xfrm>
              <a:off x="3786" y="1418"/>
              <a:ext cx="51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1" name="Line 278"/>
            <p:cNvSpPr>
              <a:spLocks noChangeShapeType="1"/>
            </p:cNvSpPr>
            <p:nvPr/>
          </p:nvSpPr>
          <p:spPr bwMode="auto">
            <a:xfrm flipV="1">
              <a:off x="3837" y="1418"/>
              <a:ext cx="54" cy="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2" name="Line 279"/>
            <p:cNvSpPr>
              <a:spLocks noChangeShapeType="1"/>
            </p:cNvSpPr>
            <p:nvPr/>
          </p:nvSpPr>
          <p:spPr bwMode="auto">
            <a:xfrm>
              <a:off x="3768" y="1455"/>
              <a:ext cx="66" cy="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3" name="Line 280"/>
            <p:cNvSpPr>
              <a:spLocks noChangeShapeType="1"/>
            </p:cNvSpPr>
            <p:nvPr/>
          </p:nvSpPr>
          <p:spPr bwMode="auto">
            <a:xfrm flipV="1">
              <a:off x="3837" y="1461"/>
              <a:ext cx="6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4" name="Line 281"/>
            <p:cNvSpPr>
              <a:spLocks noChangeShapeType="1"/>
            </p:cNvSpPr>
            <p:nvPr/>
          </p:nvSpPr>
          <p:spPr bwMode="auto">
            <a:xfrm flipV="1">
              <a:off x="3837" y="1381"/>
              <a:ext cx="34" cy="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5" name="Line 282"/>
            <p:cNvSpPr>
              <a:spLocks noChangeShapeType="1"/>
            </p:cNvSpPr>
            <p:nvPr/>
          </p:nvSpPr>
          <p:spPr bwMode="auto">
            <a:xfrm flipV="1">
              <a:off x="3837" y="1329"/>
              <a:ext cx="21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6" name="Line 283"/>
            <p:cNvSpPr>
              <a:spLocks noChangeShapeType="1"/>
            </p:cNvSpPr>
            <p:nvPr/>
          </p:nvSpPr>
          <p:spPr bwMode="auto">
            <a:xfrm>
              <a:off x="3798" y="1377"/>
              <a:ext cx="42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7" name="Line 284"/>
            <p:cNvSpPr>
              <a:spLocks noChangeShapeType="1"/>
            </p:cNvSpPr>
            <p:nvPr/>
          </p:nvSpPr>
          <p:spPr bwMode="auto">
            <a:xfrm>
              <a:off x="3817" y="1327"/>
              <a:ext cx="24" cy="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118" name="Oval 842"/>
            <p:cNvSpPr>
              <a:spLocks noChangeArrowheads="1"/>
            </p:cNvSpPr>
            <p:nvPr/>
          </p:nvSpPr>
          <p:spPr bwMode="auto">
            <a:xfrm>
              <a:off x="3821" y="1253"/>
              <a:ext cx="30" cy="2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grpSp>
        <p:nvGrpSpPr>
          <p:cNvPr id="119" name="Group 843"/>
          <p:cNvGrpSpPr>
            <a:grpSpLocks/>
          </p:cNvGrpSpPr>
          <p:nvPr/>
        </p:nvGrpSpPr>
        <p:grpSpPr bwMode="auto">
          <a:xfrm>
            <a:off x="6872527" y="1448732"/>
            <a:ext cx="389335" cy="96440"/>
            <a:chOff x="2199" y="955"/>
            <a:chExt cx="2547" cy="506"/>
          </a:xfrm>
        </p:grpSpPr>
        <p:sp>
          <p:nvSpPr>
            <p:cNvPr id="120" name="Freeform 844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1" name="Freeform 845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2" name="Freeform 846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3" name="Freeform 847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4" name="Freeform 848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5" name="Freeform 849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26" name="Group 850"/>
          <p:cNvGrpSpPr>
            <a:grpSpLocks/>
          </p:cNvGrpSpPr>
          <p:nvPr/>
        </p:nvGrpSpPr>
        <p:grpSpPr bwMode="auto">
          <a:xfrm>
            <a:off x="6988016" y="1130835"/>
            <a:ext cx="389334" cy="96441"/>
            <a:chOff x="2199" y="955"/>
            <a:chExt cx="2547" cy="506"/>
          </a:xfrm>
        </p:grpSpPr>
        <p:sp>
          <p:nvSpPr>
            <p:cNvPr id="127" name="Freeform 85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8" name="Freeform 85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9" name="Freeform 85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0" name="Freeform 85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1" name="Freeform 85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2" name="Freeform 85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33" name="Line 857"/>
          <p:cNvSpPr>
            <a:spLocks noChangeShapeType="1"/>
          </p:cNvSpPr>
          <p:nvPr/>
        </p:nvSpPr>
        <p:spPr bwMode="auto">
          <a:xfrm flipH="1" flipV="1">
            <a:off x="7051119" y="1496357"/>
            <a:ext cx="29766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134" name="Group 858"/>
          <p:cNvGrpSpPr>
            <a:grpSpLocks/>
          </p:cNvGrpSpPr>
          <p:nvPr/>
        </p:nvGrpSpPr>
        <p:grpSpPr bwMode="auto">
          <a:xfrm>
            <a:off x="6876098" y="2621497"/>
            <a:ext cx="389334" cy="96441"/>
            <a:chOff x="2199" y="955"/>
            <a:chExt cx="2547" cy="506"/>
          </a:xfrm>
        </p:grpSpPr>
        <p:sp>
          <p:nvSpPr>
            <p:cNvPr id="135" name="Freeform 859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6" name="Freeform 860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7" name="Freeform 861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8" name="Freeform 862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9" name="Freeform 863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0" name="Freeform 864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141" name="Line 865"/>
          <p:cNvSpPr>
            <a:spLocks noChangeShapeType="1"/>
          </p:cNvSpPr>
          <p:nvPr/>
        </p:nvSpPr>
        <p:spPr bwMode="auto">
          <a:xfrm>
            <a:off x="7165420" y="2315506"/>
            <a:ext cx="15479" cy="416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142" name="Group 866"/>
          <p:cNvGrpSpPr>
            <a:grpSpLocks/>
          </p:cNvGrpSpPr>
          <p:nvPr/>
        </p:nvGrpSpPr>
        <p:grpSpPr bwMode="auto">
          <a:xfrm>
            <a:off x="8086965" y="3729970"/>
            <a:ext cx="389335" cy="96440"/>
            <a:chOff x="2199" y="955"/>
            <a:chExt cx="2547" cy="506"/>
          </a:xfrm>
        </p:grpSpPr>
        <p:sp>
          <p:nvSpPr>
            <p:cNvPr id="143" name="Freeform 867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4" name="Freeform 868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5" name="Freeform 869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6" name="Freeform 870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7" name="Freeform 871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8" name="Freeform 872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49" name="Group 873"/>
          <p:cNvGrpSpPr>
            <a:grpSpLocks/>
          </p:cNvGrpSpPr>
          <p:nvPr/>
        </p:nvGrpSpPr>
        <p:grpSpPr bwMode="auto">
          <a:xfrm>
            <a:off x="8265559" y="4047866"/>
            <a:ext cx="389335" cy="96441"/>
            <a:chOff x="2199" y="955"/>
            <a:chExt cx="2547" cy="506"/>
          </a:xfrm>
        </p:grpSpPr>
        <p:sp>
          <p:nvSpPr>
            <p:cNvPr id="150" name="Freeform 874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1" name="Freeform 875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2" name="Freeform 876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3" name="Freeform 877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4" name="Freeform 878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5" name="Freeform 879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156" name="Group 880"/>
          <p:cNvGrpSpPr>
            <a:grpSpLocks/>
          </p:cNvGrpSpPr>
          <p:nvPr/>
        </p:nvGrpSpPr>
        <p:grpSpPr bwMode="auto">
          <a:xfrm>
            <a:off x="7947660" y="4032388"/>
            <a:ext cx="389334" cy="96440"/>
            <a:chOff x="2199" y="955"/>
            <a:chExt cx="2547" cy="506"/>
          </a:xfrm>
        </p:grpSpPr>
        <p:sp>
          <p:nvSpPr>
            <p:cNvPr id="157" name="Freeform 881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8" name="Freeform 882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9" name="Freeform 883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0" name="Freeform 884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1" name="Freeform 885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2" name="Freeform 886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163" name="Picture 887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264" y="3768070"/>
            <a:ext cx="325041" cy="2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Line 888"/>
          <p:cNvSpPr>
            <a:spLocks noChangeShapeType="1"/>
          </p:cNvSpPr>
          <p:nvPr/>
        </p:nvSpPr>
        <p:spPr bwMode="auto">
          <a:xfrm rot="5400000" flipV="1">
            <a:off x="8825153" y="4056201"/>
            <a:ext cx="2381" cy="64294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165" name="Group 889"/>
          <p:cNvGrpSpPr>
            <a:grpSpLocks/>
          </p:cNvGrpSpPr>
          <p:nvPr/>
        </p:nvGrpSpPr>
        <p:grpSpPr bwMode="auto">
          <a:xfrm flipH="1">
            <a:off x="7163038" y="3376355"/>
            <a:ext cx="310754" cy="279797"/>
            <a:chOff x="2839" y="3501"/>
            <a:chExt cx="755" cy="803"/>
          </a:xfrm>
        </p:grpSpPr>
        <p:pic>
          <p:nvPicPr>
            <p:cNvPr id="166" name="Picture 89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7" name="Freeform 891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168" name="Group 892"/>
          <p:cNvGrpSpPr>
            <a:grpSpLocks/>
          </p:cNvGrpSpPr>
          <p:nvPr/>
        </p:nvGrpSpPr>
        <p:grpSpPr bwMode="auto">
          <a:xfrm flipH="1">
            <a:off x="6924913" y="3691868"/>
            <a:ext cx="361950" cy="304800"/>
            <a:chOff x="2839" y="3501"/>
            <a:chExt cx="755" cy="803"/>
          </a:xfrm>
        </p:grpSpPr>
        <p:pic>
          <p:nvPicPr>
            <p:cNvPr id="169" name="Picture 893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" name="Freeform 894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171" name="Group 895"/>
          <p:cNvGrpSpPr>
            <a:grpSpLocks/>
          </p:cNvGrpSpPr>
          <p:nvPr/>
        </p:nvGrpSpPr>
        <p:grpSpPr bwMode="auto">
          <a:xfrm flipH="1">
            <a:off x="7283292" y="3918087"/>
            <a:ext cx="320278" cy="261938"/>
            <a:chOff x="2839" y="3501"/>
            <a:chExt cx="755" cy="803"/>
          </a:xfrm>
        </p:grpSpPr>
        <p:pic>
          <p:nvPicPr>
            <p:cNvPr id="172" name="Picture 896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" name="Freeform 897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174" name="Group 898"/>
          <p:cNvGrpSpPr>
            <a:grpSpLocks/>
          </p:cNvGrpSpPr>
          <p:nvPr/>
        </p:nvGrpSpPr>
        <p:grpSpPr bwMode="auto">
          <a:xfrm>
            <a:off x="7744064" y="3904991"/>
            <a:ext cx="320279" cy="263129"/>
            <a:chOff x="2839" y="3501"/>
            <a:chExt cx="755" cy="803"/>
          </a:xfrm>
        </p:grpSpPr>
        <p:pic>
          <p:nvPicPr>
            <p:cNvPr id="175" name="Picture 899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" name="Freeform 900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pic>
        <p:nvPicPr>
          <p:cNvPr id="177" name="Picture 901" descr="car_icon_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091" y="1266566"/>
            <a:ext cx="636984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" name="Group 902"/>
          <p:cNvGrpSpPr>
            <a:grpSpLocks/>
          </p:cNvGrpSpPr>
          <p:nvPr/>
        </p:nvGrpSpPr>
        <p:grpSpPr bwMode="auto">
          <a:xfrm>
            <a:off x="7041595" y="1135597"/>
            <a:ext cx="311944" cy="289322"/>
            <a:chOff x="2751" y="1851"/>
            <a:chExt cx="462" cy="478"/>
          </a:xfrm>
        </p:grpSpPr>
        <p:pic>
          <p:nvPicPr>
            <p:cNvPr id="179" name="Picture 903" descr="iphone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904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1" name="Picture 905" descr="access_point_stylized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36" y="3769261"/>
            <a:ext cx="309563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2" name="Group 906"/>
          <p:cNvGrpSpPr>
            <a:grpSpLocks/>
          </p:cNvGrpSpPr>
          <p:nvPr/>
        </p:nvGrpSpPr>
        <p:grpSpPr bwMode="auto">
          <a:xfrm>
            <a:off x="9012080" y="3727588"/>
            <a:ext cx="170259" cy="360759"/>
            <a:chOff x="4140" y="429"/>
            <a:chExt cx="1425" cy="2396"/>
          </a:xfrm>
        </p:grpSpPr>
        <p:sp>
          <p:nvSpPr>
            <p:cNvPr id="183" name="Freeform 90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4 w 354"/>
                <a:gd name="T1" fmla="*/ 0 h 2742"/>
                <a:gd name="T2" fmla="*/ 74 w 354"/>
                <a:gd name="T3" fmla="*/ 95 h 2742"/>
                <a:gd name="T4" fmla="*/ 73 w 354"/>
                <a:gd name="T5" fmla="*/ 734 h 2742"/>
                <a:gd name="T6" fmla="*/ 0 w 354"/>
                <a:gd name="T7" fmla="*/ 768 h 2742"/>
                <a:gd name="T8" fmla="*/ 1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4" name="Rectangle 908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185" name="Freeform 90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45 w 211"/>
                <a:gd name="T3" fmla="*/ 61 h 2537"/>
                <a:gd name="T4" fmla="*/ 2 w 211"/>
                <a:gd name="T5" fmla="*/ 69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6" name="Freeform 91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6 h 226"/>
                <a:gd name="T4" fmla="*/ 70 w 328"/>
                <a:gd name="T5" fmla="*/ 64 h 226"/>
                <a:gd name="T6" fmla="*/ 0 w 328"/>
                <a:gd name="T7" fmla="*/ 2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7" name="Rectangle 911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188" name="Group 91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13" name="AutoShape 913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14" name="AutoShape 914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89" name="Rectangle 915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190" name="Group 91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11" name="AutoShape 917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12" name="AutoShape 918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91" name="Rectangle 919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192" name="Rectangle 920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193" name="Group 92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09" name="AutoShape 922"/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10" name="AutoShape 923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94" name="Freeform 92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5 h 226"/>
                <a:gd name="T4" fmla="*/ 70 w 328"/>
                <a:gd name="T5" fmla="*/ 62 h 226"/>
                <a:gd name="T6" fmla="*/ 0 w 328"/>
                <a:gd name="T7" fmla="*/ 2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95" name="Group 92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07" name="AutoShape 926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08" name="AutoShape 927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196" name="Rectangle 928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197" name="Freeform 92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62 w 296"/>
                <a:gd name="T3" fmla="*/ 39 h 256"/>
                <a:gd name="T4" fmla="*/ 62 w 296"/>
                <a:gd name="T5" fmla="*/ 71 h 256"/>
                <a:gd name="T6" fmla="*/ 0 w 296"/>
                <a:gd name="T7" fmla="*/ 2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8" name="Freeform 93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65 w 304"/>
                <a:gd name="T3" fmla="*/ 46 h 288"/>
                <a:gd name="T4" fmla="*/ 61 w 304"/>
                <a:gd name="T5" fmla="*/ 81 h 288"/>
                <a:gd name="T6" fmla="*/ 2 w 304"/>
                <a:gd name="T7" fmla="*/ 35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9" name="Oval 931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0" name="Freeform 93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0 h 240"/>
                <a:gd name="T2" fmla="*/ 2 w 306"/>
                <a:gd name="T3" fmla="*/ 68 h 240"/>
                <a:gd name="T4" fmla="*/ 65 w 306"/>
                <a:gd name="T5" fmla="*/ 31 h 240"/>
                <a:gd name="T6" fmla="*/ 62 w 306"/>
                <a:gd name="T7" fmla="*/ 0 h 240"/>
                <a:gd name="T8" fmla="*/ 0 w 306"/>
                <a:gd name="T9" fmla="*/ 3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1" name="AutoShape 933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2" name="AutoShape 934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3" name="Oval 935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4" name="Oval 936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205" name="Oval 937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06" name="Rectangle 938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grpSp>
        <p:nvGrpSpPr>
          <p:cNvPr id="215" name="Group 939"/>
          <p:cNvGrpSpPr>
            <a:grpSpLocks/>
          </p:cNvGrpSpPr>
          <p:nvPr/>
        </p:nvGrpSpPr>
        <p:grpSpPr bwMode="auto">
          <a:xfrm>
            <a:off x="8775145" y="3953807"/>
            <a:ext cx="170260" cy="360759"/>
            <a:chOff x="4140" y="429"/>
            <a:chExt cx="1425" cy="2396"/>
          </a:xfrm>
        </p:grpSpPr>
        <p:sp>
          <p:nvSpPr>
            <p:cNvPr id="216" name="Freeform 94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14 w 354"/>
                <a:gd name="T1" fmla="*/ 0 h 2742"/>
                <a:gd name="T2" fmla="*/ 74 w 354"/>
                <a:gd name="T3" fmla="*/ 95 h 2742"/>
                <a:gd name="T4" fmla="*/ 73 w 354"/>
                <a:gd name="T5" fmla="*/ 734 h 2742"/>
                <a:gd name="T6" fmla="*/ 0 w 354"/>
                <a:gd name="T7" fmla="*/ 768 h 2742"/>
                <a:gd name="T8" fmla="*/ 14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7" name="Rectangle 941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18" name="Freeform 94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45 w 211"/>
                <a:gd name="T3" fmla="*/ 61 h 2537"/>
                <a:gd name="T4" fmla="*/ 2 w 211"/>
                <a:gd name="T5" fmla="*/ 699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9" name="Freeform 94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6 h 226"/>
                <a:gd name="T4" fmla="*/ 70 w 328"/>
                <a:gd name="T5" fmla="*/ 64 h 226"/>
                <a:gd name="T6" fmla="*/ 0 w 328"/>
                <a:gd name="T7" fmla="*/ 2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0" name="Rectangle 944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221" name="Group 94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46" name="AutoShape 946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7" name="AutoShape 947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2" name="Rectangle 948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223" name="Group 94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44" name="AutoShape 950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5" name="AutoShape 951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4" name="Rectangle 952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25" name="Rectangle 953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grpSp>
          <p:nvGrpSpPr>
            <p:cNvPr id="226" name="Group 95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42" name="AutoShape 955"/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3" name="AutoShape 956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7" name="Freeform 95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70 w 328"/>
                <a:gd name="T3" fmla="*/ 35 h 226"/>
                <a:gd name="T4" fmla="*/ 70 w 328"/>
                <a:gd name="T5" fmla="*/ 62 h 226"/>
                <a:gd name="T6" fmla="*/ 0 w 328"/>
                <a:gd name="T7" fmla="*/ 2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28" name="Group 95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40" name="AutoShape 959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  <p:sp>
            <p:nvSpPr>
              <p:cNvPr id="241" name="AutoShape 960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350"/>
              </a:p>
            </p:txBody>
          </p:sp>
        </p:grpSp>
        <p:sp>
          <p:nvSpPr>
            <p:cNvPr id="229" name="Rectangle 961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0" name="Freeform 96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62 w 296"/>
                <a:gd name="T3" fmla="*/ 39 h 256"/>
                <a:gd name="T4" fmla="*/ 62 w 296"/>
                <a:gd name="T5" fmla="*/ 71 h 256"/>
                <a:gd name="T6" fmla="*/ 0 w 296"/>
                <a:gd name="T7" fmla="*/ 2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1" name="Freeform 96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65 w 304"/>
                <a:gd name="T3" fmla="*/ 46 h 288"/>
                <a:gd name="T4" fmla="*/ 61 w 304"/>
                <a:gd name="T5" fmla="*/ 81 h 288"/>
                <a:gd name="T6" fmla="*/ 2 w 304"/>
                <a:gd name="T7" fmla="*/ 35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2" name="Oval 964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3" name="Freeform 96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30 h 240"/>
                <a:gd name="T2" fmla="*/ 2 w 306"/>
                <a:gd name="T3" fmla="*/ 68 h 240"/>
                <a:gd name="T4" fmla="*/ 65 w 306"/>
                <a:gd name="T5" fmla="*/ 31 h 240"/>
                <a:gd name="T6" fmla="*/ 62 w 306"/>
                <a:gd name="T7" fmla="*/ 0 h 240"/>
                <a:gd name="T8" fmla="*/ 0 w 306"/>
                <a:gd name="T9" fmla="*/ 3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34" name="AutoShape 966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5" name="AutoShape 967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6" name="Oval 968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7" name="Oval 969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238" name="Oval 970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239" name="Rectangle 971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grpSp>
        <p:nvGrpSpPr>
          <p:cNvPr id="248" name="Group 972"/>
          <p:cNvGrpSpPr>
            <a:grpSpLocks/>
          </p:cNvGrpSpPr>
          <p:nvPr/>
        </p:nvGrpSpPr>
        <p:grpSpPr bwMode="auto">
          <a:xfrm>
            <a:off x="6808233" y="1508263"/>
            <a:ext cx="401241" cy="305990"/>
            <a:chOff x="877" y="1008"/>
            <a:chExt cx="2747" cy="2591"/>
          </a:xfrm>
        </p:grpSpPr>
        <p:pic>
          <p:nvPicPr>
            <p:cNvPr id="249" name="Picture 973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974" descr="laptop_keyboar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1" name="Freeform 975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6 w 2982"/>
                <a:gd name="T1" fmla="*/ 0 h 2442"/>
                <a:gd name="T2" fmla="*/ 0 w 2982"/>
                <a:gd name="T3" fmla="*/ 24 h 2442"/>
                <a:gd name="T4" fmla="*/ 72 w 2982"/>
                <a:gd name="T5" fmla="*/ 34 h 2442"/>
                <a:gd name="T6" fmla="*/ 90 w 2982"/>
                <a:gd name="T7" fmla="*/ 4 h 2442"/>
                <a:gd name="T8" fmla="*/ 16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52" name="Picture 976" descr="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" name="Freeform 977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76 w 2528"/>
                <a:gd name="T3" fmla="*/ 5 h 455"/>
                <a:gd name="T4" fmla="*/ 74 w 2528"/>
                <a:gd name="T5" fmla="*/ 6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4" name="Freeform 978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7 w 702"/>
                <a:gd name="T1" fmla="*/ 0 h 1893"/>
                <a:gd name="T2" fmla="*/ 0 w 702"/>
                <a:gd name="T3" fmla="*/ 25 h 1893"/>
                <a:gd name="T4" fmla="*/ 3 w 702"/>
                <a:gd name="T5" fmla="*/ 26 h 1893"/>
                <a:gd name="T6" fmla="*/ 21 w 702"/>
                <a:gd name="T7" fmla="*/ 1 h 1893"/>
                <a:gd name="T8" fmla="*/ 1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5" name="Freeform 979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23 w 756"/>
                <a:gd name="T1" fmla="*/ 0 h 2184"/>
                <a:gd name="T2" fmla="*/ 4 w 756"/>
                <a:gd name="T3" fmla="*/ 30 h 2184"/>
                <a:gd name="T4" fmla="*/ 0 w 756"/>
                <a:gd name="T5" fmla="*/ 29 h 2184"/>
                <a:gd name="T6" fmla="*/ 18 w 756"/>
                <a:gd name="T7" fmla="*/ 1 h 2184"/>
                <a:gd name="T8" fmla="*/ 23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6" name="Freeform 980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2 h 738"/>
                <a:gd name="T4" fmla="*/ 73 w 2773"/>
                <a:gd name="T5" fmla="*/ 10 h 738"/>
                <a:gd name="T6" fmla="*/ 71 w 2773"/>
                <a:gd name="T7" fmla="*/ 8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7" name="Freeform 981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39 w 637"/>
                <a:gd name="T1" fmla="*/ 0 h 1659"/>
                <a:gd name="T2" fmla="*/ 40 w 637"/>
                <a:gd name="T3" fmla="*/ 0 h 1659"/>
                <a:gd name="T4" fmla="*/ 4 w 637"/>
                <a:gd name="T5" fmla="*/ 160 h 1659"/>
                <a:gd name="T6" fmla="*/ 0 w 637"/>
                <a:gd name="T7" fmla="*/ 157 h 1659"/>
                <a:gd name="T8" fmla="*/ 39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58" name="Freeform 982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6 h 550"/>
                <a:gd name="T4" fmla="*/ 137 w 2216"/>
                <a:gd name="T5" fmla="*/ 54 h 550"/>
                <a:gd name="T6" fmla="*/ 140 w 2216"/>
                <a:gd name="T7" fmla="*/ 48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59" name="Group 983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266" name="Freeform 984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7" name="Freeform 985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8" name="Freeform 986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69" name="Freeform 987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70" name="Freeform 988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71" name="Freeform 989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60" name="Freeform 990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36 h 792"/>
                <a:gd name="T2" fmla="*/ 35 w 990"/>
                <a:gd name="T3" fmla="*/ 0 h 792"/>
                <a:gd name="T4" fmla="*/ 35 w 990"/>
                <a:gd name="T5" fmla="*/ 3 h 792"/>
                <a:gd name="T6" fmla="*/ 0 w 990"/>
                <a:gd name="T7" fmla="*/ 39 h 792"/>
                <a:gd name="T8" fmla="*/ 1 w 990"/>
                <a:gd name="T9" fmla="*/ 36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1" name="Freeform 991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90 w 2532"/>
                <a:gd name="T5" fmla="*/ 33 h 723"/>
                <a:gd name="T6" fmla="*/ 90 w 2532"/>
                <a:gd name="T7" fmla="*/ 35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2" name="Freeform 992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6 h 147"/>
                <a:gd name="T4" fmla="*/ 0 w 26"/>
                <a:gd name="T5" fmla="*/ 6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3" name="Freeform 993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42 w 1176"/>
                <a:gd name="T1" fmla="*/ 0 h 606"/>
                <a:gd name="T2" fmla="*/ 0 w 1176"/>
                <a:gd name="T3" fmla="*/ 29 h 606"/>
                <a:gd name="T4" fmla="*/ 1 w 1176"/>
                <a:gd name="T5" fmla="*/ 29 h 606"/>
                <a:gd name="T6" fmla="*/ 42 w 1176"/>
                <a:gd name="T7" fmla="*/ 1 h 606"/>
                <a:gd name="T8" fmla="*/ 42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4" name="Freeform 994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62 w 2532"/>
                <a:gd name="T5" fmla="*/ 25 h 723"/>
                <a:gd name="T6" fmla="*/ 62 w 2532"/>
                <a:gd name="T7" fmla="*/ 26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5" name="Freeform 995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32 h 723"/>
                <a:gd name="T6" fmla="*/ 0 w 2532"/>
                <a:gd name="T7" fmla="*/ 34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272" name="Picture 996" descr="laptop_keyboar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8004812" y="4277657"/>
            <a:ext cx="291703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Freeform 997"/>
          <p:cNvSpPr>
            <a:spLocks/>
          </p:cNvSpPr>
          <p:nvPr/>
        </p:nvSpPr>
        <p:spPr bwMode="auto">
          <a:xfrm>
            <a:off x="8101250" y="4160974"/>
            <a:ext cx="234554" cy="155972"/>
          </a:xfrm>
          <a:custGeom>
            <a:avLst/>
            <a:gdLst>
              <a:gd name="T0" fmla="*/ 2147483646 w 2982"/>
              <a:gd name="T1" fmla="*/ 0 h 2442"/>
              <a:gd name="T2" fmla="*/ 0 w 2982"/>
              <a:gd name="T3" fmla="*/ 2147483646 h 2442"/>
              <a:gd name="T4" fmla="*/ 2147483646 w 2982"/>
              <a:gd name="T5" fmla="*/ 2147483646 h 2442"/>
              <a:gd name="T6" fmla="*/ 2147483646 w 2982"/>
              <a:gd name="T7" fmla="*/ 2147483646 h 2442"/>
              <a:gd name="T8" fmla="*/ 2147483646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74" name="Picture 998" descr="scre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58" y="4164547"/>
            <a:ext cx="21312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" name="Freeform 999"/>
          <p:cNvSpPr>
            <a:spLocks/>
          </p:cNvSpPr>
          <p:nvPr/>
        </p:nvSpPr>
        <p:spPr bwMode="auto">
          <a:xfrm>
            <a:off x="8144115" y="4156214"/>
            <a:ext cx="198835" cy="29765"/>
          </a:xfrm>
          <a:custGeom>
            <a:avLst/>
            <a:gdLst>
              <a:gd name="T0" fmla="*/ 2147483646 w 2528"/>
              <a:gd name="T1" fmla="*/ 0 h 455"/>
              <a:gd name="T2" fmla="*/ 2147483646 w 2528"/>
              <a:gd name="T3" fmla="*/ 2147483646 h 455"/>
              <a:gd name="T4" fmla="*/ 2147483646 w 2528"/>
              <a:gd name="T5" fmla="*/ 2147483646 h 455"/>
              <a:gd name="T6" fmla="*/ 0 w 2528"/>
              <a:gd name="T7" fmla="*/ 2147483646 h 455"/>
              <a:gd name="T8" fmla="*/ 2147483646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6" name="Freeform 1000"/>
          <p:cNvSpPr>
            <a:spLocks/>
          </p:cNvSpPr>
          <p:nvPr/>
        </p:nvSpPr>
        <p:spPr bwMode="auto">
          <a:xfrm>
            <a:off x="8100062" y="4156213"/>
            <a:ext cx="54769" cy="121444"/>
          </a:xfrm>
          <a:custGeom>
            <a:avLst/>
            <a:gdLst>
              <a:gd name="T0" fmla="*/ 2147483646 w 702"/>
              <a:gd name="T1" fmla="*/ 0 h 1893"/>
              <a:gd name="T2" fmla="*/ 0 w 702"/>
              <a:gd name="T3" fmla="*/ 2147483646 h 1893"/>
              <a:gd name="T4" fmla="*/ 2147483646 w 702"/>
              <a:gd name="T5" fmla="*/ 2147483646 h 1893"/>
              <a:gd name="T6" fmla="*/ 2147483646 w 702"/>
              <a:gd name="T7" fmla="*/ 2147483646 h 1893"/>
              <a:gd name="T8" fmla="*/ 2147483646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7" name="Freeform 1001"/>
          <p:cNvSpPr>
            <a:spLocks/>
          </p:cNvSpPr>
          <p:nvPr/>
        </p:nvSpPr>
        <p:spPr bwMode="auto">
          <a:xfrm>
            <a:off x="8282228" y="4177645"/>
            <a:ext cx="59531" cy="139303"/>
          </a:xfrm>
          <a:custGeom>
            <a:avLst/>
            <a:gdLst>
              <a:gd name="T0" fmla="*/ 2147483646 w 756"/>
              <a:gd name="T1" fmla="*/ 0 h 2184"/>
              <a:gd name="T2" fmla="*/ 2147483646 w 756"/>
              <a:gd name="T3" fmla="*/ 2147483646 h 2184"/>
              <a:gd name="T4" fmla="*/ 0 w 756"/>
              <a:gd name="T5" fmla="*/ 2147483646 h 2184"/>
              <a:gd name="T6" fmla="*/ 2147483646 w 756"/>
              <a:gd name="T7" fmla="*/ 2147483646 h 2184"/>
              <a:gd name="T8" fmla="*/ 2147483646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8" name="Freeform 1002"/>
          <p:cNvSpPr>
            <a:spLocks/>
          </p:cNvSpPr>
          <p:nvPr/>
        </p:nvSpPr>
        <p:spPr bwMode="auto">
          <a:xfrm>
            <a:off x="8098871" y="4270513"/>
            <a:ext cx="217885" cy="47625"/>
          </a:xfrm>
          <a:custGeom>
            <a:avLst/>
            <a:gdLst>
              <a:gd name="T0" fmla="*/ 2147483646 w 2773"/>
              <a:gd name="T1" fmla="*/ 0 h 738"/>
              <a:gd name="T2" fmla="*/ 0 w 2773"/>
              <a:gd name="T3" fmla="*/ 2147483646 h 738"/>
              <a:gd name="T4" fmla="*/ 2147483646 w 2773"/>
              <a:gd name="T5" fmla="*/ 2147483646 h 738"/>
              <a:gd name="T6" fmla="*/ 2147483646 w 2773"/>
              <a:gd name="T7" fmla="*/ 2147483646 h 738"/>
              <a:gd name="T8" fmla="*/ 2147483646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9" name="Freeform 1003"/>
          <p:cNvSpPr>
            <a:spLocks/>
          </p:cNvSpPr>
          <p:nvPr/>
        </p:nvSpPr>
        <p:spPr bwMode="auto">
          <a:xfrm>
            <a:off x="8288180" y="4178835"/>
            <a:ext cx="55959" cy="140494"/>
          </a:xfrm>
          <a:custGeom>
            <a:avLst/>
            <a:gdLst>
              <a:gd name="T0" fmla="*/ 2147483646 w 637"/>
              <a:gd name="T1" fmla="*/ 0 h 1659"/>
              <a:gd name="T2" fmla="*/ 2147483646 w 637"/>
              <a:gd name="T3" fmla="*/ 0 h 1659"/>
              <a:gd name="T4" fmla="*/ 2147483646 w 637"/>
              <a:gd name="T5" fmla="*/ 2147483646 h 1659"/>
              <a:gd name="T6" fmla="*/ 0 w 637"/>
              <a:gd name="T7" fmla="*/ 2147483646 h 1659"/>
              <a:gd name="T8" fmla="*/ 2147483646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0" name="Freeform 1004"/>
          <p:cNvSpPr>
            <a:spLocks/>
          </p:cNvSpPr>
          <p:nvPr/>
        </p:nvSpPr>
        <p:spPr bwMode="auto">
          <a:xfrm>
            <a:off x="8098870" y="4277656"/>
            <a:ext cx="194072" cy="46434"/>
          </a:xfrm>
          <a:custGeom>
            <a:avLst/>
            <a:gdLst>
              <a:gd name="T0" fmla="*/ 0 w 2216"/>
              <a:gd name="T1" fmla="*/ 0 h 550"/>
              <a:gd name="T2" fmla="*/ 2147483646 w 2216"/>
              <a:gd name="T3" fmla="*/ 2147483646 h 550"/>
              <a:gd name="T4" fmla="*/ 2147483646 w 2216"/>
              <a:gd name="T5" fmla="*/ 2147483646 h 550"/>
              <a:gd name="T6" fmla="*/ 2147483646 w 2216"/>
              <a:gd name="T7" fmla="*/ 2147483646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81" name="Group 1005"/>
          <p:cNvGrpSpPr>
            <a:grpSpLocks/>
          </p:cNvGrpSpPr>
          <p:nvPr/>
        </p:nvGrpSpPr>
        <p:grpSpPr bwMode="auto">
          <a:xfrm>
            <a:off x="8096490" y="4326472"/>
            <a:ext cx="65485" cy="28575"/>
            <a:chOff x="1740" y="2642"/>
            <a:chExt cx="752" cy="327"/>
          </a:xfrm>
        </p:grpSpPr>
        <p:sp>
          <p:nvSpPr>
            <p:cNvPr id="282" name="Freeform 1006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3" name="Freeform 1007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4" name="Freeform 1008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5" name="Freeform 1009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6" name="Freeform 1010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7" name="Freeform 1011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88" name="Freeform 1012"/>
          <p:cNvSpPr>
            <a:spLocks/>
          </p:cNvSpPr>
          <p:nvPr/>
        </p:nvSpPr>
        <p:spPr bwMode="auto">
          <a:xfrm>
            <a:off x="8208408" y="4331235"/>
            <a:ext cx="79772" cy="60722"/>
          </a:xfrm>
          <a:custGeom>
            <a:avLst/>
            <a:gdLst>
              <a:gd name="T0" fmla="*/ 2147483646 w 990"/>
              <a:gd name="T1" fmla="*/ 2147483646 h 792"/>
              <a:gd name="T2" fmla="*/ 2147483646 w 990"/>
              <a:gd name="T3" fmla="*/ 0 h 792"/>
              <a:gd name="T4" fmla="*/ 2147483646 w 990"/>
              <a:gd name="T5" fmla="*/ 2147483646 h 792"/>
              <a:gd name="T6" fmla="*/ 0 w 990"/>
              <a:gd name="T7" fmla="*/ 2147483646 h 792"/>
              <a:gd name="T8" fmla="*/ 2147483646 w 990"/>
              <a:gd name="T9" fmla="*/ 2147483646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9" name="Freeform 1013"/>
          <p:cNvSpPr>
            <a:spLocks/>
          </p:cNvSpPr>
          <p:nvPr/>
        </p:nvSpPr>
        <p:spPr bwMode="auto">
          <a:xfrm>
            <a:off x="8004811" y="4335998"/>
            <a:ext cx="203597" cy="54769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0" name="Freeform 1014"/>
          <p:cNvSpPr>
            <a:spLocks/>
          </p:cNvSpPr>
          <p:nvPr/>
        </p:nvSpPr>
        <p:spPr bwMode="auto">
          <a:xfrm>
            <a:off x="8006001" y="4325282"/>
            <a:ext cx="1191" cy="11906"/>
          </a:xfrm>
          <a:custGeom>
            <a:avLst/>
            <a:gdLst>
              <a:gd name="T0" fmla="*/ 2147483646 w 26"/>
              <a:gd name="T1" fmla="*/ 2147483646 h 147"/>
              <a:gd name="T2" fmla="*/ 2147483646 w 26"/>
              <a:gd name="T3" fmla="*/ 2147483646 h 147"/>
              <a:gd name="T4" fmla="*/ 0 w 26"/>
              <a:gd name="T5" fmla="*/ 2147483646 h 147"/>
              <a:gd name="T6" fmla="*/ 2147483646 w 26"/>
              <a:gd name="T7" fmla="*/ 0 h 147"/>
              <a:gd name="T8" fmla="*/ 2147483646 w 26"/>
              <a:gd name="T9" fmla="*/ 214748364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1" name="Freeform 1015"/>
          <p:cNvSpPr>
            <a:spLocks/>
          </p:cNvSpPr>
          <p:nvPr/>
        </p:nvSpPr>
        <p:spPr bwMode="auto">
          <a:xfrm>
            <a:off x="8006001" y="4280037"/>
            <a:ext cx="94060" cy="46434"/>
          </a:xfrm>
          <a:custGeom>
            <a:avLst/>
            <a:gdLst>
              <a:gd name="T0" fmla="*/ 2147483646 w 1176"/>
              <a:gd name="T1" fmla="*/ 0 h 606"/>
              <a:gd name="T2" fmla="*/ 0 w 1176"/>
              <a:gd name="T3" fmla="*/ 2147483646 h 606"/>
              <a:gd name="T4" fmla="*/ 2147483646 w 1176"/>
              <a:gd name="T5" fmla="*/ 2147483646 h 606"/>
              <a:gd name="T6" fmla="*/ 2147483646 w 1176"/>
              <a:gd name="T7" fmla="*/ 2147483646 h 606"/>
              <a:gd name="T8" fmla="*/ 2147483646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2" name="Freeform 1016"/>
          <p:cNvSpPr>
            <a:spLocks/>
          </p:cNvSpPr>
          <p:nvPr/>
        </p:nvSpPr>
        <p:spPr bwMode="auto">
          <a:xfrm>
            <a:off x="8011956" y="4327663"/>
            <a:ext cx="192881" cy="53578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3" name="Freeform 1017"/>
          <p:cNvSpPr>
            <a:spLocks/>
          </p:cNvSpPr>
          <p:nvPr/>
        </p:nvSpPr>
        <p:spPr bwMode="auto">
          <a:xfrm flipV="1">
            <a:off x="8204837" y="4324091"/>
            <a:ext cx="78581" cy="55960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94" name="Picture 1018" descr="laptop_keyboar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7017781" y="2444094"/>
            <a:ext cx="272654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Freeform 1019"/>
          <p:cNvSpPr>
            <a:spLocks/>
          </p:cNvSpPr>
          <p:nvPr/>
        </p:nvSpPr>
        <p:spPr bwMode="auto">
          <a:xfrm>
            <a:off x="7108270" y="2327412"/>
            <a:ext cx="219075" cy="155972"/>
          </a:xfrm>
          <a:custGeom>
            <a:avLst/>
            <a:gdLst>
              <a:gd name="T0" fmla="*/ 2147483646 w 2982"/>
              <a:gd name="T1" fmla="*/ 0 h 2442"/>
              <a:gd name="T2" fmla="*/ 0 w 2982"/>
              <a:gd name="T3" fmla="*/ 2147483646 h 2442"/>
              <a:gd name="T4" fmla="*/ 2147483646 w 2982"/>
              <a:gd name="T5" fmla="*/ 2147483646 h 2442"/>
              <a:gd name="T6" fmla="*/ 2147483646 w 2982"/>
              <a:gd name="T7" fmla="*/ 2147483646 h 2442"/>
              <a:gd name="T8" fmla="*/ 2147483646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296" name="Picture 1020" descr="scree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86" y="2330985"/>
            <a:ext cx="2000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" name="Freeform 1021"/>
          <p:cNvSpPr>
            <a:spLocks/>
          </p:cNvSpPr>
          <p:nvPr/>
        </p:nvSpPr>
        <p:spPr bwMode="auto">
          <a:xfrm>
            <a:off x="7148750" y="2322652"/>
            <a:ext cx="185738" cy="29765"/>
          </a:xfrm>
          <a:custGeom>
            <a:avLst/>
            <a:gdLst>
              <a:gd name="T0" fmla="*/ 2147483646 w 2528"/>
              <a:gd name="T1" fmla="*/ 0 h 455"/>
              <a:gd name="T2" fmla="*/ 2147483646 w 2528"/>
              <a:gd name="T3" fmla="*/ 2147483646 h 455"/>
              <a:gd name="T4" fmla="*/ 2147483646 w 2528"/>
              <a:gd name="T5" fmla="*/ 2147483646 h 455"/>
              <a:gd name="T6" fmla="*/ 0 w 2528"/>
              <a:gd name="T7" fmla="*/ 2147483646 h 455"/>
              <a:gd name="T8" fmla="*/ 2147483646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8" name="Freeform 1022"/>
          <p:cNvSpPr>
            <a:spLocks/>
          </p:cNvSpPr>
          <p:nvPr/>
        </p:nvSpPr>
        <p:spPr bwMode="auto">
          <a:xfrm>
            <a:off x="7107080" y="2322651"/>
            <a:ext cx="51197" cy="121444"/>
          </a:xfrm>
          <a:custGeom>
            <a:avLst/>
            <a:gdLst>
              <a:gd name="T0" fmla="*/ 2147483646 w 702"/>
              <a:gd name="T1" fmla="*/ 0 h 1893"/>
              <a:gd name="T2" fmla="*/ 0 w 702"/>
              <a:gd name="T3" fmla="*/ 2147483646 h 1893"/>
              <a:gd name="T4" fmla="*/ 2147483646 w 702"/>
              <a:gd name="T5" fmla="*/ 2147483646 h 1893"/>
              <a:gd name="T6" fmla="*/ 2147483646 w 702"/>
              <a:gd name="T7" fmla="*/ 2147483646 h 1893"/>
              <a:gd name="T8" fmla="*/ 2147483646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9" name="Freeform 1023"/>
          <p:cNvSpPr>
            <a:spLocks/>
          </p:cNvSpPr>
          <p:nvPr/>
        </p:nvSpPr>
        <p:spPr bwMode="auto">
          <a:xfrm>
            <a:off x="7277339" y="2344083"/>
            <a:ext cx="55960" cy="139303"/>
          </a:xfrm>
          <a:custGeom>
            <a:avLst/>
            <a:gdLst>
              <a:gd name="T0" fmla="*/ 2147483646 w 756"/>
              <a:gd name="T1" fmla="*/ 0 h 2184"/>
              <a:gd name="T2" fmla="*/ 2147483646 w 756"/>
              <a:gd name="T3" fmla="*/ 2147483646 h 2184"/>
              <a:gd name="T4" fmla="*/ 0 w 756"/>
              <a:gd name="T5" fmla="*/ 2147483646 h 2184"/>
              <a:gd name="T6" fmla="*/ 2147483646 w 756"/>
              <a:gd name="T7" fmla="*/ 2147483646 h 2184"/>
              <a:gd name="T8" fmla="*/ 2147483646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0" name="Freeform 1024"/>
          <p:cNvSpPr>
            <a:spLocks/>
          </p:cNvSpPr>
          <p:nvPr/>
        </p:nvSpPr>
        <p:spPr bwMode="auto">
          <a:xfrm>
            <a:off x="7105890" y="2436951"/>
            <a:ext cx="203597" cy="47625"/>
          </a:xfrm>
          <a:custGeom>
            <a:avLst/>
            <a:gdLst>
              <a:gd name="T0" fmla="*/ 2147483646 w 2773"/>
              <a:gd name="T1" fmla="*/ 0 h 738"/>
              <a:gd name="T2" fmla="*/ 0 w 2773"/>
              <a:gd name="T3" fmla="*/ 2147483646 h 738"/>
              <a:gd name="T4" fmla="*/ 2147483646 w 2773"/>
              <a:gd name="T5" fmla="*/ 2147483646 h 738"/>
              <a:gd name="T6" fmla="*/ 2147483646 w 2773"/>
              <a:gd name="T7" fmla="*/ 2147483646 h 738"/>
              <a:gd name="T8" fmla="*/ 2147483646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1" name="Freeform 1025"/>
          <p:cNvSpPr>
            <a:spLocks/>
          </p:cNvSpPr>
          <p:nvPr/>
        </p:nvSpPr>
        <p:spPr bwMode="auto">
          <a:xfrm>
            <a:off x="7283291" y="2345272"/>
            <a:ext cx="52388" cy="140494"/>
          </a:xfrm>
          <a:custGeom>
            <a:avLst/>
            <a:gdLst>
              <a:gd name="T0" fmla="*/ 2147483646 w 637"/>
              <a:gd name="T1" fmla="*/ 0 h 1659"/>
              <a:gd name="T2" fmla="*/ 2147483646 w 637"/>
              <a:gd name="T3" fmla="*/ 0 h 1659"/>
              <a:gd name="T4" fmla="*/ 2147483646 w 637"/>
              <a:gd name="T5" fmla="*/ 2147483646 h 1659"/>
              <a:gd name="T6" fmla="*/ 0 w 637"/>
              <a:gd name="T7" fmla="*/ 2147483646 h 1659"/>
              <a:gd name="T8" fmla="*/ 2147483646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2" name="Freeform 1026"/>
          <p:cNvSpPr>
            <a:spLocks/>
          </p:cNvSpPr>
          <p:nvPr/>
        </p:nvSpPr>
        <p:spPr bwMode="auto">
          <a:xfrm>
            <a:off x="7105888" y="2444093"/>
            <a:ext cx="182166" cy="46434"/>
          </a:xfrm>
          <a:custGeom>
            <a:avLst/>
            <a:gdLst>
              <a:gd name="T0" fmla="*/ 0 w 2216"/>
              <a:gd name="T1" fmla="*/ 0 h 550"/>
              <a:gd name="T2" fmla="*/ 2147483646 w 2216"/>
              <a:gd name="T3" fmla="*/ 2147483646 h 550"/>
              <a:gd name="T4" fmla="*/ 2147483646 w 2216"/>
              <a:gd name="T5" fmla="*/ 2147483646 h 550"/>
              <a:gd name="T6" fmla="*/ 2147483646 w 2216"/>
              <a:gd name="T7" fmla="*/ 2147483646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03" name="Group 1027"/>
          <p:cNvGrpSpPr>
            <a:grpSpLocks/>
          </p:cNvGrpSpPr>
          <p:nvPr/>
        </p:nvGrpSpPr>
        <p:grpSpPr bwMode="auto">
          <a:xfrm>
            <a:off x="7103508" y="2492910"/>
            <a:ext cx="60722" cy="28575"/>
            <a:chOff x="1740" y="2642"/>
            <a:chExt cx="752" cy="327"/>
          </a:xfrm>
        </p:grpSpPr>
        <p:sp>
          <p:nvSpPr>
            <p:cNvPr id="304" name="Freeform 1028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5" name="Freeform 1029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6" name="Freeform 1030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7" name="Freeform 1031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8" name="Freeform 1032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09" name="Freeform 1033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10" name="Freeform 1034"/>
          <p:cNvSpPr>
            <a:spLocks/>
          </p:cNvSpPr>
          <p:nvPr/>
        </p:nvSpPr>
        <p:spPr bwMode="auto">
          <a:xfrm>
            <a:off x="7208283" y="2497672"/>
            <a:ext cx="75010" cy="60722"/>
          </a:xfrm>
          <a:custGeom>
            <a:avLst/>
            <a:gdLst>
              <a:gd name="T0" fmla="*/ 2147483646 w 990"/>
              <a:gd name="T1" fmla="*/ 2147483646 h 792"/>
              <a:gd name="T2" fmla="*/ 2147483646 w 990"/>
              <a:gd name="T3" fmla="*/ 0 h 792"/>
              <a:gd name="T4" fmla="*/ 2147483646 w 990"/>
              <a:gd name="T5" fmla="*/ 2147483646 h 792"/>
              <a:gd name="T6" fmla="*/ 0 w 990"/>
              <a:gd name="T7" fmla="*/ 2147483646 h 792"/>
              <a:gd name="T8" fmla="*/ 2147483646 w 990"/>
              <a:gd name="T9" fmla="*/ 2147483646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1" name="Freeform 1035"/>
          <p:cNvSpPr>
            <a:spLocks/>
          </p:cNvSpPr>
          <p:nvPr/>
        </p:nvSpPr>
        <p:spPr bwMode="auto">
          <a:xfrm>
            <a:off x="7018973" y="2502436"/>
            <a:ext cx="190500" cy="54769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2" name="Freeform 1036"/>
          <p:cNvSpPr>
            <a:spLocks/>
          </p:cNvSpPr>
          <p:nvPr/>
        </p:nvSpPr>
        <p:spPr bwMode="auto">
          <a:xfrm>
            <a:off x="7018974" y="2491720"/>
            <a:ext cx="1190" cy="11906"/>
          </a:xfrm>
          <a:custGeom>
            <a:avLst/>
            <a:gdLst>
              <a:gd name="T0" fmla="*/ 2147483646 w 26"/>
              <a:gd name="T1" fmla="*/ 2147483646 h 147"/>
              <a:gd name="T2" fmla="*/ 2147483646 w 26"/>
              <a:gd name="T3" fmla="*/ 2147483646 h 147"/>
              <a:gd name="T4" fmla="*/ 0 w 26"/>
              <a:gd name="T5" fmla="*/ 2147483646 h 147"/>
              <a:gd name="T6" fmla="*/ 2147483646 w 26"/>
              <a:gd name="T7" fmla="*/ 0 h 147"/>
              <a:gd name="T8" fmla="*/ 2147483646 w 26"/>
              <a:gd name="T9" fmla="*/ 214748364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3" name="Freeform 1037"/>
          <p:cNvSpPr>
            <a:spLocks/>
          </p:cNvSpPr>
          <p:nvPr/>
        </p:nvSpPr>
        <p:spPr bwMode="auto">
          <a:xfrm>
            <a:off x="7018974" y="2446475"/>
            <a:ext cx="88106" cy="46434"/>
          </a:xfrm>
          <a:custGeom>
            <a:avLst/>
            <a:gdLst>
              <a:gd name="T0" fmla="*/ 2147483646 w 1176"/>
              <a:gd name="T1" fmla="*/ 0 h 606"/>
              <a:gd name="T2" fmla="*/ 0 w 1176"/>
              <a:gd name="T3" fmla="*/ 2147483646 h 606"/>
              <a:gd name="T4" fmla="*/ 2147483646 w 1176"/>
              <a:gd name="T5" fmla="*/ 2147483646 h 606"/>
              <a:gd name="T6" fmla="*/ 2147483646 w 1176"/>
              <a:gd name="T7" fmla="*/ 2147483646 h 606"/>
              <a:gd name="T8" fmla="*/ 2147483646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4" name="Freeform 1038"/>
          <p:cNvSpPr>
            <a:spLocks/>
          </p:cNvSpPr>
          <p:nvPr/>
        </p:nvSpPr>
        <p:spPr bwMode="auto">
          <a:xfrm>
            <a:off x="7024926" y="2494101"/>
            <a:ext cx="180975" cy="53578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5" name="Freeform 1039"/>
          <p:cNvSpPr>
            <a:spLocks/>
          </p:cNvSpPr>
          <p:nvPr/>
        </p:nvSpPr>
        <p:spPr bwMode="auto">
          <a:xfrm flipV="1">
            <a:off x="7204712" y="2490528"/>
            <a:ext cx="73819" cy="55960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16" name="Group 1040"/>
          <p:cNvGrpSpPr>
            <a:grpSpLocks/>
          </p:cNvGrpSpPr>
          <p:nvPr/>
        </p:nvGrpSpPr>
        <p:grpSpPr bwMode="auto">
          <a:xfrm flipH="1">
            <a:off x="7286863" y="2392898"/>
            <a:ext cx="310754" cy="279797"/>
            <a:chOff x="2839" y="3501"/>
            <a:chExt cx="755" cy="803"/>
          </a:xfrm>
        </p:grpSpPr>
        <p:pic>
          <p:nvPicPr>
            <p:cNvPr id="317" name="Picture 104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8" name="Freeform 104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pic>
        <p:nvPicPr>
          <p:cNvPr id="319" name="Picture 1043" descr="laptop_keyboar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4" flipH="1">
            <a:off x="8328662" y="4230032"/>
            <a:ext cx="291703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" name="Freeform 1044"/>
          <p:cNvSpPr>
            <a:spLocks/>
          </p:cNvSpPr>
          <p:nvPr/>
        </p:nvSpPr>
        <p:spPr bwMode="auto">
          <a:xfrm>
            <a:off x="8425100" y="4113349"/>
            <a:ext cx="234554" cy="155972"/>
          </a:xfrm>
          <a:custGeom>
            <a:avLst/>
            <a:gdLst>
              <a:gd name="T0" fmla="*/ 2147483646 w 2982"/>
              <a:gd name="T1" fmla="*/ 0 h 2442"/>
              <a:gd name="T2" fmla="*/ 0 w 2982"/>
              <a:gd name="T3" fmla="*/ 2147483646 h 2442"/>
              <a:gd name="T4" fmla="*/ 2147483646 w 2982"/>
              <a:gd name="T5" fmla="*/ 2147483646 h 2442"/>
              <a:gd name="T6" fmla="*/ 2147483646 w 2982"/>
              <a:gd name="T7" fmla="*/ 2147483646 h 2442"/>
              <a:gd name="T8" fmla="*/ 2147483646 w 2982"/>
              <a:gd name="T9" fmla="*/ 0 h 2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82" h="2442">
                <a:moveTo>
                  <a:pt x="540" y="0"/>
                </a:moveTo>
                <a:lnTo>
                  <a:pt x="0" y="1734"/>
                </a:lnTo>
                <a:lnTo>
                  <a:pt x="2394" y="2442"/>
                </a:lnTo>
                <a:lnTo>
                  <a:pt x="2982" y="318"/>
                </a:lnTo>
                <a:lnTo>
                  <a:pt x="54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321" name="Picture 1045" descr="scre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008" y="4116922"/>
            <a:ext cx="21312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" name="Freeform 1046"/>
          <p:cNvSpPr>
            <a:spLocks/>
          </p:cNvSpPr>
          <p:nvPr/>
        </p:nvSpPr>
        <p:spPr bwMode="auto">
          <a:xfrm>
            <a:off x="8467965" y="4108589"/>
            <a:ext cx="198835" cy="29765"/>
          </a:xfrm>
          <a:custGeom>
            <a:avLst/>
            <a:gdLst>
              <a:gd name="T0" fmla="*/ 2147483646 w 2528"/>
              <a:gd name="T1" fmla="*/ 0 h 455"/>
              <a:gd name="T2" fmla="*/ 2147483646 w 2528"/>
              <a:gd name="T3" fmla="*/ 2147483646 h 455"/>
              <a:gd name="T4" fmla="*/ 2147483646 w 2528"/>
              <a:gd name="T5" fmla="*/ 2147483646 h 455"/>
              <a:gd name="T6" fmla="*/ 0 w 2528"/>
              <a:gd name="T7" fmla="*/ 2147483646 h 455"/>
              <a:gd name="T8" fmla="*/ 2147483646 w 2528"/>
              <a:gd name="T9" fmla="*/ 0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8" h="455">
                <a:moveTo>
                  <a:pt x="14" y="0"/>
                </a:moveTo>
                <a:lnTo>
                  <a:pt x="2528" y="341"/>
                </a:lnTo>
                <a:lnTo>
                  <a:pt x="2480" y="455"/>
                </a:lnTo>
                <a:lnTo>
                  <a:pt x="0" y="86"/>
                </a:lnTo>
                <a:lnTo>
                  <a:pt x="14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EAEAE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3" name="Freeform 1047"/>
          <p:cNvSpPr>
            <a:spLocks/>
          </p:cNvSpPr>
          <p:nvPr/>
        </p:nvSpPr>
        <p:spPr bwMode="auto">
          <a:xfrm>
            <a:off x="8423912" y="4108588"/>
            <a:ext cx="54769" cy="121444"/>
          </a:xfrm>
          <a:custGeom>
            <a:avLst/>
            <a:gdLst>
              <a:gd name="T0" fmla="*/ 2147483646 w 702"/>
              <a:gd name="T1" fmla="*/ 0 h 1893"/>
              <a:gd name="T2" fmla="*/ 0 w 702"/>
              <a:gd name="T3" fmla="*/ 2147483646 h 1893"/>
              <a:gd name="T4" fmla="*/ 2147483646 w 702"/>
              <a:gd name="T5" fmla="*/ 2147483646 h 1893"/>
              <a:gd name="T6" fmla="*/ 2147483646 w 702"/>
              <a:gd name="T7" fmla="*/ 2147483646 h 1893"/>
              <a:gd name="T8" fmla="*/ 2147483646 w 702"/>
              <a:gd name="T9" fmla="*/ 0 h 18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2" h="1893">
                <a:moveTo>
                  <a:pt x="579" y="0"/>
                </a:moveTo>
                <a:lnTo>
                  <a:pt x="0" y="1869"/>
                </a:lnTo>
                <a:lnTo>
                  <a:pt x="114" y="1893"/>
                </a:lnTo>
                <a:lnTo>
                  <a:pt x="702" y="51"/>
                </a:lnTo>
                <a:lnTo>
                  <a:pt x="579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4" name="Freeform 1048"/>
          <p:cNvSpPr>
            <a:spLocks/>
          </p:cNvSpPr>
          <p:nvPr/>
        </p:nvSpPr>
        <p:spPr bwMode="auto">
          <a:xfrm>
            <a:off x="8606078" y="4130020"/>
            <a:ext cx="59531" cy="139303"/>
          </a:xfrm>
          <a:custGeom>
            <a:avLst/>
            <a:gdLst>
              <a:gd name="T0" fmla="*/ 2147483646 w 756"/>
              <a:gd name="T1" fmla="*/ 0 h 2184"/>
              <a:gd name="T2" fmla="*/ 2147483646 w 756"/>
              <a:gd name="T3" fmla="*/ 2147483646 h 2184"/>
              <a:gd name="T4" fmla="*/ 0 w 756"/>
              <a:gd name="T5" fmla="*/ 2147483646 h 2184"/>
              <a:gd name="T6" fmla="*/ 2147483646 w 756"/>
              <a:gd name="T7" fmla="*/ 2147483646 h 2184"/>
              <a:gd name="T8" fmla="*/ 2147483646 w 756"/>
              <a:gd name="T9" fmla="*/ 0 h 2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6" h="2184">
                <a:moveTo>
                  <a:pt x="756" y="0"/>
                </a:moveTo>
                <a:lnTo>
                  <a:pt x="138" y="2184"/>
                </a:lnTo>
                <a:lnTo>
                  <a:pt x="0" y="2148"/>
                </a:lnTo>
                <a:lnTo>
                  <a:pt x="606" y="78"/>
                </a:lnTo>
                <a:lnTo>
                  <a:pt x="756" y="0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5" name="Freeform 1049"/>
          <p:cNvSpPr>
            <a:spLocks/>
          </p:cNvSpPr>
          <p:nvPr/>
        </p:nvSpPr>
        <p:spPr bwMode="auto">
          <a:xfrm>
            <a:off x="8422721" y="4222888"/>
            <a:ext cx="217885" cy="47625"/>
          </a:xfrm>
          <a:custGeom>
            <a:avLst/>
            <a:gdLst>
              <a:gd name="T0" fmla="*/ 2147483646 w 2773"/>
              <a:gd name="T1" fmla="*/ 0 h 738"/>
              <a:gd name="T2" fmla="*/ 0 w 2773"/>
              <a:gd name="T3" fmla="*/ 2147483646 h 738"/>
              <a:gd name="T4" fmla="*/ 2147483646 w 2773"/>
              <a:gd name="T5" fmla="*/ 2147483646 h 738"/>
              <a:gd name="T6" fmla="*/ 2147483646 w 2773"/>
              <a:gd name="T7" fmla="*/ 2147483646 h 738"/>
              <a:gd name="T8" fmla="*/ 2147483646 w 2773"/>
              <a:gd name="T9" fmla="*/ 0 h 7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73" h="738">
                <a:moveTo>
                  <a:pt x="33" y="0"/>
                </a:moveTo>
                <a:lnTo>
                  <a:pt x="0" y="99"/>
                </a:lnTo>
                <a:lnTo>
                  <a:pt x="2436" y="738"/>
                </a:lnTo>
                <a:cubicBezTo>
                  <a:pt x="2499" y="501"/>
                  <a:pt x="2773" y="727"/>
                  <a:pt x="2373" y="603"/>
                </a:cubicBezTo>
                <a:lnTo>
                  <a:pt x="33" y="0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6" name="Freeform 1050"/>
          <p:cNvSpPr>
            <a:spLocks/>
          </p:cNvSpPr>
          <p:nvPr/>
        </p:nvSpPr>
        <p:spPr bwMode="auto">
          <a:xfrm>
            <a:off x="8612030" y="4131210"/>
            <a:ext cx="55959" cy="140494"/>
          </a:xfrm>
          <a:custGeom>
            <a:avLst/>
            <a:gdLst>
              <a:gd name="T0" fmla="*/ 2147483646 w 637"/>
              <a:gd name="T1" fmla="*/ 0 h 1659"/>
              <a:gd name="T2" fmla="*/ 2147483646 w 637"/>
              <a:gd name="T3" fmla="*/ 0 h 1659"/>
              <a:gd name="T4" fmla="*/ 2147483646 w 637"/>
              <a:gd name="T5" fmla="*/ 2147483646 h 1659"/>
              <a:gd name="T6" fmla="*/ 0 w 637"/>
              <a:gd name="T7" fmla="*/ 2147483646 h 1659"/>
              <a:gd name="T8" fmla="*/ 2147483646 w 637"/>
              <a:gd name="T9" fmla="*/ 0 h 16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7" h="1659">
                <a:moveTo>
                  <a:pt x="615" y="0"/>
                </a:moveTo>
                <a:lnTo>
                  <a:pt x="637" y="0"/>
                </a:lnTo>
                <a:lnTo>
                  <a:pt x="68" y="1659"/>
                </a:lnTo>
                <a:lnTo>
                  <a:pt x="0" y="1647"/>
                </a:lnTo>
                <a:lnTo>
                  <a:pt x="61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27" name="Freeform 1051"/>
          <p:cNvSpPr>
            <a:spLocks/>
          </p:cNvSpPr>
          <p:nvPr/>
        </p:nvSpPr>
        <p:spPr bwMode="auto">
          <a:xfrm>
            <a:off x="8422720" y="4230031"/>
            <a:ext cx="194072" cy="46434"/>
          </a:xfrm>
          <a:custGeom>
            <a:avLst/>
            <a:gdLst>
              <a:gd name="T0" fmla="*/ 0 w 2216"/>
              <a:gd name="T1" fmla="*/ 0 h 550"/>
              <a:gd name="T2" fmla="*/ 2147483646 w 2216"/>
              <a:gd name="T3" fmla="*/ 2147483646 h 550"/>
              <a:gd name="T4" fmla="*/ 2147483646 w 2216"/>
              <a:gd name="T5" fmla="*/ 2147483646 h 550"/>
              <a:gd name="T6" fmla="*/ 2147483646 w 2216"/>
              <a:gd name="T7" fmla="*/ 2147483646 h 550"/>
              <a:gd name="T8" fmla="*/ 0 w 2216"/>
              <a:gd name="T9" fmla="*/ 0 h 5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16" h="550">
                <a:moveTo>
                  <a:pt x="0" y="0"/>
                </a:moveTo>
                <a:lnTo>
                  <a:pt x="9" y="57"/>
                </a:lnTo>
                <a:lnTo>
                  <a:pt x="2164" y="550"/>
                </a:lnTo>
                <a:lnTo>
                  <a:pt x="2216" y="496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100000">
                <a:srgbClr val="80808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28" name="Group 1052"/>
          <p:cNvGrpSpPr>
            <a:grpSpLocks/>
          </p:cNvGrpSpPr>
          <p:nvPr/>
        </p:nvGrpSpPr>
        <p:grpSpPr bwMode="auto">
          <a:xfrm>
            <a:off x="8420340" y="4278847"/>
            <a:ext cx="65485" cy="28575"/>
            <a:chOff x="1740" y="2642"/>
            <a:chExt cx="752" cy="327"/>
          </a:xfrm>
        </p:grpSpPr>
        <p:sp>
          <p:nvSpPr>
            <p:cNvPr id="329" name="Freeform 1053"/>
            <p:cNvSpPr>
              <a:spLocks/>
            </p:cNvSpPr>
            <p:nvPr/>
          </p:nvSpPr>
          <p:spPr bwMode="auto">
            <a:xfrm>
              <a:off x="1740" y="2642"/>
              <a:ext cx="752" cy="327"/>
            </a:xfrm>
            <a:custGeom>
              <a:avLst/>
              <a:gdLst>
                <a:gd name="T0" fmla="*/ 293 w 752"/>
                <a:gd name="T1" fmla="*/ 0 h 327"/>
                <a:gd name="T2" fmla="*/ 752 w 752"/>
                <a:gd name="T3" fmla="*/ 124 h 327"/>
                <a:gd name="T4" fmla="*/ 470 w 752"/>
                <a:gd name="T5" fmla="*/ 327 h 327"/>
                <a:gd name="T6" fmla="*/ 0 w 752"/>
                <a:gd name="T7" fmla="*/ 183 h 327"/>
                <a:gd name="T8" fmla="*/ 293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0" name="Freeform 1054"/>
            <p:cNvSpPr>
              <a:spLocks/>
            </p:cNvSpPr>
            <p:nvPr/>
          </p:nvSpPr>
          <p:spPr bwMode="auto">
            <a:xfrm>
              <a:off x="1754" y="2649"/>
              <a:ext cx="726" cy="311"/>
            </a:xfrm>
            <a:custGeom>
              <a:avLst/>
              <a:gdLst>
                <a:gd name="T0" fmla="*/ 282 w 726"/>
                <a:gd name="T1" fmla="*/ 0 h 311"/>
                <a:gd name="T2" fmla="*/ 726 w 726"/>
                <a:gd name="T3" fmla="*/ 119 h 311"/>
                <a:gd name="T4" fmla="*/ 457 w 726"/>
                <a:gd name="T5" fmla="*/ 311 h 311"/>
                <a:gd name="T6" fmla="*/ 0 w 726"/>
                <a:gd name="T7" fmla="*/ 173 h 311"/>
                <a:gd name="T8" fmla="*/ 282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1" name="Freeform 1055"/>
            <p:cNvSpPr>
              <a:spLocks/>
            </p:cNvSpPr>
            <p:nvPr/>
          </p:nvSpPr>
          <p:spPr bwMode="auto">
            <a:xfrm>
              <a:off x="1808" y="2770"/>
              <a:ext cx="258" cy="100"/>
            </a:xfrm>
            <a:custGeom>
              <a:avLst/>
              <a:gdLst>
                <a:gd name="T0" fmla="*/ 0 w 258"/>
                <a:gd name="T1" fmla="*/ 44 h 100"/>
                <a:gd name="T2" fmla="*/ 75 w 258"/>
                <a:gd name="T3" fmla="*/ 0 h 100"/>
                <a:gd name="T4" fmla="*/ 258 w 258"/>
                <a:gd name="T5" fmla="*/ 50 h 100"/>
                <a:gd name="T6" fmla="*/ 183 w 258"/>
                <a:gd name="T7" fmla="*/ 100 h 100"/>
                <a:gd name="T8" fmla="*/ 0 w 258"/>
                <a:gd name="T9" fmla="*/ 4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2" name="Freeform 1056"/>
            <p:cNvSpPr>
              <a:spLocks/>
            </p:cNvSpPr>
            <p:nvPr/>
          </p:nvSpPr>
          <p:spPr bwMode="auto">
            <a:xfrm>
              <a:off x="1799" y="2816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3" name="Freeform 1057"/>
            <p:cNvSpPr>
              <a:spLocks/>
            </p:cNvSpPr>
            <p:nvPr/>
          </p:nvSpPr>
          <p:spPr bwMode="auto">
            <a:xfrm>
              <a:off x="2020" y="2834"/>
              <a:ext cx="258" cy="102"/>
            </a:xfrm>
            <a:custGeom>
              <a:avLst/>
              <a:gdLst>
                <a:gd name="T0" fmla="*/ 0 w 258"/>
                <a:gd name="T1" fmla="*/ 46 h 102"/>
                <a:gd name="T2" fmla="*/ 71 w 258"/>
                <a:gd name="T3" fmla="*/ 0 h 102"/>
                <a:gd name="T4" fmla="*/ 258 w 258"/>
                <a:gd name="T5" fmla="*/ 52 h 102"/>
                <a:gd name="T6" fmla="*/ 183 w 258"/>
                <a:gd name="T7" fmla="*/ 102 h 102"/>
                <a:gd name="T8" fmla="*/ 0 w 258"/>
                <a:gd name="T9" fmla="*/ 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4" name="Freeform 1058"/>
            <p:cNvSpPr>
              <a:spLocks/>
            </p:cNvSpPr>
            <p:nvPr/>
          </p:nvSpPr>
          <p:spPr bwMode="auto">
            <a:xfrm>
              <a:off x="2011" y="2882"/>
              <a:ext cx="194" cy="63"/>
            </a:xfrm>
            <a:custGeom>
              <a:avLst/>
              <a:gdLst>
                <a:gd name="T0" fmla="*/ 12 w 194"/>
                <a:gd name="T1" fmla="*/ 0 h 63"/>
                <a:gd name="T2" fmla="*/ 194 w 194"/>
                <a:gd name="T3" fmla="*/ 53 h 63"/>
                <a:gd name="T4" fmla="*/ 180 w 194"/>
                <a:gd name="T5" fmla="*/ 63 h 63"/>
                <a:gd name="T6" fmla="*/ 0 w 194"/>
                <a:gd name="T7" fmla="*/ 9 h 63"/>
                <a:gd name="T8" fmla="*/ 12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35" name="Freeform 1059"/>
          <p:cNvSpPr>
            <a:spLocks/>
          </p:cNvSpPr>
          <p:nvPr/>
        </p:nvSpPr>
        <p:spPr bwMode="auto">
          <a:xfrm>
            <a:off x="8532258" y="4283610"/>
            <a:ext cx="79772" cy="60722"/>
          </a:xfrm>
          <a:custGeom>
            <a:avLst/>
            <a:gdLst>
              <a:gd name="T0" fmla="*/ 2147483646 w 990"/>
              <a:gd name="T1" fmla="*/ 2147483646 h 792"/>
              <a:gd name="T2" fmla="*/ 2147483646 w 990"/>
              <a:gd name="T3" fmla="*/ 0 h 792"/>
              <a:gd name="T4" fmla="*/ 2147483646 w 990"/>
              <a:gd name="T5" fmla="*/ 2147483646 h 792"/>
              <a:gd name="T6" fmla="*/ 0 w 990"/>
              <a:gd name="T7" fmla="*/ 2147483646 h 792"/>
              <a:gd name="T8" fmla="*/ 2147483646 w 990"/>
              <a:gd name="T9" fmla="*/ 2147483646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0" h="792">
                <a:moveTo>
                  <a:pt x="3" y="738"/>
                </a:moveTo>
                <a:lnTo>
                  <a:pt x="990" y="0"/>
                </a:lnTo>
                <a:lnTo>
                  <a:pt x="987" y="60"/>
                </a:lnTo>
                <a:lnTo>
                  <a:pt x="0" y="792"/>
                </a:lnTo>
                <a:lnTo>
                  <a:pt x="3" y="738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6" name="Freeform 1060"/>
          <p:cNvSpPr>
            <a:spLocks/>
          </p:cNvSpPr>
          <p:nvPr/>
        </p:nvSpPr>
        <p:spPr bwMode="auto">
          <a:xfrm>
            <a:off x="8328661" y="4288373"/>
            <a:ext cx="203597" cy="54769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7" name="Freeform 1061"/>
          <p:cNvSpPr>
            <a:spLocks/>
          </p:cNvSpPr>
          <p:nvPr/>
        </p:nvSpPr>
        <p:spPr bwMode="auto">
          <a:xfrm>
            <a:off x="8329851" y="4277657"/>
            <a:ext cx="1191" cy="11906"/>
          </a:xfrm>
          <a:custGeom>
            <a:avLst/>
            <a:gdLst>
              <a:gd name="T0" fmla="*/ 2147483646 w 26"/>
              <a:gd name="T1" fmla="*/ 2147483646 h 147"/>
              <a:gd name="T2" fmla="*/ 2147483646 w 26"/>
              <a:gd name="T3" fmla="*/ 2147483646 h 147"/>
              <a:gd name="T4" fmla="*/ 0 w 26"/>
              <a:gd name="T5" fmla="*/ 2147483646 h 147"/>
              <a:gd name="T6" fmla="*/ 2147483646 w 26"/>
              <a:gd name="T7" fmla="*/ 0 h 147"/>
              <a:gd name="T8" fmla="*/ 2147483646 w 26"/>
              <a:gd name="T9" fmla="*/ 2147483646 h 1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" h="147">
                <a:moveTo>
                  <a:pt x="26" y="10"/>
                </a:moveTo>
                <a:lnTo>
                  <a:pt x="23" y="147"/>
                </a:lnTo>
                <a:lnTo>
                  <a:pt x="0" y="144"/>
                </a:lnTo>
                <a:lnTo>
                  <a:pt x="3" y="0"/>
                </a:lnTo>
                <a:lnTo>
                  <a:pt x="26" y="1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8" name="Freeform 1062"/>
          <p:cNvSpPr>
            <a:spLocks/>
          </p:cNvSpPr>
          <p:nvPr/>
        </p:nvSpPr>
        <p:spPr bwMode="auto">
          <a:xfrm>
            <a:off x="8329851" y="4232412"/>
            <a:ext cx="94060" cy="46434"/>
          </a:xfrm>
          <a:custGeom>
            <a:avLst/>
            <a:gdLst>
              <a:gd name="T0" fmla="*/ 2147483646 w 1176"/>
              <a:gd name="T1" fmla="*/ 0 h 606"/>
              <a:gd name="T2" fmla="*/ 0 w 1176"/>
              <a:gd name="T3" fmla="*/ 2147483646 h 606"/>
              <a:gd name="T4" fmla="*/ 2147483646 w 1176"/>
              <a:gd name="T5" fmla="*/ 2147483646 h 606"/>
              <a:gd name="T6" fmla="*/ 2147483646 w 1176"/>
              <a:gd name="T7" fmla="*/ 2147483646 h 606"/>
              <a:gd name="T8" fmla="*/ 2147483646 w 1176"/>
              <a:gd name="T9" fmla="*/ 0 h 6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6" h="606">
                <a:moveTo>
                  <a:pt x="1170" y="0"/>
                </a:moveTo>
                <a:lnTo>
                  <a:pt x="0" y="597"/>
                </a:lnTo>
                <a:lnTo>
                  <a:pt x="30" y="606"/>
                </a:lnTo>
                <a:lnTo>
                  <a:pt x="1176" y="18"/>
                </a:lnTo>
                <a:lnTo>
                  <a:pt x="1170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39" name="Freeform 1063"/>
          <p:cNvSpPr>
            <a:spLocks/>
          </p:cNvSpPr>
          <p:nvPr/>
        </p:nvSpPr>
        <p:spPr bwMode="auto">
          <a:xfrm>
            <a:off x="8335806" y="4280038"/>
            <a:ext cx="192881" cy="53578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40" name="Freeform 1064"/>
          <p:cNvSpPr>
            <a:spLocks/>
          </p:cNvSpPr>
          <p:nvPr/>
        </p:nvSpPr>
        <p:spPr bwMode="auto">
          <a:xfrm flipV="1">
            <a:off x="8528687" y="4276466"/>
            <a:ext cx="78581" cy="55960"/>
          </a:xfrm>
          <a:custGeom>
            <a:avLst/>
            <a:gdLst>
              <a:gd name="T0" fmla="*/ 2147483646 w 2532"/>
              <a:gd name="T1" fmla="*/ 0 h 723"/>
              <a:gd name="T2" fmla="*/ 2147483646 w 2532"/>
              <a:gd name="T3" fmla="*/ 0 h 723"/>
              <a:gd name="T4" fmla="*/ 2147483646 w 2532"/>
              <a:gd name="T5" fmla="*/ 2147483646 h 723"/>
              <a:gd name="T6" fmla="*/ 2147483646 w 2532"/>
              <a:gd name="T7" fmla="*/ 2147483646 h 723"/>
              <a:gd name="T8" fmla="*/ 0 w 2532"/>
              <a:gd name="T9" fmla="*/ 2147483646 h 723"/>
              <a:gd name="T10" fmla="*/ 2147483646 w 2532"/>
              <a:gd name="T11" fmla="*/ 0 h 7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2" h="723">
                <a:moveTo>
                  <a:pt x="6" y="0"/>
                </a:moveTo>
                <a:cubicBezTo>
                  <a:pt x="16" y="0"/>
                  <a:pt x="26" y="0"/>
                  <a:pt x="36" y="0"/>
                </a:cubicBezTo>
                <a:lnTo>
                  <a:pt x="2532" y="678"/>
                </a:lnTo>
                <a:lnTo>
                  <a:pt x="2529" y="723"/>
                </a:lnTo>
                <a:lnTo>
                  <a:pt x="0" y="24"/>
                </a:lnTo>
                <a:lnTo>
                  <a:pt x="6" y="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41" name="Group 1065"/>
          <p:cNvGrpSpPr>
            <a:grpSpLocks/>
          </p:cNvGrpSpPr>
          <p:nvPr/>
        </p:nvGrpSpPr>
        <p:grpSpPr bwMode="auto">
          <a:xfrm>
            <a:off x="7595236" y="1846400"/>
            <a:ext cx="292894" cy="127397"/>
            <a:chOff x="4650" y="1129"/>
            <a:chExt cx="246" cy="95"/>
          </a:xfrm>
        </p:grpSpPr>
        <p:sp>
          <p:nvSpPr>
            <p:cNvPr id="34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4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4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45" name="Group 1069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348" name="Freeform 107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49" name="Freeform 107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46" name="Line 1072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47" name="Line 1073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50" name="Group 1074"/>
          <p:cNvGrpSpPr>
            <a:grpSpLocks/>
          </p:cNvGrpSpPr>
          <p:nvPr/>
        </p:nvGrpSpPr>
        <p:grpSpPr bwMode="auto">
          <a:xfrm>
            <a:off x="7370208" y="2707223"/>
            <a:ext cx="292894" cy="127397"/>
            <a:chOff x="4650" y="1129"/>
            <a:chExt cx="246" cy="95"/>
          </a:xfrm>
        </p:grpSpPr>
        <p:sp>
          <p:nvSpPr>
            <p:cNvPr id="351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52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53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54" name="Group 1078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357" name="Freeform 107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58" name="Freeform 108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55" name="Line 1081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6" name="Line 1082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59" name="Group 1083"/>
          <p:cNvGrpSpPr>
            <a:grpSpLocks/>
          </p:cNvGrpSpPr>
          <p:nvPr/>
        </p:nvGrpSpPr>
        <p:grpSpPr bwMode="auto">
          <a:xfrm>
            <a:off x="6978491" y="2238116"/>
            <a:ext cx="389334" cy="96441"/>
            <a:chOff x="2199" y="955"/>
            <a:chExt cx="2547" cy="506"/>
          </a:xfrm>
        </p:grpSpPr>
        <p:sp>
          <p:nvSpPr>
            <p:cNvPr id="360" name="Freeform 1084"/>
            <p:cNvSpPr>
              <a:spLocks/>
            </p:cNvSpPr>
            <p:nvPr/>
          </p:nvSpPr>
          <p:spPr bwMode="auto">
            <a:xfrm>
              <a:off x="2199" y="1166"/>
              <a:ext cx="260" cy="281"/>
            </a:xfrm>
            <a:custGeom>
              <a:avLst/>
              <a:gdLst>
                <a:gd name="T0" fmla="*/ 260 w 260"/>
                <a:gd name="T1" fmla="*/ 0 h 281"/>
                <a:gd name="T2" fmla="*/ 42 w 260"/>
                <a:gd name="T3" fmla="*/ 112 h 281"/>
                <a:gd name="T4" fmla="*/ 35 w 260"/>
                <a:gd name="T5" fmla="*/ 211 h 281"/>
                <a:gd name="T6" fmla="*/ 253 w 260"/>
                <a:gd name="T7" fmla="*/ 281 h 2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" h="281">
                  <a:moveTo>
                    <a:pt x="260" y="0"/>
                  </a:moveTo>
                  <a:cubicBezTo>
                    <a:pt x="224" y="19"/>
                    <a:pt x="79" y="77"/>
                    <a:pt x="42" y="112"/>
                  </a:cubicBezTo>
                  <a:cubicBezTo>
                    <a:pt x="5" y="143"/>
                    <a:pt x="0" y="183"/>
                    <a:pt x="35" y="211"/>
                  </a:cubicBezTo>
                  <a:cubicBezTo>
                    <a:pt x="70" y="239"/>
                    <a:pt x="208" y="266"/>
                    <a:pt x="253" y="28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1" name="Freeform 1085"/>
            <p:cNvSpPr>
              <a:spLocks/>
            </p:cNvSpPr>
            <p:nvPr/>
          </p:nvSpPr>
          <p:spPr bwMode="auto">
            <a:xfrm>
              <a:off x="2482" y="1040"/>
              <a:ext cx="900" cy="421"/>
            </a:xfrm>
            <a:custGeom>
              <a:avLst/>
              <a:gdLst>
                <a:gd name="T0" fmla="*/ 531 w 900"/>
                <a:gd name="T1" fmla="*/ 0 h 421"/>
                <a:gd name="T2" fmla="*/ 279 w 900"/>
                <a:gd name="T3" fmla="*/ 77 h 421"/>
                <a:gd name="T4" fmla="*/ 68 w 900"/>
                <a:gd name="T5" fmla="*/ 182 h 421"/>
                <a:gd name="T6" fmla="*/ 33 w 900"/>
                <a:gd name="T7" fmla="*/ 323 h 421"/>
                <a:gd name="T8" fmla="*/ 328 w 900"/>
                <a:gd name="T9" fmla="*/ 400 h 421"/>
                <a:gd name="T10" fmla="*/ 812 w 900"/>
                <a:gd name="T11" fmla="*/ 421 h 421"/>
                <a:gd name="T12" fmla="*/ 855 w 900"/>
                <a:gd name="T13" fmla="*/ 40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0" h="421">
                  <a:moveTo>
                    <a:pt x="531" y="0"/>
                  </a:moveTo>
                  <a:cubicBezTo>
                    <a:pt x="489" y="13"/>
                    <a:pt x="356" y="47"/>
                    <a:pt x="279" y="77"/>
                  </a:cubicBezTo>
                  <a:cubicBezTo>
                    <a:pt x="202" y="107"/>
                    <a:pt x="109" y="141"/>
                    <a:pt x="68" y="182"/>
                  </a:cubicBezTo>
                  <a:cubicBezTo>
                    <a:pt x="31" y="213"/>
                    <a:pt x="0" y="292"/>
                    <a:pt x="33" y="323"/>
                  </a:cubicBezTo>
                  <a:cubicBezTo>
                    <a:pt x="76" y="359"/>
                    <a:pt x="198" y="384"/>
                    <a:pt x="328" y="400"/>
                  </a:cubicBezTo>
                  <a:cubicBezTo>
                    <a:pt x="458" y="416"/>
                    <a:pt x="724" y="421"/>
                    <a:pt x="812" y="421"/>
                  </a:cubicBezTo>
                  <a:cubicBezTo>
                    <a:pt x="900" y="421"/>
                    <a:pt x="846" y="404"/>
                    <a:pt x="855" y="40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2" name="Freeform 1086"/>
            <p:cNvSpPr>
              <a:spLocks/>
            </p:cNvSpPr>
            <p:nvPr/>
          </p:nvSpPr>
          <p:spPr bwMode="auto">
            <a:xfrm>
              <a:off x="2782" y="1068"/>
              <a:ext cx="428" cy="269"/>
            </a:xfrm>
            <a:custGeom>
              <a:avLst/>
              <a:gdLst>
                <a:gd name="T0" fmla="*/ 428 w 428"/>
                <a:gd name="T1" fmla="*/ 0 h 269"/>
                <a:gd name="T2" fmla="*/ 217 w 428"/>
                <a:gd name="T3" fmla="*/ 35 h 269"/>
                <a:gd name="T4" fmla="*/ 21 w 428"/>
                <a:gd name="T5" fmla="*/ 140 h 269"/>
                <a:gd name="T6" fmla="*/ 91 w 428"/>
                <a:gd name="T7" fmla="*/ 246 h 269"/>
                <a:gd name="T8" fmla="*/ 231 w 428"/>
                <a:gd name="T9" fmla="*/ 267 h 269"/>
                <a:gd name="T10" fmla="*/ 414 w 428"/>
                <a:gd name="T11" fmla="*/ 260 h 2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8" h="269">
                  <a:moveTo>
                    <a:pt x="428" y="0"/>
                  </a:moveTo>
                  <a:cubicBezTo>
                    <a:pt x="428" y="0"/>
                    <a:pt x="217" y="35"/>
                    <a:pt x="217" y="35"/>
                  </a:cubicBezTo>
                  <a:cubicBezTo>
                    <a:pt x="217" y="35"/>
                    <a:pt x="42" y="105"/>
                    <a:pt x="21" y="140"/>
                  </a:cubicBezTo>
                  <a:cubicBezTo>
                    <a:pt x="0" y="175"/>
                    <a:pt x="14" y="217"/>
                    <a:pt x="91" y="246"/>
                  </a:cubicBezTo>
                  <a:cubicBezTo>
                    <a:pt x="126" y="267"/>
                    <a:pt x="177" y="265"/>
                    <a:pt x="231" y="267"/>
                  </a:cubicBezTo>
                  <a:cubicBezTo>
                    <a:pt x="285" y="269"/>
                    <a:pt x="376" y="262"/>
                    <a:pt x="414" y="26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3" name="Freeform 1087"/>
            <p:cNvSpPr>
              <a:spLocks/>
            </p:cNvSpPr>
            <p:nvPr/>
          </p:nvSpPr>
          <p:spPr bwMode="auto">
            <a:xfrm>
              <a:off x="3554" y="1075"/>
              <a:ext cx="377" cy="239"/>
            </a:xfrm>
            <a:custGeom>
              <a:avLst/>
              <a:gdLst>
                <a:gd name="T0" fmla="*/ 42 w 377"/>
                <a:gd name="T1" fmla="*/ 239 h 239"/>
                <a:gd name="T2" fmla="*/ 335 w 377"/>
                <a:gd name="T3" fmla="*/ 146 h 239"/>
                <a:gd name="T4" fmla="*/ 342 w 377"/>
                <a:gd name="T5" fmla="*/ 47 h 239"/>
                <a:gd name="T6" fmla="*/ 0 w 377"/>
                <a:gd name="T7" fmla="*/ 0 h 2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7" h="239">
                  <a:moveTo>
                    <a:pt x="42" y="239"/>
                  </a:moveTo>
                  <a:cubicBezTo>
                    <a:pt x="89" y="224"/>
                    <a:pt x="285" y="178"/>
                    <a:pt x="335" y="146"/>
                  </a:cubicBezTo>
                  <a:cubicBezTo>
                    <a:pt x="372" y="115"/>
                    <a:pt x="377" y="75"/>
                    <a:pt x="342" y="47"/>
                  </a:cubicBezTo>
                  <a:cubicBezTo>
                    <a:pt x="286" y="23"/>
                    <a:pt x="71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4" name="Freeform 1088"/>
            <p:cNvSpPr>
              <a:spLocks/>
            </p:cNvSpPr>
            <p:nvPr/>
          </p:nvSpPr>
          <p:spPr bwMode="auto">
            <a:xfrm>
              <a:off x="3646" y="997"/>
              <a:ext cx="660" cy="336"/>
            </a:xfrm>
            <a:custGeom>
              <a:avLst/>
              <a:gdLst>
                <a:gd name="T0" fmla="*/ 398 w 646"/>
                <a:gd name="T1" fmla="*/ 663 h 300"/>
                <a:gd name="T2" fmla="*/ 567 w 646"/>
                <a:gd name="T3" fmla="*/ 561 h 300"/>
                <a:gd name="T4" fmla="*/ 705 w 646"/>
                <a:gd name="T5" fmla="*/ 422 h 300"/>
                <a:gd name="T6" fmla="*/ 728 w 646"/>
                <a:gd name="T7" fmla="*/ 236 h 300"/>
                <a:gd name="T8" fmla="*/ 533 w 646"/>
                <a:gd name="T9" fmla="*/ 133 h 300"/>
                <a:gd name="T10" fmla="*/ 0 w 646"/>
                <a:gd name="T11" fmla="*/ 0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6" h="300">
                  <a:moveTo>
                    <a:pt x="343" y="300"/>
                  </a:moveTo>
                  <a:cubicBezTo>
                    <a:pt x="367" y="292"/>
                    <a:pt x="443" y="272"/>
                    <a:pt x="487" y="254"/>
                  </a:cubicBezTo>
                  <a:cubicBezTo>
                    <a:pt x="531" y="236"/>
                    <a:pt x="584" y="216"/>
                    <a:pt x="607" y="191"/>
                  </a:cubicBezTo>
                  <a:cubicBezTo>
                    <a:pt x="628" y="173"/>
                    <a:pt x="646" y="125"/>
                    <a:pt x="627" y="107"/>
                  </a:cubicBezTo>
                  <a:cubicBezTo>
                    <a:pt x="603" y="85"/>
                    <a:pt x="563" y="79"/>
                    <a:pt x="459" y="61"/>
                  </a:cubicBezTo>
                  <a:cubicBezTo>
                    <a:pt x="355" y="43"/>
                    <a:pt x="76" y="10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5" name="Freeform 1089"/>
            <p:cNvSpPr>
              <a:spLocks/>
            </p:cNvSpPr>
            <p:nvPr/>
          </p:nvSpPr>
          <p:spPr bwMode="auto">
            <a:xfrm>
              <a:off x="4116" y="955"/>
              <a:ext cx="630" cy="397"/>
            </a:xfrm>
            <a:custGeom>
              <a:avLst/>
              <a:gdLst>
                <a:gd name="T0" fmla="*/ 320 w 630"/>
                <a:gd name="T1" fmla="*/ 397 h 397"/>
                <a:gd name="T2" fmla="*/ 468 w 630"/>
                <a:gd name="T3" fmla="*/ 345 h 397"/>
                <a:gd name="T4" fmla="*/ 590 w 630"/>
                <a:gd name="T5" fmla="*/ 275 h 397"/>
                <a:gd name="T6" fmla="*/ 611 w 630"/>
                <a:gd name="T7" fmla="*/ 181 h 397"/>
                <a:gd name="T8" fmla="*/ 439 w 630"/>
                <a:gd name="T9" fmla="*/ 129 h 397"/>
                <a:gd name="T10" fmla="*/ 0 w 630"/>
                <a:gd name="T11" fmla="*/ 0 h 3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0" h="397">
                  <a:moveTo>
                    <a:pt x="320" y="397"/>
                  </a:moveTo>
                  <a:cubicBezTo>
                    <a:pt x="345" y="388"/>
                    <a:pt x="423" y="366"/>
                    <a:pt x="468" y="345"/>
                  </a:cubicBezTo>
                  <a:cubicBezTo>
                    <a:pt x="513" y="325"/>
                    <a:pt x="567" y="303"/>
                    <a:pt x="590" y="275"/>
                  </a:cubicBezTo>
                  <a:cubicBezTo>
                    <a:pt x="612" y="255"/>
                    <a:pt x="630" y="201"/>
                    <a:pt x="611" y="181"/>
                  </a:cubicBezTo>
                  <a:cubicBezTo>
                    <a:pt x="586" y="156"/>
                    <a:pt x="541" y="159"/>
                    <a:pt x="439" y="129"/>
                  </a:cubicBezTo>
                  <a:cubicBezTo>
                    <a:pt x="337" y="99"/>
                    <a:pt x="91" y="27"/>
                    <a:pt x="0" y="0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66" name="Group 1090"/>
          <p:cNvGrpSpPr>
            <a:grpSpLocks/>
          </p:cNvGrpSpPr>
          <p:nvPr/>
        </p:nvGrpSpPr>
        <p:grpSpPr bwMode="auto">
          <a:xfrm>
            <a:off x="7517844" y="3615668"/>
            <a:ext cx="463154" cy="185738"/>
            <a:chOff x="2356" y="1300"/>
            <a:chExt cx="555" cy="194"/>
          </a:xfrm>
        </p:grpSpPr>
        <p:sp>
          <p:nvSpPr>
            <p:cNvPr id="367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68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69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70" name="Group 1094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373" name="Freeform 109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74" name="Freeform 109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71" name="Line 1097"/>
            <p:cNvSpPr>
              <a:spLocks noChangeShapeType="1"/>
            </p:cNvSpPr>
            <p:nvPr/>
          </p:nvSpPr>
          <p:spPr bwMode="auto">
            <a:xfrm>
              <a:off x="2357" y="1361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2" name="Line 1098"/>
            <p:cNvSpPr>
              <a:spLocks noChangeShapeType="1"/>
            </p:cNvSpPr>
            <p:nvPr/>
          </p:nvSpPr>
          <p:spPr bwMode="auto">
            <a:xfrm>
              <a:off x="2907" y="1363"/>
              <a:ext cx="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75" name="Group 1099"/>
          <p:cNvGrpSpPr>
            <a:grpSpLocks/>
          </p:cNvGrpSpPr>
          <p:nvPr/>
        </p:nvGrpSpPr>
        <p:grpSpPr bwMode="auto">
          <a:xfrm>
            <a:off x="8058388" y="3358493"/>
            <a:ext cx="463154" cy="185738"/>
            <a:chOff x="2356" y="1300"/>
            <a:chExt cx="555" cy="194"/>
          </a:xfrm>
        </p:grpSpPr>
        <p:sp>
          <p:nvSpPr>
            <p:cNvPr id="376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77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78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79" name="Group 1103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382" name="Freeform 110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83" name="Freeform 110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80" name="Line 1106"/>
            <p:cNvSpPr>
              <a:spLocks noChangeShapeType="1"/>
            </p:cNvSpPr>
            <p:nvPr/>
          </p:nvSpPr>
          <p:spPr bwMode="auto">
            <a:xfrm>
              <a:off x="2357" y="1361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1" name="Line 1107"/>
            <p:cNvSpPr>
              <a:spLocks noChangeShapeType="1"/>
            </p:cNvSpPr>
            <p:nvPr/>
          </p:nvSpPr>
          <p:spPr bwMode="auto">
            <a:xfrm>
              <a:off x="2907" y="1363"/>
              <a:ext cx="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384" name="Group 1108"/>
          <p:cNvGrpSpPr>
            <a:grpSpLocks/>
          </p:cNvGrpSpPr>
          <p:nvPr/>
        </p:nvGrpSpPr>
        <p:grpSpPr bwMode="auto">
          <a:xfrm>
            <a:off x="8520350" y="3584712"/>
            <a:ext cx="463154" cy="185738"/>
            <a:chOff x="2356" y="1300"/>
            <a:chExt cx="555" cy="194"/>
          </a:xfrm>
        </p:grpSpPr>
        <p:sp>
          <p:nvSpPr>
            <p:cNvPr id="385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86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387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388" name="Group 1112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391" name="Freeform 111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92" name="Freeform 111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89" name="Line 1115"/>
            <p:cNvSpPr>
              <a:spLocks noChangeShapeType="1"/>
            </p:cNvSpPr>
            <p:nvPr/>
          </p:nvSpPr>
          <p:spPr bwMode="auto">
            <a:xfrm>
              <a:off x="2357" y="1361"/>
              <a:ext cx="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0" name="Line 1116"/>
            <p:cNvSpPr>
              <a:spLocks noChangeShapeType="1"/>
            </p:cNvSpPr>
            <p:nvPr/>
          </p:nvSpPr>
          <p:spPr bwMode="auto">
            <a:xfrm>
              <a:off x="2907" y="1363"/>
              <a:ext cx="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393" name="Freeform 1118"/>
          <p:cNvSpPr>
            <a:spLocks/>
          </p:cNvSpPr>
          <p:nvPr/>
        </p:nvSpPr>
        <p:spPr bwMode="auto">
          <a:xfrm>
            <a:off x="8084581" y="2621496"/>
            <a:ext cx="985838" cy="506016"/>
          </a:xfrm>
          <a:custGeom>
            <a:avLst/>
            <a:gdLst>
              <a:gd name="T0" fmla="*/ 2147483646 w 828"/>
              <a:gd name="T1" fmla="*/ 2147483646 h 425"/>
              <a:gd name="T2" fmla="*/ 2147483646 w 828"/>
              <a:gd name="T3" fmla="*/ 2147483646 h 425"/>
              <a:gd name="T4" fmla="*/ 2147483646 w 828"/>
              <a:gd name="T5" fmla="*/ 2147483646 h 425"/>
              <a:gd name="T6" fmla="*/ 2147483646 w 828"/>
              <a:gd name="T7" fmla="*/ 2147483646 h 425"/>
              <a:gd name="T8" fmla="*/ 2147483646 w 828"/>
              <a:gd name="T9" fmla="*/ 2147483646 h 425"/>
              <a:gd name="T10" fmla="*/ 2147483646 w 828"/>
              <a:gd name="T11" fmla="*/ 2147483646 h 425"/>
              <a:gd name="T12" fmla="*/ 2147483646 w 828"/>
              <a:gd name="T13" fmla="*/ 2147483646 h 425"/>
              <a:gd name="T14" fmla="*/ 2147483646 w 828"/>
              <a:gd name="T15" fmla="*/ 2147483646 h 425"/>
              <a:gd name="T16" fmla="*/ 2147483646 w 828"/>
              <a:gd name="T17" fmla="*/ 2147483646 h 425"/>
              <a:gd name="T18" fmla="*/ 2147483646 w 828"/>
              <a:gd name="T19" fmla="*/ 2147483646 h 425"/>
              <a:gd name="T20" fmla="*/ 2147483646 w 828"/>
              <a:gd name="T21" fmla="*/ 2147483646 h 425"/>
              <a:gd name="T22" fmla="*/ 2147483646 w 828"/>
              <a:gd name="T23" fmla="*/ 2147483646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4" name="Freeform 1119"/>
          <p:cNvSpPr>
            <a:spLocks/>
          </p:cNvSpPr>
          <p:nvPr/>
        </p:nvSpPr>
        <p:spPr bwMode="auto">
          <a:xfrm>
            <a:off x="8098871" y="1477308"/>
            <a:ext cx="1297781" cy="844153"/>
          </a:xfrm>
          <a:custGeom>
            <a:avLst/>
            <a:gdLst>
              <a:gd name="T0" fmla="*/ 2147483646 w 765"/>
              <a:gd name="T1" fmla="*/ 2147483646 h 459"/>
              <a:gd name="T2" fmla="*/ 2147483646 w 765"/>
              <a:gd name="T3" fmla="*/ 2147483646 h 459"/>
              <a:gd name="T4" fmla="*/ 2147483646 w 765"/>
              <a:gd name="T5" fmla="*/ 2147483646 h 459"/>
              <a:gd name="T6" fmla="*/ 2147483646 w 765"/>
              <a:gd name="T7" fmla="*/ 2147483646 h 459"/>
              <a:gd name="T8" fmla="*/ 2147483646 w 765"/>
              <a:gd name="T9" fmla="*/ 2147483646 h 459"/>
              <a:gd name="T10" fmla="*/ 2147483646 w 765"/>
              <a:gd name="T11" fmla="*/ 2147483646 h 459"/>
              <a:gd name="T12" fmla="*/ 2147483646 w 765"/>
              <a:gd name="T13" fmla="*/ 2147483646 h 459"/>
              <a:gd name="T14" fmla="*/ 2147483646 w 765"/>
              <a:gd name="T15" fmla="*/ 2147483646 h 459"/>
              <a:gd name="T16" fmla="*/ 2147483646 w 765"/>
              <a:gd name="T17" fmla="*/ 2147483646 h 459"/>
              <a:gd name="T18" fmla="*/ 2147483646 w 765"/>
              <a:gd name="T19" fmla="*/ 2147483646 h 459"/>
              <a:gd name="T20" fmla="*/ 2147483646 w 765"/>
              <a:gd name="T21" fmla="*/ 2147483646 h 459"/>
              <a:gd name="T22" fmla="*/ 2147483646 w 765"/>
              <a:gd name="T23" fmla="*/ 2147483646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5" name="Line 1120"/>
          <p:cNvSpPr>
            <a:spLocks noChangeShapeType="1"/>
          </p:cNvSpPr>
          <p:nvPr/>
        </p:nvSpPr>
        <p:spPr bwMode="auto">
          <a:xfrm>
            <a:off x="8378666" y="2835808"/>
            <a:ext cx="122634" cy="904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6" name="Line 1121"/>
          <p:cNvSpPr>
            <a:spLocks noChangeShapeType="1"/>
          </p:cNvSpPr>
          <p:nvPr/>
        </p:nvSpPr>
        <p:spPr bwMode="auto">
          <a:xfrm>
            <a:off x="8451294" y="2776277"/>
            <a:ext cx="209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7" name="Line 1122"/>
          <p:cNvSpPr>
            <a:spLocks noChangeShapeType="1"/>
          </p:cNvSpPr>
          <p:nvPr/>
        </p:nvSpPr>
        <p:spPr bwMode="auto">
          <a:xfrm flipV="1">
            <a:off x="8628700" y="2840573"/>
            <a:ext cx="101203" cy="7858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8" name="Line 1123"/>
          <p:cNvSpPr>
            <a:spLocks noChangeShapeType="1"/>
          </p:cNvSpPr>
          <p:nvPr/>
        </p:nvSpPr>
        <p:spPr bwMode="auto">
          <a:xfrm flipV="1">
            <a:off x="8514400" y="1845211"/>
            <a:ext cx="92869" cy="6548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9" name="Line 1124"/>
          <p:cNvSpPr>
            <a:spLocks noChangeShapeType="1"/>
          </p:cNvSpPr>
          <p:nvPr/>
        </p:nvSpPr>
        <p:spPr bwMode="auto">
          <a:xfrm flipV="1">
            <a:off x="8514399" y="1897597"/>
            <a:ext cx="197644" cy="2166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0" name="Line 1125"/>
          <p:cNvSpPr>
            <a:spLocks noChangeShapeType="1"/>
          </p:cNvSpPr>
          <p:nvPr/>
        </p:nvSpPr>
        <p:spPr bwMode="auto">
          <a:xfrm>
            <a:off x="8788241" y="1896406"/>
            <a:ext cx="0" cy="1476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1" name="Line 1126"/>
          <p:cNvSpPr>
            <a:spLocks noChangeShapeType="1"/>
          </p:cNvSpPr>
          <p:nvPr/>
        </p:nvSpPr>
        <p:spPr bwMode="auto">
          <a:xfrm>
            <a:off x="8523923" y="2126196"/>
            <a:ext cx="141684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2" name="Line 1127"/>
          <p:cNvSpPr>
            <a:spLocks noChangeShapeType="1"/>
          </p:cNvSpPr>
          <p:nvPr/>
        </p:nvSpPr>
        <p:spPr bwMode="auto">
          <a:xfrm>
            <a:off x="8944213" y="2119052"/>
            <a:ext cx="1333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3" name="Line 1128"/>
          <p:cNvSpPr>
            <a:spLocks noChangeShapeType="1"/>
          </p:cNvSpPr>
          <p:nvPr/>
        </p:nvSpPr>
        <p:spPr bwMode="auto">
          <a:xfrm flipH="1">
            <a:off x="8303659" y="2176202"/>
            <a:ext cx="73819" cy="5286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04" name="Line 1129"/>
          <p:cNvSpPr>
            <a:spLocks noChangeShapeType="1"/>
          </p:cNvSpPr>
          <p:nvPr/>
        </p:nvSpPr>
        <p:spPr bwMode="auto">
          <a:xfrm flipH="1">
            <a:off x="8747761" y="2176204"/>
            <a:ext cx="83344" cy="5453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405" name="Group 1130"/>
          <p:cNvGrpSpPr>
            <a:grpSpLocks/>
          </p:cNvGrpSpPr>
          <p:nvPr/>
        </p:nvGrpSpPr>
        <p:grpSpPr bwMode="auto">
          <a:xfrm>
            <a:off x="8598933" y="1772582"/>
            <a:ext cx="292894" cy="127397"/>
            <a:chOff x="4650" y="1129"/>
            <a:chExt cx="246" cy="95"/>
          </a:xfrm>
        </p:grpSpPr>
        <p:sp>
          <p:nvSpPr>
            <p:cNvPr id="40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0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0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09" name="Group 1134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12" name="Freeform 113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3" name="Freeform 113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10" name="Line 1137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1" name="Line 1138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14" name="Group 1139"/>
          <p:cNvGrpSpPr>
            <a:grpSpLocks/>
          </p:cNvGrpSpPr>
          <p:nvPr/>
        </p:nvGrpSpPr>
        <p:grpSpPr bwMode="auto">
          <a:xfrm>
            <a:off x="8653701" y="2044044"/>
            <a:ext cx="292894" cy="132159"/>
            <a:chOff x="4650" y="1129"/>
            <a:chExt cx="246" cy="95"/>
          </a:xfrm>
        </p:grpSpPr>
        <p:sp>
          <p:nvSpPr>
            <p:cNvPr id="415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16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17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18" name="Group 1143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21" name="Freeform 114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22" name="Freeform 114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19" name="Line 1146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0" name="Line 1147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23" name="Group 1148"/>
          <p:cNvGrpSpPr>
            <a:grpSpLocks/>
          </p:cNvGrpSpPr>
          <p:nvPr/>
        </p:nvGrpSpPr>
        <p:grpSpPr bwMode="auto">
          <a:xfrm>
            <a:off x="8234601" y="1846400"/>
            <a:ext cx="292894" cy="127397"/>
            <a:chOff x="4650" y="1129"/>
            <a:chExt cx="246" cy="95"/>
          </a:xfrm>
        </p:grpSpPr>
        <p:sp>
          <p:nvSpPr>
            <p:cNvPr id="42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2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2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27" name="Group 115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30" name="Freeform 115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1" name="Freeform 115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28" name="Line 115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29" name="Line 115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32" name="Group 1157"/>
          <p:cNvGrpSpPr>
            <a:grpSpLocks/>
          </p:cNvGrpSpPr>
          <p:nvPr/>
        </p:nvGrpSpPr>
        <p:grpSpPr bwMode="auto">
          <a:xfrm>
            <a:off x="8242936" y="2044044"/>
            <a:ext cx="292894" cy="127397"/>
            <a:chOff x="4650" y="1129"/>
            <a:chExt cx="246" cy="95"/>
          </a:xfrm>
        </p:grpSpPr>
        <p:sp>
          <p:nvSpPr>
            <p:cNvPr id="433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34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35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36" name="Group 116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39" name="Freeform 116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" name="Freeform 116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37" name="Line 116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8" name="Line 116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41" name="Line 1166"/>
          <p:cNvSpPr>
            <a:spLocks noChangeShapeType="1"/>
          </p:cNvSpPr>
          <p:nvPr/>
        </p:nvSpPr>
        <p:spPr bwMode="auto">
          <a:xfrm>
            <a:off x="9100185" y="2117862"/>
            <a:ext cx="13335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442" name="Group 1167"/>
          <p:cNvGrpSpPr>
            <a:grpSpLocks/>
          </p:cNvGrpSpPr>
          <p:nvPr/>
        </p:nvGrpSpPr>
        <p:grpSpPr bwMode="auto">
          <a:xfrm>
            <a:off x="8382240" y="2909627"/>
            <a:ext cx="364331" cy="152400"/>
            <a:chOff x="4650" y="1129"/>
            <a:chExt cx="246" cy="95"/>
          </a:xfrm>
        </p:grpSpPr>
        <p:sp>
          <p:nvSpPr>
            <p:cNvPr id="443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44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45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46" name="Group 117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9" name="Freeform 117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0" name="Freeform 117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47" name="Line 117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48" name="Line 117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51" name="Group 1176"/>
          <p:cNvGrpSpPr>
            <a:grpSpLocks/>
          </p:cNvGrpSpPr>
          <p:nvPr/>
        </p:nvGrpSpPr>
        <p:grpSpPr bwMode="auto">
          <a:xfrm>
            <a:off x="8142925" y="2698887"/>
            <a:ext cx="364331" cy="152400"/>
            <a:chOff x="4650" y="1129"/>
            <a:chExt cx="246" cy="95"/>
          </a:xfrm>
        </p:grpSpPr>
        <p:sp>
          <p:nvSpPr>
            <p:cNvPr id="45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5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5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55" name="Group 1180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58" name="Freeform 118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" name="Freeform 118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56" name="Line 1183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7" name="Line 1184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60" name="Group 1185"/>
          <p:cNvGrpSpPr>
            <a:grpSpLocks/>
          </p:cNvGrpSpPr>
          <p:nvPr/>
        </p:nvGrpSpPr>
        <p:grpSpPr bwMode="auto">
          <a:xfrm>
            <a:off x="8639415" y="2708412"/>
            <a:ext cx="364331" cy="152400"/>
            <a:chOff x="4650" y="1129"/>
            <a:chExt cx="246" cy="95"/>
          </a:xfrm>
        </p:grpSpPr>
        <p:sp>
          <p:nvSpPr>
            <p:cNvPr id="461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62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sp>
          <p:nvSpPr>
            <p:cNvPr id="463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charset="0"/>
              </a:endParaRPr>
            </a:p>
          </p:txBody>
        </p:sp>
        <p:grpSp>
          <p:nvGrpSpPr>
            <p:cNvPr id="464" name="Group 1189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67" name="Freeform 119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8" name="Freeform 119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465" name="Line 1192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66" name="Line 1193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69" name="Text Box 580"/>
          <p:cNvSpPr txBox="1">
            <a:spLocks noChangeArrowheads="1"/>
          </p:cNvSpPr>
          <p:nvPr/>
        </p:nvSpPr>
        <p:spPr bwMode="auto">
          <a:xfrm>
            <a:off x="8502494" y="1529695"/>
            <a:ext cx="883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charset="0"/>
              </a:rPr>
              <a:t>global ISP</a:t>
            </a:r>
          </a:p>
        </p:txBody>
      </p:sp>
      <p:sp>
        <p:nvSpPr>
          <p:cNvPr id="470" name="Line 1196"/>
          <p:cNvSpPr>
            <a:spLocks noChangeShapeType="1"/>
          </p:cNvSpPr>
          <p:nvPr/>
        </p:nvSpPr>
        <p:spPr bwMode="auto">
          <a:xfrm flipH="1">
            <a:off x="8333424" y="3053694"/>
            <a:ext cx="167878" cy="31194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471" name="Line 1197"/>
          <p:cNvSpPr>
            <a:spLocks noChangeShapeType="1"/>
          </p:cNvSpPr>
          <p:nvPr/>
        </p:nvSpPr>
        <p:spPr bwMode="auto">
          <a:xfrm>
            <a:off x="7884556" y="1904740"/>
            <a:ext cx="3571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1785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68" name="Freeform 92"/>
          <p:cNvSpPr>
            <a:spLocks/>
          </p:cNvSpPr>
          <p:nvPr/>
        </p:nvSpPr>
        <p:spPr bwMode="auto">
          <a:xfrm>
            <a:off x="7199195" y="3003609"/>
            <a:ext cx="1731169" cy="2271713"/>
          </a:xfrm>
          <a:custGeom>
            <a:avLst/>
            <a:gdLst>
              <a:gd name="T0" fmla="*/ 0 w 1454"/>
              <a:gd name="T1" fmla="*/ 2743200 h 1908"/>
              <a:gd name="T2" fmla="*/ 31750 w 1454"/>
              <a:gd name="T3" fmla="*/ 2668588 h 1908"/>
              <a:gd name="T4" fmla="*/ 446088 w 1454"/>
              <a:gd name="T5" fmla="*/ 0 h 1908"/>
              <a:gd name="T6" fmla="*/ 1978025 w 1454"/>
              <a:gd name="T7" fmla="*/ 477838 h 1908"/>
              <a:gd name="T8" fmla="*/ 2308225 w 1454"/>
              <a:gd name="T9" fmla="*/ 2370138 h 1908"/>
              <a:gd name="T10" fmla="*/ 393700 w 1454"/>
              <a:gd name="T11" fmla="*/ 3028950 h 1908"/>
              <a:gd name="T12" fmla="*/ 0 w 1454"/>
              <a:gd name="T13" fmla="*/ 2743200 h 19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54" h="1908">
                <a:moveTo>
                  <a:pt x="0" y="1728"/>
                </a:moveTo>
                <a:cubicBezTo>
                  <a:pt x="15" y="1684"/>
                  <a:pt x="4" y="1697"/>
                  <a:pt x="20" y="1681"/>
                </a:cubicBezTo>
                <a:lnTo>
                  <a:pt x="281" y="0"/>
                </a:lnTo>
                <a:lnTo>
                  <a:pt x="1246" y="301"/>
                </a:lnTo>
                <a:lnTo>
                  <a:pt x="1454" y="1493"/>
                </a:lnTo>
                <a:lnTo>
                  <a:pt x="248" y="1908"/>
                </a:lnTo>
                <a:lnTo>
                  <a:pt x="0" y="1728"/>
                </a:lnTo>
                <a:close/>
              </a:path>
            </a:pathLst>
          </a:custGeom>
          <a:gradFill rotWithShape="1">
            <a:gsLst>
              <a:gs pos="0">
                <a:srgbClr val="000099"/>
              </a:gs>
              <a:gs pos="50000">
                <a:schemeClr val="bg1"/>
              </a:gs>
              <a:gs pos="100000">
                <a:srgbClr val="00009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/>
          <a:lstStyle/>
          <a:p>
            <a:pPr>
              <a:defRPr/>
            </a:pPr>
            <a:endParaRPr lang="en-US" sz="1350">
              <a:ea typeface="ＭＳ Ｐゴシック" charset="0"/>
            </a:endParaRPr>
          </a:p>
        </p:txBody>
      </p:sp>
      <p:pic>
        <p:nvPicPr>
          <p:cNvPr id="35842" name="Picture 8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61" y="834559"/>
            <a:ext cx="5826919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670" y="244008"/>
            <a:ext cx="6875009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dirty="0"/>
              <a:t>Where is the link layer (MAC) implemented?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1060" y="1883230"/>
            <a:ext cx="4298152" cy="4506684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ea typeface="ＭＳ Ｐゴシック" charset="-128"/>
              </a:rPr>
              <a:t>in each and every host</a:t>
            </a:r>
          </a:p>
          <a:p>
            <a:r>
              <a:rPr lang="en-US" altLang="en-US" sz="1800" dirty="0">
                <a:ea typeface="ＭＳ Ｐゴシック" charset="-128"/>
              </a:rPr>
              <a:t>link layer implemented in </a:t>
            </a:r>
            <a:r>
              <a:rPr lang="ja-JP" altLang="en-US" sz="1800" dirty="0">
                <a:ea typeface="ＭＳ Ｐゴシック" charset="-128"/>
              </a:rPr>
              <a:t>“</a:t>
            </a:r>
            <a:r>
              <a:rPr lang="en-US" altLang="ja-JP" sz="1800" dirty="0">
                <a:ea typeface="ＭＳ Ｐゴシック" charset="-128"/>
              </a:rPr>
              <a:t>adaptor</a:t>
            </a:r>
            <a:r>
              <a:rPr lang="ja-JP" altLang="en-US" sz="1800" dirty="0">
                <a:ea typeface="ＭＳ Ｐゴシック" charset="-128"/>
              </a:rPr>
              <a:t>”</a:t>
            </a:r>
            <a:r>
              <a:rPr lang="en-US" altLang="ja-JP" sz="1800" dirty="0">
                <a:ea typeface="ＭＳ Ｐゴシック" charset="-128"/>
              </a:rPr>
              <a:t> (aka </a:t>
            </a:r>
            <a:r>
              <a:rPr lang="en-US" altLang="ja-JP" sz="1800" i="1" dirty="0">
                <a:solidFill>
                  <a:srgbClr val="CC0000"/>
                </a:solidFill>
                <a:ea typeface="ＭＳ Ｐゴシック" charset="-128"/>
              </a:rPr>
              <a:t>network interface card</a:t>
            </a:r>
            <a:r>
              <a:rPr lang="en-US" altLang="ja-JP" sz="1800" dirty="0">
                <a:ea typeface="ＭＳ Ｐゴシック" charset="-128"/>
              </a:rPr>
              <a:t> NIC) or on a chip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Ethernet card, 802.11 card; Ethernet chipset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implements link, physical layer</a:t>
            </a:r>
          </a:p>
          <a:p>
            <a:r>
              <a:rPr lang="en-US" altLang="en-US" sz="1800" dirty="0">
                <a:ea typeface="ＭＳ Ｐゴシック" charset="-128"/>
              </a:rPr>
              <a:t>attaches into host</a:t>
            </a:r>
            <a:r>
              <a:rPr lang="ja-JP" altLang="en-US" sz="1800" dirty="0">
                <a:ea typeface="ＭＳ Ｐゴシック" charset="-128"/>
              </a:rPr>
              <a:t>’</a:t>
            </a:r>
            <a:r>
              <a:rPr lang="en-US" altLang="ja-JP" sz="1800" dirty="0">
                <a:ea typeface="ＭＳ Ｐゴシック" charset="-128"/>
              </a:rPr>
              <a:t>s system buses</a:t>
            </a:r>
          </a:p>
          <a:p>
            <a:r>
              <a:rPr lang="en-US" altLang="en-US" sz="1800" dirty="0">
                <a:ea typeface="ＭＳ Ｐゴシック" charset="-128"/>
              </a:rPr>
              <a:t>combination of hardware, software, firmware</a:t>
            </a: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sp>
        <p:nvSpPr>
          <p:cNvPr id="35845" name="Rectangle 42"/>
          <p:cNvSpPr>
            <a:spLocks noChangeArrowheads="1"/>
          </p:cNvSpPr>
          <p:nvPr/>
        </p:nvSpPr>
        <p:spPr bwMode="auto">
          <a:xfrm>
            <a:off x="7554002" y="3002420"/>
            <a:ext cx="1377553" cy="180141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5846" name="Rectangle 44"/>
          <p:cNvSpPr>
            <a:spLocks noChangeArrowheads="1"/>
          </p:cNvSpPr>
          <p:nvPr/>
        </p:nvSpPr>
        <p:spPr bwMode="auto">
          <a:xfrm>
            <a:off x="7890947" y="4456173"/>
            <a:ext cx="500063" cy="2119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35847" name="Rectangle 45"/>
          <p:cNvSpPr>
            <a:spLocks noChangeArrowheads="1"/>
          </p:cNvSpPr>
          <p:nvPr/>
        </p:nvSpPr>
        <p:spPr bwMode="auto">
          <a:xfrm>
            <a:off x="7890948" y="4015641"/>
            <a:ext cx="492919" cy="3893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900"/>
              <a:t>controller</a:t>
            </a:r>
          </a:p>
        </p:txBody>
      </p:sp>
      <p:sp>
        <p:nvSpPr>
          <p:cNvPr id="35848" name="Text Box 46"/>
          <p:cNvSpPr txBox="1">
            <a:spLocks noChangeArrowheads="1"/>
          </p:cNvSpPr>
          <p:nvPr/>
        </p:nvSpPr>
        <p:spPr bwMode="auto">
          <a:xfrm>
            <a:off x="7736579" y="4472459"/>
            <a:ext cx="832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>
                <a:latin typeface="Arial" charset="0"/>
              </a:rPr>
              <a:t>physical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dirty="0">
                <a:latin typeface="Arial" charset="0"/>
              </a:rPr>
              <a:t>transmission</a:t>
            </a:r>
          </a:p>
        </p:txBody>
      </p:sp>
      <p:sp>
        <p:nvSpPr>
          <p:cNvPr id="35849" name="Freeform 47"/>
          <p:cNvSpPr>
            <a:spLocks/>
          </p:cNvSpPr>
          <p:nvPr/>
        </p:nvSpPr>
        <p:spPr bwMode="auto">
          <a:xfrm>
            <a:off x="7930239" y="3654883"/>
            <a:ext cx="150019" cy="345281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6 h 478"/>
              <a:gd name="T4" fmla="*/ 2147483646 w 361"/>
              <a:gd name="T5" fmla="*/ 2147483646 h 478"/>
              <a:gd name="T6" fmla="*/ 2147483646 w 361"/>
              <a:gd name="T7" fmla="*/ 2147483646 h 4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0" name="Line 48"/>
          <p:cNvSpPr>
            <a:spLocks noChangeShapeType="1"/>
          </p:cNvSpPr>
          <p:nvPr/>
        </p:nvSpPr>
        <p:spPr bwMode="auto">
          <a:xfrm>
            <a:off x="7829035" y="3784658"/>
            <a:ext cx="1019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1" name="Line 49"/>
          <p:cNvSpPr>
            <a:spLocks noChangeShapeType="1"/>
          </p:cNvSpPr>
          <p:nvPr/>
        </p:nvSpPr>
        <p:spPr bwMode="auto">
          <a:xfrm flipV="1">
            <a:off x="8125500" y="3790613"/>
            <a:ext cx="0" cy="2250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2" name="Rectangle 50"/>
          <p:cNvSpPr>
            <a:spLocks noChangeArrowheads="1"/>
          </p:cNvSpPr>
          <p:nvPr/>
        </p:nvSpPr>
        <p:spPr bwMode="auto">
          <a:xfrm>
            <a:off x="7745692" y="3266737"/>
            <a:ext cx="492919" cy="38933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900"/>
              <a:t>cpu</a:t>
            </a:r>
          </a:p>
        </p:txBody>
      </p:sp>
      <p:sp>
        <p:nvSpPr>
          <p:cNvPr id="35853" name="Rectangle 51"/>
          <p:cNvSpPr>
            <a:spLocks noChangeArrowheads="1"/>
          </p:cNvSpPr>
          <p:nvPr/>
        </p:nvSpPr>
        <p:spPr bwMode="auto">
          <a:xfrm>
            <a:off x="8360054" y="3267929"/>
            <a:ext cx="492919" cy="3893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900"/>
              <a:t>memory</a:t>
            </a:r>
          </a:p>
        </p:txBody>
      </p:sp>
      <p:sp>
        <p:nvSpPr>
          <p:cNvPr id="35854" name="Line 52"/>
          <p:cNvSpPr>
            <a:spLocks noChangeShapeType="1"/>
          </p:cNvSpPr>
          <p:nvPr/>
        </p:nvSpPr>
        <p:spPr bwMode="auto">
          <a:xfrm flipH="1" flipV="1">
            <a:off x="7973101" y="3657262"/>
            <a:ext cx="1190" cy="1273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5" name="Line 53"/>
          <p:cNvSpPr>
            <a:spLocks noChangeShapeType="1"/>
          </p:cNvSpPr>
          <p:nvPr/>
        </p:nvSpPr>
        <p:spPr bwMode="auto">
          <a:xfrm flipH="1" flipV="1">
            <a:off x="8627945" y="3658452"/>
            <a:ext cx="119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6" name="Text Box 54"/>
          <p:cNvSpPr txBox="1">
            <a:spLocks noChangeArrowheads="1"/>
          </p:cNvSpPr>
          <p:nvPr/>
        </p:nvSpPr>
        <p:spPr bwMode="auto">
          <a:xfrm>
            <a:off x="8963702" y="3881101"/>
            <a:ext cx="7104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host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bus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(e.g., PCI)</a:t>
            </a:r>
          </a:p>
        </p:txBody>
      </p:sp>
      <p:sp>
        <p:nvSpPr>
          <p:cNvPr id="35857" name="Line 55"/>
          <p:cNvSpPr>
            <a:spLocks noChangeShapeType="1"/>
          </p:cNvSpPr>
          <p:nvPr/>
        </p:nvSpPr>
        <p:spPr bwMode="auto">
          <a:xfrm flipH="1">
            <a:off x="8125501" y="4246622"/>
            <a:ext cx="9525" cy="254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8" name="Line 56"/>
          <p:cNvSpPr>
            <a:spLocks noChangeShapeType="1"/>
          </p:cNvSpPr>
          <p:nvPr/>
        </p:nvSpPr>
        <p:spPr bwMode="auto">
          <a:xfrm>
            <a:off x="8124309" y="4646673"/>
            <a:ext cx="0" cy="2750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59" name="Line 57"/>
          <p:cNvSpPr>
            <a:spLocks noChangeShapeType="1"/>
          </p:cNvSpPr>
          <p:nvPr/>
        </p:nvSpPr>
        <p:spPr bwMode="auto">
          <a:xfrm flipH="1" flipV="1">
            <a:off x="8722003" y="3788233"/>
            <a:ext cx="286941" cy="201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60" name="Text Box 58"/>
          <p:cNvSpPr txBox="1">
            <a:spLocks noChangeArrowheads="1"/>
          </p:cNvSpPr>
          <p:nvPr/>
        </p:nvSpPr>
        <p:spPr bwMode="auto">
          <a:xfrm>
            <a:off x="8429111" y="5058627"/>
            <a:ext cx="1011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network adapter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 i="1">
                <a:latin typeface="Arial" charset="0"/>
              </a:rPr>
              <a:t>card</a:t>
            </a:r>
          </a:p>
        </p:txBody>
      </p:sp>
      <p:sp>
        <p:nvSpPr>
          <p:cNvPr id="35861" name="Line 59"/>
          <p:cNvSpPr>
            <a:spLocks noChangeShapeType="1"/>
          </p:cNvSpPr>
          <p:nvPr/>
        </p:nvSpPr>
        <p:spPr bwMode="auto">
          <a:xfrm flipH="1" flipV="1">
            <a:off x="8585082" y="4551421"/>
            <a:ext cx="203597" cy="5631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5862" name="Rectangle 43"/>
          <p:cNvSpPr>
            <a:spLocks noChangeArrowheads="1"/>
          </p:cNvSpPr>
          <p:nvPr/>
        </p:nvSpPr>
        <p:spPr bwMode="auto">
          <a:xfrm>
            <a:off x="7720687" y="3932296"/>
            <a:ext cx="841772" cy="84891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306260" name="Group 84"/>
          <p:cNvGrpSpPr>
            <a:grpSpLocks/>
          </p:cNvGrpSpPr>
          <p:nvPr/>
        </p:nvGrpSpPr>
        <p:grpSpPr bwMode="auto">
          <a:xfrm>
            <a:off x="6749138" y="3098858"/>
            <a:ext cx="1126331" cy="1549004"/>
            <a:chOff x="2669" y="1728"/>
            <a:chExt cx="946" cy="1301"/>
          </a:xfrm>
        </p:grpSpPr>
        <p:sp>
          <p:nvSpPr>
            <p:cNvPr id="35869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0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1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72" name="Text Box 65"/>
            <p:cNvSpPr txBox="1">
              <a:spLocks noChangeArrowheads="1"/>
            </p:cNvSpPr>
            <p:nvPr/>
          </p:nvSpPr>
          <p:spPr bwMode="auto">
            <a:xfrm>
              <a:off x="2669" y="1728"/>
              <a:ext cx="618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application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transport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network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link</a:t>
              </a:r>
            </a:p>
          </p:txBody>
        </p:sp>
        <p:sp>
          <p:nvSpPr>
            <p:cNvPr id="35873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4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5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6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7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78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79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0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81" name="Text Box 74"/>
            <p:cNvSpPr txBox="1">
              <a:spLocks noChangeArrowheads="1"/>
            </p:cNvSpPr>
            <p:nvPr/>
          </p:nvSpPr>
          <p:spPr bwMode="auto">
            <a:xfrm>
              <a:off x="2724" y="2345"/>
              <a:ext cx="505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>
                <a:latin typeface="Arial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>
                <a:latin typeface="Arial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900">
                <a:latin typeface="Arial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link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900">
                  <a:latin typeface="Arial" charset="0"/>
                </a:rPr>
                <a:t>physical</a:t>
              </a:r>
            </a:p>
          </p:txBody>
        </p:sp>
        <p:sp>
          <p:nvSpPr>
            <p:cNvPr id="35882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3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4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5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6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87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8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889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  <p:sp>
          <p:nvSpPr>
            <p:cNvPr id="35890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350"/>
            </a:p>
          </p:txBody>
        </p:sp>
      </p:grpSp>
      <p:pic>
        <p:nvPicPr>
          <p:cNvPr id="35864" name="Pictur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72" y="1883230"/>
            <a:ext cx="1013222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246" y="2029679"/>
            <a:ext cx="857250" cy="87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66" name="Group 89"/>
          <p:cNvGrpSpPr>
            <a:grpSpLocks/>
          </p:cNvGrpSpPr>
          <p:nvPr/>
        </p:nvGrpSpPr>
        <p:grpSpPr bwMode="auto">
          <a:xfrm>
            <a:off x="6753900" y="4980048"/>
            <a:ext cx="832247" cy="821531"/>
            <a:chOff x="-44" y="1473"/>
            <a:chExt cx="981" cy="1105"/>
          </a:xfrm>
        </p:grpSpPr>
        <p:pic>
          <p:nvPicPr>
            <p:cNvPr id="35867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8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326 w 356"/>
                <a:gd name="T3" fmla="*/ 131 h 368"/>
                <a:gd name="T4" fmla="*/ 2759 w 356"/>
                <a:gd name="T5" fmla="*/ 2736 h 368"/>
                <a:gd name="T6" fmla="*/ 608 w 356"/>
                <a:gd name="T7" fmla="*/ 3422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637C82-93AC-5943-AAE2-134069B59720}"/>
                  </a:ext>
                </a:extLst>
              </p14:cNvPr>
              <p14:cNvContentPartPr/>
              <p14:nvPr/>
            </p14:nvContentPartPr>
            <p14:xfrm>
              <a:off x="2309040" y="2779200"/>
              <a:ext cx="4474440" cy="1735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637C82-93AC-5943-AAE2-134069B597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99680" y="2769840"/>
                <a:ext cx="4493160" cy="175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573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68C24B-D176-0F44-92E2-DC02D9330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in Cellular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C818AD-E2F5-7442-8AE2-D0C63CAF6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9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372">
            <a:extLst>
              <a:ext uri="{FF2B5EF4-FFF2-40B4-BE49-F238E27FC236}">
                <a16:creationId xmlns:a16="http://schemas.microsoft.com/office/drawing/2014/main" id="{4CCF5FBB-FD4E-6649-8D96-331CCC0E8376}"/>
              </a:ext>
            </a:extLst>
          </p:cNvPr>
          <p:cNvGrpSpPr>
            <a:grpSpLocks/>
          </p:cNvGrpSpPr>
          <p:nvPr/>
        </p:nvGrpSpPr>
        <p:grpSpPr bwMode="auto">
          <a:xfrm>
            <a:off x="4838701" y="2635250"/>
            <a:ext cx="5349875" cy="3657600"/>
            <a:chOff x="1820" y="1536"/>
            <a:chExt cx="3370" cy="2304"/>
          </a:xfrm>
        </p:grpSpPr>
        <p:sp>
          <p:nvSpPr>
            <p:cNvPr id="16405" name="AutoShape 2">
              <a:extLst>
                <a:ext uri="{FF2B5EF4-FFF2-40B4-BE49-F238E27FC236}">
                  <a16:creationId xmlns:a16="http://schemas.microsoft.com/office/drawing/2014/main" id="{0A5AE4AF-3971-C74D-AC95-F2CE46B7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1536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6" name="AutoShape 4">
              <a:extLst>
                <a:ext uri="{FF2B5EF4-FFF2-40B4-BE49-F238E27FC236}">
                  <a16:creationId xmlns:a16="http://schemas.microsoft.com/office/drawing/2014/main" id="{05AB596F-5AF0-B44D-9ABC-14BA70510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" y="1823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7" name="AutoShape 5">
              <a:extLst>
                <a:ext uri="{FF2B5EF4-FFF2-40B4-BE49-F238E27FC236}">
                  <a16:creationId xmlns:a16="http://schemas.microsoft.com/office/drawing/2014/main" id="{120D78BF-979F-1B49-AA96-7BA33C19F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699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8" name="AutoShape 7">
              <a:extLst>
                <a:ext uri="{FF2B5EF4-FFF2-40B4-BE49-F238E27FC236}">
                  <a16:creationId xmlns:a16="http://schemas.microsoft.com/office/drawing/2014/main" id="{2A8F6C11-7A9F-9545-95A0-8CA1DE3A0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971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9" name="AutoShape 8">
              <a:extLst>
                <a:ext uri="{FF2B5EF4-FFF2-40B4-BE49-F238E27FC236}">
                  <a16:creationId xmlns:a16="http://schemas.microsoft.com/office/drawing/2014/main" id="{9A00261D-183D-5F4A-90FC-6C150B563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2118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0" name="AutoShape 9">
              <a:extLst>
                <a:ext uri="{FF2B5EF4-FFF2-40B4-BE49-F238E27FC236}">
                  <a16:creationId xmlns:a16="http://schemas.microsoft.com/office/drawing/2014/main" id="{CEBC0FBE-F3FC-944C-B75E-0CA543B03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397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1" name="AutoShape 10">
              <a:extLst>
                <a:ext uri="{FF2B5EF4-FFF2-40B4-BE49-F238E27FC236}">
                  <a16:creationId xmlns:a16="http://schemas.microsoft.com/office/drawing/2014/main" id="{ED3E3F85-AC0B-0C43-99C7-4566B8247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5" y="3264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6412" name="Group 11">
              <a:extLst>
                <a:ext uri="{FF2B5EF4-FFF2-40B4-BE49-F238E27FC236}">
                  <a16:creationId xmlns:a16="http://schemas.microsoft.com/office/drawing/2014/main" id="{56F9C6D9-404D-F341-B14D-D9A00D53C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0" y="3346"/>
              <a:ext cx="153" cy="306"/>
              <a:chOff x="3796" y="1043"/>
              <a:chExt cx="865" cy="1237"/>
            </a:xfrm>
          </p:grpSpPr>
          <p:sp>
            <p:nvSpPr>
              <p:cNvPr id="16630" name="Line 12">
                <a:extLst>
                  <a:ext uri="{FF2B5EF4-FFF2-40B4-BE49-F238E27FC236}">
                    <a16:creationId xmlns:a16="http://schemas.microsoft.com/office/drawing/2014/main" id="{E96BDEE0-72A0-5149-B8A5-BAC5A4967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1" name="Line 13">
                <a:extLst>
                  <a:ext uri="{FF2B5EF4-FFF2-40B4-BE49-F238E27FC236}">
                    <a16:creationId xmlns:a16="http://schemas.microsoft.com/office/drawing/2014/main" id="{B69B3C72-FDB2-0E4D-ABD1-B25814707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2" name="Line 14">
                <a:extLst>
                  <a:ext uri="{FF2B5EF4-FFF2-40B4-BE49-F238E27FC236}">
                    <a16:creationId xmlns:a16="http://schemas.microsoft.com/office/drawing/2014/main" id="{E389959B-8C9F-2B48-BECD-040935E17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3" name="Line 15">
                <a:extLst>
                  <a:ext uri="{FF2B5EF4-FFF2-40B4-BE49-F238E27FC236}">
                    <a16:creationId xmlns:a16="http://schemas.microsoft.com/office/drawing/2014/main" id="{F6A092AB-8DE4-E443-9109-DA8D9C1EF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4" name="Line 16">
                <a:extLst>
                  <a:ext uri="{FF2B5EF4-FFF2-40B4-BE49-F238E27FC236}">
                    <a16:creationId xmlns:a16="http://schemas.microsoft.com/office/drawing/2014/main" id="{2B248A4D-9C9D-2749-8F0E-FC4E63613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5" name="Line 17">
                <a:extLst>
                  <a:ext uri="{FF2B5EF4-FFF2-40B4-BE49-F238E27FC236}">
                    <a16:creationId xmlns:a16="http://schemas.microsoft.com/office/drawing/2014/main" id="{2CDBEA8E-7393-5543-A99E-04695F0F9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6" name="Line 18">
                <a:extLst>
                  <a:ext uri="{FF2B5EF4-FFF2-40B4-BE49-F238E27FC236}">
                    <a16:creationId xmlns:a16="http://schemas.microsoft.com/office/drawing/2014/main" id="{98525C3F-4A82-0F47-893A-E6B2BE1C8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7" name="Line 19">
                <a:extLst>
                  <a:ext uri="{FF2B5EF4-FFF2-40B4-BE49-F238E27FC236}">
                    <a16:creationId xmlns:a16="http://schemas.microsoft.com/office/drawing/2014/main" id="{001CA0B4-0A27-E544-AB80-2F94EAE17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8" name="Line 20">
                <a:extLst>
                  <a:ext uri="{FF2B5EF4-FFF2-40B4-BE49-F238E27FC236}">
                    <a16:creationId xmlns:a16="http://schemas.microsoft.com/office/drawing/2014/main" id="{C6F8009B-8323-FE41-80BA-10AB0EA77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9" name="Line 21">
                <a:extLst>
                  <a:ext uri="{FF2B5EF4-FFF2-40B4-BE49-F238E27FC236}">
                    <a16:creationId xmlns:a16="http://schemas.microsoft.com/office/drawing/2014/main" id="{51A4F280-9790-1342-825E-AC7E56441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0" name="Line 22">
                <a:extLst>
                  <a:ext uri="{FF2B5EF4-FFF2-40B4-BE49-F238E27FC236}">
                    <a16:creationId xmlns:a16="http://schemas.microsoft.com/office/drawing/2014/main" id="{90693C00-E143-B44B-B008-5CD4B256B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1" name="Line 23">
                <a:extLst>
                  <a:ext uri="{FF2B5EF4-FFF2-40B4-BE49-F238E27FC236}">
                    <a16:creationId xmlns:a16="http://schemas.microsoft.com/office/drawing/2014/main" id="{8AB94402-FA48-C64D-B416-633382655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2" name="Line 24">
                <a:extLst>
                  <a:ext uri="{FF2B5EF4-FFF2-40B4-BE49-F238E27FC236}">
                    <a16:creationId xmlns:a16="http://schemas.microsoft.com/office/drawing/2014/main" id="{0EFED88F-4F92-7044-99A8-F9374B580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3" name="Line 25">
                <a:extLst>
                  <a:ext uri="{FF2B5EF4-FFF2-40B4-BE49-F238E27FC236}">
                    <a16:creationId xmlns:a16="http://schemas.microsoft.com/office/drawing/2014/main" id="{A8E32C98-56F0-FA4B-8121-6EEBD4157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4" name="Line 26">
                <a:extLst>
                  <a:ext uri="{FF2B5EF4-FFF2-40B4-BE49-F238E27FC236}">
                    <a16:creationId xmlns:a16="http://schemas.microsoft.com/office/drawing/2014/main" id="{0F8EA597-989C-664D-ACAC-F0B187423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45" name="Group 27">
                <a:extLst>
                  <a:ext uri="{FF2B5EF4-FFF2-40B4-BE49-F238E27FC236}">
                    <a16:creationId xmlns:a16="http://schemas.microsoft.com/office/drawing/2014/main" id="{3AD68E55-F856-7043-97EF-F45067CF1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56" name="Line 28">
                  <a:extLst>
                    <a:ext uri="{FF2B5EF4-FFF2-40B4-BE49-F238E27FC236}">
                      <a16:creationId xmlns:a16="http://schemas.microsoft.com/office/drawing/2014/main" id="{0070B609-D24F-174F-A9E6-FC3FB4A772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7" name="Line 29">
                  <a:extLst>
                    <a:ext uri="{FF2B5EF4-FFF2-40B4-BE49-F238E27FC236}">
                      <a16:creationId xmlns:a16="http://schemas.microsoft.com/office/drawing/2014/main" id="{E4E358F3-142C-7B42-8F57-3EAAEF6EF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8" name="Line 30">
                  <a:extLst>
                    <a:ext uri="{FF2B5EF4-FFF2-40B4-BE49-F238E27FC236}">
                      <a16:creationId xmlns:a16="http://schemas.microsoft.com/office/drawing/2014/main" id="{03BF7D78-33AA-404A-AF7B-5D61E9A6D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9" name="Line 31">
                  <a:extLst>
                    <a:ext uri="{FF2B5EF4-FFF2-40B4-BE49-F238E27FC236}">
                      <a16:creationId xmlns:a16="http://schemas.microsoft.com/office/drawing/2014/main" id="{7BDBFE7F-B6B6-9C42-9AB0-149B892D4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6" name="Group 32">
                <a:extLst>
                  <a:ext uri="{FF2B5EF4-FFF2-40B4-BE49-F238E27FC236}">
                    <a16:creationId xmlns:a16="http://schemas.microsoft.com/office/drawing/2014/main" id="{A7F886B3-1EB3-6F45-9679-CABDCFA44D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52" name="Line 33">
                  <a:extLst>
                    <a:ext uri="{FF2B5EF4-FFF2-40B4-BE49-F238E27FC236}">
                      <a16:creationId xmlns:a16="http://schemas.microsoft.com/office/drawing/2014/main" id="{4D15154A-9F12-2C42-BA0F-0A84146A3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3" name="Line 34">
                  <a:extLst>
                    <a:ext uri="{FF2B5EF4-FFF2-40B4-BE49-F238E27FC236}">
                      <a16:creationId xmlns:a16="http://schemas.microsoft.com/office/drawing/2014/main" id="{5DE1ABE3-8047-D14F-A05D-22AE59F43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4" name="Line 35">
                  <a:extLst>
                    <a:ext uri="{FF2B5EF4-FFF2-40B4-BE49-F238E27FC236}">
                      <a16:creationId xmlns:a16="http://schemas.microsoft.com/office/drawing/2014/main" id="{BA0586B8-118B-8E43-A9F3-EA3D5956F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5" name="Line 36">
                  <a:extLst>
                    <a:ext uri="{FF2B5EF4-FFF2-40B4-BE49-F238E27FC236}">
                      <a16:creationId xmlns:a16="http://schemas.microsoft.com/office/drawing/2014/main" id="{5B3E1B00-5565-0949-90F3-75B3E61D1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7" name="Group 37">
                <a:extLst>
                  <a:ext uri="{FF2B5EF4-FFF2-40B4-BE49-F238E27FC236}">
                    <a16:creationId xmlns:a16="http://schemas.microsoft.com/office/drawing/2014/main" id="{385DDCB2-282E-E540-9E65-45240652B8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48" name="Line 38">
                  <a:extLst>
                    <a:ext uri="{FF2B5EF4-FFF2-40B4-BE49-F238E27FC236}">
                      <a16:creationId xmlns:a16="http://schemas.microsoft.com/office/drawing/2014/main" id="{2DBD247A-55A5-0946-B521-07407DC8C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49" name="Line 39">
                  <a:extLst>
                    <a:ext uri="{FF2B5EF4-FFF2-40B4-BE49-F238E27FC236}">
                      <a16:creationId xmlns:a16="http://schemas.microsoft.com/office/drawing/2014/main" id="{3C271C7D-BEBF-0349-872B-01ECEE76F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0" name="Line 40">
                  <a:extLst>
                    <a:ext uri="{FF2B5EF4-FFF2-40B4-BE49-F238E27FC236}">
                      <a16:creationId xmlns:a16="http://schemas.microsoft.com/office/drawing/2014/main" id="{E9615528-F33E-0E4E-8CCC-7C2285862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1" name="Line 41">
                  <a:extLst>
                    <a:ext uri="{FF2B5EF4-FFF2-40B4-BE49-F238E27FC236}">
                      <a16:creationId xmlns:a16="http://schemas.microsoft.com/office/drawing/2014/main" id="{FEDC39AB-33A4-2C47-B1AB-46038D4CF3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3" name="Group 42">
              <a:extLst>
                <a:ext uri="{FF2B5EF4-FFF2-40B4-BE49-F238E27FC236}">
                  <a16:creationId xmlns:a16="http://schemas.microsoft.com/office/drawing/2014/main" id="{6370A6F9-6BBE-9F45-9310-C0EABFB38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0" y="2509"/>
              <a:ext cx="153" cy="306"/>
              <a:chOff x="3796" y="1043"/>
              <a:chExt cx="865" cy="1237"/>
            </a:xfrm>
          </p:grpSpPr>
          <p:sp>
            <p:nvSpPr>
              <p:cNvPr id="16600" name="Line 43">
                <a:extLst>
                  <a:ext uri="{FF2B5EF4-FFF2-40B4-BE49-F238E27FC236}">
                    <a16:creationId xmlns:a16="http://schemas.microsoft.com/office/drawing/2014/main" id="{C9BCB2C7-4FDA-4140-8257-56383F2A8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1" name="Line 44">
                <a:extLst>
                  <a:ext uri="{FF2B5EF4-FFF2-40B4-BE49-F238E27FC236}">
                    <a16:creationId xmlns:a16="http://schemas.microsoft.com/office/drawing/2014/main" id="{8030B8AD-D105-2648-8BFA-C316DC4B4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2" name="Line 45">
                <a:extLst>
                  <a:ext uri="{FF2B5EF4-FFF2-40B4-BE49-F238E27FC236}">
                    <a16:creationId xmlns:a16="http://schemas.microsoft.com/office/drawing/2014/main" id="{450250E3-FE09-184E-9931-7C4949F16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3" name="Line 46">
                <a:extLst>
                  <a:ext uri="{FF2B5EF4-FFF2-40B4-BE49-F238E27FC236}">
                    <a16:creationId xmlns:a16="http://schemas.microsoft.com/office/drawing/2014/main" id="{FC3C4DC3-D65A-3341-A92D-B09CB99E7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4" name="Line 47">
                <a:extLst>
                  <a:ext uri="{FF2B5EF4-FFF2-40B4-BE49-F238E27FC236}">
                    <a16:creationId xmlns:a16="http://schemas.microsoft.com/office/drawing/2014/main" id="{E243669C-C0F7-7E41-A1B0-468C3BA38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5" name="Line 48">
                <a:extLst>
                  <a:ext uri="{FF2B5EF4-FFF2-40B4-BE49-F238E27FC236}">
                    <a16:creationId xmlns:a16="http://schemas.microsoft.com/office/drawing/2014/main" id="{F7289138-0970-3149-91E4-08850E4E1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6" name="Line 49">
                <a:extLst>
                  <a:ext uri="{FF2B5EF4-FFF2-40B4-BE49-F238E27FC236}">
                    <a16:creationId xmlns:a16="http://schemas.microsoft.com/office/drawing/2014/main" id="{B6EB669E-EBFC-B84B-AF4C-2C568C24B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7" name="Line 50">
                <a:extLst>
                  <a:ext uri="{FF2B5EF4-FFF2-40B4-BE49-F238E27FC236}">
                    <a16:creationId xmlns:a16="http://schemas.microsoft.com/office/drawing/2014/main" id="{17C2046E-295D-CF43-A246-7B693A85E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8" name="Line 51">
                <a:extLst>
                  <a:ext uri="{FF2B5EF4-FFF2-40B4-BE49-F238E27FC236}">
                    <a16:creationId xmlns:a16="http://schemas.microsoft.com/office/drawing/2014/main" id="{291DCA0D-58D9-3E4D-8B0A-1D8D1B417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9" name="Line 52">
                <a:extLst>
                  <a:ext uri="{FF2B5EF4-FFF2-40B4-BE49-F238E27FC236}">
                    <a16:creationId xmlns:a16="http://schemas.microsoft.com/office/drawing/2014/main" id="{A8F06830-D1CD-1A4A-90A2-2080B388B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0" name="Line 53">
                <a:extLst>
                  <a:ext uri="{FF2B5EF4-FFF2-40B4-BE49-F238E27FC236}">
                    <a16:creationId xmlns:a16="http://schemas.microsoft.com/office/drawing/2014/main" id="{1BB9A437-6CCF-1D44-8E44-91A14AE80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1" name="Line 54">
                <a:extLst>
                  <a:ext uri="{FF2B5EF4-FFF2-40B4-BE49-F238E27FC236}">
                    <a16:creationId xmlns:a16="http://schemas.microsoft.com/office/drawing/2014/main" id="{6FE1592E-2CC0-6644-B599-A2550229D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2" name="Line 55">
                <a:extLst>
                  <a:ext uri="{FF2B5EF4-FFF2-40B4-BE49-F238E27FC236}">
                    <a16:creationId xmlns:a16="http://schemas.microsoft.com/office/drawing/2014/main" id="{D974376F-B06B-D545-9522-B084A9A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3" name="Line 56">
                <a:extLst>
                  <a:ext uri="{FF2B5EF4-FFF2-40B4-BE49-F238E27FC236}">
                    <a16:creationId xmlns:a16="http://schemas.microsoft.com/office/drawing/2014/main" id="{9576E13B-555F-8246-9922-FABD0D1B2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4" name="Line 57">
                <a:extLst>
                  <a:ext uri="{FF2B5EF4-FFF2-40B4-BE49-F238E27FC236}">
                    <a16:creationId xmlns:a16="http://schemas.microsoft.com/office/drawing/2014/main" id="{9D546D24-637E-8446-BF1E-4E79ECDD1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15" name="Group 58">
                <a:extLst>
                  <a:ext uri="{FF2B5EF4-FFF2-40B4-BE49-F238E27FC236}">
                    <a16:creationId xmlns:a16="http://schemas.microsoft.com/office/drawing/2014/main" id="{B6810F77-FF9D-0D46-A1C6-449A093D3A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26" name="Line 59">
                  <a:extLst>
                    <a:ext uri="{FF2B5EF4-FFF2-40B4-BE49-F238E27FC236}">
                      <a16:creationId xmlns:a16="http://schemas.microsoft.com/office/drawing/2014/main" id="{46FC0B98-F771-9F4A-AD4D-A70211BFD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7" name="Line 60">
                  <a:extLst>
                    <a:ext uri="{FF2B5EF4-FFF2-40B4-BE49-F238E27FC236}">
                      <a16:creationId xmlns:a16="http://schemas.microsoft.com/office/drawing/2014/main" id="{DC28695A-5180-AB41-A5EF-7FBA17989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8" name="Line 61">
                  <a:extLst>
                    <a:ext uri="{FF2B5EF4-FFF2-40B4-BE49-F238E27FC236}">
                      <a16:creationId xmlns:a16="http://schemas.microsoft.com/office/drawing/2014/main" id="{3B1227F0-BCCF-8643-A9E6-CBF3DEF0A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9" name="Line 62">
                  <a:extLst>
                    <a:ext uri="{FF2B5EF4-FFF2-40B4-BE49-F238E27FC236}">
                      <a16:creationId xmlns:a16="http://schemas.microsoft.com/office/drawing/2014/main" id="{2D24C0CF-1289-5A4F-959E-87335CDEEE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6" name="Group 63">
                <a:extLst>
                  <a:ext uri="{FF2B5EF4-FFF2-40B4-BE49-F238E27FC236}">
                    <a16:creationId xmlns:a16="http://schemas.microsoft.com/office/drawing/2014/main" id="{8165FF6B-8E3B-044C-89C4-5EBB71D438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22" name="Line 64">
                  <a:extLst>
                    <a:ext uri="{FF2B5EF4-FFF2-40B4-BE49-F238E27FC236}">
                      <a16:creationId xmlns:a16="http://schemas.microsoft.com/office/drawing/2014/main" id="{861D58C8-3186-ED4D-8D05-B743C4832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3" name="Line 65">
                  <a:extLst>
                    <a:ext uri="{FF2B5EF4-FFF2-40B4-BE49-F238E27FC236}">
                      <a16:creationId xmlns:a16="http://schemas.microsoft.com/office/drawing/2014/main" id="{4A320410-9BCE-A242-A9CD-2A4A71479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4" name="Line 66">
                  <a:extLst>
                    <a:ext uri="{FF2B5EF4-FFF2-40B4-BE49-F238E27FC236}">
                      <a16:creationId xmlns:a16="http://schemas.microsoft.com/office/drawing/2014/main" id="{C59C4FE4-4293-E74D-A460-D8E16A669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5" name="Line 67">
                  <a:extLst>
                    <a:ext uri="{FF2B5EF4-FFF2-40B4-BE49-F238E27FC236}">
                      <a16:creationId xmlns:a16="http://schemas.microsoft.com/office/drawing/2014/main" id="{0BBCDA81-DEFE-7B47-A183-12F5FB8D3F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7" name="Group 68">
                <a:extLst>
                  <a:ext uri="{FF2B5EF4-FFF2-40B4-BE49-F238E27FC236}">
                    <a16:creationId xmlns:a16="http://schemas.microsoft.com/office/drawing/2014/main" id="{DB2DC6F8-D72B-B44B-B3F9-44A11FAEE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18" name="Line 69">
                  <a:extLst>
                    <a:ext uri="{FF2B5EF4-FFF2-40B4-BE49-F238E27FC236}">
                      <a16:creationId xmlns:a16="http://schemas.microsoft.com/office/drawing/2014/main" id="{693228E0-1BFB-144D-B370-A6152BCF7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19" name="Line 70">
                  <a:extLst>
                    <a:ext uri="{FF2B5EF4-FFF2-40B4-BE49-F238E27FC236}">
                      <a16:creationId xmlns:a16="http://schemas.microsoft.com/office/drawing/2014/main" id="{11B77C1E-9FCB-424B-BAA4-4305EF97D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0" name="Line 71">
                  <a:extLst>
                    <a:ext uri="{FF2B5EF4-FFF2-40B4-BE49-F238E27FC236}">
                      <a16:creationId xmlns:a16="http://schemas.microsoft.com/office/drawing/2014/main" id="{D864B6D9-2004-4B46-AB12-C14FA4F16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1" name="Line 72">
                  <a:extLst>
                    <a:ext uri="{FF2B5EF4-FFF2-40B4-BE49-F238E27FC236}">
                      <a16:creationId xmlns:a16="http://schemas.microsoft.com/office/drawing/2014/main" id="{AC5C5A6E-F054-F242-BD36-534D48AE5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4" name="Group 73">
              <a:extLst>
                <a:ext uri="{FF2B5EF4-FFF2-40B4-BE49-F238E27FC236}">
                  <a16:creationId xmlns:a16="http://schemas.microsoft.com/office/drawing/2014/main" id="{F1E0C250-6853-F14E-BF7A-7ED600B79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6" y="3076"/>
              <a:ext cx="153" cy="306"/>
              <a:chOff x="3796" y="1043"/>
              <a:chExt cx="865" cy="1237"/>
            </a:xfrm>
          </p:grpSpPr>
          <p:sp>
            <p:nvSpPr>
              <p:cNvPr id="16570" name="Line 74">
                <a:extLst>
                  <a:ext uri="{FF2B5EF4-FFF2-40B4-BE49-F238E27FC236}">
                    <a16:creationId xmlns:a16="http://schemas.microsoft.com/office/drawing/2014/main" id="{8C9A7B72-3735-5E47-BF6A-2B2DEB267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1" name="Line 75">
                <a:extLst>
                  <a:ext uri="{FF2B5EF4-FFF2-40B4-BE49-F238E27FC236}">
                    <a16:creationId xmlns:a16="http://schemas.microsoft.com/office/drawing/2014/main" id="{5D392C8E-F582-1E42-9568-2D0CAA586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2" name="Line 76">
                <a:extLst>
                  <a:ext uri="{FF2B5EF4-FFF2-40B4-BE49-F238E27FC236}">
                    <a16:creationId xmlns:a16="http://schemas.microsoft.com/office/drawing/2014/main" id="{58EC0D4D-01F4-DB42-A286-621E7ADCC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3" name="Line 77">
                <a:extLst>
                  <a:ext uri="{FF2B5EF4-FFF2-40B4-BE49-F238E27FC236}">
                    <a16:creationId xmlns:a16="http://schemas.microsoft.com/office/drawing/2014/main" id="{776A2E1F-45C0-2243-A125-0CF8FC806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4" name="Line 78">
                <a:extLst>
                  <a:ext uri="{FF2B5EF4-FFF2-40B4-BE49-F238E27FC236}">
                    <a16:creationId xmlns:a16="http://schemas.microsoft.com/office/drawing/2014/main" id="{0F43C3F7-63CB-C041-BE59-F1B63B081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5" name="Line 79">
                <a:extLst>
                  <a:ext uri="{FF2B5EF4-FFF2-40B4-BE49-F238E27FC236}">
                    <a16:creationId xmlns:a16="http://schemas.microsoft.com/office/drawing/2014/main" id="{656C89E0-274B-3640-AECD-1CB1BDE06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6" name="Line 80">
                <a:extLst>
                  <a:ext uri="{FF2B5EF4-FFF2-40B4-BE49-F238E27FC236}">
                    <a16:creationId xmlns:a16="http://schemas.microsoft.com/office/drawing/2014/main" id="{68022D4E-EC38-E249-946E-ECDA8D6578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7" name="Line 81">
                <a:extLst>
                  <a:ext uri="{FF2B5EF4-FFF2-40B4-BE49-F238E27FC236}">
                    <a16:creationId xmlns:a16="http://schemas.microsoft.com/office/drawing/2014/main" id="{A8A91E68-2A24-D94F-ACA6-26769E08B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8" name="Line 82">
                <a:extLst>
                  <a:ext uri="{FF2B5EF4-FFF2-40B4-BE49-F238E27FC236}">
                    <a16:creationId xmlns:a16="http://schemas.microsoft.com/office/drawing/2014/main" id="{0CB13AB5-6F79-DA49-BC0F-13972A487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9" name="Line 83">
                <a:extLst>
                  <a:ext uri="{FF2B5EF4-FFF2-40B4-BE49-F238E27FC236}">
                    <a16:creationId xmlns:a16="http://schemas.microsoft.com/office/drawing/2014/main" id="{6ED99395-B6C5-4A45-9927-B0DF4EA93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0" name="Line 84">
                <a:extLst>
                  <a:ext uri="{FF2B5EF4-FFF2-40B4-BE49-F238E27FC236}">
                    <a16:creationId xmlns:a16="http://schemas.microsoft.com/office/drawing/2014/main" id="{FBC402E5-4DCA-6346-993F-2887C438F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1" name="Line 85">
                <a:extLst>
                  <a:ext uri="{FF2B5EF4-FFF2-40B4-BE49-F238E27FC236}">
                    <a16:creationId xmlns:a16="http://schemas.microsoft.com/office/drawing/2014/main" id="{E8F6E856-3640-2540-9271-9CCFD4708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2" name="Line 86">
                <a:extLst>
                  <a:ext uri="{FF2B5EF4-FFF2-40B4-BE49-F238E27FC236}">
                    <a16:creationId xmlns:a16="http://schemas.microsoft.com/office/drawing/2014/main" id="{E74351BA-EFD8-2742-9AB3-4927B7097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3" name="Line 87">
                <a:extLst>
                  <a:ext uri="{FF2B5EF4-FFF2-40B4-BE49-F238E27FC236}">
                    <a16:creationId xmlns:a16="http://schemas.microsoft.com/office/drawing/2014/main" id="{A4EF743B-89D9-EE43-A715-BFC8F2CAF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4" name="Line 88">
                <a:extLst>
                  <a:ext uri="{FF2B5EF4-FFF2-40B4-BE49-F238E27FC236}">
                    <a16:creationId xmlns:a16="http://schemas.microsoft.com/office/drawing/2014/main" id="{75C276D6-000E-5F43-A2B2-CA08EF677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85" name="Group 89">
                <a:extLst>
                  <a:ext uri="{FF2B5EF4-FFF2-40B4-BE49-F238E27FC236}">
                    <a16:creationId xmlns:a16="http://schemas.microsoft.com/office/drawing/2014/main" id="{C13B8BCA-58F1-CA46-825F-BE9EC2A17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96" name="Line 90">
                  <a:extLst>
                    <a:ext uri="{FF2B5EF4-FFF2-40B4-BE49-F238E27FC236}">
                      <a16:creationId xmlns:a16="http://schemas.microsoft.com/office/drawing/2014/main" id="{16D6085E-BE0D-B046-95B3-EFB9C5BC5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7" name="Line 91">
                  <a:extLst>
                    <a:ext uri="{FF2B5EF4-FFF2-40B4-BE49-F238E27FC236}">
                      <a16:creationId xmlns:a16="http://schemas.microsoft.com/office/drawing/2014/main" id="{8BB5A0E9-BEC4-0B4F-BE80-8CFD3CA03B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8" name="Line 92">
                  <a:extLst>
                    <a:ext uri="{FF2B5EF4-FFF2-40B4-BE49-F238E27FC236}">
                      <a16:creationId xmlns:a16="http://schemas.microsoft.com/office/drawing/2014/main" id="{EAA20AE0-CE54-2445-AD07-B5E873E8A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9" name="Line 93">
                  <a:extLst>
                    <a:ext uri="{FF2B5EF4-FFF2-40B4-BE49-F238E27FC236}">
                      <a16:creationId xmlns:a16="http://schemas.microsoft.com/office/drawing/2014/main" id="{60FCA028-417A-194C-A2AF-0FFCDE1A0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6" name="Group 94">
                <a:extLst>
                  <a:ext uri="{FF2B5EF4-FFF2-40B4-BE49-F238E27FC236}">
                    <a16:creationId xmlns:a16="http://schemas.microsoft.com/office/drawing/2014/main" id="{F4866F8E-561B-B14B-8EFD-D905A4AAF7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92" name="Line 95">
                  <a:extLst>
                    <a:ext uri="{FF2B5EF4-FFF2-40B4-BE49-F238E27FC236}">
                      <a16:creationId xmlns:a16="http://schemas.microsoft.com/office/drawing/2014/main" id="{04E67CEA-D72B-6F4F-9AA0-C814D8E01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3" name="Line 96">
                  <a:extLst>
                    <a:ext uri="{FF2B5EF4-FFF2-40B4-BE49-F238E27FC236}">
                      <a16:creationId xmlns:a16="http://schemas.microsoft.com/office/drawing/2014/main" id="{E265FEEA-B4AF-3A42-AFED-1006DA63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4" name="Line 97">
                  <a:extLst>
                    <a:ext uri="{FF2B5EF4-FFF2-40B4-BE49-F238E27FC236}">
                      <a16:creationId xmlns:a16="http://schemas.microsoft.com/office/drawing/2014/main" id="{61534CAF-DFF7-1F49-B6F4-D71884A0F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5" name="Line 98">
                  <a:extLst>
                    <a:ext uri="{FF2B5EF4-FFF2-40B4-BE49-F238E27FC236}">
                      <a16:creationId xmlns:a16="http://schemas.microsoft.com/office/drawing/2014/main" id="{079023A9-A34E-C741-8127-3EBDC8A867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7" name="Group 99">
                <a:extLst>
                  <a:ext uri="{FF2B5EF4-FFF2-40B4-BE49-F238E27FC236}">
                    <a16:creationId xmlns:a16="http://schemas.microsoft.com/office/drawing/2014/main" id="{20343673-A10A-0B41-B05D-212AD10680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88" name="Line 100">
                  <a:extLst>
                    <a:ext uri="{FF2B5EF4-FFF2-40B4-BE49-F238E27FC236}">
                      <a16:creationId xmlns:a16="http://schemas.microsoft.com/office/drawing/2014/main" id="{57EA0A44-C384-C947-B98F-BD9538314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89" name="Line 101">
                  <a:extLst>
                    <a:ext uri="{FF2B5EF4-FFF2-40B4-BE49-F238E27FC236}">
                      <a16:creationId xmlns:a16="http://schemas.microsoft.com/office/drawing/2014/main" id="{F2158262-D101-D144-A7BB-422DC32833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0" name="Line 102">
                  <a:extLst>
                    <a:ext uri="{FF2B5EF4-FFF2-40B4-BE49-F238E27FC236}">
                      <a16:creationId xmlns:a16="http://schemas.microsoft.com/office/drawing/2014/main" id="{0EDD032A-4622-854A-8427-9B401C039D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1" name="Line 103">
                  <a:extLst>
                    <a:ext uri="{FF2B5EF4-FFF2-40B4-BE49-F238E27FC236}">
                      <a16:creationId xmlns:a16="http://schemas.microsoft.com/office/drawing/2014/main" id="{320A9922-C8CF-1E4C-B87E-8032D735F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5" name="Group 135">
              <a:extLst>
                <a:ext uri="{FF2B5EF4-FFF2-40B4-BE49-F238E27FC236}">
                  <a16:creationId xmlns:a16="http://schemas.microsoft.com/office/drawing/2014/main" id="{95B38354-92E6-B845-9798-9E8AF1375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" y="1649"/>
              <a:ext cx="153" cy="306"/>
              <a:chOff x="3796" y="1043"/>
              <a:chExt cx="865" cy="1237"/>
            </a:xfrm>
          </p:grpSpPr>
          <p:sp>
            <p:nvSpPr>
              <p:cNvPr id="16540" name="Line 136">
                <a:extLst>
                  <a:ext uri="{FF2B5EF4-FFF2-40B4-BE49-F238E27FC236}">
                    <a16:creationId xmlns:a16="http://schemas.microsoft.com/office/drawing/2014/main" id="{31E30EDB-F11B-344F-8E69-4B753DFDC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1" name="Line 137">
                <a:extLst>
                  <a:ext uri="{FF2B5EF4-FFF2-40B4-BE49-F238E27FC236}">
                    <a16:creationId xmlns:a16="http://schemas.microsoft.com/office/drawing/2014/main" id="{40975C3F-D01D-B54B-8718-8B467B83D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2" name="Line 138">
                <a:extLst>
                  <a:ext uri="{FF2B5EF4-FFF2-40B4-BE49-F238E27FC236}">
                    <a16:creationId xmlns:a16="http://schemas.microsoft.com/office/drawing/2014/main" id="{CC23B292-2639-AF46-8B3F-2745F05C9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3" name="Line 139">
                <a:extLst>
                  <a:ext uri="{FF2B5EF4-FFF2-40B4-BE49-F238E27FC236}">
                    <a16:creationId xmlns:a16="http://schemas.microsoft.com/office/drawing/2014/main" id="{0E020127-E875-0E44-83F4-546499BF9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4" name="Line 140">
                <a:extLst>
                  <a:ext uri="{FF2B5EF4-FFF2-40B4-BE49-F238E27FC236}">
                    <a16:creationId xmlns:a16="http://schemas.microsoft.com/office/drawing/2014/main" id="{5E584D0C-9D8B-4840-A465-1290C92AC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5" name="Line 141">
                <a:extLst>
                  <a:ext uri="{FF2B5EF4-FFF2-40B4-BE49-F238E27FC236}">
                    <a16:creationId xmlns:a16="http://schemas.microsoft.com/office/drawing/2014/main" id="{3524A4F7-620E-B649-A40C-BBC55EA77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6" name="Line 142">
                <a:extLst>
                  <a:ext uri="{FF2B5EF4-FFF2-40B4-BE49-F238E27FC236}">
                    <a16:creationId xmlns:a16="http://schemas.microsoft.com/office/drawing/2014/main" id="{F1876AD9-3A82-3E48-AB21-174C8F6DE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7" name="Line 143">
                <a:extLst>
                  <a:ext uri="{FF2B5EF4-FFF2-40B4-BE49-F238E27FC236}">
                    <a16:creationId xmlns:a16="http://schemas.microsoft.com/office/drawing/2014/main" id="{EF57B75F-5B45-4248-9C51-989154896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8" name="Line 144">
                <a:extLst>
                  <a:ext uri="{FF2B5EF4-FFF2-40B4-BE49-F238E27FC236}">
                    <a16:creationId xmlns:a16="http://schemas.microsoft.com/office/drawing/2014/main" id="{F5BBB425-A36D-BE42-B110-14150E3B3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9" name="Line 145">
                <a:extLst>
                  <a:ext uri="{FF2B5EF4-FFF2-40B4-BE49-F238E27FC236}">
                    <a16:creationId xmlns:a16="http://schemas.microsoft.com/office/drawing/2014/main" id="{9ACA0B49-867A-F846-98D9-D854F0866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0" name="Line 146">
                <a:extLst>
                  <a:ext uri="{FF2B5EF4-FFF2-40B4-BE49-F238E27FC236}">
                    <a16:creationId xmlns:a16="http://schemas.microsoft.com/office/drawing/2014/main" id="{434C92CE-7ED7-EA45-806F-0B35CB4E1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1" name="Line 147">
                <a:extLst>
                  <a:ext uri="{FF2B5EF4-FFF2-40B4-BE49-F238E27FC236}">
                    <a16:creationId xmlns:a16="http://schemas.microsoft.com/office/drawing/2014/main" id="{C3110235-F599-DC48-94B9-6A77D31C6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2" name="Line 148">
                <a:extLst>
                  <a:ext uri="{FF2B5EF4-FFF2-40B4-BE49-F238E27FC236}">
                    <a16:creationId xmlns:a16="http://schemas.microsoft.com/office/drawing/2014/main" id="{BBC36599-7287-B94D-8683-61AE59ECC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3" name="Line 149">
                <a:extLst>
                  <a:ext uri="{FF2B5EF4-FFF2-40B4-BE49-F238E27FC236}">
                    <a16:creationId xmlns:a16="http://schemas.microsoft.com/office/drawing/2014/main" id="{D0A1F4F3-3586-3E4F-A5F9-0A04FA416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4" name="Line 150">
                <a:extLst>
                  <a:ext uri="{FF2B5EF4-FFF2-40B4-BE49-F238E27FC236}">
                    <a16:creationId xmlns:a16="http://schemas.microsoft.com/office/drawing/2014/main" id="{299533CB-80C7-044E-9417-227373374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55" name="Group 151">
                <a:extLst>
                  <a:ext uri="{FF2B5EF4-FFF2-40B4-BE49-F238E27FC236}">
                    <a16:creationId xmlns:a16="http://schemas.microsoft.com/office/drawing/2014/main" id="{17958D48-96B4-0B46-9264-1854DB1DA9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66" name="Line 152">
                  <a:extLst>
                    <a:ext uri="{FF2B5EF4-FFF2-40B4-BE49-F238E27FC236}">
                      <a16:creationId xmlns:a16="http://schemas.microsoft.com/office/drawing/2014/main" id="{9F8176CF-D067-4640-AAE9-1809CDCA3E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7" name="Line 153">
                  <a:extLst>
                    <a:ext uri="{FF2B5EF4-FFF2-40B4-BE49-F238E27FC236}">
                      <a16:creationId xmlns:a16="http://schemas.microsoft.com/office/drawing/2014/main" id="{6E72F414-C4C6-A242-AA7F-E1C8C398A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8" name="Line 154">
                  <a:extLst>
                    <a:ext uri="{FF2B5EF4-FFF2-40B4-BE49-F238E27FC236}">
                      <a16:creationId xmlns:a16="http://schemas.microsoft.com/office/drawing/2014/main" id="{C16858C2-DD67-D141-8891-6C46406AD9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9" name="Line 155">
                  <a:extLst>
                    <a:ext uri="{FF2B5EF4-FFF2-40B4-BE49-F238E27FC236}">
                      <a16:creationId xmlns:a16="http://schemas.microsoft.com/office/drawing/2014/main" id="{6C7F0177-A3DA-2F47-843F-E4BA905B44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6" name="Group 156">
                <a:extLst>
                  <a:ext uri="{FF2B5EF4-FFF2-40B4-BE49-F238E27FC236}">
                    <a16:creationId xmlns:a16="http://schemas.microsoft.com/office/drawing/2014/main" id="{D8ED3E6F-032F-A347-BD86-4D739F0256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62" name="Line 157">
                  <a:extLst>
                    <a:ext uri="{FF2B5EF4-FFF2-40B4-BE49-F238E27FC236}">
                      <a16:creationId xmlns:a16="http://schemas.microsoft.com/office/drawing/2014/main" id="{76600A22-95EC-464D-BC87-391822C69E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3" name="Line 158">
                  <a:extLst>
                    <a:ext uri="{FF2B5EF4-FFF2-40B4-BE49-F238E27FC236}">
                      <a16:creationId xmlns:a16="http://schemas.microsoft.com/office/drawing/2014/main" id="{36539E90-F31D-154C-9078-47ED3B3AB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4" name="Line 159">
                  <a:extLst>
                    <a:ext uri="{FF2B5EF4-FFF2-40B4-BE49-F238E27FC236}">
                      <a16:creationId xmlns:a16="http://schemas.microsoft.com/office/drawing/2014/main" id="{7CED3E99-B8A4-3D40-BE0E-3F5DE69F8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5" name="Line 160">
                  <a:extLst>
                    <a:ext uri="{FF2B5EF4-FFF2-40B4-BE49-F238E27FC236}">
                      <a16:creationId xmlns:a16="http://schemas.microsoft.com/office/drawing/2014/main" id="{AFA86AFD-EB4D-9045-9672-C2281EADA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7" name="Group 161">
                <a:extLst>
                  <a:ext uri="{FF2B5EF4-FFF2-40B4-BE49-F238E27FC236}">
                    <a16:creationId xmlns:a16="http://schemas.microsoft.com/office/drawing/2014/main" id="{B5995AD3-D43B-BE46-9268-8C6247F153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58" name="Line 162">
                  <a:extLst>
                    <a:ext uri="{FF2B5EF4-FFF2-40B4-BE49-F238E27FC236}">
                      <a16:creationId xmlns:a16="http://schemas.microsoft.com/office/drawing/2014/main" id="{61EF28DD-5FEB-1F49-A87D-52402BE14D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59" name="Line 163">
                  <a:extLst>
                    <a:ext uri="{FF2B5EF4-FFF2-40B4-BE49-F238E27FC236}">
                      <a16:creationId xmlns:a16="http://schemas.microsoft.com/office/drawing/2014/main" id="{0F22840F-C3C8-494C-94A7-81701019A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0" name="Line 164">
                  <a:extLst>
                    <a:ext uri="{FF2B5EF4-FFF2-40B4-BE49-F238E27FC236}">
                      <a16:creationId xmlns:a16="http://schemas.microsoft.com/office/drawing/2014/main" id="{87D30618-FD55-B342-A705-9A0DD7C657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1" name="Line 165">
                  <a:extLst>
                    <a:ext uri="{FF2B5EF4-FFF2-40B4-BE49-F238E27FC236}">
                      <a16:creationId xmlns:a16="http://schemas.microsoft.com/office/drawing/2014/main" id="{A3AF63F4-C124-F74D-B47B-C2A1E29BC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6" name="Group 197">
              <a:extLst>
                <a:ext uri="{FF2B5EF4-FFF2-40B4-BE49-F238E27FC236}">
                  <a16:creationId xmlns:a16="http://schemas.microsoft.com/office/drawing/2014/main" id="{F6680D24-7117-9449-B476-5F2D5A821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" y="1941"/>
              <a:ext cx="153" cy="306"/>
              <a:chOff x="3796" y="1043"/>
              <a:chExt cx="865" cy="1237"/>
            </a:xfrm>
          </p:grpSpPr>
          <p:sp>
            <p:nvSpPr>
              <p:cNvPr id="16510" name="Line 198">
                <a:extLst>
                  <a:ext uri="{FF2B5EF4-FFF2-40B4-BE49-F238E27FC236}">
                    <a16:creationId xmlns:a16="http://schemas.microsoft.com/office/drawing/2014/main" id="{A482843C-15FD-EE4E-9591-FF137F8CC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1" name="Line 199">
                <a:extLst>
                  <a:ext uri="{FF2B5EF4-FFF2-40B4-BE49-F238E27FC236}">
                    <a16:creationId xmlns:a16="http://schemas.microsoft.com/office/drawing/2014/main" id="{71C609EB-8604-9F4D-9951-3DB6EF38E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2" name="Line 200">
                <a:extLst>
                  <a:ext uri="{FF2B5EF4-FFF2-40B4-BE49-F238E27FC236}">
                    <a16:creationId xmlns:a16="http://schemas.microsoft.com/office/drawing/2014/main" id="{BAB0FBE6-9723-0342-B229-221730986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3" name="Line 201">
                <a:extLst>
                  <a:ext uri="{FF2B5EF4-FFF2-40B4-BE49-F238E27FC236}">
                    <a16:creationId xmlns:a16="http://schemas.microsoft.com/office/drawing/2014/main" id="{3F2FA75B-250C-2D42-93EE-92D1C3C98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4" name="Line 202">
                <a:extLst>
                  <a:ext uri="{FF2B5EF4-FFF2-40B4-BE49-F238E27FC236}">
                    <a16:creationId xmlns:a16="http://schemas.microsoft.com/office/drawing/2014/main" id="{EEBDDC40-C53A-F047-8ECA-03477BB93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5" name="Line 203">
                <a:extLst>
                  <a:ext uri="{FF2B5EF4-FFF2-40B4-BE49-F238E27FC236}">
                    <a16:creationId xmlns:a16="http://schemas.microsoft.com/office/drawing/2014/main" id="{3C0B254D-66A2-EA47-BA90-6DEBAA721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6" name="Line 204">
                <a:extLst>
                  <a:ext uri="{FF2B5EF4-FFF2-40B4-BE49-F238E27FC236}">
                    <a16:creationId xmlns:a16="http://schemas.microsoft.com/office/drawing/2014/main" id="{8DC0A28E-C0F7-9A4B-917D-EC4309E56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7" name="Line 205">
                <a:extLst>
                  <a:ext uri="{FF2B5EF4-FFF2-40B4-BE49-F238E27FC236}">
                    <a16:creationId xmlns:a16="http://schemas.microsoft.com/office/drawing/2014/main" id="{F0CC111B-0B6A-8D4B-B9C7-55DC6D36A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8" name="Line 206">
                <a:extLst>
                  <a:ext uri="{FF2B5EF4-FFF2-40B4-BE49-F238E27FC236}">
                    <a16:creationId xmlns:a16="http://schemas.microsoft.com/office/drawing/2014/main" id="{D7474D79-6B41-C649-9054-B3F2C6A76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9" name="Line 207">
                <a:extLst>
                  <a:ext uri="{FF2B5EF4-FFF2-40B4-BE49-F238E27FC236}">
                    <a16:creationId xmlns:a16="http://schemas.microsoft.com/office/drawing/2014/main" id="{4E72B8AD-989C-A644-A399-021BF5D0B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0" name="Line 208">
                <a:extLst>
                  <a:ext uri="{FF2B5EF4-FFF2-40B4-BE49-F238E27FC236}">
                    <a16:creationId xmlns:a16="http://schemas.microsoft.com/office/drawing/2014/main" id="{43988D3D-AD81-314B-AE8A-29AE97DC0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1" name="Line 209">
                <a:extLst>
                  <a:ext uri="{FF2B5EF4-FFF2-40B4-BE49-F238E27FC236}">
                    <a16:creationId xmlns:a16="http://schemas.microsoft.com/office/drawing/2014/main" id="{1A6365C9-EE80-4344-AF60-5896A2370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2" name="Line 210">
                <a:extLst>
                  <a:ext uri="{FF2B5EF4-FFF2-40B4-BE49-F238E27FC236}">
                    <a16:creationId xmlns:a16="http://schemas.microsoft.com/office/drawing/2014/main" id="{38A28849-6531-034C-88A8-D9018D884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3" name="Line 211">
                <a:extLst>
                  <a:ext uri="{FF2B5EF4-FFF2-40B4-BE49-F238E27FC236}">
                    <a16:creationId xmlns:a16="http://schemas.microsoft.com/office/drawing/2014/main" id="{1D4AACCA-C524-9348-A2E1-2382A6A4D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4" name="Line 212">
                <a:extLst>
                  <a:ext uri="{FF2B5EF4-FFF2-40B4-BE49-F238E27FC236}">
                    <a16:creationId xmlns:a16="http://schemas.microsoft.com/office/drawing/2014/main" id="{591C3531-13FE-D246-BF7C-EC84C2812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25" name="Group 213">
                <a:extLst>
                  <a:ext uri="{FF2B5EF4-FFF2-40B4-BE49-F238E27FC236}">
                    <a16:creationId xmlns:a16="http://schemas.microsoft.com/office/drawing/2014/main" id="{E1E3F181-8DC1-6040-B24C-17F6224F3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36" name="Line 214">
                  <a:extLst>
                    <a:ext uri="{FF2B5EF4-FFF2-40B4-BE49-F238E27FC236}">
                      <a16:creationId xmlns:a16="http://schemas.microsoft.com/office/drawing/2014/main" id="{D3EAE197-76A5-A545-80EF-04B4E36C1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7" name="Line 215">
                  <a:extLst>
                    <a:ext uri="{FF2B5EF4-FFF2-40B4-BE49-F238E27FC236}">
                      <a16:creationId xmlns:a16="http://schemas.microsoft.com/office/drawing/2014/main" id="{1BED6DAE-7BD0-AB49-B1DC-5C95434FA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8" name="Line 216">
                  <a:extLst>
                    <a:ext uri="{FF2B5EF4-FFF2-40B4-BE49-F238E27FC236}">
                      <a16:creationId xmlns:a16="http://schemas.microsoft.com/office/drawing/2014/main" id="{D8A9D4B5-DFB2-4549-934B-275600E7AD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9" name="Line 217">
                  <a:extLst>
                    <a:ext uri="{FF2B5EF4-FFF2-40B4-BE49-F238E27FC236}">
                      <a16:creationId xmlns:a16="http://schemas.microsoft.com/office/drawing/2014/main" id="{A62D41E2-1DA4-FA4A-AB7E-F9DF1C47C5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6" name="Group 218">
                <a:extLst>
                  <a:ext uri="{FF2B5EF4-FFF2-40B4-BE49-F238E27FC236}">
                    <a16:creationId xmlns:a16="http://schemas.microsoft.com/office/drawing/2014/main" id="{09D7B758-39FD-E84C-8441-4E0DE61191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32" name="Line 219">
                  <a:extLst>
                    <a:ext uri="{FF2B5EF4-FFF2-40B4-BE49-F238E27FC236}">
                      <a16:creationId xmlns:a16="http://schemas.microsoft.com/office/drawing/2014/main" id="{020C2930-AA9B-974E-998F-36864C6F94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3" name="Line 220">
                  <a:extLst>
                    <a:ext uri="{FF2B5EF4-FFF2-40B4-BE49-F238E27FC236}">
                      <a16:creationId xmlns:a16="http://schemas.microsoft.com/office/drawing/2014/main" id="{45E52B15-D65D-6E4A-959B-783827CC2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4" name="Line 221">
                  <a:extLst>
                    <a:ext uri="{FF2B5EF4-FFF2-40B4-BE49-F238E27FC236}">
                      <a16:creationId xmlns:a16="http://schemas.microsoft.com/office/drawing/2014/main" id="{3A4E6F60-34B1-174C-BF32-C65961404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5" name="Line 222">
                  <a:extLst>
                    <a:ext uri="{FF2B5EF4-FFF2-40B4-BE49-F238E27FC236}">
                      <a16:creationId xmlns:a16="http://schemas.microsoft.com/office/drawing/2014/main" id="{4A5150AE-00BB-1845-9651-C27FDFECD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7" name="Group 223">
                <a:extLst>
                  <a:ext uri="{FF2B5EF4-FFF2-40B4-BE49-F238E27FC236}">
                    <a16:creationId xmlns:a16="http://schemas.microsoft.com/office/drawing/2014/main" id="{03AB2DE7-DDD8-954E-8337-C91960AFC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28" name="Line 224">
                  <a:extLst>
                    <a:ext uri="{FF2B5EF4-FFF2-40B4-BE49-F238E27FC236}">
                      <a16:creationId xmlns:a16="http://schemas.microsoft.com/office/drawing/2014/main" id="{4B5CB017-D07B-554A-A391-CAA06A3CC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29" name="Line 225">
                  <a:extLst>
                    <a:ext uri="{FF2B5EF4-FFF2-40B4-BE49-F238E27FC236}">
                      <a16:creationId xmlns:a16="http://schemas.microsoft.com/office/drawing/2014/main" id="{A14B03EC-F7AF-D845-AF37-ED26BCA53E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0" name="Line 226">
                  <a:extLst>
                    <a:ext uri="{FF2B5EF4-FFF2-40B4-BE49-F238E27FC236}">
                      <a16:creationId xmlns:a16="http://schemas.microsoft.com/office/drawing/2014/main" id="{338E57A8-93C4-A243-8F91-D97FA1B543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1" name="Line 227">
                  <a:extLst>
                    <a:ext uri="{FF2B5EF4-FFF2-40B4-BE49-F238E27FC236}">
                      <a16:creationId xmlns:a16="http://schemas.microsoft.com/office/drawing/2014/main" id="{CD7862FA-A763-5F4B-9904-B55B136AB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7" name="Group 228">
              <a:extLst>
                <a:ext uri="{FF2B5EF4-FFF2-40B4-BE49-F238E27FC236}">
                  <a16:creationId xmlns:a16="http://schemas.microsoft.com/office/drawing/2014/main" id="{530FADD2-0F91-3543-8A67-DE1F4E3A3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8" y="2790"/>
              <a:ext cx="153" cy="306"/>
              <a:chOff x="3796" y="1043"/>
              <a:chExt cx="865" cy="1237"/>
            </a:xfrm>
          </p:grpSpPr>
          <p:sp>
            <p:nvSpPr>
              <p:cNvPr id="16480" name="Line 229">
                <a:extLst>
                  <a:ext uri="{FF2B5EF4-FFF2-40B4-BE49-F238E27FC236}">
                    <a16:creationId xmlns:a16="http://schemas.microsoft.com/office/drawing/2014/main" id="{836119CC-16EC-C24A-96CD-5E402A6DE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1" name="Line 230">
                <a:extLst>
                  <a:ext uri="{FF2B5EF4-FFF2-40B4-BE49-F238E27FC236}">
                    <a16:creationId xmlns:a16="http://schemas.microsoft.com/office/drawing/2014/main" id="{30E6CE95-E4AE-4142-B971-27AA614E5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2" name="Line 231">
                <a:extLst>
                  <a:ext uri="{FF2B5EF4-FFF2-40B4-BE49-F238E27FC236}">
                    <a16:creationId xmlns:a16="http://schemas.microsoft.com/office/drawing/2014/main" id="{3EAFF893-DE02-3D4F-B1AC-7C24105DA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3" name="Line 232">
                <a:extLst>
                  <a:ext uri="{FF2B5EF4-FFF2-40B4-BE49-F238E27FC236}">
                    <a16:creationId xmlns:a16="http://schemas.microsoft.com/office/drawing/2014/main" id="{F7B9D186-7E75-F84A-BF6F-29770CBB3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4" name="Line 233">
                <a:extLst>
                  <a:ext uri="{FF2B5EF4-FFF2-40B4-BE49-F238E27FC236}">
                    <a16:creationId xmlns:a16="http://schemas.microsoft.com/office/drawing/2014/main" id="{74BE77B2-3A1C-F84D-AA06-16CCDCBC1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5" name="Line 234">
                <a:extLst>
                  <a:ext uri="{FF2B5EF4-FFF2-40B4-BE49-F238E27FC236}">
                    <a16:creationId xmlns:a16="http://schemas.microsoft.com/office/drawing/2014/main" id="{6E2E1725-4478-4F4B-AAB9-08D685510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6" name="Line 235">
                <a:extLst>
                  <a:ext uri="{FF2B5EF4-FFF2-40B4-BE49-F238E27FC236}">
                    <a16:creationId xmlns:a16="http://schemas.microsoft.com/office/drawing/2014/main" id="{E84FD53C-7F96-9F4F-AAE6-A50BCBDE1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7" name="Line 236">
                <a:extLst>
                  <a:ext uri="{FF2B5EF4-FFF2-40B4-BE49-F238E27FC236}">
                    <a16:creationId xmlns:a16="http://schemas.microsoft.com/office/drawing/2014/main" id="{0FEC7A8E-A12D-1B45-8FB7-CA28AF492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8" name="Line 237">
                <a:extLst>
                  <a:ext uri="{FF2B5EF4-FFF2-40B4-BE49-F238E27FC236}">
                    <a16:creationId xmlns:a16="http://schemas.microsoft.com/office/drawing/2014/main" id="{3C3C2522-3372-D34A-9E77-C91324528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9" name="Line 238">
                <a:extLst>
                  <a:ext uri="{FF2B5EF4-FFF2-40B4-BE49-F238E27FC236}">
                    <a16:creationId xmlns:a16="http://schemas.microsoft.com/office/drawing/2014/main" id="{36AD7345-E33C-7043-9725-B625EC1E9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0" name="Line 239">
                <a:extLst>
                  <a:ext uri="{FF2B5EF4-FFF2-40B4-BE49-F238E27FC236}">
                    <a16:creationId xmlns:a16="http://schemas.microsoft.com/office/drawing/2014/main" id="{7CA6D208-72EE-104D-A746-0B3C92A07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1" name="Line 240">
                <a:extLst>
                  <a:ext uri="{FF2B5EF4-FFF2-40B4-BE49-F238E27FC236}">
                    <a16:creationId xmlns:a16="http://schemas.microsoft.com/office/drawing/2014/main" id="{B487BDE8-6DF0-4A4A-9CA6-BB009304C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2" name="Line 241">
                <a:extLst>
                  <a:ext uri="{FF2B5EF4-FFF2-40B4-BE49-F238E27FC236}">
                    <a16:creationId xmlns:a16="http://schemas.microsoft.com/office/drawing/2014/main" id="{F38B5E9D-A6ED-9A4F-8C09-9E7FD3721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3" name="Line 242">
                <a:extLst>
                  <a:ext uri="{FF2B5EF4-FFF2-40B4-BE49-F238E27FC236}">
                    <a16:creationId xmlns:a16="http://schemas.microsoft.com/office/drawing/2014/main" id="{D3259528-01E2-8C46-A4F4-52C9632DC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4" name="Line 243">
                <a:extLst>
                  <a:ext uri="{FF2B5EF4-FFF2-40B4-BE49-F238E27FC236}">
                    <a16:creationId xmlns:a16="http://schemas.microsoft.com/office/drawing/2014/main" id="{2CDC2A63-2842-3D47-81BD-DCA301A4C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95" name="Group 244">
                <a:extLst>
                  <a:ext uri="{FF2B5EF4-FFF2-40B4-BE49-F238E27FC236}">
                    <a16:creationId xmlns:a16="http://schemas.microsoft.com/office/drawing/2014/main" id="{D43864EF-F313-5541-B806-F0402018E7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06" name="Line 245">
                  <a:extLst>
                    <a:ext uri="{FF2B5EF4-FFF2-40B4-BE49-F238E27FC236}">
                      <a16:creationId xmlns:a16="http://schemas.microsoft.com/office/drawing/2014/main" id="{68B31BD3-CF60-8245-B139-563ED568FF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7" name="Line 246">
                  <a:extLst>
                    <a:ext uri="{FF2B5EF4-FFF2-40B4-BE49-F238E27FC236}">
                      <a16:creationId xmlns:a16="http://schemas.microsoft.com/office/drawing/2014/main" id="{AEFAE709-D0CC-FB4B-8249-4B75389B94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8" name="Line 247">
                  <a:extLst>
                    <a:ext uri="{FF2B5EF4-FFF2-40B4-BE49-F238E27FC236}">
                      <a16:creationId xmlns:a16="http://schemas.microsoft.com/office/drawing/2014/main" id="{09B238E8-4E34-7948-BC00-1C80C2593C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9" name="Line 248">
                  <a:extLst>
                    <a:ext uri="{FF2B5EF4-FFF2-40B4-BE49-F238E27FC236}">
                      <a16:creationId xmlns:a16="http://schemas.microsoft.com/office/drawing/2014/main" id="{96CB89BD-6B7D-8D4E-B49E-C4DD5D07A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6" name="Group 249">
                <a:extLst>
                  <a:ext uri="{FF2B5EF4-FFF2-40B4-BE49-F238E27FC236}">
                    <a16:creationId xmlns:a16="http://schemas.microsoft.com/office/drawing/2014/main" id="{A6176475-4F61-F14C-924E-AB5178424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02" name="Line 250">
                  <a:extLst>
                    <a:ext uri="{FF2B5EF4-FFF2-40B4-BE49-F238E27FC236}">
                      <a16:creationId xmlns:a16="http://schemas.microsoft.com/office/drawing/2014/main" id="{BDABB91D-EFF9-354C-A122-9874CFD9CF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3" name="Line 251">
                  <a:extLst>
                    <a:ext uri="{FF2B5EF4-FFF2-40B4-BE49-F238E27FC236}">
                      <a16:creationId xmlns:a16="http://schemas.microsoft.com/office/drawing/2014/main" id="{6F52D70C-BA33-AE4A-9C21-FE986E6FD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4" name="Line 252">
                  <a:extLst>
                    <a:ext uri="{FF2B5EF4-FFF2-40B4-BE49-F238E27FC236}">
                      <a16:creationId xmlns:a16="http://schemas.microsoft.com/office/drawing/2014/main" id="{A007A317-4B92-214A-A335-90CF010AE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5" name="Line 253">
                  <a:extLst>
                    <a:ext uri="{FF2B5EF4-FFF2-40B4-BE49-F238E27FC236}">
                      <a16:creationId xmlns:a16="http://schemas.microsoft.com/office/drawing/2014/main" id="{810198A1-625C-9C43-A702-2E48C6D6A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7" name="Group 254">
                <a:extLst>
                  <a:ext uri="{FF2B5EF4-FFF2-40B4-BE49-F238E27FC236}">
                    <a16:creationId xmlns:a16="http://schemas.microsoft.com/office/drawing/2014/main" id="{E753AB3E-F745-5D45-9FB9-8B92755E41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98" name="Line 255">
                  <a:extLst>
                    <a:ext uri="{FF2B5EF4-FFF2-40B4-BE49-F238E27FC236}">
                      <a16:creationId xmlns:a16="http://schemas.microsoft.com/office/drawing/2014/main" id="{BAC4DCE4-E32F-F942-A043-9168534F2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99" name="Line 256">
                  <a:extLst>
                    <a:ext uri="{FF2B5EF4-FFF2-40B4-BE49-F238E27FC236}">
                      <a16:creationId xmlns:a16="http://schemas.microsoft.com/office/drawing/2014/main" id="{EACA7363-67AA-5742-9A79-9248EFDE7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0" name="Line 257">
                  <a:extLst>
                    <a:ext uri="{FF2B5EF4-FFF2-40B4-BE49-F238E27FC236}">
                      <a16:creationId xmlns:a16="http://schemas.microsoft.com/office/drawing/2014/main" id="{50DCDAC8-48B6-4F42-BF73-F9C5BC733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1" name="Line 258">
                  <a:extLst>
                    <a:ext uri="{FF2B5EF4-FFF2-40B4-BE49-F238E27FC236}">
                      <a16:creationId xmlns:a16="http://schemas.microsoft.com/office/drawing/2014/main" id="{A0A70B99-1A31-AC45-95C5-6509938E6C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8" name="Group 259">
              <a:extLst>
                <a:ext uri="{FF2B5EF4-FFF2-40B4-BE49-F238E27FC236}">
                  <a16:creationId xmlns:a16="http://schemas.microsoft.com/office/drawing/2014/main" id="{381716BF-B13E-0043-B554-FF62B686DA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1" y="2221"/>
              <a:ext cx="153" cy="306"/>
              <a:chOff x="3796" y="1043"/>
              <a:chExt cx="865" cy="1237"/>
            </a:xfrm>
          </p:grpSpPr>
          <p:sp>
            <p:nvSpPr>
              <p:cNvPr id="16450" name="Line 260">
                <a:extLst>
                  <a:ext uri="{FF2B5EF4-FFF2-40B4-BE49-F238E27FC236}">
                    <a16:creationId xmlns:a16="http://schemas.microsoft.com/office/drawing/2014/main" id="{774FAA46-B087-744E-A410-A699A3105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1" name="Line 261">
                <a:extLst>
                  <a:ext uri="{FF2B5EF4-FFF2-40B4-BE49-F238E27FC236}">
                    <a16:creationId xmlns:a16="http://schemas.microsoft.com/office/drawing/2014/main" id="{2006926F-C3AE-CD48-ACEE-2F82F3C2C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2" name="Line 262">
                <a:extLst>
                  <a:ext uri="{FF2B5EF4-FFF2-40B4-BE49-F238E27FC236}">
                    <a16:creationId xmlns:a16="http://schemas.microsoft.com/office/drawing/2014/main" id="{DF294864-4A67-3F41-84C1-FAC2F36E0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3" name="Line 263">
                <a:extLst>
                  <a:ext uri="{FF2B5EF4-FFF2-40B4-BE49-F238E27FC236}">
                    <a16:creationId xmlns:a16="http://schemas.microsoft.com/office/drawing/2014/main" id="{20A30204-029C-6149-83AE-EA0239FF8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4" name="Line 264">
                <a:extLst>
                  <a:ext uri="{FF2B5EF4-FFF2-40B4-BE49-F238E27FC236}">
                    <a16:creationId xmlns:a16="http://schemas.microsoft.com/office/drawing/2014/main" id="{7CD5B779-DFB3-2240-943C-72BEA31A9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5" name="Line 265">
                <a:extLst>
                  <a:ext uri="{FF2B5EF4-FFF2-40B4-BE49-F238E27FC236}">
                    <a16:creationId xmlns:a16="http://schemas.microsoft.com/office/drawing/2014/main" id="{EE3D4CED-836E-104D-B097-83A6B0DFE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6" name="Line 266">
                <a:extLst>
                  <a:ext uri="{FF2B5EF4-FFF2-40B4-BE49-F238E27FC236}">
                    <a16:creationId xmlns:a16="http://schemas.microsoft.com/office/drawing/2014/main" id="{68778B8C-8A52-3E43-A2E6-6900DB88F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7" name="Line 267">
                <a:extLst>
                  <a:ext uri="{FF2B5EF4-FFF2-40B4-BE49-F238E27FC236}">
                    <a16:creationId xmlns:a16="http://schemas.microsoft.com/office/drawing/2014/main" id="{4790D557-351A-EC4E-91C9-A41D9DB9E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8" name="Line 268">
                <a:extLst>
                  <a:ext uri="{FF2B5EF4-FFF2-40B4-BE49-F238E27FC236}">
                    <a16:creationId xmlns:a16="http://schemas.microsoft.com/office/drawing/2014/main" id="{16F3640E-B182-B046-9DCA-517F10BA9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9" name="Line 269">
                <a:extLst>
                  <a:ext uri="{FF2B5EF4-FFF2-40B4-BE49-F238E27FC236}">
                    <a16:creationId xmlns:a16="http://schemas.microsoft.com/office/drawing/2014/main" id="{2A9F486B-914F-154D-9408-1D700CFC7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0" name="Line 270">
                <a:extLst>
                  <a:ext uri="{FF2B5EF4-FFF2-40B4-BE49-F238E27FC236}">
                    <a16:creationId xmlns:a16="http://schemas.microsoft.com/office/drawing/2014/main" id="{EADD6833-1BFE-3342-945E-B546D399B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1" name="Line 271">
                <a:extLst>
                  <a:ext uri="{FF2B5EF4-FFF2-40B4-BE49-F238E27FC236}">
                    <a16:creationId xmlns:a16="http://schemas.microsoft.com/office/drawing/2014/main" id="{3E2F8EFD-0AD0-EC48-A53A-8B2F174D9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2" name="Line 272">
                <a:extLst>
                  <a:ext uri="{FF2B5EF4-FFF2-40B4-BE49-F238E27FC236}">
                    <a16:creationId xmlns:a16="http://schemas.microsoft.com/office/drawing/2014/main" id="{0B8173C9-C053-7543-B4BA-1343216AD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3" name="Line 273">
                <a:extLst>
                  <a:ext uri="{FF2B5EF4-FFF2-40B4-BE49-F238E27FC236}">
                    <a16:creationId xmlns:a16="http://schemas.microsoft.com/office/drawing/2014/main" id="{A5922D53-3418-7D44-81C0-58D14484A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4" name="Line 274">
                <a:extLst>
                  <a:ext uri="{FF2B5EF4-FFF2-40B4-BE49-F238E27FC236}">
                    <a16:creationId xmlns:a16="http://schemas.microsoft.com/office/drawing/2014/main" id="{1405F7ED-A93C-F64F-AD1A-11C39C8C5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65" name="Group 275">
                <a:extLst>
                  <a:ext uri="{FF2B5EF4-FFF2-40B4-BE49-F238E27FC236}">
                    <a16:creationId xmlns:a16="http://schemas.microsoft.com/office/drawing/2014/main" id="{F441D787-5F0E-0041-8EA8-603D78DA62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476" name="Line 276">
                  <a:extLst>
                    <a:ext uri="{FF2B5EF4-FFF2-40B4-BE49-F238E27FC236}">
                      <a16:creationId xmlns:a16="http://schemas.microsoft.com/office/drawing/2014/main" id="{77147643-018A-D34B-8909-25FCA161D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7" name="Line 277">
                  <a:extLst>
                    <a:ext uri="{FF2B5EF4-FFF2-40B4-BE49-F238E27FC236}">
                      <a16:creationId xmlns:a16="http://schemas.microsoft.com/office/drawing/2014/main" id="{A721803D-0E5A-EE40-8B9E-0E0D03D89A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8" name="Line 278">
                  <a:extLst>
                    <a:ext uri="{FF2B5EF4-FFF2-40B4-BE49-F238E27FC236}">
                      <a16:creationId xmlns:a16="http://schemas.microsoft.com/office/drawing/2014/main" id="{D189EF6C-2C61-DE4D-8E06-99CD18085F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9" name="Line 279">
                  <a:extLst>
                    <a:ext uri="{FF2B5EF4-FFF2-40B4-BE49-F238E27FC236}">
                      <a16:creationId xmlns:a16="http://schemas.microsoft.com/office/drawing/2014/main" id="{51662CBD-BE6B-4E4B-A57A-A693C72033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6" name="Group 280">
                <a:extLst>
                  <a:ext uri="{FF2B5EF4-FFF2-40B4-BE49-F238E27FC236}">
                    <a16:creationId xmlns:a16="http://schemas.microsoft.com/office/drawing/2014/main" id="{33C6706D-A8C6-3C4F-95E2-3726561513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472" name="Line 281">
                  <a:extLst>
                    <a:ext uri="{FF2B5EF4-FFF2-40B4-BE49-F238E27FC236}">
                      <a16:creationId xmlns:a16="http://schemas.microsoft.com/office/drawing/2014/main" id="{BC187D99-26ED-704B-955B-679A6D563C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3" name="Line 282">
                  <a:extLst>
                    <a:ext uri="{FF2B5EF4-FFF2-40B4-BE49-F238E27FC236}">
                      <a16:creationId xmlns:a16="http://schemas.microsoft.com/office/drawing/2014/main" id="{E5F8C80C-D6E0-5745-833C-86C1C993F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4" name="Line 283">
                  <a:extLst>
                    <a:ext uri="{FF2B5EF4-FFF2-40B4-BE49-F238E27FC236}">
                      <a16:creationId xmlns:a16="http://schemas.microsoft.com/office/drawing/2014/main" id="{73E92F7D-010C-564F-87A8-6B0B42B61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5" name="Line 284">
                  <a:extLst>
                    <a:ext uri="{FF2B5EF4-FFF2-40B4-BE49-F238E27FC236}">
                      <a16:creationId xmlns:a16="http://schemas.microsoft.com/office/drawing/2014/main" id="{A5F39285-AB82-484D-88AD-504EBE8E7D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7" name="Group 285">
                <a:extLst>
                  <a:ext uri="{FF2B5EF4-FFF2-40B4-BE49-F238E27FC236}">
                    <a16:creationId xmlns:a16="http://schemas.microsoft.com/office/drawing/2014/main" id="{297FE9F9-62BA-CC47-B22F-7403668A6E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68" name="Line 286">
                  <a:extLst>
                    <a:ext uri="{FF2B5EF4-FFF2-40B4-BE49-F238E27FC236}">
                      <a16:creationId xmlns:a16="http://schemas.microsoft.com/office/drawing/2014/main" id="{9545CFB7-298D-E74D-BB8A-E2A26B8B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69" name="Line 287">
                  <a:extLst>
                    <a:ext uri="{FF2B5EF4-FFF2-40B4-BE49-F238E27FC236}">
                      <a16:creationId xmlns:a16="http://schemas.microsoft.com/office/drawing/2014/main" id="{AA2D4667-4921-FC40-88ED-477A109A3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0" name="Line 288">
                  <a:extLst>
                    <a:ext uri="{FF2B5EF4-FFF2-40B4-BE49-F238E27FC236}">
                      <a16:creationId xmlns:a16="http://schemas.microsoft.com/office/drawing/2014/main" id="{6BF23911-40DE-7647-869B-17C19CF44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1" name="Line 289">
                  <a:extLst>
                    <a:ext uri="{FF2B5EF4-FFF2-40B4-BE49-F238E27FC236}">
                      <a16:creationId xmlns:a16="http://schemas.microsoft.com/office/drawing/2014/main" id="{F0A03D7B-6079-A941-A605-F02A9396B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6419" name="Line 290">
              <a:extLst>
                <a:ext uri="{FF2B5EF4-FFF2-40B4-BE49-F238E27FC236}">
                  <a16:creationId xmlns:a16="http://schemas.microsoft.com/office/drawing/2014/main" id="{E596C1FE-1BB4-2947-AA12-2FD963368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3" y="3069"/>
              <a:ext cx="3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292">
              <a:extLst>
                <a:ext uri="{FF2B5EF4-FFF2-40B4-BE49-F238E27FC236}">
                  <a16:creationId xmlns:a16="http://schemas.microsoft.com/office/drawing/2014/main" id="{33FA3D91-E830-2241-B10E-E7780A6648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3069"/>
              <a:ext cx="519" cy="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293">
              <a:extLst>
                <a:ext uri="{FF2B5EF4-FFF2-40B4-BE49-F238E27FC236}">
                  <a16:creationId xmlns:a16="http://schemas.microsoft.com/office/drawing/2014/main" id="{DCDEBC20-7A71-3F42-A113-8559855E8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5" y="2948"/>
              <a:ext cx="95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294">
              <a:extLst>
                <a:ext uri="{FF2B5EF4-FFF2-40B4-BE49-F238E27FC236}">
                  <a16:creationId xmlns:a16="http://schemas.microsoft.com/office/drawing/2014/main" id="{65377854-5403-B849-BEF2-15F5B84D29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4" y="2128"/>
              <a:ext cx="568" cy="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295">
              <a:extLst>
                <a:ext uri="{FF2B5EF4-FFF2-40B4-BE49-F238E27FC236}">
                  <a16:creationId xmlns:a16="http://schemas.microsoft.com/office/drawing/2014/main" id="{552ECFD2-0218-DC46-8605-73B21342E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3" y="2047"/>
              <a:ext cx="1079" cy="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Line 296">
              <a:extLst>
                <a:ext uri="{FF2B5EF4-FFF2-40B4-BE49-F238E27FC236}">
                  <a16:creationId xmlns:a16="http://schemas.microsoft.com/office/drawing/2014/main" id="{9817111B-A3F7-3340-B088-E106FF69D9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6" y="1950"/>
              <a:ext cx="58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297">
              <a:extLst>
                <a:ext uri="{FF2B5EF4-FFF2-40B4-BE49-F238E27FC236}">
                  <a16:creationId xmlns:a16="http://schemas.microsoft.com/office/drawing/2014/main" id="{D5C46F1C-6D87-3D46-A6A4-8E621CE67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" y="1885"/>
              <a:ext cx="10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26" name="Group 299">
              <a:extLst>
                <a:ext uri="{FF2B5EF4-FFF2-40B4-BE49-F238E27FC236}">
                  <a16:creationId xmlns:a16="http://schemas.microsoft.com/office/drawing/2014/main" id="{8723A4FB-8F9A-F448-A882-927E01103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4" y="2654"/>
              <a:ext cx="622" cy="465"/>
              <a:chOff x="2197" y="1155"/>
              <a:chExt cx="622" cy="465"/>
            </a:xfrm>
          </p:grpSpPr>
          <p:grpSp>
            <p:nvGrpSpPr>
              <p:cNvPr id="16446" name="Group 300">
                <a:extLst>
                  <a:ext uri="{FF2B5EF4-FFF2-40B4-BE49-F238E27FC236}">
                    <a16:creationId xmlns:a16="http://schemas.microsoft.com/office/drawing/2014/main" id="{A5BCE9A6-DBB1-0845-95CB-CE62E999D1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8" name="Rectangle 301">
                  <a:extLst>
                    <a:ext uri="{FF2B5EF4-FFF2-40B4-BE49-F238E27FC236}">
                      <a16:creationId xmlns:a16="http://schemas.microsoft.com/office/drawing/2014/main" id="{1B852188-7E10-9747-8DFC-5DF27115C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9" name="Text Box 302">
                  <a:extLst>
                    <a:ext uri="{FF2B5EF4-FFF2-40B4-BE49-F238E27FC236}">
                      <a16:creationId xmlns:a16="http://schemas.microsoft.com/office/drawing/2014/main" id="{6DF951BF-22E9-0544-9DAE-DC0B1B007B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7" name="Text Box 303">
                <a:extLst>
                  <a:ext uri="{FF2B5EF4-FFF2-40B4-BE49-F238E27FC236}">
                    <a16:creationId xmlns:a16="http://schemas.microsoft.com/office/drawing/2014/main" id="{D3CF418F-1308-AC49-8344-5D5614BA8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27" name="Freeform 304">
              <a:extLst>
                <a:ext uri="{FF2B5EF4-FFF2-40B4-BE49-F238E27FC236}">
                  <a16:creationId xmlns:a16="http://schemas.microsoft.com/office/drawing/2014/main" id="{BD23C360-65D1-7A42-B8E6-F91F055EA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783"/>
              <a:ext cx="1078" cy="1430"/>
            </a:xfrm>
            <a:custGeom>
              <a:avLst/>
              <a:gdLst>
                <a:gd name="T0" fmla="*/ 68 w 1292"/>
                <a:gd name="T1" fmla="*/ 17 h 1255"/>
                <a:gd name="T2" fmla="*/ 10 w 1292"/>
                <a:gd name="T3" fmla="*/ 391 h 1255"/>
                <a:gd name="T4" fmla="*/ 8 w 1292"/>
                <a:gd name="T5" fmla="*/ 1305 h 1255"/>
                <a:gd name="T6" fmla="*/ 15 w 1292"/>
                <a:gd name="T7" fmla="*/ 2068 h 1255"/>
                <a:gd name="T8" fmla="*/ 68 w 1292"/>
                <a:gd name="T9" fmla="*/ 2172 h 1255"/>
                <a:gd name="T10" fmla="*/ 183 w 1292"/>
                <a:gd name="T11" fmla="*/ 2813 h 1255"/>
                <a:gd name="T12" fmla="*/ 280 w 1292"/>
                <a:gd name="T13" fmla="*/ 3083 h 1255"/>
                <a:gd name="T14" fmla="*/ 338 w 1292"/>
                <a:gd name="T15" fmla="*/ 2546 h 1255"/>
                <a:gd name="T16" fmla="*/ 358 w 1292"/>
                <a:gd name="T17" fmla="*/ 1111 h 1255"/>
                <a:gd name="T18" fmla="*/ 339 w 1292"/>
                <a:gd name="T19" fmla="*/ 523 h 1255"/>
                <a:gd name="T20" fmla="*/ 211 w 1292"/>
                <a:gd name="T21" fmla="*/ 287 h 1255"/>
                <a:gd name="T22" fmla="*/ 68 w 1292"/>
                <a:gd name="T23" fmla="*/ 1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Text Box 305">
              <a:extLst>
                <a:ext uri="{FF2B5EF4-FFF2-40B4-BE49-F238E27FC236}">
                  <a16:creationId xmlns:a16="http://schemas.microsoft.com/office/drawing/2014/main" id="{177A4029-5780-1249-948B-6DD0A3EFF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" y="2100"/>
              <a:ext cx="107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Public telephone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  <p:pic>
          <p:nvPicPr>
            <p:cNvPr id="16429" name="Picture 309" descr="imgyjavg[1]">
              <a:extLst>
                <a:ext uri="{FF2B5EF4-FFF2-40B4-BE49-F238E27FC236}">
                  <a16:creationId xmlns:a16="http://schemas.microsoft.com/office/drawing/2014/main" id="{B80FA3B0-90EF-F34A-8373-AE459767C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" y="203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310" descr="imgyjavg[1]">
              <a:extLst>
                <a:ext uri="{FF2B5EF4-FFF2-40B4-BE49-F238E27FC236}">
                  <a16:creationId xmlns:a16="http://schemas.microsoft.com/office/drawing/2014/main" id="{8B85A742-666D-1949-8407-23598E566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23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311" descr="imgyjavg[1]">
              <a:extLst>
                <a:ext uri="{FF2B5EF4-FFF2-40B4-BE49-F238E27FC236}">
                  <a16:creationId xmlns:a16="http://schemas.microsoft.com/office/drawing/2014/main" id="{5B1E050F-8EEE-F34E-B09D-6272EEE3B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" y="25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312" descr="imgyjavg[1]">
              <a:extLst>
                <a:ext uri="{FF2B5EF4-FFF2-40B4-BE49-F238E27FC236}">
                  <a16:creationId xmlns:a16="http://schemas.microsoft.com/office/drawing/2014/main" id="{2DD1D0A3-A0CA-0F46-B3A5-1A354CF56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6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313" descr="imgyjavg[1]">
              <a:extLst>
                <a:ext uri="{FF2B5EF4-FFF2-40B4-BE49-F238E27FC236}">
                  <a16:creationId xmlns:a16="http://schemas.microsoft.com/office/drawing/2014/main" id="{ED2C09D0-6DF6-BE46-B1F3-F9859D9B5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" y="308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316" descr="imgyjavg[1]">
              <a:extLst>
                <a:ext uri="{FF2B5EF4-FFF2-40B4-BE49-F238E27FC236}">
                  <a16:creationId xmlns:a16="http://schemas.microsoft.com/office/drawing/2014/main" id="{4BF5ED6A-E392-3B47-B4A0-704198551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32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35" name="Group 317">
              <a:extLst>
                <a:ext uri="{FF2B5EF4-FFF2-40B4-BE49-F238E27FC236}">
                  <a16:creationId xmlns:a16="http://schemas.microsoft.com/office/drawing/2014/main" id="{791E99C0-6414-0F47-8487-1497AB077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9" y="2806"/>
              <a:ext cx="524" cy="114"/>
              <a:chOff x="3072" y="739"/>
              <a:chExt cx="652" cy="146"/>
            </a:xfrm>
          </p:grpSpPr>
          <p:pic>
            <p:nvPicPr>
              <p:cNvPr id="16443" name="Picture 318" descr="lgv_fqmg[1]">
                <a:extLst>
                  <a:ext uri="{FF2B5EF4-FFF2-40B4-BE49-F238E27FC236}">
                    <a16:creationId xmlns:a16="http://schemas.microsoft.com/office/drawing/2014/main" id="{D5B20115-DCE3-3841-8877-FA15112B7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4" name="Line 319">
                <a:extLst>
                  <a:ext uri="{FF2B5EF4-FFF2-40B4-BE49-F238E27FC236}">
                    <a16:creationId xmlns:a16="http://schemas.microsoft.com/office/drawing/2014/main" id="{18495FA9-19AD-D44B-9D52-FE41CACD8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5" name="Line 320">
                <a:extLst>
                  <a:ext uri="{FF2B5EF4-FFF2-40B4-BE49-F238E27FC236}">
                    <a16:creationId xmlns:a16="http://schemas.microsoft.com/office/drawing/2014/main" id="{63F20856-9C47-4A4E-8E5B-FB4FD71D4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36" name="Group 321">
              <a:extLst>
                <a:ext uri="{FF2B5EF4-FFF2-40B4-BE49-F238E27FC236}">
                  <a16:creationId xmlns:a16="http://schemas.microsoft.com/office/drawing/2014/main" id="{F8E66E26-8BDC-3448-8C6A-47C5E657E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0" y="1758"/>
              <a:ext cx="622" cy="465"/>
              <a:chOff x="2197" y="1155"/>
              <a:chExt cx="622" cy="465"/>
            </a:xfrm>
          </p:grpSpPr>
          <p:grpSp>
            <p:nvGrpSpPr>
              <p:cNvPr id="16439" name="Group 322">
                <a:extLst>
                  <a:ext uri="{FF2B5EF4-FFF2-40B4-BE49-F238E27FC236}">
                    <a16:creationId xmlns:a16="http://schemas.microsoft.com/office/drawing/2014/main" id="{36219272-7E24-814F-BE01-B0D09AC313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1" name="Rectangle 323">
                  <a:extLst>
                    <a:ext uri="{FF2B5EF4-FFF2-40B4-BE49-F238E27FC236}">
                      <a16:creationId xmlns:a16="http://schemas.microsoft.com/office/drawing/2014/main" id="{C081B134-D948-2242-9C47-E233494F5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2" name="Text Box 324">
                  <a:extLst>
                    <a:ext uri="{FF2B5EF4-FFF2-40B4-BE49-F238E27FC236}">
                      <a16:creationId xmlns:a16="http://schemas.microsoft.com/office/drawing/2014/main" id="{879C3C3F-25C8-1E4C-9DE8-E4BE98C0A5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0" name="Text Box 325">
                <a:extLst>
                  <a:ext uri="{FF2B5EF4-FFF2-40B4-BE49-F238E27FC236}">
                    <a16:creationId xmlns:a16="http://schemas.microsoft.com/office/drawing/2014/main" id="{AB44C41D-8342-E44E-A0FC-CAEE37A6B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37" name="Line 326">
              <a:extLst>
                <a:ext uri="{FF2B5EF4-FFF2-40B4-BE49-F238E27FC236}">
                  <a16:creationId xmlns:a16="http://schemas.microsoft.com/office/drawing/2014/main" id="{00EBBA3E-D8E5-E54B-A291-B9640D3DA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2011"/>
              <a:ext cx="232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Line 327">
              <a:extLst>
                <a:ext uri="{FF2B5EF4-FFF2-40B4-BE49-F238E27FC236}">
                  <a16:creationId xmlns:a16="http://schemas.microsoft.com/office/drawing/2014/main" id="{FB68B0E1-71BC-BE4C-B7C2-7203A6D3E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3" y="2715"/>
              <a:ext cx="320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6" name="Rectangle 364">
            <a:extLst>
              <a:ext uri="{FF2B5EF4-FFF2-40B4-BE49-F238E27FC236}">
                <a16:creationId xmlns:a16="http://schemas.microsoft.com/office/drawing/2014/main" id="{D3ABF547-0FF8-FF4F-ACC4-3E1102D4B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1" y="306388"/>
            <a:ext cx="7739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000099"/>
                </a:solidFill>
                <a:latin typeface="Gill Sans MT" panose="020B0502020104020203" pitchFamily="34" charset="77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CCD6DCAE-9942-C446-B515-2518CAC11C34}"/>
              </a:ext>
            </a:extLst>
          </p:cNvPr>
          <p:cNvGrpSpPr>
            <a:grpSpLocks/>
          </p:cNvGrpSpPr>
          <p:nvPr/>
        </p:nvGrpSpPr>
        <p:grpSpPr bwMode="auto">
          <a:xfrm>
            <a:off x="6019801" y="1006475"/>
            <a:ext cx="4022725" cy="1981200"/>
            <a:chOff x="2380" y="634"/>
            <a:chExt cx="2534" cy="1248"/>
          </a:xfrm>
        </p:grpSpPr>
        <p:sp>
          <p:nvSpPr>
            <p:cNvPr id="16399" name="Text Box 366">
              <a:extLst>
                <a:ext uri="{FF2B5EF4-FFF2-40B4-BE49-F238E27FC236}">
                  <a16:creationId xmlns:a16="http://schemas.microsoft.com/office/drawing/2014/main" id="{ED27B4AF-E238-9C42-B4BE-76425ECC4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6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connects cells to wired tel. net.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manages call setup (more later!)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handles mobility (more later!)</a:t>
              </a:r>
            </a:p>
          </p:txBody>
        </p:sp>
        <p:sp>
          <p:nvSpPr>
            <p:cNvPr id="16400" name="Rectangle 368">
              <a:extLst>
                <a:ext uri="{FF2B5EF4-FFF2-40B4-BE49-F238E27FC236}">
                  <a16:creationId xmlns:a16="http://schemas.microsoft.com/office/drawing/2014/main" id="{3DCED108-C06F-C540-B03A-CBE19F95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401" name="Group 371">
              <a:extLst>
                <a:ext uri="{FF2B5EF4-FFF2-40B4-BE49-F238E27FC236}">
                  <a16:creationId xmlns:a16="http://schemas.microsoft.com/office/drawing/2014/main" id="{0749AB84-7C3F-3341-9760-9DA54B138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16403" name="Rectangle 370">
                <a:extLst>
                  <a:ext uri="{FF2B5EF4-FFF2-40B4-BE49-F238E27FC236}">
                    <a16:creationId xmlns:a16="http://schemas.microsoft.com/office/drawing/2014/main" id="{81029878-A3EC-4C49-A4E9-48FCD5D1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404" name="Text Box 369">
                <a:extLst>
                  <a:ext uri="{FF2B5EF4-FFF2-40B4-BE49-F238E27FC236}">
                    <a16:creationId xmlns:a16="http://schemas.microsoft.com/office/drawing/2014/main" id="{5A1AFE2B-02FB-CC4E-9800-B81A38B6E6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9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16402" name="Line 374">
              <a:extLst>
                <a:ext uri="{FF2B5EF4-FFF2-40B4-BE49-F238E27FC236}">
                  <a16:creationId xmlns:a16="http://schemas.microsoft.com/office/drawing/2014/main" id="{0F5669E4-CBAB-6F47-A10F-F70738920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07F80D00-538E-8045-94E6-102B5589B35C}"/>
              </a:ext>
            </a:extLst>
          </p:cNvPr>
          <p:cNvGrpSpPr>
            <a:grpSpLocks/>
          </p:cNvGrpSpPr>
          <p:nvPr/>
        </p:nvGrpSpPr>
        <p:grpSpPr bwMode="auto">
          <a:xfrm>
            <a:off x="1798639" y="2071688"/>
            <a:ext cx="3100387" cy="3243262"/>
            <a:chOff x="173" y="1305"/>
            <a:chExt cx="1953" cy="2043"/>
          </a:xfrm>
        </p:grpSpPr>
        <p:sp>
          <p:nvSpPr>
            <p:cNvPr id="16393" name="Text Box 376">
              <a:extLst>
                <a:ext uri="{FF2B5EF4-FFF2-40B4-BE49-F238E27FC236}">
                  <a16:creationId xmlns:a16="http://schemas.microsoft.com/office/drawing/2014/main" id="{68F44638-42E8-8943-96C2-41D643982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covers geographical region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(BS) analogous to 802.11 AP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attach to network through BS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physical and link layer protocol between mobile and BS</a:t>
              </a:r>
            </a:p>
          </p:txBody>
        </p:sp>
        <p:sp>
          <p:nvSpPr>
            <p:cNvPr id="16394" name="Rectangle 377">
              <a:extLst>
                <a:ext uri="{FF2B5EF4-FFF2-40B4-BE49-F238E27FC236}">
                  <a16:creationId xmlns:a16="http://schemas.microsoft.com/office/drawing/2014/main" id="{6767BD0B-53CD-274E-8189-63AD52B3E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395" name="Group 378">
              <a:extLst>
                <a:ext uri="{FF2B5EF4-FFF2-40B4-BE49-F238E27FC236}">
                  <a16:creationId xmlns:a16="http://schemas.microsoft.com/office/drawing/2014/main" id="{06BE7F3F-5A09-F043-9A35-09504C663C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16397" name="Rectangle 379">
                <a:extLst>
                  <a:ext uri="{FF2B5EF4-FFF2-40B4-BE49-F238E27FC236}">
                    <a16:creationId xmlns:a16="http://schemas.microsoft.com/office/drawing/2014/main" id="{FA817FD3-4AA6-194D-B101-4BCD3DC3C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398" name="Text Box 380">
                <a:extLst>
                  <a:ext uri="{FF2B5EF4-FFF2-40B4-BE49-F238E27FC236}">
                    <a16:creationId xmlns:a16="http://schemas.microsoft.com/office/drawing/2014/main" id="{0E4134DD-4739-F84A-B17D-213BCF9FCB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7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16396" name="Line 382">
              <a:extLst>
                <a:ext uri="{FF2B5EF4-FFF2-40B4-BE49-F238E27FC236}">
                  <a16:creationId xmlns:a16="http://schemas.microsoft.com/office/drawing/2014/main" id="{90140A62-18E2-C641-BFA3-1CC989F7E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84930B4E-07BB-5142-A226-B87B536C7B3C}"/>
              </a:ext>
            </a:extLst>
          </p:cNvPr>
          <p:cNvGrpSpPr>
            <a:grpSpLocks/>
          </p:cNvGrpSpPr>
          <p:nvPr/>
        </p:nvGrpSpPr>
        <p:grpSpPr bwMode="auto">
          <a:xfrm>
            <a:off x="8091489" y="4556126"/>
            <a:ext cx="1766887" cy="1344613"/>
            <a:chOff x="4137" y="2870"/>
            <a:chExt cx="1113" cy="847"/>
          </a:xfrm>
        </p:grpSpPr>
        <p:sp>
          <p:nvSpPr>
            <p:cNvPr id="16391" name="Text Box 384">
              <a:extLst>
                <a:ext uri="{FF2B5EF4-FFF2-40B4-BE49-F238E27FC236}">
                  <a16:creationId xmlns:a16="http://schemas.microsoft.com/office/drawing/2014/main" id="{A5AFB91D-AAB4-F245-AF2D-E561CE2BB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16392" name="Line 385">
              <a:extLst>
                <a:ext uri="{FF2B5EF4-FFF2-40B4-BE49-F238E27FC236}">
                  <a16:creationId xmlns:a16="http://schemas.microsoft.com/office/drawing/2014/main" id="{1284CFC9-479C-0F4F-A9A4-2AEC93A43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16390" name="Picture 15" descr="underline_base">
            <a:extLst>
              <a:ext uri="{FF2B5EF4-FFF2-40B4-BE49-F238E27FC236}">
                <a16:creationId xmlns:a16="http://schemas.microsoft.com/office/drawing/2014/main" id="{CABE26A4-7BC1-074A-8608-5C625E5BF4D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1" y="754064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1611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AE83A31B-0067-3A47-B309-759EF797E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17475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C80648EA-A74E-8845-B8EA-F1017C412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71689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code division multiple access</a:t>
            </a:r>
          </a:p>
        </p:txBody>
      </p:sp>
      <p:grpSp>
        <p:nvGrpSpPr>
          <p:cNvPr id="18435" name="Group 306">
            <a:extLst>
              <a:ext uri="{FF2B5EF4-FFF2-40B4-BE49-F238E27FC236}">
                <a16:creationId xmlns:a16="http://schemas.microsoft.com/office/drawing/2014/main" id="{478547FB-8EEB-9942-9CFC-36C0A74BDD5F}"/>
              </a:ext>
            </a:extLst>
          </p:cNvPr>
          <p:cNvGrpSpPr>
            <a:grpSpLocks/>
          </p:cNvGrpSpPr>
          <p:nvPr/>
        </p:nvGrpSpPr>
        <p:grpSpPr bwMode="auto">
          <a:xfrm>
            <a:off x="7529514" y="1484313"/>
            <a:ext cx="1849437" cy="1477962"/>
            <a:chOff x="3375" y="1055"/>
            <a:chExt cx="1165" cy="931"/>
          </a:xfrm>
        </p:grpSpPr>
        <p:sp>
          <p:nvSpPr>
            <p:cNvPr id="18479" name="AutoShape 5">
              <a:extLst>
                <a:ext uri="{FF2B5EF4-FFF2-40B4-BE49-F238E27FC236}">
                  <a16:creationId xmlns:a16="http://schemas.microsoft.com/office/drawing/2014/main" id="{35B689A7-861F-9548-B318-27FCCF544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" y="1055"/>
              <a:ext cx="1165" cy="931"/>
            </a:xfrm>
            <a:prstGeom prst="hexagon">
              <a:avLst>
                <a:gd name="adj" fmla="val 3128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8480" name="Group 105">
              <a:extLst>
                <a:ext uri="{FF2B5EF4-FFF2-40B4-BE49-F238E27FC236}">
                  <a16:creationId xmlns:a16="http://schemas.microsoft.com/office/drawing/2014/main" id="{D4F34351-59D2-AC4F-95ED-FC39E5E46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0" y="1159"/>
              <a:ext cx="268" cy="495"/>
              <a:chOff x="3796" y="1043"/>
              <a:chExt cx="865" cy="1237"/>
            </a:xfrm>
          </p:grpSpPr>
          <p:sp>
            <p:nvSpPr>
              <p:cNvPr id="18487" name="Line 106">
                <a:extLst>
                  <a:ext uri="{FF2B5EF4-FFF2-40B4-BE49-F238E27FC236}">
                    <a16:creationId xmlns:a16="http://schemas.microsoft.com/office/drawing/2014/main" id="{8D85F8DE-38B9-F94A-AF3E-575D8B668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0"/>
                <a:ext cx="236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8" name="Line 107">
                <a:extLst>
                  <a:ext uri="{FF2B5EF4-FFF2-40B4-BE49-F238E27FC236}">
                    <a16:creationId xmlns:a16="http://schemas.microsoft.com/office/drawing/2014/main" id="{2DEA28B4-DC01-3145-8D26-B414948DA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80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9" name="Line 108">
                <a:extLst>
                  <a:ext uri="{FF2B5EF4-FFF2-40B4-BE49-F238E27FC236}">
                    <a16:creationId xmlns:a16="http://schemas.microsoft.com/office/drawing/2014/main" id="{4C9BDAB4-8D5C-3B47-9B6F-82853DE42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0" name="Line 109">
                <a:extLst>
                  <a:ext uri="{FF2B5EF4-FFF2-40B4-BE49-F238E27FC236}">
                    <a16:creationId xmlns:a16="http://schemas.microsoft.com/office/drawing/2014/main" id="{BD0C34F2-0EBC-864D-ABF0-624E06617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8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1" name="Line 110">
                <a:extLst>
                  <a:ext uri="{FF2B5EF4-FFF2-40B4-BE49-F238E27FC236}">
                    <a16:creationId xmlns:a16="http://schemas.microsoft.com/office/drawing/2014/main" id="{85FF1D3D-9994-5D48-97F8-5C90F3BBB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98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2" name="Line 111">
                <a:extLst>
                  <a:ext uri="{FF2B5EF4-FFF2-40B4-BE49-F238E27FC236}">
                    <a16:creationId xmlns:a16="http://schemas.microsoft.com/office/drawing/2014/main" id="{BAAEC629-E9E5-C748-B0E8-C0BE12706E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3" name="Line 112">
                <a:extLst>
                  <a:ext uri="{FF2B5EF4-FFF2-40B4-BE49-F238E27FC236}">
                    <a16:creationId xmlns:a16="http://schemas.microsoft.com/office/drawing/2014/main" id="{2DF19906-1F5F-954C-8A0D-B305EBB3C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8" y="2128"/>
                <a:ext cx="236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4" name="Line 113">
                <a:extLst>
                  <a:ext uri="{FF2B5EF4-FFF2-40B4-BE49-F238E27FC236}">
                    <a16:creationId xmlns:a16="http://schemas.microsoft.com/office/drawing/2014/main" id="{62A46341-68BA-CE43-8D92-FCE56D729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3" y="1890"/>
                <a:ext cx="136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5" name="Line 114">
                <a:extLst>
                  <a:ext uri="{FF2B5EF4-FFF2-40B4-BE49-F238E27FC236}">
                    <a16:creationId xmlns:a16="http://schemas.microsoft.com/office/drawing/2014/main" id="{14725401-0A9E-4D40-AA68-C9CA3C26B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890"/>
                <a:ext cx="142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6" name="Line 115">
                <a:extLst>
                  <a:ext uri="{FF2B5EF4-FFF2-40B4-BE49-F238E27FC236}">
                    <a16:creationId xmlns:a16="http://schemas.microsoft.com/office/drawing/2014/main" id="{B76541C2-38F7-6246-B9D4-6B5BD2DA2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1995"/>
                <a:ext cx="174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7" name="Line 116">
                <a:extLst>
                  <a:ext uri="{FF2B5EF4-FFF2-40B4-BE49-F238E27FC236}">
                    <a16:creationId xmlns:a16="http://schemas.microsoft.com/office/drawing/2014/main" id="{F0FFD15A-5397-6E47-BA4D-59BC3974C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4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8" name="Line 117">
                <a:extLst>
                  <a:ext uri="{FF2B5EF4-FFF2-40B4-BE49-F238E27FC236}">
                    <a16:creationId xmlns:a16="http://schemas.microsoft.com/office/drawing/2014/main" id="{94EC90E1-4075-7C4E-933E-5200E0184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783"/>
                <a:ext cx="87" cy="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9" name="Line 118">
                <a:extLst>
                  <a:ext uri="{FF2B5EF4-FFF2-40B4-BE49-F238E27FC236}">
                    <a16:creationId xmlns:a16="http://schemas.microsoft.com/office/drawing/2014/main" id="{7FB5844D-04DE-654B-8F9F-3DE221767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633"/>
                <a:ext cx="5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0" name="Line 119">
                <a:extLst>
                  <a:ext uri="{FF2B5EF4-FFF2-40B4-BE49-F238E27FC236}">
                    <a16:creationId xmlns:a16="http://schemas.microsoft.com/office/drawing/2014/main" id="{8822046E-67A4-6541-8B4C-66C4854A3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5" y="1773"/>
                <a:ext cx="110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1" name="Line 120">
                <a:extLst>
                  <a:ext uri="{FF2B5EF4-FFF2-40B4-BE49-F238E27FC236}">
                    <a16:creationId xmlns:a16="http://schemas.microsoft.com/office/drawing/2014/main" id="{0B8CE4D1-1E70-8749-9289-CEA0DA1CD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4" y="1625"/>
                <a:ext cx="65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8502" name="Group 121">
                <a:extLst>
                  <a:ext uri="{FF2B5EF4-FFF2-40B4-BE49-F238E27FC236}">
                    <a16:creationId xmlns:a16="http://schemas.microsoft.com/office/drawing/2014/main" id="{158E561C-8957-5543-8D37-12B0BA0891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8513" name="Line 122">
                  <a:extLst>
                    <a:ext uri="{FF2B5EF4-FFF2-40B4-BE49-F238E27FC236}">
                      <a16:creationId xmlns:a16="http://schemas.microsoft.com/office/drawing/2014/main" id="{E43F7107-555A-B54D-A989-5DEF3086D8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0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4" name="Line 123">
                  <a:extLst>
                    <a:ext uri="{FF2B5EF4-FFF2-40B4-BE49-F238E27FC236}">
                      <a16:creationId xmlns:a16="http://schemas.microsoft.com/office/drawing/2014/main" id="{F3033F0A-AC09-944D-B440-2B4A4B3F8D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4"/>
                  <a:ext cx="192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5" name="Line 124">
                  <a:extLst>
                    <a:ext uri="{FF2B5EF4-FFF2-40B4-BE49-F238E27FC236}">
                      <a16:creationId xmlns:a16="http://schemas.microsoft.com/office/drawing/2014/main" id="{06510794-D9E5-3F41-915B-D3EFA75C5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7"/>
                  <a:ext cx="192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6" name="Line 125">
                  <a:extLst>
                    <a:ext uri="{FF2B5EF4-FFF2-40B4-BE49-F238E27FC236}">
                      <a16:creationId xmlns:a16="http://schemas.microsoft.com/office/drawing/2014/main" id="{63006401-F0BB-8645-BFDE-A27085C5D3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3" name="Group 126">
                <a:extLst>
                  <a:ext uri="{FF2B5EF4-FFF2-40B4-BE49-F238E27FC236}">
                    <a16:creationId xmlns:a16="http://schemas.microsoft.com/office/drawing/2014/main" id="{1D94852F-F83F-D041-8939-C1BE9A1C6C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8509" name="Line 127">
                  <a:extLst>
                    <a:ext uri="{FF2B5EF4-FFF2-40B4-BE49-F238E27FC236}">
                      <a16:creationId xmlns:a16="http://schemas.microsoft.com/office/drawing/2014/main" id="{825B0681-9CF7-6C4D-926E-FF8F55E01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4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0" name="Line 128">
                  <a:extLst>
                    <a:ext uri="{FF2B5EF4-FFF2-40B4-BE49-F238E27FC236}">
                      <a16:creationId xmlns:a16="http://schemas.microsoft.com/office/drawing/2014/main" id="{E3F36722-AA6E-F946-AE00-D07505ED3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21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1" name="Line 129">
                  <a:extLst>
                    <a:ext uri="{FF2B5EF4-FFF2-40B4-BE49-F238E27FC236}">
                      <a16:creationId xmlns:a16="http://schemas.microsoft.com/office/drawing/2014/main" id="{BE839D22-FB4B-CF4E-AE1D-92D934A48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398"/>
                  <a:ext cx="191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2" name="Line 130">
                  <a:extLst>
                    <a:ext uri="{FF2B5EF4-FFF2-40B4-BE49-F238E27FC236}">
                      <a16:creationId xmlns:a16="http://schemas.microsoft.com/office/drawing/2014/main" id="{E95AB025-3DE4-6942-8227-F3DA5FC506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4" name="Group 131">
                <a:extLst>
                  <a:ext uri="{FF2B5EF4-FFF2-40B4-BE49-F238E27FC236}">
                    <a16:creationId xmlns:a16="http://schemas.microsoft.com/office/drawing/2014/main" id="{8FE2EA6B-879F-E545-9ED4-3941B19B0C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8505" name="Line 132">
                  <a:extLst>
                    <a:ext uri="{FF2B5EF4-FFF2-40B4-BE49-F238E27FC236}">
                      <a16:creationId xmlns:a16="http://schemas.microsoft.com/office/drawing/2014/main" id="{E5A59FDD-52F3-3E4E-9AA2-FCE37FDC3D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0" y="160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6" name="Line 133">
                  <a:extLst>
                    <a:ext uri="{FF2B5EF4-FFF2-40B4-BE49-F238E27FC236}">
                      <a16:creationId xmlns:a16="http://schemas.microsoft.com/office/drawing/2014/main" id="{A714468E-2240-0841-81A2-FF15897778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4" y="1209"/>
                  <a:ext cx="18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7" name="Line 134">
                  <a:extLst>
                    <a:ext uri="{FF2B5EF4-FFF2-40B4-BE49-F238E27FC236}">
                      <a16:creationId xmlns:a16="http://schemas.microsoft.com/office/drawing/2014/main" id="{430342D1-29AE-B249-8CD7-74B333C309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6" y="1401"/>
                  <a:ext cx="187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8" name="Line 135">
                  <a:extLst>
                    <a:ext uri="{FF2B5EF4-FFF2-40B4-BE49-F238E27FC236}">
                      <a16:creationId xmlns:a16="http://schemas.microsoft.com/office/drawing/2014/main" id="{58FF39EB-B7DE-6243-BA13-D345B8A75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1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pic>
          <p:nvPicPr>
            <p:cNvPr id="18481" name="Picture 244" descr="imgyjavg[1]">
              <a:extLst>
                <a:ext uri="{FF2B5EF4-FFF2-40B4-BE49-F238E27FC236}">
                  <a16:creationId xmlns:a16="http://schemas.microsoft.com/office/drawing/2014/main" id="{568DB059-2D59-5844-BC11-3610012AA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" y="1275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82" name="Group 249">
              <a:extLst>
                <a:ext uri="{FF2B5EF4-FFF2-40B4-BE49-F238E27FC236}">
                  <a16:creationId xmlns:a16="http://schemas.microsoft.com/office/drawing/2014/main" id="{2F28EC6D-558D-6741-825E-A8B02365DE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5" y="1749"/>
              <a:ext cx="524" cy="114"/>
              <a:chOff x="3072" y="739"/>
              <a:chExt cx="652" cy="146"/>
            </a:xfrm>
          </p:grpSpPr>
          <p:pic>
            <p:nvPicPr>
              <p:cNvPr id="18484" name="Picture 250" descr="lgv_fqmg[1]">
                <a:extLst>
                  <a:ext uri="{FF2B5EF4-FFF2-40B4-BE49-F238E27FC236}">
                    <a16:creationId xmlns:a16="http://schemas.microsoft.com/office/drawing/2014/main" id="{9DFBF0DC-BF99-9541-B837-BB36B17266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85" name="Line 251">
                <a:extLst>
                  <a:ext uri="{FF2B5EF4-FFF2-40B4-BE49-F238E27FC236}">
                    <a16:creationId xmlns:a16="http://schemas.microsoft.com/office/drawing/2014/main" id="{5DE08C40-DC87-D646-B837-B9EEAA613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6" name="Line 252">
                <a:extLst>
                  <a:ext uri="{FF2B5EF4-FFF2-40B4-BE49-F238E27FC236}">
                    <a16:creationId xmlns:a16="http://schemas.microsoft.com/office/drawing/2014/main" id="{A48902F4-D5F3-BB4D-9296-D913F28870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483" name="Picture 260" descr="imgyjavg[1]">
              <a:extLst>
                <a:ext uri="{FF2B5EF4-FFF2-40B4-BE49-F238E27FC236}">
                  <a16:creationId xmlns:a16="http://schemas.microsoft.com/office/drawing/2014/main" id="{C3810D86-D78D-2048-ADD1-310E6AAF0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" y="1553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307">
            <a:extLst>
              <a:ext uri="{FF2B5EF4-FFF2-40B4-BE49-F238E27FC236}">
                <a16:creationId xmlns:a16="http://schemas.microsoft.com/office/drawing/2014/main" id="{5E5A19D8-7775-2248-BAA6-B2C77E98908B}"/>
              </a:ext>
            </a:extLst>
          </p:cNvPr>
          <p:cNvGrpSpPr>
            <a:grpSpLocks/>
          </p:cNvGrpSpPr>
          <p:nvPr/>
        </p:nvGrpSpPr>
        <p:grpSpPr bwMode="auto">
          <a:xfrm>
            <a:off x="5583238" y="3057526"/>
            <a:ext cx="4387850" cy="2409825"/>
            <a:chOff x="2693" y="2142"/>
            <a:chExt cx="2764" cy="1518"/>
          </a:xfrm>
        </p:grpSpPr>
        <p:grpSp>
          <p:nvGrpSpPr>
            <p:cNvPr id="18438" name="Group 295">
              <a:extLst>
                <a:ext uri="{FF2B5EF4-FFF2-40B4-BE49-F238E27FC236}">
                  <a16:creationId xmlns:a16="http://schemas.microsoft.com/office/drawing/2014/main" id="{7AC5FF87-79B8-C94C-A1C1-4EDDC5D3D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18474" name="Rectangle 261">
                <a:extLst>
                  <a:ext uri="{FF2B5EF4-FFF2-40B4-BE49-F238E27FC236}">
                    <a16:creationId xmlns:a16="http://schemas.microsoft.com/office/drawing/2014/main" id="{1A22EB12-88A6-7D4E-BB2C-3EEC64C85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5" name="Rectangle 262">
                <a:extLst>
                  <a:ext uri="{FF2B5EF4-FFF2-40B4-BE49-F238E27FC236}">
                    <a16:creationId xmlns:a16="http://schemas.microsoft.com/office/drawing/2014/main" id="{CB572C68-BC10-9548-BE34-E16EB61CD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6" name="Rectangle 263">
                <a:extLst>
                  <a:ext uri="{FF2B5EF4-FFF2-40B4-BE49-F238E27FC236}">
                    <a16:creationId xmlns:a16="http://schemas.microsoft.com/office/drawing/2014/main" id="{46E634C7-7FCC-FD48-A831-EF2635D9D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7" name="Rectangle 264">
                <a:extLst>
                  <a:ext uri="{FF2B5EF4-FFF2-40B4-BE49-F238E27FC236}">
                    <a16:creationId xmlns:a16="http://schemas.microsoft.com/office/drawing/2014/main" id="{D2D53606-4D6F-D74B-93B8-90172ECC1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8" name="Rectangle 265">
                <a:extLst>
                  <a:ext uri="{FF2B5EF4-FFF2-40B4-BE49-F238E27FC236}">
                    <a16:creationId xmlns:a16="http://schemas.microsoft.com/office/drawing/2014/main" id="{4A294E0E-32FA-2A4A-989F-9BCEB1E76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439" name="Line 268">
              <a:extLst>
                <a:ext uri="{FF2B5EF4-FFF2-40B4-BE49-F238E27FC236}">
                  <a16:creationId xmlns:a16="http://schemas.microsoft.com/office/drawing/2014/main" id="{3CDDB239-5280-F449-A14A-A890C8F139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0" name="Line 269">
              <a:extLst>
                <a:ext uri="{FF2B5EF4-FFF2-40B4-BE49-F238E27FC236}">
                  <a16:creationId xmlns:a16="http://schemas.microsoft.com/office/drawing/2014/main" id="{129B1B1F-67A5-A142-AF6D-EF9D66A07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1" name="Line 270">
              <a:extLst>
                <a:ext uri="{FF2B5EF4-FFF2-40B4-BE49-F238E27FC236}">
                  <a16:creationId xmlns:a16="http://schemas.microsoft.com/office/drawing/2014/main" id="{0CE7816B-A197-BE46-8838-020B0B62B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2" name="Line 271">
              <a:extLst>
                <a:ext uri="{FF2B5EF4-FFF2-40B4-BE49-F238E27FC236}">
                  <a16:creationId xmlns:a16="http://schemas.microsoft.com/office/drawing/2014/main" id="{EC9D2A57-107D-7045-960E-A41F0C203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3" name="Line 272">
              <a:extLst>
                <a:ext uri="{FF2B5EF4-FFF2-40B4-BE49-F238E27FC236}">
                  <a16:creationId xmlns:a16="http://schemas.microsoft.com/office/drawing/2014/main" id="{C2C42B7E-D85A-D248-BD68-C1C175009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4" name="Line 273">
              <a:extLst>
                <a:ext uri="{FF2B5EF4-FFF2-40B4-BE49-F238E27FC236}">
                  <a16:creationId xmlns:a16="http://schemas.microsoft.com/office/drawing/2014/main" id="{48EC3C1E-28BA-284F-9411-7FF1FCCCF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5" name="Line 274">
              <a:extLst>
                <a:ext uri="{FF2B5EF4-FFF2-40B4-BE49-F238E27FC236}">
                  <a16:creationId xmlns:a16="http://schemas.microsoft.com/office/drawing/2014/main" id="{F521B555-0117-AA4B-9F7E-FEA98D1C0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6" name="Line 275">
              <a:extLst>
                <a:ext uri="{FF2B5EF4-FFF2-40B4-BE49-F238E27FC236}">
                  <a16:creationId xmlns:a16="http://schemas.microsoft.com/office/drawing/2014/main" id="{92E8FB17-C573-974D-B425-DB8A48E34B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7" name="Line 276">
              <a:extLst>
                <a:ext uri="{FF2B5EF4-FFF2-40B4-BE49-F238E27FC236}">
                  <a16:creationId xmlns:a16="http://schemas.microsoft.com/office/drawing/2014/main" id="{05E1E507-BC7D-FD46-9219-8B21B61F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8" name="Line 277">
              <a:extLst>
                <a:ext uri="{FF2B5EF4-FFF2-40B4-BE49-F238E27FC236}">
                  <a16:creationId xmlns:a16="http://schemas.microsoft.com/office/drawing/2014/main" id="{966F929C-3DED-6948-8DE7-9955E84B3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9" name="Line 278">
              <a:extLst>
                <a:ext uri="{FF2B5EF4-FFF2-40B4-BE49-F238E27FC236}">
                  <a16:creationId xmlns:a16="http://schemas.microsoft.com/office/drawing/2014/main" id="{AFBB5C7A-A472-394F-A280-6B75B0EDF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0" name="Line 279">
              <a:extLst>
                <a:ext uri="{FF2B5EF4-FFF2-40B4-BE49-F238E27FC236}">
                  <a16:creationId xmlns:a16="http://schemas.microsoft.com/office/drawing/2014/main" id="{99EA034A-FD20-5C48-B407-264A7441B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1" name="Line 280">
              <a:extLst>
                <a:ext uri="{FF2B5EF4-FFF2-40B4-BE49-F238E27FC236}">
                  <a16:creationId xmlns:a16="http://schemas.microsoft.com/office/drawing/2014/main" id="{99FF2579-37FB-E748-A89A-7EEADC50A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2" name="Line 281">
              <a:extLst>
                <a:ext uri="{FF2B5EF4-FFF2-40B4-BE49-F238E27FC236}">
                  <a16:creationId xmlns:a16="http://schemas.microsoft.com/office/drawing/2014/main" id="{6C63F54C-1386-9749-BEF5-65C7219C8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3" name="Line 282">
              <a:extLst>
                <a:ext uri="{FF2B5EF4-FFF2-40B4-BE49-F238E27FC236}">
                  <a16:creationId xmlns:a16="http://schemas.microsoft.com/office/drawing/2014/main" id="{8DD78046-20E5-CC4E-86AA-10C127BEC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4" name="Line 283">
              <a:extLst>
                <a:ext uri="{FF2B5EF4-FFF2-40B4-BE49-F238E27FC236}">
                  <a16:creationId xmlns:a16="http://schemas.microsoft.com/office/drawing/2014/main" id="{AB22ACEA-CED5-6C47-A279-E4C4798C97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5" name="Line 284">
              <a:extLst>
                <a:ext uri="{FF2B5EF4-FFF2-40B4-BE49-F238E27FC236}">
                  <a16:creationId xmlns:a16="http://schemas.microsoft.com/office/drawing/2014/main" id="{5A888A17-76FE-1B46-AAA8-2EED28373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6" name="Line 285">
              <a:extLst>
                <a:ext uri="{FF2B5EF4-FFF2-40B4-BE49-F238E27FC236}">
                  <a16:creationId xmlns:a16="http://schemas.microsoft.com/office/drawing/2014/main" id="{270AE11C-D845-1A4A-9A08-6A9809308D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7" name="Line 286">
              <a:extLst>
                <a:ext uri="{FF2B5EF4-FFF2-40B4-BE49-F238E27FC236}">
                  <a16:creationId xmlns:a16="http://schemas.microsoft.com/office/drawing/2014/main" id="{E908A661-4023-B44D-A297-8FA104A25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8" name="Line 287">
              <a:extLst>
                <a:ext uri="{FF2B5EF4-FFF2-40B4-BE49-F238E27FC236}">
                  <a16:creationId xmlns:a16="http://schemas.microsoft.com/office/drawing/2014/main" id="{49AF10AD-2FE4-644F-87BD-EB4E0BBED3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9" name="Line 288">
              <a:extLst>
                <a:ext uri="{FF2B5EF4-FFF2-40B4-BE49-F238E27FC236}">
                  <a16:creationId xmlns:a16="http://schemas.microsoft.com/office/drawing/2014/main" id="{4FD14CB8-CE78-4C43-9D61-4E94C60FF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0" name="Line 289">
              <a:extLst>
                <a:ext uri="{FF2B5EF4-FFF2-40B4-BE49-F238E27FC236}">
                  <a16:creationId xmlns:a16="http://schemas.microsoft.com/office/drawing/2014/main" id="{9D531779-A3B8-504B-828D-2690877C6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1" name="Line 290">
              <a:extLst>
                <a:ext uri="{FF2B5EF4-FFF2-40B4-BE49-F238E27FC236}">
                  <a16:creationId xmlns:a16="http://schemas.microsoft.com/office/drawing/2014/main" id="{0F30457C-D6D5-AB4B-848C-1FF7EE3C9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2" name="Line 291">
              <a:extLst>
                <a:ext uri="{FF2B5EF4-FFF2-40B4-BE49-F238E27FC236}">
                  <a16:creationId xmlns:a16="http://schemas.microsoft.com/office/drawing/2014/main" id="{B3CD4C0E-872C-7A45-8661-C4E4D8B98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3" name="Line 292">
              <a:extLst>
                <a:ext uri="{FF2B5EF4-FFF2-40B4-BE49-F238E27FC236}">
                  <a16:creationId xmlns:a16="http://schemas.microsoft.com/office/drawing/2014/main" id="{A99DAC26-0F83-6C4C-BF5E-3B8DB8E8A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4" name="Line 293">
              <a:extLst>
                <a:ext uri="{FF2B5EF4-FFF2-40B4-BE49-F238E27FC236}">
                  <a16:creationId xmlns:a16="http://schemas.microsoft.com/office/drawing/2014/main" id="{A5EBE12F-F874-854C-9B37-89902031B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5" name="Line 294">
              <a:extLst>
                <a:ext uri="{FF2B5EF4-FFF2-40B4-BE49-F238E27FC236}">
                  <a16:creationId xmlns:a16="http://schemas.microsoft.com/office/drawing/2014/main" id="{8E6E9628-B34F-6E44-9E61-E1D29AFF7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6" name="Rectangle 298">
              <a:extLst>
                <a:ext uri="{FF2B5EF4-FFF2-40B4-BE49-F238E27FC236}">
                  <a16:creationId xmlns:a16="http://schemas.microsoft.com/office/drawing/2014/main" id="{D471C9E8-B924-5242-8B36-19230AF3C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7" name="Rectangle 299">
              <a:extLst>
                <a:ext uri="{FF2B5EF4-FFF2-40B4-BE49-F238E27FC236}">
                  <a16:creationId xmlns:a16="http://schemas.microsoft.com/office/drawing/2014/main" id="{20F4AFD3-9DCF-D449-A11A-B80FE9120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8" name="Rectangle 300">
              <a:extLst>
                <a:ext uri="{FF2B5EF4-FFF2-40B4-BE49-F238E27FC236}">
                  <a16:creationId xmlns:a16="http://schemas.microsoft.com/office/drawing/2014/main" id="{5AB2D1D6-392F-6848-AE38-9A1BCB5D6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9" name="Rectangle 301">
              <a:extLst>
                <a:ext uri="{FF2B5EF4-FFF2-40B4-BE49-F238E27FC236}">
                  <a16:creationId xmlns:a16="http://schemas.microsoft.com/office/drawing/2014/main" id="{2F0021B9-06E4-E546-8D43-FB78C1F53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0" name="AutoShape 302">
              <a:extLst>
                <a:ext uri="{FF2B5EF4-FFF2-40B4-BE49-F238E27FC236}">
                  <a16:creationId xmlns:a16="http://schemas.microsoft.com/office/drawing/2014/main" id="{E3AEF502-12F9-E648-868C-BA654D03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1" name="AutoShape 303">
              <a:extLst>
                <a:ext uri="{FF2B5EF4-FFF2-40B4-BE49-F238E27FC236}">
                  <a16:creationId xmlns:a16="http://schemas.microsoft.com/office/drawing/2014/main" id="{DA2F5FB9-771B-E94A-92A5-CE047AA8543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2" name="Text Box 304">
              <a:extLst>
                <a:ext uri="{FF2B5EF4-FFF2-40B4-BE49-F238E27FC236}">
                  <a16:creationId xmlns:a16="http://schemas.microsoft.com/office/drawing/2014/main" id="{A18F32AC-C2FD-774D-9AFF-208238F9B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18473" name="Text Box 305">
              <a:extLst>
                <a:ext uri="{FF2B5EF4-FFF2-40B4-BE49-F238E27FC236}">
                  <a16:creationId xmlns:a16="http://schemas.microsoft.com/office/drawing/2014/main" id="{0F1E8CDC-F909-7543-8499-8343DD036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18437" name="Picture 16" descr="underline_base">
            <a:extLst>
              <a:ext uri="{FF2B5EF4-FFF2-40B4-BE49-F238E27FC236}">
                <a16:creationId xmlns:a16="http://schemas.microsoft.com/office/drawing/2014/main" id="{4D7B03E6-5BFA-F84B-82E9-9DAE2926434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931864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94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>
            <a:extLst>
              <a:ext uri="{FF2B5EF4-FFF2-40B4-BE49-F238E27FC236}">
                <a16:creationId xmlns:a16="http://schemas.microsoft.com/office/drawing/2014/main" id="{7EBC73EF-686E-674C-85A9-B4F761DF9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1" y="2952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2" name="AutoShape 3">
            <a:extLst>
              <a:ext uri="{FF2B5EF4-FFF2-40B4-BE49-F238E27FC236}">
                <a16:creationId xmlns:a16="http://schemas.microsoft.com/office/drawing/2014/main" id="{0FECAC91-E2C3-5E4A-BC5B-D7A3F65C3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826" y="35464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3" name="AutoShape 4">
            <a:extLst>
              <a:ext uri="{FF2B5EF4-FFF2-40B4-BE49-F238E27FC236}">
                <a16:creationId xmlns:a16="http://schemas.microsoft.com/office/drawing/2014/main" id="{FC8CA03E-25DE-F14C-8657-A55B08FB9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1" y="3281364"/>
            <a:ext cx="798513" cy="598487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4" name="AutoShape 5">
            <a:extLst>
              <a:ext uri="{FF2B5EF4-FFF2-40B4-BE49-F238E27FC236}">
                <a16:creationId xmlns:a16="http://schemas.microsoft.com/office/drawing/2014/main" id="{E2022D17-0415-AE49-8704-EF7B3092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2212975"/>
            <a:ext cx="798512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5" name="AutoShape 6">
            <a:extLst>
              <a:ext uri="{FF2B5EF4-FFF2-40B4-BE49-F238E27FC236}">
                <a16:creationId xmlns:a16="http://schemas.microsoft.com/office/drawing/2014/main" id="{7447F5F8-0888-FC41-8B43-F07D4F730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1" y="1936750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36" name="AutoShape 7">
            <a:extLst>
              <a:ext uri="{FF2B5EF4-FFF2-40B4-BE49-F238E27FC236}">
                <a16:creationId xmlns:a16="http://schemas.microsoft.com/office/drawing/2014/main" id="{E50DA5B4-D246-B84D-9DD0-255134D96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151" y="1603375"/>
            <a:ext cx="798513" cy="598488"/>
          </a:xfrm>
          <a:prstGeom prst="hexagon">
            <a:avLst>
              <a:gd name="adj" fmla="val 27648"/>
              <a:gd name="vf" fmla="val 115470"/>
            </a:avLst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22537" name="Group 9">
            <a:extLst>
              <a:ext uri="{FF2B5EF4-FFF2-40B4-BE49-F238E27FC236}">
                <a16:creationId xmlns:a16="http://schemas.microsoft.com/office/drawing/2014/main" id="{55F81795-311A-1D4F-B710-991ECDF38D9D}"/>
              </a:ext>
            </a:extLst>
          </p:cNvPr>
          <p:cNvGrpSpPr>
            <a:grpSpLocks/>
          </p:cNvGrpSpPr>
          <p:nvPr/>
        </p:nvGrpSpPr>
        <p:grpSpPr bwMode="auto">
          <a:xfrm>
            <a:off x="4049714" y="2976564"/>
            <a:ext cx="242887" cy="485775"/>
            <a:chOff x="3796" y="1043"/>
            <a:chExt cx="865" cy="1237"/>
          </a:xfrm>
        </p:grpSpPr>
        <p:sp>
          <p:nvSpPr>
            <p:cNvPr id="22841" name="Line 10">
              <a:extLst>
                <a:ext uri="{FF2B5EF4-FFF2-40B4-BE49-F238E27FC236}">
                  <a16:creationId xmlns:a16="http://schemas.microsoft.com/office/drawing/2014/main" id="{5465D64C-9B1C-864A-8ECC-D230C16B6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2" name="Line 11">
              <a:extLst>
                <a:ext uri="{FF2B5EF4-FFF2-40B4-BE49-F238E27FC236}">
                  <a16:creationId xmlns:a16="http://schemas.microsoft.com/office/drawing/2014/main" id="{C812A378-11CF-D641-B2C6-5B3DDDD70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3" name="Line 12">
              <a:extLst>
                <a:ext uri="{FF2B5EF4-FFF2-40B4-BE49-F238E27FC236}">
                  <a16:creationId xmlns:a16="http://schemas.microsoft.com/office/drawing/2014/main" id="{91666871-A002-4344-94E2-CB0FA941C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4" name="Line 13">
              <a:extLst>
                <a:ext uri="{FF2B5EF4-FFF2-40B4-BE49-F238E27FC236}">
                  <a16:creationId xmlns:a16="http://schemas.microsoft.com/office/drawing/2014/main" id="{82180E63-FE42-1243-AC24-CACE98C24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5" name="Line 14">
              <a:extLst>
                <a:ext uri="{FF2B5EF4-FFF2-40B4-BE49-F238E27FC236}">
                  <a16:creationId xmlns:a16="http://schemas.microsoft.com/office/drawing/2014/main" id="{E178DC34-EFC9-5C4C-BF40-36CF1B5A1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6" name="Line 15">
              <a:extLst>
                <a:ext uri="{FF2B5EF4-FFF2-40B4-BE49-F238E27FC236}">
                  <a16:creationId xmlns:a16="http://schemas.microsoft.com/office/drawing/2014/main" id="{F955B92B-DE0E-FE47-B9D3-594CBE2CD5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7" name="Line 16">
              <a:extLst>
                <a:ext uri="{FF2B5EF4-FFF2-40B4-BE49-F238E27FC236}">
                  <a16:creationId xmlns:a16="http://schemas.microsoft.com/office/drawing/2014/main" id="{984F1197-B95C-D147-8382-1F6E171E0A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8" name="Line 17">
              <a:extLst>
                <a:ext uri="{FF2B5EF4-FFF2-40B4-BE49-F238E27FC236}">
                  <a16:creationId xmlns:a16="http://schemas.microsoft.com/office/drawing/2014/main" id="{79FCCBF0-1686-F94F-83F6-F932C06E9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49" name="Line 18">
              <a:extLst>
                <a:ext uri="{FF2B5EF4-FFF2-40B4-BE49-F238E27FC236}">
                  <a16:creationId xmlns:a16="http://schemas.microsoft.com/office/drawing/2014/main" id="{E6F41FA1-2EDE-5A41-9CB6-DEDC87F3C0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0" name="Line 19">
              <a:extLst>
                <a:ext uri="{FF2B5EF4-FFF2-40B4-BE49-F238E27FC236}">
                  <a16:creationId xmlns:a16="http://schemas.microsoft.com/office/drawing/2014/main" id="{85AA8616-9EEB-AB4E-A05D-7CAC584FF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1" name="Line 20">
              <a:extLst>
                <a:ext uri="{FF2B5EF4-FFF2-40B4-BE49-F238E27FC236}">
                  <a16:creationId xmlns:a16="http://schemas.microsoft.com/office/drawing/2014/main" id="{8EEF4ABD-DF7F-5E4A-8D08-42CC87E7E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2" name="Line 21">
              <a:extLst>
                <a:ext uri="{FF2B5EF4-FFF2-40B4-BE49-F238E27FC236}">
                  <a16:creationId xmlns:a16="http://schemas.microsoft.com/office/drawing/2014/main" id="{E5EA724B-E82D-444C-BB77-EA7E679C1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3" name="Line 22">
              <a:extLst>
                <a:ext uri="{FF2B5EF4-FFF2-40B4-BE49-F238E27FC236}">
                  <a16:creationId xmlns:a16="http://schemas.microsoft.com/office/drawing/2014/main" id="{4C2A4B8E-A9E0-574E-A9F0-5EECF9FE9D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4" name="Line 23">
              <a:extLst>
                <a:ext uri="{FF2B5EF4-FFF2-40B4-BE49-F238E27FC236}">
                  <a16:creationId xmlns:a16="http://schemas.microsoft.com/office/drawing/2014/main" id="{E7754E37-F10A-C644-B310-C79589A6CC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55" name="Line 24">
              <a:extLst>
                <a:ext uri="{FF2B5EF4-FFF2-40B4-BE49-F238E27FC236}">
                  <a16:creationId xmlns:a16="http://schemas.microsoft.com/office/drawing/2014/main" id="{9F848AE2-660D-9D42-B75D-AC1165D89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856" name="Group 25">
              <a:extLst>
                <a:ext uri="{FF2B5EF4-FFF2-40B4-BE49-F238E27FC236}">
                  <a16:creationId xmlns:a16="http://schemas.microsoft.com/office/drawing/2014/main" id="{B2B229CB-C4C1-4046-A679-9A9A518F18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67" name="Line 26">
                <a:extLst>
                  <a:ext uri="{FF2B5EF4-FFF2-40B4-BE49-F238E27FC236}">
                    <a16:creationId xmlns:a16="http://schemas.microsoft.com/office/drawing/2014/main" id="{667D7103-BF97-9E43-A5AB-3AE6DFD10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8" name="Line 27">
                <a:extLst>
                  <a:ext uri="{FF2B5EF4-FFF2-40B4-BE49-F238E27FC236}">
                    <a16:creationId xmlns:a16="http://schemas.microsoft.com/office/drawing/2014/main" id="{3740A04D-F8EE-2445-ABD7-154823039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9" name="Line 28">
                <a:extLst>
                  <a:ext uri="{FF2B5EF4-FFF2-40B4-BE49-F238E27FC236}">
                    <a16:creationId xmlns:a16="http://schemas.microsoft.com/office/drawing/2014/main" id="{B7B1B9E9-B508-3644-B3B1-D0E2A0E4B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70" name="Line 29">
                <a:extLst>
                  <a:ext uri="{FF2B5EF4-FFF2-40B4-BE49-F238E27FC236}">
                    <a16:creationId xmlns:a16="http://schemas.microsoft.com/office/drawing/2014/main" id="{5FDC7178-56B5-2445-B803-CB92CE9E8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57" name="Group 30">
              <a:extLst>
                <a:ext uri="{FF2B5EF4-FFF2-40B4-BE49-F238E27FC236}">
                  <a16:creationId xmlns:a16="http://schemas.microsoft.com/office/drawing/2014/main" id="{E405737B-6721-D547-8A7C-E726BFEDB1C8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63" name="Line 31">
                <a:extLst>
                  <a:ext uri="{FF2B5EF4-FFF2-40B4-BE49-F238E27FC236}">
                    <a16:creationId xmlns:a16="http://schemas.microsoft.com/office/drawing/2014/main" id="{45D93E8D-EAB1-284C-B02C-098C2B8AA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4" name="Line 32">
                <a:extLst>
                  <a:ext uri="{FF2B5EF4-FFF2-40B4-BE49-F238E27FC236}">
                    <a16:creationId xmlns:a16="http://schemas.microsoft.com/office/drawing/2014/main" id="{D0C0F480-0953-484A-BED3-03A50674F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5" name="Line 33">
                <a:extLst>
                  <a:ext uri="{FF2B5EF4-FFF2-40B4-BE49-F238E27FC236}">
                    <a16:creationId xmlns:a16="http://schemas.microsoft.com/office/drawing/2014/main" id="{23CB68E5-B89F-474F-BBEA-BF12405EF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6" name="Line 34">
                <a:extLst>
                  <a:ext uri="{FF2B5EF4-FFF2-40B4-BE49-F238E27FC236}">
                    <a16:creationId xmlns:a16="http://schemas.microsoft.com/office/drawing/2014/main" id="{0F54088C-0777-2949-8D90-C21E9BEDA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58" name="Group 35">
              <a:extLst>
                <a:ext uri="{FF2B5EF4-FFF2-40B4-BE49-F238E27FC236}">
                  <a16:creationId xmlns:a16="http://schemas.microsoft.com/office/drawing/2014/main" id="{2F9B0FC2-C526-C640-AC95-EFA5F5C3160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859" name="Line 36">
                <a:extLst>
                  <a:ext uri="{FF2B5EF4-FFF2-40B4-BE49-F238E27FC236}">
                    <a16:creationId xmlns:a16="http://schemas.microsoft.com/office/drawing/2014/main" id="{E5658518-9EDB-F04C-8CD1-0DB820B7E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0" name="Line 37">
                <a:extLst>
                  <a:ext uri="{FF2B5EF4-FFF2-40B4-BE49-F238E27FC236}">
                    <a16:creationId xmlns:a16="http://schemas.microsoft.com/office/drawing/2014/main" id="{933276F1-490C-4441-8FE0-D8F00B49C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1" name="Line 38">
                <a:extLst>
                  <a:ext uri="{FF2B5EF4-FFF2-40B4-BE49-F238E27FC236}">
                    <a16:creationId xmlns:a16="http://schemas.microsoft.com/office/drawing/2014/main" id="{7FCDE68B-53A1-6B4D-B247-AA7939C47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62" name="Line 39">
                <a:extLst>
                  <a:ext uri="{FF2B5EF4-FFF2-40B4-BE49-F238E27FC236}">
                    <a16:creationId xmlns:a16="http://schemas.microsoft.com/office/drawing/2014/main" id="{87C23657-D337-9E40-BDF9-ECBE8830A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38" name="Group 40">
            <a:extLst>
              <a:ext uri="{FF2B5EF4-FFF2-40B4-BE49-F238E27FC236}">
                <a16:creationId xmlns:a16="http://schemas.microsoft.com/office/drawing/2014/main" id="{92F0EC3E-51FC-7B4F-98DB-61B23611426A}"/>
              </a:ext>
            </a:extLst>
          </p:cNvPr>
          <p:cNvGrpSpPr>
            <a:grpSpLocks/>
          </p:cNvGrpSpPr>
          <p:nvPr/>
        </p:nvGrpSpPr>
        <p:grpSpPr bwMode="auto">
          <a:xfrm>
            <a:off x="4041775" y="3589339"/>
            <a:ext cx="242888" cy="485775"/>
            <a:chOff x="3796" y="1043"/>
            <a:chExt cx="865" cy="1237"/>
          </a:xfrm>
        </p:grpSpPr>
        <p:sp>
          <p:nvSpPr>
            <p:cNvPr id="22811" name="Line 41">
              <a:extLst>
                <a:ext uri="{FF2B5EF4-FFF2-40B4-BE49-F238E27FC236}">
                  <a16:creationId xmlns:a16="http://schemas.microsoft.com/office/drawing/2014/main" id="{0B0301D7-2EA4-DD4C-9656-85DDB77E1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2" name="Line 42">
              <a:extLst>
                <a:ext uri="{FF2B5EF4-FFF2-40B4-BE49-F238E27FC236}">
                  <a16:creationId xmlns:a16="http://schemas.microsoft.com/office/drawing/2014/main" id="{147ED889-27D5-A34A-B8C9-DDCF80678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3" name="Line 43">
              <a:extLst>
                <a:ext uri="{FF2B5EF4-FFF2-40B4-BE49-F238E27FC236}">
                  <a16:creationId xmlns:a16="http://schemas.microsoft.com/office/drawing/2014/main" id="{77BC2EBA-F6EB-5E42-BF1A-26C104981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4" name="Line 44">
              <a:extLst>
                <a:ext uri="{FF2B5EF4-FFF2-40B4-BE49-F238E27FC236}">
                  <a16:creationId xmlns:a16="http://schemas.microsoft.com/office/drawing/2014/main" id="{26055D42-DCCB-C046-A9E0-8764E2624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5" name="Line 45">
              <a:extLst>
                <a:ext uri="{FF2B5EF4-FFF2-40B4-BE49-F238E27FC236}">
                  <a16:creationId xmlns:a16="http://schemas.microsoft.com/office/drawing/2014/main" id="{712C3F0E-1CE5-2C42-B26B-00DFF329F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6" name="Line 46">
              <a:extLst>
                <a:ext uri="{FF2B5EF4-FFF2-40B4-BE49-F238E27FC236}">
                  <a16:creationId xmlns:a16="http://schemas.microsoft.com/office/drawing/2014/main" id="{8AC15981-5236-984F-A1BC-622555DF1B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7" name="Line 47">
              <a:extLst>
                <a:ext uri="{FF2B5EF4-FFF2-40B4-BE49-F238E27FC236}">
                  <a16:creationId xmlns:a16="http://schemas.microsoft.com/office/drawing/2014/main" id="{160E05DB-2586-2E42-872E-4D038A153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8" name="Line 48">
              <a:extLst>
                <a:ext uri="{FF2B5EF4-FFF2-40B4-BE49-F238E27FC236}">
                  <a16:creationId xmlns:a16="http://schemas.microsoft.com/office/drawing/2014/main" id="{30F515D7-4F1D-534D-9909-CA04B22E1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19" name="Line 49">
              <a:extLst>
                <a:ext uri="{FF2B5EF4-FFF2-40B4-BE49-F238E27FC236}">
                  <a16:creationId xmlns:a16="http://schemas.microsoft.com/office/drawing/2014/main" id="{50FC11B9-A174-2245-AB8B-F564E8DC3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0" name="Line 50">
              <a:extLst>
                <a:ext uri="{FF2B5EF4-FFF2-40B4-BE49-F238E27FC236}">
                  <a16:creationId xmlns:a16="http://schemas.microsoft.com/office/drawing/2014/main" id="{BB8D3595-3AB8-034F-BA45-8FC54E147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1" name="Line 51">
              <a:extLst>
                <a:ext uri="{FF2B5EF4-FFF2-40B4-BE49-F238E27FC236}">
                  <a16:creationId xmlns:a16="http://schemas.microsoft.com/office/drawing/2014/main" id="{1CA75F1E-E580-9B44-A794-3DE74CB76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2" name="Line 52">
              <a:extLst>
                <a:ext uri="{FF2B5EF4-FFF2-40B4-BE49-F238E27FC236}">
                  <a16:creationId xmlns:a16="http://schemas.microsoft.com/office/drawing/2014/main" id="{F8C8F49E-280A-CD49-BD02-DC6A0422C2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3" name="Line 53">
              <a:extLst>
                <a:ext uri="{FF2B5EF4-FFF2-40B4-BE49-F238E27FC236}">
                  <a16:creationId xmlns:a16="http://schemas.microsoft.com/office/drawing/2014/main" id="{0000C74D-3F25-2742-BD40-2ACF9334BF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4" name="Line 54">
              <a:extLst>
                <a:ext uri="{FF2B5EF4-FFF2-40B4-BE49-F238E27FC236}">
                  <a16:creationId xmlns:a16="http://schemas.microsoft.com/office/drawing/2014/main" id="{F2289AF5-9DD9-314D-8CA2-7365BA542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825" name="Line 55">
              <a:extLst>
                <a:ext uri="{FF2B5EF4-FFF2-40B4-BE49-F238E27FC236}">
                  <a16:creationId xmlns:a16="http://schemas.microsoft.com/office/drawing/2014/main" id="{8F675F58-F51A-9D44-94F3-BC0BEB2A0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826" name="Group 56">
              <a:extLst>
                <a:ext uri="{FF2B5EF4-FFF2-40B4-BE49-F238E27FC236}">
                  <a16:creationId xmlns:a16="http://schemas.microsoft.com/office/drawing/2014/main" id="{1B095F50-4523-A641-8553-74751AC96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37" name="Line 57">
                <a:extLst>
                  <a:ext uri="{FF2B5EF4-FFF2-40B4-BE49-F238E27FC236}">
                    <a16:creationId xmlns:a16="http://schemas.microsoft.com/office/drawing/2014/main" id="{BE3B0E8A-148D-0043-9DDB-8894B9345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8" name="Line 58">
                <a:extLst>
                  <a:ext uri="{FF2B5EF4-FFF2-40B4-BE49-F238E27FC236}">
                    <a16:creationId xmlns:a16="http://schemas.microsoft.com/office/drawing/2014/main" id="{D3B168AE-C290-8547-80E3-74F5E6271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9" name="Line 59">
                <a:extLst>
                  <a:ext uri="{FF2B5EF4-FFF2-40B4-BE49-F238E27FC236}">
                    <a16:creationId xmlns:a16="http://schemas.microsoft.com/office/drawing/2014/main" id="{5B7FDEC3-9A1C-EF40-AF9D-98BC52FA8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40" name="Line 60">
                <a:extLst>
                  <a:ext uri="{FF2B5EF4-FFF2-40B4-BE49-F238E27FC236}">
                    <a16:creationId xmlns:a16="http://schemas.microsoft.com/office/drawing/2014/main" id="{610C8170-201E-AF4D-8252-2C1FD2677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27" name="Group 61">
              <a:extLst>
                <a:ext uri="{FF2B5EF4-FFF2-40B4-BE49-F238E27FC236}">
                  <a16:creationId xmlns:a16="http://schemas.microsoft.com/office/drawing/2014/main" id="{CB1BC7ED-B7E3-8B43-A88A-5BF4EB374310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33" name="Line 62">
                <a:extLst>
                  <a:ext uri="{FF2B5EF4-FFF2-40B4-BE49-F238E27FC236}">
                    <a16:creationId xmlns:a16="http://schemas.microsoft.com/office/drawing/2014/main" id="{A36CB713-04FF-1940-8A29-72207ACBB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4" name="Line 63">
                <a:extLst>
                  <a:ext uri="{FF2B5EF4-FFF2-40B4-BE49-F238E27FC236}">
                    <a16:creationId xmlns:a16="http://schemas.microsoft.com/office/drawing/2014/main" id="{B06A4D8E-EAF2-A04F-8D6E-FC6CFB1F9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5" name="Line 64">
                <a:extLst>
                  <a:ext uri="{FF2B5EF4-FFF2-40B4-BE49-F238E27FC236}">
                    <a16:creationId xmlns:a16="http://schemas.microsoft.com/office/drawing/2014/main" id="{661C0CFE-8C7C-DE4B-9ED2-0E87F58ECA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6" name="Line 65">
                <a:extLst>
                  <a:ext uri="{FF2B5EF4-FFF2-40B4-BE49-F238E27FC236}">
                    <a16:creationId xmlns:a16="http://schemas.microsoft.com/office/drawing/2014/main" id="{BA646442-7731-4247-8232-E88C75957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828" name="Group 66">
              <a:extLst>
                <a:ext uri="{FF2B5EF4-FFF2-40B4-BE49-F238E27FC236}">
                  <a16:creationId xmlns:a16="http://schemas.microsoft.com/office/drawing/2014/main" id="{10099E04-45D1-0044-A9E2-14D6B1DE43B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829" name="Line 67">
                <a:extLst>
                  <a:ext uri="{FF2B5EF4-FFF2-40B4-BE49-F238E27FC236}">
                    <a16:creationId xmlns:a16="http://schemas.microsoft.com/office/drawing/2014/main" id="{D5B5DD95-6EEF-AD49-943A-2783177A0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0" name="Line 68">
                <a:extLst>
                  <a:ext uri="{FF2B5EF4-FFF2-40B4-BE49-F238E27FC236}">
                    <a16:creationId xmlns:a16="http://schemas.microsoft.com/office/drawing/2014/main" id="{249762D2-8E50-CD4A-8EE7-C0D5126B3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1" name="Line 69">
                <a:extLst>
                  <a:ext uri="{FF2B5EF4-FFF2-40B4-BE49-F238E27FC236}">
                    <a16:creationId xmlns:a16="http://schemas.microsoft.com/office/drawing/2014/main" id="{7196E41A-96CC-7149-B2B3-594746D1B7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32" name="Line 70">
                <a:extLst>
                  <a:ext uri="{FF2B5EF4-FFF2-40B4-BE49-F238E27FC236}">
                    <a16:creationId xmlns:a16="http://schemas.microsoft.com/office/drawing/2014/main" id="{C7FCCBAF-BE2F-8F4F-8D07-2E483CAC4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39" name="Group 71">
            <a:extLst>
              <a:ext uri="{FF2B5EF4-FFF2-40B4-BE49-F238E27FC236}">
                <a16:creationId xmlns:a16="http://schemas.microsoft.com/office/drawing/2014/main" id="{1926F366-E98F-4148-B6FE-9E274BF656F4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2781" name="Line 72">
              <a:extLst>
                <a:ext uri="{FF2B5EF4-FFF2-40B4-BE49-F238E27FC236}">
                  <a16:creationId xmlns:a16="http://schemas.microsoft.com/office/drawing/2014/main" id="{E6BFB178-48AF-0941-B418-3D92EF1DF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2" name="Line 73">
              <a:extLst>
                <a:ext uri="{FF2B5EF4-FFF2-40B4-BE49-F238E27FC236}">
                  <a16:creationId xmlns:a16="http://schemas.microsoft.com/office/drawing/2014/main" id="{6F6D5D9B-EA31-1F41-B370-BB1E483D24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3" name="Line 74">
              <a:extLst>
                <a:ext uri="{FF2B5EF4-FFF2-40B4-BE49-F238E27FC236}">
                  <a16:creationId xmlns:a16="http://schemas.microsoft.com/office/drawing/2014/main" id="{5E22ADA9-33BC-E047-B8B1-F25607938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4" name="Line 75">
              <a:extLst>
                <a:ext uri="{FF2B5EF4-FFF2-40B4-BE49-F238E27FC236}">
                  <a16:creationId xmlns:a16="http://schemas.microsoft.com/office/drawing/2014/main" id="{8B5D284B-8038-C74C-A109-A36BA65E4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5" name="Line 76">
              <a:extLst>
                <a:ext uri="{FF2B5EF4-FFF2-40B4-BE49-F238E27FC236}">
                  <a16:creationId xmlns:a16="http://schemas.microsoft.com/office/drawing/2014/main" id="{E1DC6F6B-582A-194E-AA67-DC9CEB2A7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6" name="Line 77">
              <a:extLst>
                <a:ext uri="{FF2B5EF4-FFF2-40B4-BE49-F238E27FC236}">
                  <a16:creationId xmlns:a16="http://schemas.microsoft.com/office/drawing/2014/main" id="{405E7DB0-6029-BF45-BEB4-EABAF0BF7A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7" name="Line 78">
              <a:extLst>
                <a:ext uri="{FF2B5EF4-FFF2-40B4-BE49-F238E27FC236}">
                  <a16:creationId xmlns:a16="http://schemas.microsoft.com/office/drawing/2014/main" id="{9454ADFE-4B53-8A43-A833-852B914887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8" name="Line 79">
              <a:extLst>
                <a:ext uri="{FF2B5EF4-FFF2-40B4-BE49-F238E27FC236}">
                  <a16:creationId xmlns:a16="http://schemas.microsoft.com/office/drawing/2014/main" id="{ED608CBB-C218-844E-9E92-BC0C5F2B1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89" name="Line 80">
              <a:extLst>
                <a:ext uri="{FF2B5EF4-FFF2-40B4-BE49-F238E27FC236}">
                  <a16:creationId xmlns:a16="http://schemas.microsoft.com/office/drawing/2014/main" id="{1EECACD5-0065-9C44-9F31-846B12100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0" name="Line 81">
              <a:extLst>
                <a:ext uri="{FF2B5EF4-FFF2-40B4-BE49-F238E27FC236}">
                  <a16:creationId xmlns:a16="http://schemas.microsoft.com/office/drawing/2014/main" id="{461FFDCD-4D2F-D241-AC3C-E10E9CF47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1" name="Line 82">
              <a:extLst>
                <a:ext uri="{FF2B5EF4-FFF2-40B4-BE49-F238E27FC236}">
                  <a16:creationId xmlns:a16="http://schemas.microsoft.com/office/drawing/2014/main" id="{93958F12-0E32-C74C-BF3B-D5CDBF246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2" name="Line 83">
              <a:extLst>
                <a:ext uri="{FF2B5EF4-FFF2-40B4-BE49-F238E27FC236}">
                  <a16:creationId xmlns:a16="http://schemas.microsoft.com/office/drawing/2014/main" id="{4B39A94A-4AC6-7E42-81B5-A3D12E97E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3" name="Line 84">
              <a:extLst>
                <a:ext uri="{FF2B5EF4-FFF2-40B4-BE49-F238E27FC236}">
                  <a16:creationId xmlns:a16="http://schemas.microsoft.com/office/drawing/2014/main" id="{3439CFE8-39D0-9049-9D45-F447638847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4" name="Line 85">
              <a:extLst>
                <a:ext uri="{FF2B5EF4-FFF2-40B4-BE49-F238E27FC236}">
                  <a16:creationId xmlns:a16="http://schemas.microsoft.com/office/drawing/2014/main" id="{8556711A-7392-1B40-BF18-1725085D6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95" name="Line 86">
              <a:extLst>
                <a:ext uri="{FF2B5EF4-FFF2-40B4-BE49-F238E27FC236}">
                  <a16:creationId xmlns:a16="http://schemas.microsoft.com/office/drawing/2014/main" id="{1CCF2F48-2532-2342-B5B0-B07EBA159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96" name="Group 87">
              <a:extLst>
                <a:ext uri="{FF2B5EF4-FFF2-40B4-BE49-F238E27FC236}">
                  <a16:creationId xmlns:a16="http://schemas.microsoft.com/office/drawing/2014/main" id="{2FF0E12D-81D3-8840-95B1-80A1CB0AD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807" name="Line 88">
                <a:extLst>
                  <a:ext uri="{FF2B5EF4-FFF2-40B4-BE49-F238E27FC236}">
                    <a16:creationId xmlns:a16="http://schemas.microsoft.com/office/drawing/2014/main" id="{03D206CC-8C9B-DE4F-AD6F-4D5EC6476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8" name="Line 89">
                <a:extLst>
                  <a:ext uri="{FF2B5EF4-FFF2-40B4-BE49-F238E27FC236}">
                    <a16:creationId xmlns:a16="http://schemas.microsoft.com/office/drawing/2014/main" id="{42A6023A-D904-EA4C-A74B-3A4E8C5D3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9" name="Line 90">
                <a:extLst>
                  <a:ext uri="{FF2B5EF4-FFF2-40B4-BE49-F238E27FC236}">
                    <a16:creationId xmlns:a16="http://schemas.microsoft.com/office/drawing/2014/main" id="{51994FED-4012-294B-B6D5-341F11182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10" name="Line 91">
                <a:extLst>
                  <a:ext uri="{FF2B5EF4-FFF2-40B4-BE49-F238E27FC236}">
                    <a16:creationId xmlns:a16="http://schemas.microsoft.com/office/drawing/2014/main" id="{B5B53244-B0C0-2643-A5A6-5ED4E2298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97" name="Group 92">
              <a:extLst>
                <a:ext uri="{FF2B5EF4-FFF2-40B4-BE49-F238E27FC236}">
                  <a16:creationId xmlns:a16="http://schemas.microsoft.com/office/drawing/2014/main" id="{FB07F6DF-5E26-0A47-846C-AA725F745615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803" name="Line 93">
                <a:extLst>
                  <a:ext uri="{FF2B5EF4-FFF2-40B4-BE49-F238E27FC236}">
                    <a16:creationId xmlns:a16="http://schemas.microsoft.com/office/drawing/2014/main" id="{8BB6EF63-5634-AB43-9F42-9B7E2B64B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4" name="Line 94">
                <a:extLst>
                  <a:ext uri="{FF2B5EF4-FFF2-40B4-BE49-F238E27FC236}">
                    <a16:creationId xmlns:a16="http://schemas.microsoft.com/office/drawing/2014/main" id="{3456CA23-076D-F84D-9C9F-A93B6D901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5" name="Line 95">
                <a:extLst>
                  <a:ext uri="{FF2B5EF4-FFF2-40B4-BE49-F238E27FC236}">
                    <a16:creationId xmlns:a16="http://schemas.microsoft.com/office/drawing/2014/main" id="{4932A4D8-CF70-8E4B-A6A4-BB5412F5B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6" name="Line 96">
                <a:extLst>
                  <a:ext uri="{FF2B5EF4-FFF2-40B4-BE49-F238E27FC236}">
                    <a16:creationId xmlns:a16="http://schemas.microsoft.com/office/drawing/2014/main" id="{784CC241-CE95-7947-A85C-E31A94195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98" name="Group 97">
              <a:extLst>
                <a:ext uri="{FF2B5EF4-FFF2-40B4-BE49-F238E27FC236}">
                  <a16:creationId xmlns:a16="http://schemas.microsoft.com/office/drawing/2014/main" id="{EEE410B7-F6C1-E04E-8389-65534F2D5B4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99" name="Line 98">
                <a:extLst>
                  <a:ext uri="{FF2B5EF4-FFF2-40B4-BE49-F238E27FC236}">
                    <a16:creationId xmlns:a16="http://schemas.microsoft.com/office/drawing/2014/main" id="{F2E5B673-F44C-294B-AE2C-D3AECD43D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0" name="Line 99">
                <a:extLst>
                  <a:ext uri="{FF2B5EF4-FFF2-40B4-BE49-F238E27FC236}">
                    <a16:creationId xmlns:a16="http://schemas.microsoft.com/office/drawing/2014/main" id="{249C0710-BE9C-C84A-B87F-48AE1D0EE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1" name="Line 100">
                <a:extLst>
                  <a:ext uri="{FF2B5EF4-FFF2-40B4-BE49-F238E27FC236}">
                    <a16:creationId xmlns:a16="http://schemas.microsoft.com/office/drawing/2014/main" id="{8C3622C8-40AE-A44A-B406-2376815C9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802" name="Line 101">
                <a:extLst>
                  <a:ext uri="{FF2B5EF4-FFF2-40B4-BE49-F238E27FC236}">
                    <a16:creationId xmlns:a16="http://schemas.microsoft.com/office/drawing/2014/main" id="{ACE643B7-0EF5-F94E-B84D-2D2563618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0" name="Group 102">
            <a:extLst>
              <a:ext uri="{FF2B5EF4-FFF2-40B4-BE49-F238E27FC236}">
                <a16:creationId xmlns:a16="http://schemas.microsoft.com/office/drawing/2014/main" id="{4462D367-15C5-E04B-8F73-E2CA48E46A9A}"/>
              </a:ext>
            </a:extLst>
          </p:cNvPr>
          <p:cNvGrpSpPr>
            <a:grpSpLocks/>
          </p:cNvGrpSpPr>
          <p:nvPr/>
        </p:nvGrpSpPr>
        <p:grpSpPr bwMode="auto">
          <a:xfrm>
            <a:off x="3981450" y="2000251"/>
            <a:ext cx="242888" cy="485775"/>
            <a:chOff x="3796" y="1043"/>
            <a:chExt cx="865" cy="1237"/>
          </a:xfrm>
        </p:grpSpPr>
        <p:sp>
          <p:nvSpPr>
            <p:cNvPr id="22751" name="Line 103">
              <a:extLst>
                <a:ext uri="{FF2B5EF4-FFF2-40B4-BE49-F238E27FC236}">
                  <a16:creationId xmlns:a16="http://schemas.microsoft.com/office/drawing/2014/main" id="{62240AA5-E864-1645-A7CE-0111E7269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2" name="Line 104">
              <a:extLst>
                <a:ext uri="{FF2B5EF4-FFF2-40B4-BE49-F238E27FC236}">
                  <a16:creationId xmlns:a16="http://schemas.microsoft.com/office/drawing/2014/main" id="{C52F39AB-2368-6E48-B928-E273573E8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3" name="Line 105">
              <a:extLst>
                <a:ext uri="{FF2B5EF4-FFF2-40B4-BE49-F238E27FC236}">
                  <a16:creationId xmlns:a16="http://schemas.microsoft.com/office/drawing/2014/main" id="{09965167-023D-DB4D-9092-812573852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4" name="Line 106">
              <a:extLst>
                <a:ext uri="{FF2B5EF4-FFF2-40B4-BE49-F238E27FC236}">
                  <a16:creationId xmlns:a16="http://schemas.microsoft.com/office/drawing/2014/main" id="{DF8D057E-0215-BC4F-BD4F-13A02A395C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5" name="Line 107">
              <a:extLst>
                <a:ext uri="{FF2B5EF4-FFF2-40B4-BE49-F238E27FC236}">
                  <a16:creationId xmlns:a16="http://schemas.microsoft.com/office/drawing/2014/main" id="{0B3F3A00-5569-F647-9290-2061764F9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6" name="Line 108">
              <a:extLst>
                <a:ext uri="{FF2B5EF4-FFF2-40B4-BE49-F238E27FC236}">
                  <a16:creationId xmlns:a16="http://schemas.microsoft.com/office/drawing/2014/main" id="{12C03DDD-30DF-5A4A-A20F-D338CD49A1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7" name="Line 109">
              <a:extLst>
                <a:ext uri="{FF2B5EF4-FFF2-40B4-BE49-F238E27FC236}">
                  <a16:creationId xmlns:a16="http://schemas.microsoft.com/office/drawing/2014/main" id="{52E9E89E-6C86-8246-815D-068EA4C46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8" name="Line 110">
              <a:extLst>
                <a:ext uri="{FF2B5EF4-FFF2-40B4-BE49-F238E27FC236}">
                  <a16:creationId xmlns:a16="http://schemas.microsoft.com/office/drawing/2014/main" id="{D733507C-81DC-B640-9ED9-764BE8200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59" name="Line 111">
              <a:extLst>
                <a:ext uri="{FF2B5EF4-FFF2-40B4-BE49-F238E27FC236}">
                  <a16:creationId xmlns:a16="http://schemas.microsoft.com/office/drawing/2014/main" id="{CEEE8249-40B0-784E-80E2-3F5A93F4ED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0" name="Line 112">
              <a:extLst>
                <a:ext uri="{FF2B5EF4-FFF2-40B4-BE49-F238E27FC236}">
                  <a16:creationId xmlns:a16="http://schemas.microsoft.com/office/drawing/2014/main" id="{A7A9E2CA-7E9C-B449-B1FE-F0BE4DF79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1" name="Line 113">
              <a:extLst>
                <a:ext uri="{FF2B5EF4-FFF2-40B4-BE49-F238E27FC236}">
                  <a16:creationId xmlns:a16="http://schemas.microsoft.com/office/drawing/2014/main" id="{0BD908D0-B3AD-C949-949F-F28B59F6E1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2" name="Line 114">
              <a:extLst>
                <a:ext uri="{FF2B5EF4-FFF2-40B4-BE49-F238E27FC236}">
                  <a16:creationId xmlns:a16="http://schemas.microsoft.com/office/drawing/2014/main" id="{8CE876AC-2A7B-6C4B-BE54-3A4C54F669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3" name="Line 115">
              <a:extLst>
                <a:ext uri="{FF2B5EF4-FFF2-40B4-BE49-F238E27FC236}">
                  <a16:creationId xmlns:a16="http://schemas.microsoft.com/office/drawing/2014/main" id="{B1F4AFC4-7FAA-F54A-8919-27FE532786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4" name="Line 116">
              <a:extLst>
                <a:ext uri="{FF2B5EF4-FFF2-40B4-BE49-F238E27FC236}">
                  <a16:creationId xmlns:a16="http://schemas.microsoft.com/office/drawing/2014/main" id="{71487437-06FC-BD4D-8C74-6F03511F8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65" name="Line 117">
              <a:extLst>
                <a:ext uri="{FF2B5EF4-FFF2-40B4-BE49-F238E27FC236}">
                  <a16:creationId xmlns:a16="http://schemas.microsoft.com/office/drawing/2014/main" id="{742A4FC5-FB69-9246-B399-5D5BFEF89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66" name="Group 118">
              <a:extLst>
                <a:ext uri="{FF2B5EF4-FFF2-40B4-BE49-F238E27FC236}">
                  <a16:creationId xmlns:a16="http://schemas.microsoft.com/office/drawing/2014/main" id="{73CBD874-E15E-4D49-995E-FC171BD573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77" name="Line 119">
                <a:extLst>
                  <a:ext uri="{FF2B5EF4-FFF2-40B4-BE49-F238E27FC236}">
                    <a16:creationId xmlns:a16="http://schemas.microsoft.com/office/drawing/2014/main" id="{44C6B829-D2DB-2649-A47D-F9C01AF77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8" name="Line 120">
                <a:extLst>
                  <a:ext uri="{FF2B5EF4-FFF2-40B4-BE49-F238E27FC236}">
                    <a16:creationId xmlns:a16="http://schemas.microsoft.com/office/drawing/2014/main" id="{44224E1B-7D9A-9241-90E5-73DA40381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9" name="Line 121">
                <a:extLst>
                  <a:ext uri="{FF2B5EF4-FFF2-40B4-BE49-F238E27FC236}">
                    <a16:creationId xmlns:a16="http://schemas.microsoft.com/office/drawing/2014/main" id="{967F6AB3-D126-E241-8586-D654B4373C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80" name="Line 122">
                <a:extLst>
                  <a:ext uri="{FF2B5EF4-FFF2-40B4-BE49-F238E27FC236}">
                    <a16:creationId xmlns:a16="http://schemas.microsoft.com/office/drawing/2014/main" id="{8E09B501-C569-124C-B937-9BFA5E336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67" name="Group 123">
              <a:extLst>
                <a:ext uri="{FF2B5EF4-FFF2-40B4-BE49-F238E27FC236}">
                  <a16:creationId xmlns:a16="http://schemas.microsoft.com/office/drawing/2014/main" id="{254C5F18-BE42-A14B-B75F-48CAAF0B3BB3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73" name="Line 124">
                <a:extLst>
                  <a:ext uri="{FF2B5EF4-FFF2-40B4-BE49-F238E27FC236}">
                    <a16:creationId xmlns:a16="http://schemas.microsoft.com/office/drawing/2014/main" id="{1201C505-2F45-2543-B4D8-23835115F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4" name="Line 125">
                <a:extLst>
                  <a:ext uri="{FF2B5EF4-FFF2-40B4-BE49-F238E27FC236}">
                    <a16:creationId xmlns:a16="http://schemas.microsoft.com/office/drawing/2014/main" id="{76B90277-2561-BA46-B959-C31A4E649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5" name="Line 126">
                <a:extLst>
                  <a:ext uri="{FF2B5EF4-FFF2-40B4-BE49-F238E27FC236}">
                    <a16:creationId xmlns:a16="http://schemas.microsoft.com/office/drawing/2014/main" id="{A8DD27F2-0F0D-834C-BC2B-4920C137A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6" name="Line 127">
                <a:extLst>
                  <a:ext uri="{FF2B5EF4-FFF2-40B4-BE49-F238E27FC236}">
                    <a16:creationId xmlns:a16="http://schemas.microsoft.com/office/drawing/2014/main" id="{BABC558D-710B-D748-AC69-509A297B2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68" name="Group 128">
              <a:extLst>
                <a:ext uri="{FF2B5EF4-FFF2-40B4-BE49-F238E27FC236}">
                  <a16:creationId xmlns:a16="http://schemas.microsoft.com/office/drawing/2014/main" id="{17BFE04D-E0B3-D94E-9B01-9CD6332DC02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69" name="Line 129">
                <a:extLst>
                  <a:ext uri="{FF2B5EF4-FFF2-40B4-BE49-F238E27FC236}">
                    <a16:creationId xmlns:a16="http://schemas.microsoft.com/office/drawing/2014/main" id="{E33ECFDA-7DAD-8F49-8062-66B456BC2D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0" name="Line 130">
                <a:extLst>
                  <a:ext uri="{FF2B5EF4-FFF2-40B4-BE49-F238E27FC236}">
                    <a16:creationId xmlns:a16="http://schemas.microsoft.com/office/drawing/2014/main" id="{8901CEF9-A7B9-584E-8B92-A08AF65BF8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1" name="Line 131">
                <a:extLst>
                  <a:ext uri="{FF2B5EF4-FFF2-40B4-BE49-F238E27FC236}">
                    <a16:creationId xmlns:a16="http://schemas.microsoft.com/office/drawing/2014/main" id="{8D3B29C3-4566-9D47-BB15-231032E27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72" name="Line 132">
                <a:extLst>
                  <a:ext uri="{FF2B5EF4-FFF2-40B4-BE49-F238E27FC236}">
                    <a16:creationId xmlns:a16="http://schemas.microsoft.com/office/drawing/2014/main" id="{27FDD47D-77B4-6040-A275-CCDEFF7A2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1" name="Group 133">
            <a:extLst>
              <a:ext uri="{FF2B5EF4-FFF2-40B4-BE49-F238E27FC236}">
                <a16:creationId xmlns:a16="http://schemas.microsoft.com/office/drawing/2014/main" id="{2AED6FD2-DB8F-D84E-BE79-1A4EDE7C14F5}"/>
              </a:ext>
            </a:extLst>
          </p:cNvPr>
          <p:cNvGrpSpPr>
            <a:grpSpLocks/>
          </p:cNvGrpSpPr>
          <p:nvPr/>
        </p:nvGrpSpPr>
        <p:grpSpPr bwMode="auto">
          <a:xfrm>
            <a:off x="3446464" y="3348039"/>
            <a:ext cx="242887" cy="485775"/>
            <a:chOff x="3796" y="1043"/>
            <a:chExt cx="865" cy="1237"/>
          </a:xfrm>
        </p:grpSpPr>
        <p:sp>
          <p:nvSpPr>
            <p:cNvPr id="22721" name="Line 134">
              <a:extLst>
                <a:ext uri="{FF2B5EF4-FFF2-40B4-BE49-F238E27FC236}">
                  <a16:creationId xmlns:a16="http://schemas.microsoft.com/office/drawing/2014/main" id="{9429B615-B6D1-9C43-9D15-F9B40A867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2" name="Line 135">
              <a:extLst>
                <a:ext uri="{FF2B5EF4-FFF2-40B4-BE49-F238E27FC236}">
                  <a16:creationId xmlns:a16="http://schemas.microsoft.com/office/drawing/2014/main" id="{68D56FE8-4E9D-C042-8BE5-6F17C5F6A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3" name="Line 136">
              <a:extLst>
                <a:ext uri="{FF2B5EF4-FFF2-40B4-BE49-F238E27FC236}">
                  <a16:creationId xmlns:a16="http://schemas.microsoft.com/office/drawing/2014/main" id="{04209264-B22B-CC46-B366-C9DB77A9A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4" name="Line 137">
              <a:extLst>
                <a:ext uri="{FF2B5EF4-FFF2-40B4-BE49-F238E27FC236}">
                  <a16:creationId xmlns:a16="http://schemas.microsoft.com/office/drawing/2014/main" id="{65FDAEAA-FE9A-7D42-991A-ACD9659832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5" name="Line 138">
              <a:extLst>
                <a:ext uri="{FF2B5EF4-FFF2-40B4-BE49-F238E27FC236}">
                  <a16:creationId xmlns:a16="http://schemas.microsoft.com/office/drawing/2014/main" id="{3F729D49-D8A8-444B-97B7-BF6A48422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6" name="Line 139">
              <a:extLst>
                <a:ext uri="{FF2B5EF4-FFF2-40B4-BE49-F238E27FC236}">
                  <a16:creationId xmlns:a16="http://schemas.microsoft.com/office/drawing/2014/main" id="{BFE91D8C-C973-4849-A8A5-7FA89B6145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7" name="Line 140">
              <a:extLst>
                <a:ext uri="{FF2B5EF4-FFF2-40B4-BE49-F238E27FC236}">
                  <a16:creationId xmlns:a16="http://schemas.microsoft.com/office/drawing/2014/main" id="{00A05D31-D174-8C49-A926-248168626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8" name="Line 141">
              <a:extLst>
                <a:ext uri="{FF2B5EF4-FFF2-40B4-BE49-F238E27FC236}">
                  <a16:creationId xmlns:a16="http://schemas.microsoft.com/office/drawing/2014/main" id="{7F2EA0E3-1FE8-9941-91FB-9DD4C3262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29" name="Line 142">
              <a:extLst>
                <a:ext uri="{FF2B5EF4-FFF2-40B4-BE49-F238E27FC236}">
                  <a16:creationId xmlns:a16="http://schemas.microsoft.com/office/drawing/2014/main" id="{F97D3B30-2C7F-E24E-A938-B1702F4D23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0" name="Line 143">
              <a:extLst>
                <a:ext uri="{FF2B5EF4-FFF2-40B4-BE49-F238E27FC236}">
                  <a16:creationId xmlns:a16="http://schemas.microsoft.com/office/drawing/2014/main" id="{596D9F36-CE1E-FB4C-8A73-28770081F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1" name="Line 144">
              <a:extLst>
                <a:ext uri="{FF2B5EF4-FFF2-40B4-BE49-F238E27FC236}">
                  <a16:creationId xmlns:a16="http://schemas.microsoft.com/office/drawing/2014/main" id="{15628FF2-8404-8042-A239-34BC4F03B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2" name="Line 145">
              <a:extLst>
                <a:ext uri="{FF2B5EF4-FFF2-40B4-BE49-F238E27FC236}">
                  <a16:creationId xmlns:a16="http://schemas.microsoft.com/office/drawing/2014/main" id="{FA0128B5-D575-AB43-98B4-B4AD51741F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3" name="Line 146">
              <a:extLst>
                <a:ext uri="{FF2B5EF4-FFF2-40B4-BE49-F238E27FC236}">
                  <a16:creationId xmlns:a16="http://schemas.microsoft.com/office/drawing/2014/main" id="{2BF01A51-E4CC-FD45-B9AA-C93094BB6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4" name="Line 147">
              <a:extLst>
                <a:ext uri="{FF2B5EF4-FFF2-40B4-BE49-F238E27FC236}">
                  <a16:creationId xmlns:a16="http://schemas.microsoft.com/office/drawing/2014/main" id="{58BD1223-B9E5-4549-AEB4-DA8757284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35" name="Line 148">
              <a:extLst>
                <a:ext uri="{FF2B5EF4-FFF2-40B4-BE49-F238E27FC236}">
                  <a16:creationId xmlns:a16="http://schemas.microsoft.com/office/drawing/2014/main" id="{350C8DE3-1D34-A642-87A4-58529D776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36" name="Group 149">
              <a:extLst>
                <a:ext uri="{FF2B5EF4-FFF2-40B4-BE49-F238E27FC236}">
                  <a16:creationId xmlns:a16="http://schemas.microsoft.com/office/drawing/2014/main" id="{8DDD585F-C61C-8549-8999-1D3B11535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47" name="Line 150">
                <a:extLst>
                  <a:ext uri="{FF2B5EF4-FFF2-40B4-BE49-F238E27FC236}">
                    <a16:creationId xmlns:a16="http://schemas.microsoft.com/office/drawing/2014/main" id="{37DD34A4-9211-5843-97B6-59B7E2526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8" name="Line 151">
                <a:extLst>
                  <a:ext uri="{FF2B5EF4-FFF2-40B4-BE49-F238E27FC236}">
                    <a16:creationId xmlns:a16="http://schemas.microsoft.com/office/drawing/2014/main" id="{E82264EA-677D-5042-86A0-65153DBA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9" name="Line 152">
                <a:extLst>
                  <a:ext uri="{FF2B5EF4-FFF2-40B4-BE49-F238E27FC236}">
                    <a16:creationId xmlns:a16="http://schemas.microsoft.com/office/drawing/2014/main" id="{2EA0CDE0-977B-FA44-8548-E314E9C28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50" name="Line 153">
                <a:extLst>
                  <a:ext uri="{FF2B5EF4-FFF2-40B4-BE49-F238E27FC236}">
                    <a16:creationId xmlns:a16="http://schemas.microsoft.com/office/drawing/2014/main" id="{83051EC5-6454-5246-A218-11FB071D0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37" name="Group 154">
              <a:extLst>
                <a:ext uri="{FF2B5EF4-FFF2-40B4-BE49-F238E27FC236}">
                  <a16:creationId xmlns:a16="http://schemas.microsoft.com/office/drawing/2014/main" id="{6FA02FF1-E6A5-F34D-A034-E7AC9EC664BA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43" name="Line 155">
                <a:extLst>
                  <a:ext uri="{FF2B5EF4-FFF2-40B4-BE49-F238E27FC236}">
                    <a16:creationId xmlns:a16="http://schemas.microsoft.com/office/drawing/2014/main" id="{5B552C89-31B1-C74E-AE54-E06B80807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4" name="Line 156">
                <a:extLst>
                  <a:ext uri="{FF2B5EF4-FFF2-40B4-BE49-F238E27FC236}">
                    <a16:creationId xmlns:a16="http://schemas.microsoft.com/office/drawing/2014/main" id="{7CDAE733-8379-A14C-9D04-297E8CAFAA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5" name="Line 157">
                <a:extLst>
                  <a:ext uri="{FF2B5EF4-FFF2-40B4-BE49-F238E27FC236}">
                    <a16:creationId xmlns:a16="http://schemas.microsoft.com/office/drawing/2014/main" id="{2C15FEC3-5779-B74D-9528-6673BEBA0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6" name="Line 158">
                <a:extLst>
                  <a:ext uri="{FF2B5EF4-FFF2-40B4-BE49-F238E27FC236}">
                    <a16:creationId xmlns:a16="http://schemas.microsoft.com/office/drawing/2014/main" id="{0F17F249-ED22-4244-AD8C-D5620C6E2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38" name="Group 159">
              <a:extLst>
                <a:ext uri="{FF2B5EF4-FFF2-40B4-BE49-F238E27FC236}">
                  <a16:creationId xmlns:a16="http://schemas.microsoft.com/office/drawing/2014/main" id="{EE42111A-ECCD-9843-8C1F-0A6C530C4B3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39" name="Line 160">
                <a:extLst>
                  <a:ext uri="{FF2B5EF4-FFF2-40B4-BE49-F238E27FC236}">
                    <a16:creationId xmlns:a16="http://schemas.microsoft.com/office/drawing/2014/main" id="{6A72ED9E-7CDF-1F42-8572-C06E46D35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0" name="Line 161">
                <a:extLst>
                  <a:ext uri="{FF2B5EF4-FFF2-40B4-BE49-F238E27FC236}">
                    <a16:creationId xmlns:a16="http://schemas.microsoft.com/office/drawing/2014/main" id="{82A6CD5E-33CD-D448-A28A-D4C2CE111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1" name="Line 162">
                <a:extLst>
                  <a:ext uri="{FF2B5EF4-FFF2-40B4-BE49-F238E27FC236}">
                    <a16:creationId xmlns:a16="http://schemas.microsoft.com/office/drawing/2014/main" id="{4AF481AF-9602-BD48-8A9F-B4852CA49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42" name="Line 163">
                <a:extLst>
                  <a:ext uri="{FF2B5EF4-FFF2-40B4-BE49-F238E27FC236}">
                    <a16:creationId xmlns:a16="http://schemas.microsoft.com/office/drawing/2014/main" id="{3A3E3637-344C-8B45-B5F2-794245E58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2542" name="Group 164">
            <a:extLst>
              <a:ext uri="{FF2B5EF4-FFF2-40B4-BE49-F238E27FC236}">
                <a16:creationId xmlns:a16="http://schemas.microsoft.com/office/drawing/2014/main" id="{88C5BB4A-BB13-0049-9E3A-62ECF775D3D8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2691" name="Line 165">
              <a:extLst>
                <a:ext uri="{FF2B5EF4-FFF2-40B4-BE49-F238E27FC236}">
                  <a16:creationId xmlns:a16="http://schemas.microsoft.com/office/drawing/2014/main" id="{608CF797-DDDA-D449-8AC5-E5D345B17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2" name="Line 166">
              <a:extLst>
                <a:ext uri="{FF2B5EF4-FFF2-40B4-BE49-F238E27FC236}">
                  <a16:creationId xmlns:a16="http://schemas.microsoft.com/office/drawing/2014/main" id="{3F8A1B81-4E54-1B40-A954-D895D81AE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3" name="Line 167">
              <a:extLst>
                <a:ext uri="{FF2B5EF4-FFF2-40B4-BE49-F238E27FC236}">
                  <a16:creationId xmlns:a16="http://schemas.microsoft.com/office/drawing/2014/main" id="{FAE27EE5-31BF-2A44-965E-4ED82B502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4" name="Line 168">
              <a:extLst>
                <a:ext uri="{FF2B5EF4-FFF2-40B4-BE49-F238E27FC236}">
                  <a16:creationId xmlns:a16="http://schemas.microsoft.com/office/drawing/2014/main" id="{96A93B2F-4B5B-994C-9BA8-449AD2C60E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5" name="Line 169">
              <a:extLst>
                <a:ext uri="{FF2B5EF4-FFF2-40B4-BE49-F238E27FC236}">
                  <a16:creationId xmlns:a16="http://schemas.microsoft.com/office/drawing/2014/main" id="{CE7CA6F1-DE7B-9A4C-A134-778EAF19C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6" name="Line 170">
              <a:extLst>
                <a:ext uri="{FF2B5EF4-FFF2-40B4-BE49-F238E27FC236}">
                  <a16:creationId xmlns:a16="http://schemas.microsoft.com/office/drawing/2014/main" id="{6E068E8D-2EA9-2F42-BCAC-10C7DEEA0B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7" name="Line 171">
              <a:extLst>
                <a:ext uri="{FF2B5EF4-FFF2-40B4-BE49-F238E27FC236}">
                  <a16:creationId xmlns:a16="http://schemas.microsoft.com/office/drawing/2014/main" id="{2C3E4D6A-4A98-A745-8B9B-B446D9FF7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8" name="Line 172">
              <a:extLst>
                <a:ext uri="{FF2B5EF4-FFF2-40B4-BE49-F238E27FC236}">
                  <a16:creationId xmlns:a16="http://schemas.microsoft.com/office/drawing/2014/main" id="{3CF6E1B9-C53A-9A42-906F-65F2AD665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699" name="Line 173">
              <a:extLst>
                <a:ext uri="{FF2B5EF4-FFF2-40B4-BE49-F238E27FC236}">
                  <a16:creationId xmlns:a16="http://schemas.microsoft.com/office/drawing/2014/main" id="{9EC73CB8-B9EB-0A49-92C7-F3D58522B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0" name="Line 174">
              <a:extLst>
                <a:ext uri="{FF2B5EF4-FFF2-40B4-BE49-F238E27FC236}">
                  <a16:creationId xmlns:a16="http://schemas.microsoft.com/office/drawing/2014/main" id="{62047D3A-0C17-5948-9FC2-F8C19CE57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1" name="Line 175">
              <a:extLst>
                <a:ext uri="{FF2B5EF4-FFF2-40B4-BE49-F238E27FC236}">
                  <a16:creationId xmlns:a16="http://schemas.microsoft.com/office/drawing/2014/main" id="{E4BA1006-3686-5741-AF22-EA0213565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2" name="Line 176">
              <a:extLst>
                <a:ext uri="{FF2B5EF4-FFF2-40B4-BE49-F238E27FC236}">
                  <a16:creationId xmlns:a16="http://schemas.microsoft.com/office/drawing/2014/main" id="{472065DF-9009-B843-916A-8E78873A51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3" name="Line 177">
              <a:extLst>
                <a:ext uri="{FF2B5EF4-FFF2-40B4-BE49-F238E27FC236}">
                  <a16:creationId xmlns:a16="http://schemas.microsoft.com/office/drawing/2014/main" id="{A8589517-DA51-684F-A598-549FC18AE7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4" name="Line 178">
              <a:extLst>
                <a:ext uri="{FF2B5EF4-FFF2-40B4-BE49-F238E27FC236}">
                  <a16:creationId xmlns:a16="http://schemas.microsoft.com/office/drawing/2014/main" id="{BF660711-4945-5C42-8EDE-1035456B8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705" name="Line 179">
              <a:extLst>
                <a:ext uri="{FF2B5EF4-FFF2-40B4-BE49-F238E27FC236}">
                  <a16:creationId xmlns:a16="http://schemas.microsoft.com/office/drawing/2014/main" id="{F39ACE0B-0CAE-734C-B473-B3AD9B174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2706" name="Group 180">
              <a:extLst>
                <a:ext uri="{FF2B5EF4-FFF2-40B4-BE49-F238E27FC236}">
                  <a16:creationId xmlns:a16="http://schemas.microsoft.com/office/drawing/2014/main" id="{6E962B05-BFD3-AC4E-BB4F-C97882254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2717" name="Line 181">
                <a:extLst>
                  <a:ext uri="{FF2B5EF4-FFF2-40B4-BE49-F238E27FC236}">
                    <a16:creationId xmlns:a16="http://schemas.microsoft.com/office/drawing/2014/main" id="{A748A63D-EAA0-B94D-A511-E6CFDEC87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8" name="Line 182">
                <a:extLst>
                  <a:ext uri="{FF2B5EF4-FFF2-40B4-BE49-F238E27FC236}">
                    <a16:creationId xmlns:a16="http://schemas.microsoft.com/office/drawing/2014/main" id="{814AC905-ACBB-BD4E-AF04-61E174B96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9" name="Line 183">
                <a:extLst>
                  <a:ext uri="{FF2B5EF4-FFF2-40B4-BE49-F238E27FC236}">
                    <a16:creationId xmlns:a16="http://schemas.microsoft.com/office/drawing/2014/main" id="{7CDFAB48-9708-5848-BB4F-BB9BB476B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20" name="Line 184">
                <a:extLst>
                  <a:ext uri="{FF2B5EF4-FFF2-40B4-BE49-F238E27FC236}">
                    <a16:creationId xmlns:a16="http://schemas.microsoft.com/office/drawing/2014/main" id="{62BB9CD1-8F87-5B42-9DB7-409788CAA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07" name="Group 185">
              <a:extLst>
                <a:ext uri="{FF2B5EF4-FFF2-40B4-BE49-F238E27FC236}">
                  <a16:creationId xmlns:a16="http://schemas.microsoft.com/office/drawing/2014/main" id="{C0FBCA62-2DE2-B942-A378-0C1DFBA2BCF1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2713" name="Line 186">
                <a:extLst>
                  <a:ext uri="{FF2B5EF4-FFF2-40B4-BE49-F238E27FC236}">
                    <a16:creationId xmlns:a16="http://schemas.microsoft.com/office/drawing/2014/main" id="{0EE75D78-0014-0146-9F4A-BFD757E9AB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4" name="Line 187">
                <a:extLst>
                  <a:ext uri="{FF2B5EF4-FFF2-40B4-BE49-F238E27FC236}">
                    <a16:creationId xmlns:a16="http://schemas.microsoft.com/office/drawing/2014/main" id="{91A0DFB1-F2E8-8444-86E9-A2CCDC304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5" name="Line 188">
                <a:extLst>
                  <a:ext uri="{FF2B5EF4-FFF2-40B4-BE49-F238E27FC236}">
                    <a16:creationId xmlns:a16="http://schemas.microsoft.com/office/drawing/2014/main" id="{83C3D529-1A2D-F043-A8C3-598489B32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6" name="Line 189">
                <a:extLst>
                  <a:ext uri="{FF2B5EF4-FFF2-40B4-BE49-F238E27FC236}">
                    <a16:creationId xmlns:a16="http://schemas.microsoft.com/office/drawing/2014/main" id="{AD0F6D75-3EB7-D240-AF04-E3280FCDA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2708" name="Group 190">
              <a:extLst>
                <a:ext uri="{FF2B5EF4-FFF2-40B4-BE49-F238E27FC236}">
                  <a16:creationId xmlns:a16="http://schemas.microsoft.com/office/drawing/2014/main" id="{E43FDE45-9552-EE4D-B794-956836647A6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2709" name="Line 191">
                <a:extLst>
                  <a:ext uri="{FF2B5EF4-FFF2-40B4-BE49-F238E27FC236}">
                    <a16:creationId xmlns:a16="http://schemas.microsoft.com/office/drawing/2014/main" id="{13A925E8-D103-CA41-93FB-4463C80F0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0" name="Line 192">
                <a:extLst>
                  <a:ext uri="{FF2B5EF4-FFF2-40B4-BE49-F238E27FC236}">
                    <a16:creationId xmlns:a16="http://schemas.microsoft.com/office/drawing/2014/main" id="{5975A058-02C5-3B43-B7DF-C31A53037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1" name="Line 193">
                <a:extLst>
                  <a:ext uri="{FF2B5EF4-FFF2-40B4-BE49-F238E27FC236}">
                    <a16:creationId xmlns:a16="http://schemas.microsoft.com/office/drawing/2014/main" id="{B93554FC-2D4D-314D-BF8B-E547400ECA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712" name="Line 194">
                <a:extLst>
                  <a:ext uri="{FF2B5EF4-FFF2-40B4-BE49-F238E27FC236}">
                    <a16:creationId xmlns:a16="http://schemas.microsoft.com/office/drawing/2014/main" id="{327665BF-8392-9447-9645-2AE776F4B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2543" name="Line 195">
            <a:extLst>
              <a:ext uri="{FF2B5EF4-FFF2-40B4-BE49-F238E27FC236}">
                <a16:creationId xmlns:a16="http://schemas.microsoft.com/office/drawing/2014/main" id="{9B1A5490-25F2-2C49-905C-72328F36B6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889" y="3714750"/>
            <a:ext cx="1044575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96">
            <a:extLst>
              <a:ext uri="{FF2B5EF4-FFF2-40B4-BE49-F238E27FC236}">
                <a16:creationId xmlns:a16="http://schemas.microsoft.com/office/drawing/2014/main" id="{3A70A10E-3EBE-A048-9732-BEA484D053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7751" y="3703638"/>
            <a:ext cx="161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97">
            <a:extLst>
              <a:ext uri="{FF2B5EF4-FFF2-40B4-BE49-F238E27FC236}">
                <a16:creationId xmlns:a16="http://schemas.microsoft.com/office/drawing/2014/main" id="{FB3D7EED-7B2B-B84D-815C-2D7DE049BD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98">
            <a:extLst>
              <a:ext uri="{FF2B5EF4-FFF2-40B4-BE49-F238E27FC236}">
                <a16:creationId xmlns:a16="http://schemas.microsoft.com/office/drawing/2014/main" id="{C185729B-B783-0448-9FD1-02114FF2B8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9">
            <a:extLst>
              <a:ext uri="{FF2B5EF4-FFF2-40B4-BE49-F238E27FC236}">
                <a16:creationId xmlns:a16="http://schemas.microsoft.com/office/drawing/2014/main" id="{9E0DFA92-8A1E-9842-98BB-F069FFF64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8" name="Group 200">
            <a:extLst>
              <a:ext uri="{FF2B5EF4-FFF2-40B4-BE49-F238E27FC236}">
                <a16:creationId xmlns:a16="http://schemas.microsoft.com/office/drawing/2014/main" id="{46EA05AE-1A1D-D849-B8CC-D91A1A0006FF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2682" name="Rectangle 201">
              <a:extLst>
                <a:ext uri="{FF2B5EF4-FFF2-40B4-BE49-F238E27FC236}">
                  <a16:creationId xmlns:a16="http://schemas.microsoft.com/office/drawing/2014/main" id="{48DFC70B-3B14-4A46-B161-B723A8DE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83" name="Group 202">
              <a:extLst>
                <a:ext uri="{FF2B5EF4-FFF2-40B4-BE49-F238E27FC236}">
                  <a16:creationId xmlns:a16="http://schemas.microsoft.com/office/drawing/2014/main" id="{602EB9E6-0055-B245-89CB-A8319D3D8A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89" name="Freeform 203">
                <a:extLst>
                  <a:ext uri="{FF2B5EF4-FFF2-40B4-BE49-F238E27FC236}">
                    <a16:creationId xmlns:a16="http://schemas.microsoft.com/office/drawing/2014/main" id="{D2876538-F1FA-6446-BE1E-745279430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0" name="Freeform 204">
                <a:extLst>
                  <a:ext uri="{FF2B5EF4-FFF2-40B4-BE49-F238E27FC236}">
                    <a16:creationId xmlns:a16="http://schemas.microsoft.com/office/drawing/2014/main" id="{54E6BF6C-D1B0-304B-9700-077E845B06B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84" name="Freeform 205">
              <a:extLst>
                <a:ext uri="{FF2B5EF4-FFF2-40B4-BE49-F238E27FC236}">
                  <a16:creationId xmlns:a16="http://schemas.microsoft.com/office/drawing/2014/main" id="{A650C95C-A767-6747-B304-ECB05C14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5" name="Freeform 206">
              <a:extLst>
                <a:ext uri="{FF2B5EF4-FFF2-40B4-BE49-F238E27FC236}">
                  <a16:creationId xmlns:a16="http://schemas.microsoft.com/office/drawing/2014/main" id="{A19B2B4B-F1E5-B34A-B52F-3A99D92C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6" name="Freeform 207">
              <a:extLst>
                <a:ext uri="{FF2B5EF4-FFF2-40B4-BE49-F238E27FC236}">
                  <a16:creationId xmlns:a16="http://schemas.microsoft.com/office/drawing/2014/main" id="{FC336873-A7B0-0549-B04C-AF5442CAF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7" name="Freeform 208">
              <a:extLst>
                <a:ext uri="{FF2B5EF4-FFF2-40B4-BE49-F238E27FC236}">
                  <a16:creationId xmlns:a16="http://schemas.microsoft.com/office/drawing/2014/main" id="{BB29DAE3-F779-9B4A-B8EA-BAC357FF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8" name="Freeform 209">
              <a:extLst>
                <a:ext uri="{FF2B5EF4-FFF2-40B4-BE49-F238E27FC236}">
                  <a16:creationId xmlns:a16="http://schemas.microsoft.com/office/drawing/2014/main" id="{B0DF2E36-7D77-C94B-914D-04B3F8815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9" name="Group 210">
            <a:extLst>
              <a:ext uri="{FF2B5EF4-FFF2-40B4-BE49-F238E27FC236}">
                <a16:creationId xmlns:a16="http://schemas.microsoft.com/office/drawing/2014/main" id="{83E9205C-1526-0041-A044-B0E2E55CC9CE}"/>
              </a:ext>
            </a:extLst>
          </p:cNvPr>
          <p:cNvGrpSpPr>
            <a:grpSpLocks/>
          </p:cNvGrpSpPr>
          <p:nvPr/>
        </p:nvGrpSpPr>
        <p:grpSpPr bwMode="auto">
          <a:xfrm>
            <a:off x="5195888" y="3403601"/>
            <a:ext cx="550862" cy="411163"/>
            <a:chOff x="611" y="3693"/>
            <a:chExt cx="449" cy="287"/>
          </a:xfrm>
        </p:grpSpPr>
        <p:sp>
          <p:nvSpPr>
            <p:cNvPr id="22673" name="Rectangle 211">
              <a:extLst>
                <a:ext uri="{FF2B5EF4-FFF2-40B4-BE49-F238E27FC236}">
                  <a16:creationId xmlns:a16="http://schemas.microsoft.com/office/drawing/2014/main" id="{B302760B-8A9E-0742-832E-55FD5A01A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74" name="Group 212">
              <a:extLst>
                <a:ext uri="{FF2B5EF4-FFF2-40B4-BE49-F238E27FC236}">
                  <a16:creationId xmlns:a16="http://schemas.microsoft.com/office/drawing/2014/main" id="{CE993B9E-2FA0-554E-AF90-F6EC032CAF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80" name="Freeform 213">
                <a:extLst>
                  <a:ext uri="{FF2B5EF4-FFF2-40B4-BE49-F238E27FC236}">
                    <a16:creationId xmlns:a16="http://schemas.microsoft.com/office/drawing/2014/main" id="{DA604DF4-628B-A841-9D08-A970A4857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1" name="Freeform 214">
                <a:extLst>
                  <a:ext uri="{FF2B5EF4-FFF2-40B4-BE49-F238E27FC236}">
                    <a16:creationId xmlns:a16="http://schemas.microsoft.com/office/drawing/2014/main" id="{6FE9202D-DC77-4643-A4DB-D7E5646468D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75" name="Freeform 215">
              <a:extLst>
                <a:ext uri="{FF2B5EF4-FFF2-40B4-BE49-F238E27FC236}">
                  <a16:creationId xmlns:a16="http://schemas.microsoft.com/office/drawing/2014/main" id="{1BEF401C-0041-3D44-8A04-D378FD55F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6" name="Freeform 216">
              <a:extLst>
                <a:ext uri="{FF2B5EF4-FFF2-40B4-BE49-F238E27FC236}">
                  <a16:creationId xmlns:a16="http://schemas.microsoft.com/office/drawing/2014/main" id="{87931FCF-E268-ED41-A203-168D79A88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7" name="Freeform 217">
              <a:extLst>
                <a:ext uri="{FF2B5EF4-FFF2-40B4-BE49-F238E27FC236}">
                  <a16:creationId xmlns:a16="http://schemas.microsoft.com/office/drawing/2014/main" id="{DE0785F7-3104-2A42-A864-FFC1834B9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8" name="Freeform 218">
              <a:extLst>
                <a:ext uri="{FF2B5EF4-FFF2-40B4-BE49-F238E27FC236}">
                  <a16:creationId xmlns:a16="http://schemas.microsoft.com/office/drawing/2014/main" id="{754D16B2-82C7-E144-AD6F-318E9D7DE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9" name="Freeform 219">
              <a:extLst>
                <a:ext uri="{FF2B5EF4-FFF2-40B4-BE49-F238E27FC236}">
                  <a16:creationId xmlns:a16="http://schemas.microsoft.com/office/drawing/2014/main" id="{4AE05520-13C5-7040-A500-AD76DD846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0" name="Line 220">
            <a:extLst>
              <a:ext uri="{FF2B5EF4-FFF2-40B4-BE49-F238E27FC236}">
                <a16:creationId xmlns:a16="http://schemas.microsoft.com/office/drawing/2014/main" id="{80606DCE-008F-894C-BDB8-69E5CBC03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1" y="3373439"/>
            <a:ext cx="1095375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21">
            <a:extLst>
              <a:ext uri="{FF2B5EF4-FFF2-40B4-BE49-F238E27FC236}">
                <a16:creationId xmlns:a16="http://schemas.microsoft.com/office/drawing/2014/main" id="{D0DDE6EC-35FB-6C41-86A6-0145C6D80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7701" y="2239964"/>
            <a:ext cx="4365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22">
            <a:extLst>
              <a:ext uri="{FF2B5EF4-FFF2-40B4-BE49-F238E27FC236}">
                <a16:creationId xmlns:a16="http://schemas.microsoft.com/office/drawing/2014/main" id="{CA64D03D-6AC9-2149-B22B-39B9AC4639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1826" y="2211388"/>
            <a:ext cx="576263" cy="144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Text Box 223">
            <a:extLst>
              <a:ext uri="{FF2B5EF4-FFF2-40B4-BE49-F238E27FC236}">
                <a16:creationId xmlns:a16="http://schemas.microsoft.com/office/drawing/2014/main" id="{423888C4-B089-3443-9D0E-303B5BD15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1679576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BSC</a:t>
            </a:r>
          </a:p>
        </p:txBody>
      </p:sp>
      <p:sp>
        <p:nvSpPr>
          <p:cNvPr id="22554" name="Text Box 224">
            <a:extLst>
              <a:ext uri="{FF2B5EF4-FFF2-40B4-BE49-F238E27FC236}">
                <a16:creationId xmlns:a16="http://schemas.microsoft.com/office/drawing/2014/main" id="{4D72FD6A-9484-7F4D-9E5D-B4502970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9" y="1643063"/>
            <a:ext cx="53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BTS</a:t>
            </a:r>
          </a:p>
        </p:txBody>
      </p:sp>
      <p:pic>
        <p:nvPicPr>
          <p:cNvPr id="22555" name="Picture 225" descr="imgyjavg[1]">
            <a:extLst>
              <a:ext uri="{FF2B5EF4-FFF2-40B4-BE49-F238E27FC236}">
                <a16:creationId xmlns:a16="http://schemas.microsoft.com/office/drawing/2014/main" id="{3E85200D-7ED1-E946-A923-B9DC6439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56" name="Group 226">
            <a:extLst>
              <a:ext uri="{FF2B5EF4-FFF2-40B4-BE49-F238E27FC236}">
                <a16:creationId xmlns:a16="http://schemas.microsoft.com/office/drawing/2014/main" id="{5EC66137-11F7-3F48-9B75-1758C2B38942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2670" name="Picture 227" descr="lgv_fqmg[1]">
              <a:extLst>
                <a:ext uri="{FF2B5EF4-FFF2-40B4-BE49-F238E27FC236}">
                  <a16:creationId xmlns:a16="http://schemas.microsoft.com/office/drawing/2014/main" id="{08BADF06-9E98-244B-98FF-83C60A896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71" name="Line 228">
              <a:extLst>
                <a:ext uri="{FF2B5EF4-FFF2-40B4-BE49-F238E27FC236}">
                  <a16:creationId xmlns:a16="http://schemas.microsoft.com/office/drawing/2014/main" id="{6145B681-8F93-684E-8CA9-4C4E42ED4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2" name="Line 229">
              <a:extLst>
                <a:ext uri="{FF2B5EF4-FFF2-40B4-BE49-F238E27FC236}">
                  <a16:creationId xmlns:a16="http://schemas.microsoft.com/office/drawing/2014/main" id="{5B62B0F1-2DCF-6D42-89BD-A4716201C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57" name="Oval 230">
            <a:extLst>
              <a:ext uri="{FF2B5EF4-FFF2-40B4-BE49-F238E27FC236}">
                <a16:creationId xmlns:a16="http://schemas.microsoft.com/office/drawing/2014/main" id="{AA4569A0-C318-6143-A98E-45088051D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2876550"/>
            <a:ext cx="3067050" cy="1576388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2558" name="Oval 231">
            <a:extLst>
              <a:ext uri="{FF2B5EF4-FFF2-40B4-BE49-F238E27FC236}">
                <a16:creationId xmlns:a16="http://schemas.microsoft.com/office/drawing/2014/main" id="{A3C92AFB-B2BE-414F-B771-562085150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2559" name="Picture 232" descr="imgyjavg[1]">
            <a:extLst>
              <a:ext uri="{FF2B5EF4-FFF2-40B4-BE49-F238E27FC236}">
                <a16:creationId xmlns:a16="http://schemas.microsoft.com/office/drawing/2014/main" id="{A0B922F1-741F-5C49-9601-839E5303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60" name="Group 233">
            <a:extLst>
              <a:ext uri="{FF2B5EF4-FFF2-40B4-BE49-F238E27FC236}">
                <a16:creationId xmlns:a16="http://schemas.microsoft.com/office/drawing/2014/main" id="{34E89674-C6A8-774B-8570-9844980A9053}"/>
              </a:ext>
            </a:extLst>
          </p:cNvPr>
          <p:cNvGrpSpPr>
            <a:grpSpLocks/>
          </p:cNvGrpSpPr>
          <p:nvPr/>
        </p:nvGrpSpPr>
        <p:grpSpPr bwMode="auto">
          <a:xfrm>
            <a:off x="6602413" y="4008438"/>
            <a:ext cx="4025900" cy="2030412"/>
            <a:chOff x="2755" y="2448"/>
            <a:chExt cx="2771" cy="1490"/>
          </a:xfrm>
        </p:grpSpPr>
        <p:grpSp>
          <p:nvGrpSpPr>
            <p:cNvPr id="22610" name="Group 234">
              <a:extLst>
                <a:ext uri="{FF2B5EF4-FFF2-40B4-BE49-F238E27FC236}">
                  <a16:creationId xmlns:a16="http://schemas.microsoft.com/office/drawing/2014/main" id="{9F1859F8-BF33-D040-B420-19F97585B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3" y="2448"/>
              <a:ext cx="153" cy="306"/>
              <a:chOff x="3796" y="1043"/>
              <a:chExt cx="865" cy="1237"/>
            </a:xfrm>
          </p:grpSpPr>
          <p:sp>
            <p:nvSpPr>
              <p:cNvPr id="22640" name="Line 235">
                <a:extLst>
                  <a:ext uri="{FF2B5EF4-FFF2-40B4-BE49-F238E27FC236}">
                    <a16:creationId xmlns:a16="http://schemas.microsoft.com/office/drawing/2014/main" id="{FD1FB3EB-892D-2140-875F-B6BFBCD49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35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1" name="Line 236">
                <a:extLst>
                  <a:ext uri="{FF2B5EF4-FFF2-40B4-BE49-F238E27FC236}">
                    <a16:creationId xmlns:a16="http://schemas.microsoft.com/office/drawing/2014/main" id="{2059782E-2588-4244-A60E-286FF3D4F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481"/>
                <a:ext cx="23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2" name="Line 237">
                <a:extLst>
                  <a:ext uri="{FF2B5EF4-FFF2-40B4-BE49-F238E27FC236}">
                    <a16:creationId xmlns:a16="http://schemas.microsoft.com/office/drawing/2014/main" id="{CD317665-6427-B649-8D9E-C47BE50EF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2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3" name="Line 238">
                <a:extLst>
                  <a:ext uri="{FF2B5EF4-FFF2-40B4-BE49-F238E27FC236}">
                    <a16:creationId xmlns:a16="http://schemas.microsoft.com/office/drawing/2014/main" id="{9B09F4A6-C7AE-1A4D-9ADC-CF0FE9D30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8" y="2202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4" name="Line 239">
                <a:extLst>
                  <a:ext uri="{FF2B5EF4-FFF2-40B4-BE49-F238E27FC236}">
                    <a16:creationId xmlns:a16="http://schemas.microsoft.com/office/drawing/2014/main" id="{9B633BBC-22A4-7645-9D35-698C764EC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8" y="1500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5" name="Line 240">
                <a:extLst>
                  <a:ext uri="{FF2B5EF4-FFF2-40B4-BE49-F238E27FC236}">
                    <a16:creationId xmlns:a16="http://schemas.microsoft.com/office/drawing/2014/main" id="{C34902E2-1375-D04F-8F76-A0FE58496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6"/>
                <a:ext cx="235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6" name="Line 241">
                <a:extLst>
                  <a:ext uri="{FF2B5EF4-FFF2-40B4-BE49-F238E27FC236}">
                    <a16:creationId xmlns:a16="http://schemas.microsoft.com/office/drawing/2014/main" id="{94ACD8DF-4916-3F4F-9697-48B91AD8A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8" y="2126"/>
                <a:ext cx="235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7" name="Line 242">
                <a:extLst>
                  <a:ext uri="{FF2B5EF4-FFF2-40B4-BE49-F238E27FC236}">
                    <a16:creationId xmlns:a16="http://schemas.microsoft.com/office/drawing/2014/main" id="{C8601C9C-BD52-1D45-AC6D-F7F911CDE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2" y="1891"/>
                <a:ext cx="136" cy="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8" name="Line 243">
                <a:extLst>
                  <a:ext uri="{FF2B5EF4-FFF2-40B4-BE49-F238E27FC236}">
                    <a16:creationId xmlns:a16="http://schemas.microsoft.com/office/drawing/2014/main" id="{DB105702-988D-F246-A43C-F459EE5FF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891"/>
                <a:ext cx="142" cy="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49" name="Line 244">
                <a:extLst>
                  <a:ext uri="{FF2B5EF4-FFF2-40B4-BE49-F238E27FC236}">
                    <a16:creationId xmlns:a16="http://schemas.microsoft.com/office/drawing/2014/main" id="{AF3405AA-2A13-3249-9B0A-56061561D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9" y="1999"/>
                <a:ext cx="173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0" name="Line 245">
                <a:extLst>
                  <a:ext uri="{FF2B5EF4-FFF2-40B4-BE49-F238E27FC236}">
                    <a16:creationId xmlns:a16="http://schemas.microsoft.com/office/drawing/2014/main" id="{4B40DC89-160A-F94F-A001-9A2B9F56F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3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1" name="Line 246">
                <a:extLst>
                  <a:ext uri="{FF2B5EF4-FFF2-40B4-BE49-F238E27FC236}">
                    <a16:creationId xmlns:a16="http://schemas.microsoft.com/office/drawing/2014/main" id="{CC7D135B-2676-564A-BCAA-68987FB20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782"/>
                <a:ext cx="86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2" name="Line 247">
                <a:extLst>
                  <a:ext uri="{FF2B5EF4-FFF2-40B4-BE49-F238E27FC236}">
                    <a16:creationId xmlns:a16="http://schemas.microsoft.com/office/drawing/2014/main" id="{5982E23B-6361-D043-B09F-CD6860971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8" y="1632"/>
                <a:ext cx="56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3" name="Line 248">
                <a:extLst>
                  <a:ext uri="{FF2B5EF4-FFF2-40B4-BE49-F238E27FC236}">
                    <a16:creationId xmlns:a16="http://schemas.microsoft.com/office/drawing/2014/main" id="{ABE31739-3A8F-074F-9A35-1DDA0A901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3" y="1773"/>
                <a:ext cx="111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654" name="Line 249">
                <a:extLst>
                  <a:ext uri="{FF2B5EF4-FFF2-40B4-BE49-F238E27FC236}">
                    <a16:creationId xmlns:a16="http://schemas.microsoft.com/office/drawing/2014/main" id="{5B17D32D-96D6-684A-9DE9-90785D218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2" y="1627"/>
                <a:ext cx="68" cy="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22655" name="Group 250">
                <a:extLst>
                  <a:ext uri="{FF2B5EF4-FFF2-40B4-BE49-F238E27FC236}">
                    <a16:creationId xmlns:a16="http://schemas.microsoft.com/office/drawing/2014/main" id="{F351BFBF-792D-A64B-96ED-61F47A213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22666" name="Line 251">
                  <a:extLst>
                    <a:ext uri="{FF2B5EF4-FFF2-40B4-BE49-F238E27FC236}">
                      <a16:creationId xmlns:a16="http://schemas.microsoft.com/office/drawing/2014/main" id="{9A0FE3E9-4CA0-7B42-87A0-C2465C33A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2" y="160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7" name="Line 252">
                  <a:extLst>
                    <a:ext uri="{FF2B5EF4-FFF2-40B4-BE49-F238E27FC236}">
                      <a16:creationId xmlns:a16="http://schemas.microsoft.com/office/drawing/2014/main" id="{E0A63899-2037-244F-80F5-BE064EDAB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8"/>
                  <a:ext cx="186" cy="49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8" name="Line 253">
                  <a:extLst>
                    <a:ext uri="{FF2B5EF4-FFF2-40B4-BE49-F238E27FC236}">
                      <a16:creationId xmlns:a16="http://schemas.microsoft.com/office/drawing/2014/main" id="{77ECBC1F-4B11-9244-9FF1-FEFF5C2ABA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3"/>
                  <a:ext cx="195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9" name="Line 254">
                  <a:extLst>
                    <a:ext uri="{FF2B5EF4-FFF2-40B4-BE49-F238E27FC236}">
                      <a16:creationId xmlns:a16="http://schemas.microsoft.com/office/drawing/2014/main" id="{D82421E0-C89E-6E42-B737-CA2FC73CE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4" y="1285"/>
                  <a:ext cx="186" cy="5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656" name="Group 255">
                <a:extLst>
                  <a:ext uri="{FF2B5EF4-FFF2-40B4-BE49-F238E27FC236}">
                    <a16:creationId xmlns:a16="http://schemas.microsoft.com/office/drawing/2014/main" id="{AA1A18B4-7B86-4C4B-A7C2-CB9EBFC2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22662" name="Line 256">
                  <a:extLst>
                    <a:ext uri="{FF2B5EF4-FFF2-40B4-BE49-F238E27FC236}">
                      <a16:creationId xmlns:a16="http://schemas.microsoft.com/office/drawing/2014/main" id="{B5A76CD5-8B40-8F48-AF37-E5297D54D0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5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3" name="Line 257">
                  <a:extLst>
                    <a:ext uri="{FF2B5EF4-FFF2-40B4-BE49-F238E27FC236}">
                      <a16:creationId xmlns:a16="http://schemas.microsoft.com/office/drawing/2014/main" id="{A23A3B92-0300-D641-93EA-83FED883D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231"/>
                  <a:ext cx="183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4" name="Line 258">
                  <a:extLst>
                    <a:ext uri="{FF2B5EF4-FFF2-40B4-BE49-F238E27FC236}">
                      <a16:creationId xmlns:a16="http://schemas.microsoft.com/office/drawing/2014/main" id="{322E4053-49CD-E243-8A2B-C4F12C53A6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8" y="1406"/>
                  <a:ext cx="195" cy="20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5" name="Line 259">
                  <a:extLst>
                    <a:ext uri="{FF2B5EF4-FFF2-40B4-BE49-F238E27FC236}">
                      <a16:creationId xmlns:a16="http://schemas.microsoft.com/office/drawing/2014/main" id="{599BFC46-6AB6-7840-B3ED-6BBE9FF3A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4" y="1313"/>
                  <a:ext cx="183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22657" name="Group 260">
                <a:extLst>
                  <a:ext uri="{FF2B5EF4-FFF2-40B4-BE49-F238E27FC236}">
                    <a16:creationId xmlns:a16="http://schemas.microsoft.com/office/drawing/2014/main" id="{CC9B4987-EA2F-0E4F-A0FA-0A24832CC6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22658" name="Line 261">
                  <a:extLst>
                    <a:ext uri="{FF2B5EF4-FFF2-40B4-BE49-F238E27FC236}">
                      <a16:creationId xmlns:a16="http://schemas.microsoft.com/office/drawing/2014/main" id="{8ED05D66-E2C5-1E4B-ADC1-FEC0C4EDC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4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59" name="Line 262">
                  <a:extLst>
                    <a:ext uri="{FF2B5EF4-FFF2-40B4-BE49-F238E27FC236}">
                      <a16:creationId xmlns:a16="http://schemas.microsoft.com/office/drawing/2014/main" id="{8C465CF0-CA54-AA4E-9BB7-975B70E243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211"/>
                  <a:ext cx="186" cy="49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0" name="Line 263">
                  <a:extLst>
                    <a:ext uri="{FF2B5EF4-FFF2-40B4-BE49-F238E27FC236}">
                      <a16:creationId xmlns:a16="http://schemas.microsoft.com/office/drawing/2014/main" id="{1C06316A-3594-7149-B9A7-7B1B829BBE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05"/>
                  <a:ext cx="195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22661" name="Line 264">
                  <a:extLst>
                    <a:ext uri="{FF2B5EF4-FFF2-40B4-BE49-F238E27FC236}">
                      <a16:creationId xmlns:a16="http://schemas.microsoft.com/office/drawing/2014/main" id="{9CF9CDE0-FE43-554D-8E5C-5EC2C494B3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0" y="1288"/>
                  <a:ext cx="186" cy="5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22611" name="Text Box 265">
              <a:extLst>
                <a:ext uri="{FF2B5EF4-FFF2-40B4-BE49-F238E27FC236}">
                  <a16:creationId xmlns:a16="http://schemas.microsoft.com/office/drawing/2014/main" id="{8C21E25C-2203-6E4E-BB33-3CEB48096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0" y="2551"/>
              <a:ext cx="202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Base transceiver station (BTS)</a:t>
              </a:r>
            </a:p>
          </p:txBody>
        </p:sp>
        <p:grpSp>
          <p:nvGrpSpPr>
            <p:cNvPr id="22612" name="Group 266">
              <a:extLst>
                <a:ext uri="{FF2B5EF4-FFF2-40B4-BE49-F238E27FC236}">
                  <a16:creationId xmlns:a16="http://schemas.microsoft.com/office/drawing/2014/main" id="{3674A886-7762-2C46-951E-964D24AD5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833"/>
              <a:ext cx="347" cy="259"/>
              <a:chOff x="611" y="3693"/>
              <a:chExt cx="449" cy="287"/>
            </a:xfrm>
          </p:grpSpPr>
          <p:sp>
            <p:nvSpPr>
              <p:cNvPr id="22631" name="Rectangle 267">
                <a:extLst>
                  <a:ext uri="{FF2B5EF4-FFF2-40B4-BE49-F238E27FC236}">
                    <a16:creationId xmlns:a16="http://schemas.microsoft.com/office/drawing/2014/main" id="{831E5319-EA73-2349-8FEE-C1DCC5441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3774"/>
                <a:ext cx="338" cy="20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2632" name="Group 268">
                <a:extLst>
                  <a:ext uri="{FF2B5EF4-FFF2-40B4-BE49-F238E27FC236}">
                    <a16:creationId xmlns:a16="http://schemas.microsoft.com/office/drawing/2014/main" id="{7BB189D9-8D31-D147-9586-5CFB82EFEF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22638" name="Freeform 269">
                  <a:extLst>
                    <a:ext uri="{FF2B5EF4-FFF2-40B4-BE49-F238E27FC236}">
                      <a16:creationId xmlns:a16="http://schemas.microsoft.com/office/drawing/2014/main" id="{C1E63DF2-ADB4-9345-9F3E-248544A73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9" name="Freeform 270">
                  <a:extLst>
                    <a:ext uri="{FF2B5EF4-FFF2-40B4-BE49-F238E27FC236}">
                      <a16:creationId xmlns:a16="http://schemas.microsoft.com/office/drawing/2014/main" id="{D5A3B3A4-52A4-C747-9C3D-90B9CAFB7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33" name="Freeform 271">
                <a:extLst>
                  <a:ext uri="{FF2B5EF4-FFF2-40B4-BE49-F238E27FC236}">
                    <a16:creationId xmlns:a16="http://schemas.microsoft.com/office/drawing/2014/main" id="{4928CD98-4033-AC42-9335-51CA871D0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4" name="Freeform 272">
                <a:extLst>
                  <a:ext uri="{FF2B5EF4-FFF2-40B4-BE49-F238E27FC236}">
                    <a16:creationId xmlns:a16="http://schemas.microsoft.com/office/drawing/2014/main" id="{2983B2CB-5146-0B4F-82BB-EA435E884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69 h 225"/>
                  <a:gd name="T4" fmla="*/ 62 w 63"/>
                  <a:gd name="T5" fmla="*/ 152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5" name="Freeform 273">
                <a:extLst>
                  <a:ext uri="{FF2B5EF4-FFF2-40B4-BE49-F238E27FC236}">
                    <a16:creationId xmlns:a16="http://schemas.microsoft.com/office/drawing/2014/main" id="{509B0A15-0D81-F543-9EF3-4AA16964B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6" name="Freeform 274">
                <a:extLst>
                  <a:ext uri="{FF2B5EF4-FFF2-40B4-BE49-F238E27FC236}">
                    <a16:creationId xmlns:a16="http://schemas.microsoft.com/office/drawing/2014/main" id="{B9DA225D-7308-C84E-B48F-B57FF5DEC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7" name="Freeform 275">
                <a:extLst>
                  <a:ext uri="{FF2B5EF4-FFF2-40B4-BE49-F238E27FC236}">
                    <a16:creationId xmlns:a16="http://schemas.microsoft.com/office/drawing/2014/main" id="{57737630-F200-204C-8C46-F4A72A3C3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13" name="Text Box 276">
              <a:extLst>
                <a:ext uri="{FF2B5EF4-FFF2-40B4-BE49-F238E27FC236}">
                  <a16:creationId xmlns:a16="http://schemas.microsoft.com/office/drawing/2014/main" id="{4305B994-61A0-9546-B810-28E63329C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851"/>
              <a:ext cx="193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Base station controller (BSC)</a:t>
              </a:r>
            </a:p>
          </p:txBody>
        </p:sp>
        <p:grpSp>
          <p:nvGrpSpPr>
            <p:cNvPr id="22614" name="Group 277">
              <a:extLst>
                <a:ext uri="{FF2B5EF4-FFF2-40B4-BE49-F238E27FC236}">
                  <a16:creationId xmlns:a16="http://schemas.microsoft.com/office/drawing/2014/main" id="{33AE3731-CC78-CC45-9401-C243546BB2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2" y="3144"/>
              <a:ext cx="291" cy="511"/>
              <a:chOff x="611" y="3693"/>
              <a:chExt cx="449" cy="287"/>
            </a:xfrm>
          </p:grpSpPr>
          <p:sp>
            <p:nvSpPr>
              <p:cNvPr id="22622" name="Rectangle 278">
                <a:extLst>
                  <a:ext uri="{FF2B5EF4-FFF2-40B4-BE49-F238E27FC236}">
                    <a16:creationId xmlns:a16="http://schemas.microsoft.com/office/drawing/2014/main" id="{F4BBAFBE-18B8-B34C-BDF6-BF48A2C22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3774"/>
                <a:ext cx="337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2623" name="Group 279">
                <a:extLst>
                  <a:ext uri="{FF2B5EF4-FFF2-40B4-BE49-F238E27FC236}">
                    <a16:creationId xmlns:a16="http://schemas.microsoft.com/office/drawing/2014/main" id="{62FB3816-F92C-C745-9281-DF1AB8044C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" y="3826"/>
                <a:ext cx="224" cy="110"/>
                <a:chOff x="687" y="3826"/>
                <a:chExt cx="224" cy="110"/>
              </a:xfrm>
            </p:grpSpPr>
            <p:sp>
              <p:nvSpPr>
                <p:cNvPr id="22629" name="Freeform 280">
                  <a:extLst>
                    <a:ext uri="{FF2B5EF4-FFF2-40B4-BE49-F238E27FC236}">
                      <a16:creationId xmlns:a16="http://schemas.microsoft.com/office/drawing/2014/main" id="{E155A5B6-7FBC-7848-9721-0382F7A0F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0" name="Freeform 281">
                  <a:extLst>
                    <a:ext uri="{FF2B5EF4-FFF2-40B4-BE49-F238E27FC236}">
                      <a16:creationId xmlns:a16="http://schemas.microsoft.com/office/drawing/2014/main" id="{9851AB6A-9DE6-D448-8904-481C05DB8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9" y="3826"/>
                  <a:ext cx="222" cy="110"/>
                </a:xfrm>
                <a:custGeom>
                  <a:avLst/>
                  <a:gdLst>
                    <a:gd name="T0" fmla="*/ 0 w 222"/>
                    <a:gd name="T1" fmla="*/ 110 h 110"/>
                    <a:gd name="T2" fmla="*/ 36 w 222"/>
                    <a:gd name="T3" fmla="*/ 110 h 110"/>
                    <a:gd name="T4" fmla="*/ 183 w 222"/>
                    <a:gd name="T5" fmla="*/ 0 h 110"/>
                    <a:gd name="T6" fmla="*/ 222 w 222"/>
                    <a:gd name="T7" fmla="*/ 0 h 11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2" h="110">
                      <a:moveTo>
                        <a:pt x="0" y="110"/>
                      </a:moveTo>
                      <a:lnTo>
                        <a:pt x="36" y="110"/>
                      </a:lnTo>
                      <a:lnTo>
                        <a:pt x="183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624" name="Freeform 282">
                <a:extLst>
                  <a:ext uri="{FF2B5EF4-FFF2-40B4-BE49-F238E27FC236}">
                    <a16:creationId xmlns:a16="http://schemas.microsoft.com/office/drawing/2014/main" id="{4BCAEF4B-CE3E-2345-9686-0A806B9ED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5" name="Freeform 283">
                <a:extLst>
                  <a:ext uri="{FF2B5EF4-FFF2-40B4-BE49-F238E27FC236}">
                    <a16:creationId xmlns:a16="http://schemas.microsoft.com/office/drawing/2014/main" id="{E3D36675-7685-6C46-9704-3CFF74624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69 h 225"/>
                  <a:gd name="T4" fmla="*/ 62 w 63"/>
                  <a:gd name="T5" fmla="*/ 152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6" name="Freeform 284">
                <a:extLst>
                  <a:ext uri="{FF2B5EF4-FFF2-40B4-BE49-F238E27FC236}">
                    <a16:creationId xmlns:a16="http://schemas.microsoft.com/office/drawing/2014/main" id="{BA180496-9EFD-4C4C-B8D2-DB06983D3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7" name="Freeform 285">
                <a:extLst>
                  <a:ext uri="{FF2B5EF4-FFF2-40B4-BE49-F238E27FC236}">
                    <a16:creationId xmlns:a16="http://schemas.microsoft.com/office/drawing/2014/main" id="{24F792A3-DECA-F14C-A4BC-A47501B1F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8" name="Freeform 286">
                <a:extLst>
                  <a:ext uri="{FF2B5EF4-FFF2-40B4-BE49-F238E27FC236}">
                    <a16:creationId xmlns:a16="http://schemas.microsoft.com/office/drawing/2014/main" id="{5F7FE067-DEB5-C44B-8599-C8DEFA76A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15" name="Text Box 287">
              <a:extLst>
                <a:ext uri="{FF2B5EF4-FFF2-40B4-BE49-F238E27FC236}">
                  <a16:creationId xmlns:a16="http://schemas.microsoft.com/office/drawing/2014/main" id="{DE724C8D-161A-8841-8C42-F6D2D2625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0" y="3284"/>
              <a:ext cx="20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Switching Center (MSC)</a:t>
              </a:r>
            </a:p>
          </p:txBody>
        </p:sp>
        <p:grpSp>
          <p:nvGrpSpPr>
            <p:cNvPr id="22616" name="Group 288">
              <a:extLst>
                <a:ext uri="{FF2B5EF4-FFF2-40B4-BE49-F238E27FC236}">
                  <a16:creationId xmlns:a16="http://schemas.microsoft.com/office/drawing/2014/main" id="{2E4E0CED-49A0-1740-9617-9321697FE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5" y="3745"/>
              <a:ext cx="524" cy="114"/>
              <a:chOff x="3072" y="739"/>
              <a:chExt cx="652" cy="146"/>
            </a:xfrm>
          </p:grpSpPr>
          <p:pic>
            <p:nvPicPr>
              <p:cNvPr id="22619" name="Picture 289" descr="lgv_fqmg[1]">
                <a:extLst>
                  <a:ext uri="{FF2B5EF4-FFF2-40B4-BE49-F238E27FC236}">
                    <a16:creationId xmlns:a16="http://schemas.microsoft.com/office/drawing/2014/main" id="{3E8618F4-BD33-224F-ABDA-6B4B9CB1B2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20" name="Line 290">
                <a:extLst>
                  <a:ext uri="{FF2B5EF4-FFF2-40B4-BE49-F238E27FC236}">
                    <a16:creationId xmlns:a16="http://schemas.microsoft.com/office/drawing/2014/main" id="{042163C8-4931-314C-A421-AA4558D4C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783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1" name="Line 291">
                <a:extLst>
                  <a:ext uri="{FF2B5EF4-FFF2-40B4-BE49-F238E27FC236}">
                    <a16:creationId xmlns:a16="http://schemas.microsoft.com/office/drawing/2014/main" id="{A8E8C9BE-65B5-844A-BE8C-E6C4E4C7A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2617" name="Picture 292" descr="imgyjavg[1]">
              <a:extLst>
                <a:ext uri="{FF2B5EF4-FFF2-40B4-BE49-F238E27FC236}">
                  <a16:creationId xmlns:a16="http://schemas.microsoft.com/office/drawing/2014/main" id="{4A2DB628-6EC5-8E4B-AA07-4B822344D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1" y="374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18" name="Text Box 293">
              <a:extLst>
                <a:ext uri="{FF2B5EF4-FFF2-40B4-BE49-F238E27FC236}">
                  <a16:creationId xmlns:a16="http://schemas.microsoft.com/office/drawing/2014/main" id="{73E0D9ED-99A2-404D-A5DD-D4ECA903D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5" y="3691"/>
              <a:ext cx="1292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subscribers</a:t>
              </a:r>
            </a:p>
          </p:txBody>
        </p:sp>
      </p:grpSp>
      <p:sp>
        <p:nvSpPr>
          <p:cNvPr id="22561" name="Text Box 294">
            <a:extLst>
              <a:ext uri="{FF2B5EF4-FFF2-40B4-BE49-F238E27FC236}">
                <a16:creationId xmlns:a16="http://schemas.microsoft.com/office/drawing/2014/main" id="{5DF0A662-6E9A-D042-B27D-B6DDC6535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901" y="1138238"/>
            <a:ext cx="2601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Base station system (BSS)</a:t>
            </a:r>
          </a:p>
        </p:txBody>
      </p:sp>
      <p:sp>
        <p:nvSpPr>
          <p:cNvPr id="22562" name="Text Box 295">
            <a:extLst>
              <a:ext uri="{FF2B5EF4-FFF2-40B4-BE49-F238E27FC236}">
                <a16:creationId xmlns:a16="http://schemas.microsoft.com/office/drawing/2014/main" id="{94BEFABE-0DD1-C74D-A74A-DBAA76FEA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3698875"/>
            <a:ext cx="77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</a:p>
        </p:txBody>
      </p:sp>
      <p:sp>
        <p:nvSpPr>
          <p:cNvPr id="22563" name="Rectangle 296">
            <a:extLst>
              <a:ext uri="{FF2B5EF4-FFF2-40B4-BE49-F238E27FC236}">
                <a16:creationId xmlns:a16="http://schemas.microsoft.com/office/drawing/2014/main" id="{48372205-AF20-114E-9693-1B17D46AC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1" y="244476"/>
            <a:ext cx="707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2G (voice) network architecture </a:t>
            </a:r>
          </a:p>
        </p:txBody>
      </p:sp>
      <p:grpSp>
        <p:nvGrpSpPr>
          <p:cNvPr id="22564" name="Group 297">
            <a:extLst>
              <a:ext uri="{FF2B5EF4-FFF2-40B4-BE49-F238E27FC236}">
                <a16:creationId xmlns:a16="http://schemas.microsoft.com/office/drawing/2014/main" id="{2BB20E9A-C9F2-064F-85DC-028D4DC879AF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2601" name="Rectangle 298">
              <a:extLst>
                <a:ext uri="{FF2B5EF4-FFF2-40B4-BE49-F238E27FC236}">
                  <a16:creationId xmlns:a16="http://schemas.microsoft.com/office/drawing/2014/main" id="{0F82E109-E6C0-D24B-BC87-472694538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602" name="Group 299">
              <a:extLst>
                <a:ext uri="{FF2B5EF4-FFF2-40B4-BE49-F238E27FC236}">
                  <a16:creationId xmlns:a16="http://schemas.microsoft.com/office/drawing/2014/main" id="{62AC907E-F81E-FD44-8636-6CC5BAF57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608" name="Freeform 300">
                <a:extLst>
                  <a:ext uri="{FF2B5EF4-FFF2-40B4-BE49-F238E27FC236}">
                    <a16:creationId xmlns:a16="http://schemas.microsoft.com/office/drawing/2014/main" id="{B730728C-678F-EB42-9100-94A8DE618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9" name="Freeform 301">
                <a:extLst>
                  <a:ext uri="{FF2B5EF4-FFF2-40B4-BE49-F238E27FC236}">
                    <a16:creationId xmlns:a16="http://schemas.microsoft.com/office/drawing/2014/main" id="{D4C93805-0A65-BF4A-B388-5FAB3A95777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603" name="Freeform 302">
              <a:extLst>
                <a:ext uri="{FF2B5EF4-FFF2-40B4-BE49-F238E27FC236}">
                  <a16:creationId xmlns:a16="http://schemas.microsoft.com/office/drawing/2014/main" id="{D0E684BF-030F-EB4E-AD8A-B3EC69391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303">
              <a:extLst>
                <a:ext uri="{FF2B5EF4-FFF2-40B4-BE49-F238E27FC236}">
                  <a16:creationId xmlns:a16="http://schemas.microsoft.com/office/drawing/2014/main" id="{E6E1B848-BFD9-264F-AD6C-BA5DC6B8F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Freeform 304">
              <a:extLst>
                <a:ext uri="{FF2B5EF4-FFF2-40B4-BE49-F238E27FC236}">
                  <a16:creationId xmlns:a16="http://schemas.microsoft.com/office/drawing/2014/main" id="{DAF2C863-20D1-474E-9137-6A238D362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Freeform 305">
              <a:extLst>
                <a:ext uri="{FF2B5EF4-FFF2-40B4-BE49-F238E27FC236}">
                  <a16:creationId xmlns:a16="http://schemas.microsoft.com/office/drawing/2014/main" id="{50B5FFB2-C022-E64E-9863-2EA8CD492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Freeform 306">
              <a:extLst>
                <a:ext uri="{FF2B5EF4-FFF2-40B4-BE49-F238E27FC236}">
                  <a16:creationId xmlns:a16="http://schemas.microsoft.com/office/drawing/2014/main" id="{EA4F834A-357E-1D4B-976F-41335E350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5" name="Text Box 307">
            <a:extLst>
              <a:ext uri="{FF2B5EF4-FFF2-40B4-BE49-F238E27FC236}">
                <a16:creationId xmlns:a16="http://schemas.microsoft.com/office/drawing/2014/main" id="{2E424BE0-57A1-BC41-A8EF-3779C0E2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2566" name="Freeform 308">
            <a:extLst>
              <a:ext uri="{FF2B5EF4-FFF2-40B4-BE49-F238E27FC236}">
                <a16:creationId xmlns:a16="http://schemas.microsoft.com/office/drawing/2014/main" id="{229560F5-28F5-7B44-8466-65397B8B2792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Text Box 309">
            <a:extLst>
              <a:ext uri="{FF2B5EF4-FFF2-40B4-BE49-F238E27FC236}">
                <a16:creationId xmlns:a16="http://schemas.microsoft.com/office/drawing/2014/main" id="{0CB5CC7C-BB23-6847-A9BD-A3205BDB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2568" name="Line 310">
            <a:extLst>
              <a:ext uri="{FF2B5EF4-FFF2-40B4-BE49-F238E27FC236}">
                <a16:creationId xmlns:a16="http://schemas.microsoft.com/office/drawing/2014/main" id="{E7D662E6-C410-8145-837A-C03FB850E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69" name="Group 311">
            <a:extLst>
              <a:ext uri="{FF2B5EF4-FFF2-40B4-BE49-F238E27FC236}">
                <a16:creationId xmlns:a16="http://schemas.microsoft.com/office/drawing/2014/main" id="{9AAFE705-822A-4C47-99C8-51E94B55305D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2592" name="Rectangle 312">
              <a:extLst>
                <a:ext uri="{FF2B5EF4-FFF2-40B4-BE49-F238E27FC236}">
                  <a16:creationId xmlns:a16="http://schemas.microsoft.com/office/drawing/2014/main" id="{F4FD8268-3241-614B-849E-9D6A0D8A1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2593" name="Group 313">
              <a:extLst>
                <a:ext uri="{FF2B5EF4-FFF2-40B4-BE49-F238E27FC236}">
                  <a16:creationId xmlns:a16="http://schemas.microsoft.com/office/drawing/2014/main" id="{90315E0A-7D72-5A47-A04E-4CC5545C7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2599" name="Freeform 314">
                <a:extLst>
                  <a:ext uri="{FF2B5EF4-FFF2-40B4-BE49-F238E27FC236}">
                    <a16:creationId xmlns:a16="http://schemas.microsoft.com/office/drawing/2014/main" id="{690AFA5B-F17D-5B4B-B963-5E1ED639A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Freeform 315">
                <a:extLst>
                  <a:ext uri="{FF2B5EF4-FFF2-40B4-BE49-F238E27FC236}">
                    <a16:creationId xmlns:a16="http://schemas.microsoft.com/office/drawing/2014/main" id="{8A81A7A8-A796-364F-A3AA-325B1594F52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94" name="Freeform 316">
              <a:extLst>
                <a:ext uri="{FF2B5EF4-FFF2-40B4-BE49-F238E27FC236}">
                  <a16:creationId xmlns:a16="http://schemas.microsoft.com/office/drawing/2014/main" id="{B994772B-25E3-254A-BF81-48C6A638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Freeform 317">
              <a:extLst>
                <a:ext uri="{FF2B5EF4-FFF2-40B4-BE49-F238E27FC236}">
                  <a16:creationId xmlns:a16="http://schemas.microsoft.com/office/drawing/2014/main" id="{8BD8AEB3-74C8-5447-9E72-537397EAB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Freeform 318">
              <a:extLst>
                <a:ext uri="{FF2B5EF4-FFF2-40B4-BE49-F238E27FC236}">
                  <a16:creationId xmlns:a16="http://schemas.microsoft.com/office/drawing/2014/main" id="{FD7A343C-9DE6-B04F-A2B8-79A2EBE5E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Freeform 319">
              <a:extLst>
                <a:ext uri="{FF2B5EF4-FFF2-40B4-BE49-F238E27FC236}">
                  <a16:creationId xmlns:a16="http://schemas.microsoft.com/office/drawing/2014/main" id="{095BE572-A578-5A4F-920F-D2F5C7368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Freeform 320">
              <a:extLst>
                <a:ext uri="{FF2B5EF4-FFF2-40B4-BE49-F238E27FC236}">
                  <a16:creationId xmlns:a16="http://schemas.microsoft.com/office/drawing/2014/main" id="{842BCE36-DA40-E248-8997-F01F6050D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0" name="Text Box 321">
            <a:extLst>
              <a:ext uri="{FF2B5EF4-FFF2-40B4-BE49-F238E27FC236}">
                <a16:creationId xmlns:a16="http://schemas.microsoft.com/office/drawing/2014/main" id="{A147BBDF-8166-BB42-A807-834020A4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2571" name="Text Box 322">
            <a:extLst>
              <a:ext uri="{FF2B5EF4-FFF2-40B4-BE49-F238E27FC236}">
                <a16:creationId xmlns:a16="http://schemas.microsoft.com/office/drawing/2014/main" id="{B260EB7A-3CAF-FB4E-8402-E93837371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2572" name="Line 323">
            <a:extLst>
              <a:ext uri="{FF2B5EF4-FFF2-40B4-BE49-F238E27FC236}">
                <a16:creationId xmlns:a16="http://schemas.microsoft.com/office/drawing/2014/main" id="{75E7C2CA-6CE7-794C-8D0E-140B4D4312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Line 324">
            <a:extLst>
              <a:ext uri="{FF2B5EF4-FFF2-40B4-BE49-F238E27FC236}">
                <a16:creationId xmlns:a16="http://schemas.microsoft.com/office/drawing/2014/main" id="{7930F9E9-C065-C449-A47A-21EE78550E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Line 325">
            <a:extLst>
              <a:ext uri="{FF2B5EF4-FFF2-40B4-BE49-F238E27FC236}">
                <a16:creationId xmlns:a16="http://schemas.microsoft.com/office/drawing/2014/main" id="{823313DC-5E77-AC47-B6D8-D33A13074E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Line 326">
            <a:extLst>
              <a:ext uri="{FF2B5EF4-FFF2-40B4-BE49-F238E27FC236}">
                <a16:creationId xmlns:a16="http://schemas.microsoft.com/office/drawing/2014/main" id="{BBB4B635-3439-884D-9E88-65B719E0AF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Line 327">
            <a:extLst>
              <a:ext uri="{FF2B5EF4-FFF2-40B4-BE49-F238E27FC236}">
                <a16:creationId xmlns:a16="http://schemas.microsoft.com/office/drawing/2014/main" id="{1ADE33F0-F207-C343-902E-4D4CA673D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77" name="Picture 17" descr="underline_base">
            <a:extLst>
              <a:ext uri="{FF2B5EF4-FFF2-40B4-BE49-F238E27FC236}">
                <a16:creationId xmlns:a16="http://schemas.microsoft.com/office/drawing/2014/main" id="{745AFADE-7782-C54D-BDED-B48D2585E15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796925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0" name="Group 383">
            <a:extLst>
              <a:ext uri="{FF2B5EF4-FFF2-40B4-BE49-F238E27FC236}">
                <a16:creationId xmlns:a16="http://schemas.microsoft.com/office/drawing/2014/main" id="{96FA6E97-7595-A445-A667-317C6CDF33D8}"/>
              </a:ext>
            </a:extLst>
          </p:cNvPr>
          <p:cNvGrpSpPr>
            <a:grpSpLocks/>
          </p:cNvGrpSpPr>
          <p:nvPr/>
        </p:nvGrpSpPr>
        <p:grpSpPr bwMode="auto">
          <a:xfrm>
            <a:off x="1589089" y="3714751"/>
            <a:ext cx="3844925" cy="1954155"/>
            <a:chOff x="170" y="609"/>
            <a:chExt cx="2481" cy="2805"/>
          </a:xfrm>
        </p:grpSpPr>
        <p:sp>
          <p:nvSpPr>
            <p:cNvPr id="22586" name="Text Box 376">
              <a:extLst>
                <a:ext uri="{FF2B5EF4-FFF2-40B4-BE49-F238E27FC236}">
                  <a16:creationId xmlns:a16="http://schemas.microsoft.com/office/drawing/2014/main" id="{9B86B727-9C59-154C-B594-E6E175F87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" y="1514"/>
              <a:ext cx="1752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 base station controller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 controls few tens of BSs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paging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frequency assignment</a:t>
              </a:r>
            </a:p>
            <a:p>
              <a:pPr lvl="1">
                <a:spcBef>
                  <a:spcPct val="0"/>
                </a:spcBef>
                <a:buSzPct val="75000"/>
                <a:buFont typeface="Wingdings" pitchFamily="2" charset="2"/>
                <a:buChar char="v"/>
              </a:pPr>
              <a:r>
                <a:rPr lang="en-US" altLang="en-US" sz="1600"/>
                <a:t>handoff</a:t>
              </a:r>
            </a:p>
          </p:txBody>
        </p:sp>
        <p:sp>
          <p:nvSpPr>
            <p:cNvPr id="22587" name="Rectangle 377">
              <a:extLst>
                <a:ext uri="{FF2B5EF4-FFF2-40B4-BE49-F238E27FC236}">
                  <a16:creationId xmlns:a16="http://schemas.microsoft.com/office/drawing/2014/main" id="{B26B35C1-CF13-9D4D-92F3-65C37AE29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latin typeface="Gill Sans MT" panose="020B0502020104020203" pitchFamily="34" charset="77"/>
              </a:endParaRPr>
            </a:p>
          </p:txBody>
        </p:sp>
        <p:grpSp>
          <p:nvGrpSpPr>
            <p:cNvPr id="22588" name="Group 378">
              <a:extLst>
                <a:ext uri="{FF2B5EF4-FFF2-40B4-BE49-F238E27FC236}">
                  <a16:creationId xmlns:a16="http://schemas.microsoft.com/office/drawing/2014/main" id="{D8ED20C6-F0C5-254F-B57C-6E153B282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" y="1152"/>
              <a:ext cx="555" cy="530"/>
              <a:chOff x="434" y="3140"/>
              <a:chExt cx="555" cy="530"/>
            </a:xfrm>
          </p:grpSpPr>
          <p:sp>
            <p:nvSpPr>
              <p:cNvPr id="22590" name="Rectangle 379">
                <a:extLst>
                  <a:ext uri="{FF2B5EF4-FFF2-40B4-BE49-F238E27FC236}">
                    <a16:creationId xmlns:a16="http://schemas.microsoft.com/office/drawing/2014/main" id="{675D0524-927D-3240-95D1-BCD2F31DA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22591" name="Text Box 380">
                <a:extLst>
                  <a:ext uri="{FF2B5EF4-FFF2-40B4-BE49-F238E27FC236}">
                    <a16:creationId xmlns:a16="http://schemas.microsoft.com/office/drawing/2014/main" id="{A23FCA9A-E78C-684E-A734-58FA8FD3B7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" y="3140"/>
                <a:ext cx="377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C00000"/>
                    </a:solidFill>
                  </a:rPr>
                  <a:t>BSC</a:t>
                </a:r>
              </a:p>
            </p:txBody>
          </p:sp>
        </p:grpSp>
        <p:sp>
          <p:nvSpPr>
            <p:cNvPr id="22589" name="Line 382">
              <a:extLst>
                <a:ext uri="{FF2B5EF4-FFF2-40B4-BE49-F238E27FC236}">
                  <a16:creationId xmlns:a16="http://schemas.microsoft.com/office/drawing/2014/main" id="{3B2C05CD-D1EA-3D4E-B519-95C9990F6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2" y="609"/>
              <a:ext cx="769" cy="144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37" name="Group 381">
            <a:extLst>
              <a:ext uri="{FF2B5EF4-FFF2-40B4-BE49-F238E27FC236}">
                <a16:creationId xmlns:a16="http://schemas.microsoft.com/office/drawing/2014/main" id="{20295949-4C01-B54C-9E78-86B42EE316B9}"/>
              </a:ext>
            </a:extLst>
          </p:cNvPr>
          <p:cNvGrpSpPr>
            <a:grpSpLocks/>
          </p:cNvGrpSpPr>
          <p:nvPr/>
        </p:nvGrpSpPr>
        <p:grpSpPr bwMode="auto">
          <a:xfrm>
            <a:off x="1593851" y="2608263"/>
            <a:ext cx="4949825" cy="4151312"/>
            <a:chOff x="2337" y="-1296"/>
            <a:chExt cx="4342" cy="2735"/>
          </a:xfrm>
        </p:grpSpPr>
        <p:sp>
          <p:nvSpPr>
            <p:cNvPr id="22580" name="Text Box 366">
              <a:extLst>
                <a:ext uri="{FF2B5EF4-FFF2-40B4-BE49-F238E27FC236}">
                  <a16:creationId xmlns:a16="http://schemas.microsoft.com/office/drawing/2014/main" id="{22342C27-6025-744C-ADAD-B65CD9397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815"/>
              <a:ext cx="2674" cy="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dirty="0"/>
                <a:t> connects cells to wired tel. net.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/>
                <a:t> manages call setup (more later!)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/>
                <a:t> handles mobility (more later!)</a:t>
              </a:r>
            </a:p>
          </p:txBody>
        </p:sp>
        <p:sp>
          <p:nvSpPr>
            <p:cNvPr id="22581" name="Rectangle 368">
              <a:extLst>
                <a:ext uri="{FF2B5EF4-FFF2-40B4-BE49-F238E27FC236}">
                  <a16:creationId xmlns:a16="http://schemas.microsoft.com/office/drawing/2014/main" id="{FE821925-711A-8F44-A80A-F4774C4CE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latin typeface="Gill Sans MT" panose="020B0502020104020203" pitchFamily="34" charset="77"/>
              </a:endParaRPr>
            </a:p>
          </p:txBody>
        </p:sp>
        <p:grpSp>
          <p:nvGrpSpPr>
            <p:cNvPr id="22582" name="Group 371">
              <a:extLst>
                <a:ext uri="{FF2B5EF4-FFF2-40B4-BE49-F238E27FC236}">
                  <a16:creationId xmlns:a16="http://schemas.microsoft.com/office/drawing/2014/main" id="{6DE29F79-25B9-FB48-9747-7CE01AA721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64" cy="250"/>
              <a:chOff x="442" y="3293"/>
              <a:chExt cx="564" cy="250"/>
            </a:xfrm>
          </p:grpSpPr>
          <p:sp>
            <p:nvSpPr>
              <p:cNvPr id="22584" name="Rectangle 370">
                <a:extLst>
                  <a:ext uri="{FF2B5EF4-FFF2-40B4-BE49-F238E27FC236}">
                    <a16:creationId xmlns:a16="http://schemas.microsoft.com/office/drawing/2014/main" id="{CFE376D3-B483-CD4F-9AB5-FAB92B405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6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22585" name="Text Box 369">
                <a:extLst>
                  <a:ext uri="{FF2B5EF4-FFF2-40B4-BE49-F238E27FC236}">
                    <a16:creationId xmlns:a16="http://schemas.microsoft.com/office/drawing/2014/main" id="{D1716EFE-96A0-9A42-81AD-E922BB6709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556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22583" name="Line 374">
              <a:extLst>
                <a:ext uri="{FF2B5EF4-FFF2-40B4-BE49-F238E27FC236}">
                  <a16:creationId xmlns:a16="http://schemas.microsoft.com/office/drawing/2014/main" id="{7A6E5A86-5F38-4D40-9AB8-6991D97BE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8" y="-1296"/>
              <a:ext cx="1921" cy="2079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5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DCCD08D-50DB-9145-945E-FDFDA7E8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9" y="230189"/>
            <a:ext cx="810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3G (voice+data) network architecture</a:t>
            </a:r>
          </a:p>
        </p:txBody>
      </p:sp>
      <p:grpSp>
        <p:nvGrpSpPr>
          <p:cNvPr id="23554" name="Group 3">
            <a:extLst>
              <a:ext uri="{FF2B5EF4-FFF2-40B4-BE49-F238E27FC236}">
                <a16:creationId xmlns:a16="http://schemas.microsoft.com/office/drawing/2014/main" id="{DF56275E-5AC7-B643-BDB3-78A4C42D9B9D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3776" name="Line 4">
              <a:extLst>
                <a:ext uri="{FF2B5EF4-FFF2-40B4-BE49-F238E27FC236}">
                  <a16:creationId xmlns:a16="http://schemas.microsoft.com/office/drawing/2014/main" id="{09D9D210-E28C-E743-9A6E-5EFA58BE9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7" name="Line 5">
              <a:extLst>
                <a:ext uri="{FF2B5EF4-FFF2-40B4-BE49-F238E27FC236}">
                  <a16:creationId xmlns:a16="http://schemas.microsoft.com/office/drawing/2014/main" id="{769AB979-CE3C-6C4C-95D4-8B768DBA3B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8" name="Line 6">
              <a:extLst>
                <a:ext uri="{FF2B5EF4-FFF2-40B4-BE49-F238E27FC236}">
                  <a16:creationId xmlns:a16="http://schemas.microsoft.com/office/drawing/2014/main" id="{41262BE2-D8B8-4B45-B221-DB4574AC3D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79" name="Line 7">
              <a:extLst>
                <a:ext uri="{FF2B5EF4-FFF2-40B4-BE49-F238E27FC236}">
                  <a16:creationId xmlns:a16="http://schemas.microsoft.com/office/drawing/2014/main" id="{F393627A-2536-FE4B-AE0D-CA1F2FDEE8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0" name="Line 8">
              <a:extLst>
                <a:ext uri="{FF2B5EF4-FFF2-40B4-BE49-F238E27FC236}">
                  <a16:creationId xmlns:a16="http://schemas.microsoft.com/office/drawing/2014/main" id="{696750C2-7F61-5646-A2B9-F9D02FCD5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1" name="Line 9">
              <a:extLst>
                <a:ext uri="{FF2B5EF4-FFF2-40B4-BE49-F238E27FC236}">
                  <a16:creationId xmlns:a16="http://schemas.microsoft.com/office/drawing/2014/main" id="{C3A19A46-7CE4-9D43-9C0D-90C5D43798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2" name="Line 10">
              <a:extLst>
                <a:ext uri="{FF2B5EF4-FFF2-40B4-BE49-F238E27FC236}">
                  <a16:creationId xmlns:a16="http://schemas.microsoft.com/office/drawing/2014/main" id="{96602D6C-FC50-1E42-8A1A-47CF4EC7C4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3" name="Line 11">
              <a:extLst>
                <a:ext uri="{FF2B5EF4-FFF2-40B4-BE49-F238E27FC236}">
                  <a16:creationId xmlns:a16="http://schemas.microsoft.com/office/drawing/2014/main" id="{D4D6D3FA-37C4-8840-B02E-AFB8CB007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4" name="Line 12">
              <a:extLst>
                <a:ext uri="{FF2B5EF4-FFF2-40B4-BE49-F238E27FC236}">
                  <a16:creationId xmlns:a16="http://schemas.microsoft.com/office/drawing/2014/main" id="{E0D6A5A3-8395-EE43-94AD-9B90F6B52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5" name="Line 13">
              <a:extLst>
                <a:ext uri="{FF2B5EF4-FFF2-40B4-BE49-F238E27FC236}">
                  <a16:creationId xmlns:a16="http://schemas.microsoft.com/office/drawing/2014/main" id="{CD2D50EA-3A76-E449-884C-64C378058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6" name="Line 14">
              <a:extLst>
                <a:ext uri="{FF2B5EF4-FFF2-40B4-BE49-F238E27FC236}">
                  <a16:creationId xmlns:a16="http://schemas.microsoft.com/office/drawing/2014/main" id="{7BAD78D5-AF84-6D42-9C8D-51A5E4C59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7" name="Line 15">
              <a:extLst>
                <a:ext uri="{FF2B5EF4-FFF2-40B4-BE49-F238E27FC236}">
                  <a16:creationId xmlns:a16="http://schemas.microsoft.com/office/drawing/2014/main" id="{3077D70E-7970-294C-8A9D-4A50BE2F9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8" name="Line 16">
              <a:extLst>
                <a:ext uri="{FF2B5EF4-FFF2-40B4-BE49-F238E27FC236}">
                  <a16:creationId xmlns:a16="http://schemas.microsoft.com/office/drawing/2014/main" id="{88774891-7AAA-084C-A3BB-CF3DB90B30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89" name="Line 17">
              <a:extLst>
                <a:ext uri="{FF2B5EF4-FFF2-40B4-BE49-F238E27FC236}">
                  <a16:creationId xmlns:a16="http://schemas.microsoft.com/office/drawing/2014/main" id="{62710A96-E8CA-C248-8DEA-CC80A85E1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90" name="Line 18">
              <a:extLst>
                <a:ext uri="{FF2B5EF4-FFF2-40B4-BE49-F238E27FC236}">
                  <a16:creationId xmlns:a16="http://schemas.microsoft.com/office/drawing/2014/main" id="{A8BEB143-ECC7-8B4F-BA31-A15F4C26F7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91" name="Group 19">
              <a:extLst>
                <a:ext uri="{FF2B5EF4-FFF2-40B4-BE49-F238E27FC236}">
                  <a16:creationId xmlns:a16="http://schemas.microsoft.com/office/drawing/2014/main" id="{8203344B-474F-3241-9B45-5AB64D78C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802" name="Line 20">
                <a:extLst>
                  <a:ext uri="{FF2B5EF4-FFF2-40B4-BE49-F238E27FC236}">
                    <a16:creationId xmlns:a16="http://schemas.microsoft.com/office/drawing/2014/main" id="{7DC1A38C-B169-554B-AACF-13B92354B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3" name="Line 21">
                <a:extLst>
                  <a:ext uri="{FF2B5EF4-FFF2-40B4-BE49-F238E27FC236}">
                    <a16:creationId xmlns:a16="http://schemas.microsoft.com/office/drawing/2014/main" id="{C37C170E-B138-9849-985A-51F81FD3B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4" name="Line 22">
                <a:extLst>
                  <a:ext uri="{FF2B5EF4-FFF2-40B4-BE49-F238E27FC236}">
                    <a16:creationId xmlns:a16="http://schemas.microsoft.com/office/drawing/2014/main" id="{A041FF52-B76C-3B40-BAE5-3A562A4E8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5" name="Line 23">
                <a:extLst>
                  <a:ext uri="{FF2B5EF4-FFF2-40B4-BE49-F238E27FC236}">
                    <a16:creationId xmlns:a16="http://schemas.microsoft.com/office/drawing/2014/main" id="{344823A9-326B-C84D-BDE4-F899A0F27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92" name="Group 24">
              <a:extLst>
                <a:ext uri="{FF2B5EF4-FFF2-40B4-BE49-F238E27FC236}">
                  <a16:creationId xmlns:a16="http://schemas.microsoft.com/office/drawing/2014/main" id="{7DA0F818-7B66-8E4C-81B2-ECE6AAC112A2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98" name="Line 25">
                <a:extLst>
                  <a:ext uri="{FF2B5EF4-FFF2-40B4-BE49-F238E27FC236}">
                    <a16:creationId xmlns:a16="http://schemas.microsoft.com/office/drawing/2014/main" id="{DB4612D2-7D0B-704C-AB3B-D2B554B2C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9" name="Line 26">
                <a:extLst>
                  <a:ext uri="{FF2B5EF4-FFF2-40B4-BE49-F238E27FC236}">
                    <a16:creationId xmlns:a16="http://schemas.microsoft.com/office/drawing/2014/main" id="{B45E49E4-4938-984A-A74B-456393058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0" name="Line 27">
                <a:extLst>
                  <a:ext uri="{FF2B5EF4-FFF2-40B4-BE49-F238E27FC236}">
                    <a16:creationId xmlns:a16="http://schemas.microsoft.com/office/drawing/2014/main" id="{043C0227-C042-9D41-A686-B905BD503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801" name="Line 28">
                <a:extLst>
                  <a:ext uri="{FF2B5EF4-FFF2-40B4-BE49-F238E27FC236}">
                    <a16:creationId xmlns:a16="http://schemas.microsoft.com/office/drawing/2014/main" id="{327D8373-A735-7147-AC79-8446DF1C2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93" name="Group 29">
              <a:extLst>
                <a:ext uri="{FF2B5EF4-FFF2-40B4-BE49-F238E27FC236}">
                  <a16:creationId xmlns:a16="http://schemas.microsoft.com/office/drawing/2014/main" id="{98C8BE7D-D21A-F148-A4EB-5DFE8793118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94" name="Line 30">
                <a:extLst>
                  <a:ext uri="{FF2B5EF4-FFF2-40B4-BE49-F238E27FC236}">
                    <a16:creationId xmlns:a16="http://schemas.microsoft.com/office/drawing/2014/main" id="{5A3BCDCE-22B5-0741-A17B-BD98C76F9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5" name="Line 31">
                <a:extLst>
                  <a:ext uri="{FF2B5EF4-FFF2-40B4-BE49-F238E27FC236}">
                    <a16:creationId xmlns:a16="http://schemas.microsoft.com/office/drawing/2014/main" id="{10A2B825-B00D-EE4F-9300-15299C967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6" name="Line 32">
                <a:extLst>
                  <a:ext uri="{FF2B5EF4-FFF2-40B4-BE49-F238E27FC236}">
                    <a16:creationId xmlns:a16="http://schemas.microsoft.com/office/drawing/2014/main" id="{352421DB-85A9-164E-B62D-A890BEFCC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97" name="Line 33">
                <a:extLst>
                  <a:ext uri="{FF2B5EF4-FFF2-40B4-BE49-F238E27FC236}">
                    <a16:creationId xmlns:a16="http://schemas.microsoft.com/office/drawing/2014/main" id="{FF895D95-A169-334B-B3D5-8BDF361E0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3555" name="Group 34">
            <a:extLst>
              <a:ext uri="{FF2B5EF4-FFF2-40B4-BE49-F238E27FC236}">
                <a16:creationId xmlns:a16="http://schemas.microsoft.com/office/drawing/2014/main" id="{5E00E36C-4AA9-DD40-8182-9CD65457958F}"/>
              </a:ext>
            </a:extLst>
          </p:cNvPr>
          <p:cNvGrpSpPr>
            <a:grpSpLocks/>
          </p:cNvGrpSpPr>
          <p:nvPr/>
        </p:nvGrpSpPr>
        <p:grpSpPr bwMode="auto">
          <a:xfrm>
            <a:off x="3914775" y="2000251"/>
            <a:ext cx="242888" cy="485775"/>
            <a:chOff x="3796" y="1043"/>
            <a:chExt cx="865" cy="1237"/>
          </a:xfrm>
        </p:grpSpPr>
        <p:sp>
          <p:nvSpPr>
            <p:cNvPr id="23746" name="Line 35">
              <a:extLst>
                <a:ext uri="{FF2B5EF4-FFF2-40B4-BE49-F238E27FC236}">
                  <a16:creationId xmlns:a16="http://schemas.microsoft.com/office/drawing/2014/main" id="{87854806-2A39-BE48-ACD6-138DDEF82E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7" name="Line 36">
              <a:extLst>
                <a:ext uri="{FF2B5EF4-FFF2-40B4-BE49-F238E27FC236}">
                  <a16:creationId xmlns:a16="http://schemas.microsoft.com/office/drawing/2014/main" id="{8F85A5FC-2FBD-D349-8312-87C13E17B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8" name="Line 37">
              <a:extLst>
                <a:ext uri="{FF2B5EF4-FFF2-40B4-BE49-F238E27FC236}">
                  <a16:creationId xmlns:a16="http://schemas.microsoft.com/office/drawing/2014/main" id="{1F76E0E8-C393-AF4C-AE85-DDEDF2D4A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49" name="Line 38">
              <a:extLst>
                <a:ext uri="{FF2B5EF4-FFF2-40B4-BE49-F238E27FC236}">
                  <a16:creationId xmlns:a16="http://schemas.microsoft.com/office/drawing/2014/main" id="{FC2F04F5-C41C-9941-B755-2622859B2A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0" name="Line 39">
              <a:extLst>
                <a:ext uri="{FF2B5EF4-FFF2-40B4-BE49-F238E27FC236}">
                  <a16:creationId xmlns:a16="http://schemas.microsoft.com/office/drawing/2014/main" id="{DBF91C19-BAEF-A845-B604-241DD2209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1" name="Line 40">
              <a:extLst>
                <a:ext uri="{FF2B5EF4-FFF2-40B4-BE49-F238E27FC236}">
                  <a16:creationId xmlns:a16="http://schemas.microsoft.com/office/drawing/2014/main" id="{DA557846-2596-414F-88A4-5D6C796C9C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2" name="Line 41">
              <a:extLst>
                <a:ext uri="{FF2B5EF4-FFF2-40B4-BE49-F238E27FC236}">
                  <a16:creationId xmlns:a16="http://schemas.microsoft.com/office/drawing/2014/main" id="{1A828A22-9E15-704F-91DF-B2C2680D99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3" name="Line 42">
              <a:extLst>
                <a:ext uri="{FF2B5EF4-FFF2-40B4-BE49-F238E27FC236}">
                  <a16:creationId xmlns:a16="http://schemas.microsoft.com/office/drawing/2014/main" id="{0E8D5131-C6D1-9F4E-92D3-35824D815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4" name="Line 43">
              <a:extLst>
                <a:ext uri="{FF2B5EF4-FFF2-40B4-BE49-F238E27FC236}">
                  <a16:creationId xmlns:a16="http://schemas.microsoft.com/office/drawing/2014/main" id="{5227C5E7-A5D3-4442-B71E-27FB013D1E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5" name="Line 44">
              <a:extLst>
                <a:ext uri="{FF2B5EF4-FFF2-40B4-BE49-F238E27FC236}">
                  <a16:creationId xmlns:a16="http://schemas.microsoft.com/office/drawing/2014/main" id="{6E2E4180-C03B-644C-AA24-4CE1486E7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6" name="Line 45">
              <a:extLst>
                <a:ext uri="{FF2B5EF4-FFF2-40B4-BE49-F238E27FC236}">
                  <a16:creationId xmlns:a16="http://schemas.microsoft.com/office/drawing/2014/main" id="{18ABBE38-3884-E54C-8FAF-072E6D299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7" name="Line 46">
              <a:extLst>
                <a:ext uri="{FF2B5EF4-FFF2-40B4-BE49-F238E27FC236}">
                  <a16:creationId xmlns:a16="http://schemas.microsoft.com/office/drawing/2014/main" id="{B8C668DE-DAAC-BB46-ACA8-A5317EE16F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8" name="Line 47">
              <a:extLst>
                <a:ext uri="{FF2B5EF4-FFF2-40B4-BE49-F238E27FC236}">
                  <a16:creationId xmlns:a16="http://schemas.microsoft.com/office/drawing/2014/main" id="{F688258B-23A9-444B-9167-EC60AF471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59" name="Line 48">
              <a:extLst>
                <a:ext uri="{FF2B5EF4-FFF2-40B4-BE49-F238E27FC236}">
                  <a16:creationId xmlns:a16="http://schemas.microsoft.com/office/drawing/2014/main" id="{1CD6CCE7-C2AF-7B4D-92B4-1AFF08213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60" name="Line 49">
              <a:extLst>
                <a:ext uri="{FF2B5EF4-FFF2-40B4-BE49-F238E27FC236}">
                  <a16:creationId xmlns:a16="http://schemas.microsoft.com/office/drawing/2014/main" id="{67AB53BD-76A7-5C49-BB38-9DAF9A31B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61" name="Group 50">
              <a:extLst>
                <a:ext uri="{FF2B5EF4-FFF2-40B4-BE49-F238E27FC236}">
                  <a16:creationId xmlns:a16="http://schemas.microsoft.com/office/drawing/2014/main" id="{5A3D359F-89DA-C649-815B-A43F1B3CF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772" name="Line 51">
                <a:extLst>
                  <a:ext uri="{FF2B5EF4-FFF2-40B4-BE49-F238E27FC236}">
                    <a16:creationId xmlns:a16="http://schemas.microsoft.com/office/drawing/2014/main" id="{0853EC36-AA68-5E4A-9D13-C8024B39E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3" name="Line 52">
                <a:extLst>
                  <a:ext uri="{FF2B5EF4-FFF2-40B4-BE49-F238E27FC236}">
                    <a16:creationId xmlns:a16="http://schemas.microsoft.com/office/drawing/2014/main" id="{4C5DD55E-A154-2142-9962-42662EDA9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4" name="Line 53">
                <a:extLst>
                  <a:ext uri="{FF2B5EF4-FFF2-40B4-BE49-F238E27FC236}">
                    <a16:creationId xmlns:a16="http://schemas.microsoft.com/office/drawing/2014/main" id="{8603CFC2-38DF-B44E-A50F-2A0E60CCD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5" name="Line 54">
                <a:extLst>
                  <a:ext uri="{FF2B5EF4-FFF2-40B4-BE49-F238E27FC236}">
                    <a16:creationId xmlns:a16="http://schemas.microsoft.com/office/drawing/2014/main" id="{437A371D-B0D3-A648-9BF6-BD19295EDA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62" name="Group 55">
              <a:extLst>
                <a:ext uri="{FF2B5EF4-FFF2-40B4-BE49-F238E27FC236}">
                  <a16:creationId xmlns:a16="http://schemas.microsoft.com/office/drawing/2014/main" id="{37F01F64-E8DC-7E4F-8946-9D9709FBAFC7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68" name="Line 56">
                <a:extLst>
                  <a:ext uri="{FF2B5EF4-FFF2-40B4-BE49-F238E27FC236}">
                    <a16:creationId xmlns:a16="http://schemas.microsoft.com/office/drawing/2014/main" id="{6777EA2A-8BA9-584E-B442-891D71D15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9" name="Line 57">
                <a:extLst>
                  <a:ext uri="{FF2B5EF4-FFF2-40B4-BE49-F238E27FC236}">
                    <a16:creationId xmlns:a16="http://schemas.microsoft.com/office/drawing/2014/main" id="{DAC3D1BA-24FB-D446-BF5B-3F4F15C8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0" name="Line 58">
                <a:extLst>
                  <a:ext uri="{FF2B5EF4-FFF2-40B4-BE49-F238E27FC236}">
                    <a16:creationId xmlns:a16="http://schemas.microsoft.com/office/drawing/2014/main" id="{A4929822-E768-F644-B00F-BA98E63E3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71" name="Line 59">
                <a:extLst>
                  <a:ext uri="{FF2B5EF4-FFF2-40B4-BE49-F238E27FC236}">
                    <a16:creationId xmlns:a16="http://schemas.microsoft.com/office/drawing/2014/main" id="{0D260F96-B812-C344-912B-9C9478473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63" name="Group 60">
              <a:extLst>
                <a:ext uri="{FF2B5EF4-FFF2-40B4-BE49-F238E27FC236}">
                  <a16:creationId xmlns:a16="http://schemas.microsoft.com/office/drawing/2014/main" id="{5B19FAFA-E0C4-044C-8BC3-EB875626DF3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64" name="Line 61">
                <a:extLst>
                  <a:ext uri="{FF2B5EF4-FFF2-40B4-BE49-F238E27FC236}">
                    <a16:creationId xmlns:a16="http://schemas.microsoft.com/office/drawing/2014/main" id="{AF08CE31-EB91-864C-B266-DC2D5386F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5" name="Line 62">
                <a:extLst>
                  <a:ext uri="{FF2B5EF4-FFF2-40B4-BE49-F238E27FC236}">
                    <a16:creationId xmlns:a16="http://schemas.microsoft.com/office/drawing/2014/main" id="{534EC605-D801-A248-B488-695251825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6" name="Line 63">
                <a:extLst>
                  <a:ext uri="{FF2B5EF4-FFF2-40B4-BE49-F238E27FC236}">
                    <a16:creationId xmlns:a16="http://schemas.microsoft.com/office/drawing/2014/main" id="{D4222229-BEBB-204B-AFA0-7657F4830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67" name="Line 64">
                <a:extLst>
                  <a:ext uri="{FF2B5EF4-FFF2-40B4-BE49-F238E27FC236}">
                    <a16:creationId xmlns:a16="http://schemas.microsoft.com/office/drawing/2014/main" id="{191BCC6C-F97B-794B-8AC1-1C30D286C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3556" name="Group 65">
            <a:extLst>
              <a:ext uri="{FF2B5EF4-FFF2-40B4-BE49-F238E27FC236}">
                <a16:creationId xmlns:a16="http://schemas.microsoft.com/office/drawing/2014/main" id="{3D6105BC-C283-1844-8E23-330C30AE79FB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3716" name="Line 66">
              <a:extLst>
                <a:ext uri="{FF2B5EF4-FFF2-40B4-BE49-F238E27FC236}">
                  <a16:creationId xmlns:a16="http://schemas.microsoft.com/office/drawing/2014/main" id="{F103FE5C-DD35-1847-BFC5-CA0A6302C8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7" name="Line 67">
              <a:extLst>
                <a:ext uri="{FF2B5EF4-FFF2-40B4-BE49-F238E27FC236}">
                  <a16:creationId xmlns:a16="http://schemas.microsoft.com/office/drawing/2014/main" id="{D62F22E2-3581-864B-A5AF-8AC0C8508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8" name="Line 68">
              <a:extLst>
                <a:ext uri="{FF2B5EF4-FFF2-40B4-BE49-F238E27FC236}">
                  <a16:creationId xmlns:a16="http://schemas.microsoft.com/office/drawing/2014/main" id="{05088508-6013-624A-8549-D6919EE5E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19" name="Line 69">
              <a:extLst>
                <a:ext uri="{FF2B5EF4-FFF2-40B4-BE49-F238E27FC236}">
                  <a16:creationId xmlns:a16="http://schemas.microsoft.com/office/drawing/2014/main" id="{BF2F2FDE-666A-EA41-B093-B064E613B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0" name="Line 70">
              <a:extLst>
                <a:ext uri="{FF2B5EF4-FFF2-40B4-BE49-F238E27FC236}">
                  <a16:creationId xmlns:a16="http://schemas.microsoft.com/office/drawing/2014/main" id="{6C6C9DB2-881E-4349-9FE7-961DF7DEA5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1" name="Line 71">
              <a:extLst>
                <a:ext uri="{FF2B5EF4-FFF2-40B4-BE49-F238E27FC236}">
                  <a16:creationId xmlns:a16="http://schemas.microsoft.com/office/drawing/2014/main" id="{95D9FEFB-7F9C-044A-A3A3-9BDB832874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2" name="Line 72">
              <a:extLst>
                <a:ext uri="{FF2B5EF4-FFF2-40B4-BE49-F238E27FC236}">
                  <a16:creationId xmlns:a16="http://schemas.microsoft.com/office/drawing/2014/main" id="{16319913-148C-5B4D-B883-D93725D593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3" name="Line 73">
              <a:extLst>
                <a:ext uri="{FF2B5EF4-FFF2-40B4-BE49-F238E27FC236}">
                  <a16:creationId xmlns:a16="http://schemas.microsoft.com/office/drawing/2014/main" id="{E3BE92FF-A67A-C34B-A26F-687C9AD553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4" name="Line 74">
              <a:extLst>
                <a:ext uri="{FF2B5EF4-FFF2-40B4-BE49-F238E27FC236}">
                  <a16:creationId xmlns:a16="http://schemas.microsoft.com/office/drawing/2014/main" id="{57D4CB75-DF89-814B-918E-FB49AD8EC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5" name="Line 75">
              <a:extLst>
                <a:ext uri="{FF2B5EF4-FFF2-40B4-BE49-F238E27FC236}">
                  <a16:creationId xmlns:a16="http://schemas.microsoft.com/office/drawing/2014/main" id="{5B713185-BA92-664D-A92C-894313E51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6" name="Line 76">
              <a:extLst>
                <a:ext uri="{FF2B5EF4-FFF2-40B4-BE49-F238E27FC236}">
                  <a16:creationId xmlns:a16="http://schemas.microsoft.com/office/drawing/2014/main" id="{ADE23F06-6D69-664E-A6BE-80B901303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7" name="Line 77">
              <a:extLst>
                <a:ext uri="{FF2B5EF4-FFF2-40B4-BE49-F238E27FC236}">
                  <a16:creationId xmlns:a16="http://schemas.microsoft.com/office/drawing/2014/main" id="{52AB9D0F-BD05-784F-B933-BE001E812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8" name="Line 78">
              <a:extLst>
                <a:ext uri="{FF2B5EF4-FFF2-40B4-BE49-F238E27FC236}">
                  <a16:creationId xmlns:a16="http://schemas.microsoft.com/office/drawing/2014/main" id="{1B742061-35F5-3244-9BF1-2DA23303B2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29" name="Line 79">
              <a:extLst>
                <a:ext uri="{FF2B5EF4-FFF2-40B4-BE49-F238E27FC236}">
                  <a16:creationId xmlns:a16="http://schemas.microsoft.com/office/drawing/2014/main" id="{FECA6688-A3AB-CE48-B88F-3E72EEA9C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730" name="Line 80">
              <a:extLst>
                <a:ext uri="{FF2B5EF4-FFF2-40B4-BE49-F238E27FC236}">
                  <a16:creationId xmlns:a16="http://schemas.microsoft.com/office/drawing/2014/main" id="{FF15ED8D-8B11-AF49-9C43-0391CA726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3731" name="Group 81">
              <a:extLst>
                <a:ext uri="{FF2B5EF4-FFF2-40B4-BE49-F238E27FC236}">
                  <a16:creationId xmlns:a16="http://schemas.microsoft.com/office/drawing/2014/main" id="{E39B5AAB-2C6A-AD4F-AC03-925688640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3742" name="Line 82">
                <a:extLst>
                  <a:ext uri="{FF2B5EF4-FFF2-40B4-BE49-F238E27FC236}">
                    <a16:creationId xmlns:a16="http://schemas.microsoft.com/office/drawing/2014/main" id="{DE10E8B4-8512-834F-856D-B73F1ABBE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3" name="Line 83">
                <a:extLst>
                  <a:ext uri="{FF2B5EF4-FFF2-40B4-BE49-F238E27FC236}">
                    <a16:creationId xmlns:a16="http://schemas.microsoft.com/office/drawing/2014/main" id="{6A4D22DB-797C-CB4B-AE8D-7054C88DE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4" name="Line 84">
                <a:extLst>
                  <a:ext uri="{FF2B5EF4-FFF2-40B4-BE49-F238E27FC236}">
                    <a16:creationId xmlns:a16="http://schemas.microsoft.com/office/drawing/2014/main" id="{C0E12DB6-5E49-F94F-A9B4-A9BBB8B341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5" name="Line 85">
                <a:extLst>
                  <a:ext uri="{FF2B5EF4-FFF2-40B4-BE49-F238E27FC236}">
                    <a16:creationId xmlns:a16="http://schemas.microsoft.com/office/drawing/2014/main" id="{AD4DAF96-6F10-8446-9B7D-4BAB32085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32" name="Group 86">
              <a:extLst>
                <a:ext uri="{FF2B5EF4-FFF2-40B4-BE49-F238E27FC236}">
                  <a16:creationId xmlns:a16="http://schemas.microsoft.com/office/drawing/2014/main" id="{036A528E-ABA2-DE48-8869-37DF1C00375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3738" name="Line 87">
                <a:extLst>
                  <a:ext uri="{FF2B5EF4-FFF2-40B4-BE49-F238E27FC236}">
                    <a16:creationId xmlns:a16="http://schemas.microsoft.com/office/drawing/2014/main" id="{6C41E223-9C7B-FE4B-9F1C-6E046E3E0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9" name="Line 88">
                <a:extLst>
                  <a:ext uri="{FF2B5EF4-FFF2-40B4-BE49-F238E27FC236}">
                    <a16:creationId xmlns:a16="http://schemas.microsoft.com/office/drawing/2014/main" id="{87927B29-61B9-7248-81B6-AD222BBD6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0" name="Line 89">
                <a:extLst>
                  <a:ext uri="{FF2B5EF4-FFF2-40B4-BE49-F238E27FC236}">
                    <a16:creationId xmlns:a16="http://schemas.microsoft.com/office/drawing/2014/main" id="{0186DE7B-B6D4-084F-A75A-F6F0505FB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41" name="Line 90">
                <a:extLst>
                  <a:ext uri="{FF2B5EF4-FFF2-40B4-BE49-F238E27FC236}">
                    <a16:creationId xmlns:a16="http://schemas.microsoft.com/office/drawing/2014/main" id="{2D5B5BF5-923B-9843-8BE3-9B7898774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733" name="Group 91">
              <a:extLst>
                <a:ext uri="{FF2B5EF4-FFF2-40B4-BE49-F238E27FC236}">
                  <a16:creationId xmlns:a16="http://schemas.microsoft.com/office/drawing/2014/main" id="{ABCBA05F-F477-AD4F-BB16-2E989F850E7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3734" name="Line 92">
                <a:extLst>
                  <a:ext uri="{FF2B5EF4-FFF2-40B4-BE49-F238E27FC236}">
                    <a16:creationId xmlns:a16="http://schemas.microsoft.com/office/drawing/2014/main" id="{FBF6ABA2-FE9C-7347-A42D-90752EF4D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5" name="Line 93">
                <a:extLst>
                  <a:ext uri="{FF2B5EF4-FFF2-40B4-BE49-F238E27FC236}">
                    <a16:creationId xmlns:a16="http://schemas.microsoft.com/office/drawing/2014/main" id="{13E7CEA0-8162-8945-AB1C-DBE66D224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6" name="Line 94">
                <a:extLst>
                  <a:ext uri="{FF2B5EF4-FFF2-40B4-BE49-F238E27FC236}">
                    <a16:creationId xmlns:a16="http://schemas.microsoft.com/office/drawing/2014/main" id="{AE374D4F-3188-6F48-BD89-C7B6D038AA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737" name="Line 95">
                <a:extLst>
                  <a:ext uri="{FF2B5EF4-FFF2-40B4-BE49-F238E27FC236}">
                    <a16:creationId xmlns:a16="http://schemas.microsoft.com/office/drawing/2014/main" id="{6E9623AD-BBAF-CE47-84AA-B1D99F25F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3557" name="Line 96">
            <a:extLst>
              <a:ext uri="{FF2B5EF4-FFF2-40B4-BE49-F238E27FC236}">
                <a16:creationId xmlns:a16="http://schemas.microsoft.com/office/drawing/2014/main" id="{965CE695-FC74-E84F-8572-7D17D4F2FF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97">
            <a:extLst>
              <a:ext uri="{FF2B5EF4-FFF2-40B4-BE49-F238E27FC236}">
                <a16:creationId xmlns:a16="http://schemas.microsoft.com/office/drawing/2014/main" id="{AADA0196-52CB-5043-9E84-DD985B1FDA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98">
            <a:extLst>
              <a:ext uri="{FF2B5EF4-FFF2-40B4-BE49-F238E27FC236}">
                <a16:creationId xmlns:a16="http://schemas.microsoft.com/office/drawing/2014/main" id="{94C1CBA4-7A6D-7F46-862B-30FC094C1F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60" name="Group 99">
            <a:extLst>
              <a:ext uri="{FF2B5EF4-FFF2-40B4-BE49-F238E27FC236}">
                <a16:creationId xmlns:a16="http://schemas.microsoft.com/office/drawing/2014/main" id="{884AE680-7D8F-E045-8144-0F49649D8A11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3707" name="Rectangle 100">
              <a:extLst>
                <a:ext uri="{FF2B5EF4-FFF2-40B4-BE49-F238E27FC236}">
                  <a16:creationId xmlns:a16="http://schemas.microsoft.com/office/drawing/2014/main" id="{ADAB7C39-18CB-0F49-9A79-8B6CA8955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708" name="Group 101">
              <a:extLst>
                <a:ext uri="{FF2B5EF4-FFF2-40B4-BE49-F238E27FC236}">
                  <a16:creationId xmlns:a16="http://schemas.microsoft.com/office/drawing/2014/main" id="{8DFB7E9F-ADAA-9449-8D09-92083B35C6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714" name="Freeform 102">
                <a:extLst>
                  <a:ext uri="{FF2B5EF4-FFF2-40B4-BE49-F238E27FC236}">
                    <a16:creationId xmlns:a16="http://schemas.microsoft.com/office/drawing/2014/main" id="{6439C5BC-CAFE-C746-9119-3861AD67A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5" name="Freeform 103">
                <a:extLst>
                  <a:ext uri="{FF2B5EF4-FFF2-40B4-BE49-F238E27FC236}">
                    <a16:creationId xmlns:a16="http://schemas.microsoft.com/office/drawing/2014/main" id="{D267FCDB-4020-D647-A548-BB44FB9D118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709" name="Freeform 104">
              <a:extLst>
                <a:ext uri="{FF2B5EF4-FFF2-40B4-BE49-F238E27FC236}">
                  <a16:creationId xmlns:a16="http://schemas.microsoft.com/office/drawing/2014/main" id="{520B7869-C53D-804B-B1AF-3461065C5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0" name="Freeform 105">
              <a:extLst>
                <a:ext uri="{FF2B5EF4-FFF2-40B4-BE49-F238E27FC236}">
                  <a16:creationId xmlns:a16="http://schemas.microsoft.com/office/drawing/2014/main" id="{4E3B69A4-3A25-6344-98B2-B8754A0C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1" name="Freeform 106">
              <a:extLst>
                <a:ext uri="{FF2B5EF4-FFF2-40B4-BE49-F238E27FC236}">
                  <a16:creationId xmlns:a16="http://schemas.microsoft.com/office/drawing/2014/main" id="{58D72CBA-ABEF-5F44-BEF3-661101C64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2" name="Freeform 107">
              <a:extLst>
                <a:ext uri="{FF2B5EF4-FFF2-40B4-BE49-F238E27FC236}">
                  <a16:creationId xmlns:a16="http://schemas.microsoft.com/office/drawing/2014/main" id="{3F7739BF-67D6-954F-B5DD-E0B7DDABB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3" name="Freeform 108">
              <a:extLst>
                <a:ext uri="{FF2B5EF4-FFF2-40B4-BE49-F238E27FC236}">
                  <a16:creationId xmlns:a16="http://schemas.microsoft.com/office/drawing/2014/main" id="{0A2E634E-5139-9445-8F33-B47599386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1" name="Group 109">
            <a:extLst>
              <a:ext uri="{FF2B5EF4-FFF2-40B4-BE49-F238E27FC236}">
                <a16:creationId xmlns:a16="http://schemas.microsoft.com/office/drawing/2014/main" id="{7EDA5FA5-2250-BD49-9099-B15CBCFC415C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3698" name="Rectangle 110">
              <a:extLst>
                <a:ext uri="{FF2B5EF4-FFF2-40B4-BE49-F238E27FC236}">
                  <a16:creationId xmlns:a16="http://schemas.microsoft.com/office/drawing/2014/main" id="{CAC459D3-6D44-044B-B4F1-2DA30D8B5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99" name="Group 111">
              <a:extLst>
                <a:ext uri="{FF2B5EF4-FFF2-40B4-BE49-F238E27FC236}">
                  <a16:creationId xmlns:a16="http://schemas.microsoft.com/office/drawing/2014/main" id="{677F86E0-8CE5-8743-BB02-D5A85BB89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705" name="Freeform 112">
                <a:extLst>
                  <a:ext uri="{FF2B5EF4-FFF2-40B4-BE49-F238E27FC236}">
                    <a16:creationId xmlns:a16="http://schemas.microsoft.com/office/drawing/2014/main" id="{622EDCB3-7383-FE4A-84A4-497E57924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6" name="Freeform 113">
                <a:extLst>
                  <a:ext uri="{FF2B5EF4-FFF2-40B4-BE49-F238E27FC236}">
                    <a16:creationId xmlns:a16="http://schemas.microsoft.com/office/drawing/2014/main" id="{4948ABFD-A542-8941-8A04-0F061A0B054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700" name="Freeform 114">
              <a:extLst>
                <a:ext uri="{FF2B5EF4-FFF2-40B4-BE49-F238E27FC236}">
                  <a16:creationId xmlns:a16="http://schemas.microsoft.com/office/drawing/2014/main" id="{9051D70F-A38D-F948-809E-C9023C3B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1" name="Freeform 115">
              <a:extLst>
                <a:ext uri="{FF2B5EF4-FFF2-40B4-BE49-F238E27FC236}">
                  <a16:creationId xmlns:a16="http://schemas.microsoft.com/office/drawing/2014/main" id="{643E6F91-D9B1-534F-8CE2-9B8BB38D4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2" name="Freeform 116">
              <a:extLst>
                <a:ext uri="{FF2B5EF4-FFF2-40B4-BE49-F238E27FC236}">
                  <a16:creationId xmlns:a16="http://schemas.microsoft.com/office/drawing/2014/main" id="{4F3E7830-0515-6D4C-B0E9-DF988085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3" name="Freeform 117">
              <a:extLst>
                <a:ext uri="{FF2B5EF4-FFF2-40B4-BE49-F238E27FC236}">
                  <a16:creationId xmlns:a16="http://schemas.microsoft.com/office/drawing/2014/main" id="{8565D179-5669-A24F-A10A-B8CD9740E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4" name="Freeform 118">
              <a:extLst>
                <a:ext uri="{FF2B5EF4-FFF2-40B4-BE49-F238E27FC236}">
                  <a16:creationId xmlns:a16="http://schemas.microsoft.com/office/drawing/2014/main" id="{1646A4D0-7CC2-E94E-A646-A907919E6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2" name="Line 119">
            <a:extLst>
              <a:ext uri="{FF2B5EF4-FFF2-40B4-BE49-F238E27FC236}">
                <a16:creationId xmlns:a16="http://schemas.microsoft.com/office/drawing/2014/main" id="{371C738A-C23F-F741-94BC-7E0C869A1A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7701" y="2230439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20">
            <a:extLst>
              <a:ext uri="{FF2B5EF4-FFF2-40B4-BE49-F238E27FC236}">
                <a16:creationId xmlns:a16="http://schemas.microsoft.com/office/drawing/2014/main" id="{178853C9-B3BD-9445-9DD6-562CF4C8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2430464"/>
            <a:ext cx="11350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23564" name="Text Box 121">
            <a:extLst>
              <a:ext uri="{FF2B5EF4-FFF2-40B4-BE49-F238E27FC236}">
                <a16:creationId xmlns:a16="http://schemas.microsoft.com/office/drawing/2014/main" id="{7BD79535-0125-0748-863D-738BBFA8F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23565" name="Picture 122" descr="imgyjavg[1]">
            <a:extLst>
              <a:ext uri="{FF2B5EF4-FFF2-40B4-BE49-F238E27FC236}">
                <a16:creationId xmlns:a16="http://schemas.microsoft.com/office/drawing/2014/main" id="{E8FBB910-0638-5A4D-84E8-87EC86322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6" name="Group 123">
            <a:extLst>
              <a:ext uri="{FF2B5EF4-FFF2-40B4-BE49-F238E27FC236}">
                <a16:creationId xmlns:a16="http://schemas.microsoft.com/office/drawing/2014/main" id="{84E2E606-EEE1-9C4B-BEE3-166DDE1BA522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3695" name="Picture 124" descr="lgv_fqmg[1]">
              <a:extLst>
                <a:ext uri="{FF2B5EF4-FFF2-40B4-BE49-F238E27FC236}">
                  <a16:creationId xmlns:a16="http://schemas.microsoft.com/office/drawing/2014/main" id="{DC7C5516-D884-C64E-9012-0EA3CDCFB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96" name="Line 125">
              <a:extLst>
                <a:ext uri="{FF2B5EF4-FFF2-40B4-BE49-F238E27FC236}">
                  <a16:creationId xmlns:a16="http://schemas.microsoft.com/office/drawing/2014/main" id="{425ACD7F-1500-8B43-AA4D-5629FB3862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7" name="Line 126">
              <a:extLst>
                <a:ext uri="{FF2B5EF4-FFF2-40B4-BE49-F238E27FC236}">
                  <a16:creationId xmlns:a16="http://schemas.microsoft.com/office/drawing/2014/main" id="{F7D44491-59AD-424F-A864-97B4277421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7" name="Oval 127">
            <a:extLst>
              <a:ext uri="{FF2B5EF4-FFF2-40B4-BE49-F238E27FC236}">
                <a16:creationId xmlns:a16="http://schemas.microsoft.com/office/drawing/2014/main" id="{5F28720B-34F4-8C49-9EA4-6D100D3C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3568" name="Picture 128" descr="imgyjavg[1]">
            <a:extLst>
              <a:ext uri="{FF2B5EF4-FFF2-40B4-BE49-F238E27FC236}">
                <a16:creationId xmlns:a16="http://schemas.microsoft.com/office/drawing/2014/main" id="{EA099D53-7ECA-0E4B-B60B-307E21907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9" name="Group 130">
            <a:extLst>
              <a:ext uri="{FF2B5EF4-FFF2-40B4-BE49-F238E27FC236}">
                <a16:creationId xmlns:a16="http://schemas.microsoft.com/office/drawing/2014/main" id="{2DEA1F18-E74B-6B40-AEE2-A532885F0F42}"/>
              </a:ext>
            </a:extLst>
          </p:cNvPr>
          <p:cNvGrpSpPr>
            <a:grpSpLocks/>
          </p:cNvGrpSpPr>
          <p:nvPr/>
        </p:nvGrpSpPr>
        <p:grpSpPr bwMode="auto">
          <a:xfrm>
            <a:off x="6184901" y="3173413"/>
            <a:ext cx="582613" cy="641350"/>
            <a:chOff x="3028" y="1864"/>
            <a:chExt cx="347" cy="631"/>
          </a:xfrm>
        </p:grpSpPr>
        <p:sp>
          <p:nvSpPr>
            <p:cNvPr id="23689" name="Rectangle 131">
              <a:extLst>
                <a:ext uri="{FF2B5EF4-FFF2-40B4-BE49-F238E27FC236}">
                  <a16:creationId xmlns:a16="http://schemas.microsoft.com/office/drawing/2014/main" id="{776AB9B1-3C64-F04E-84AD-A75D2CCA9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90" name="Freeform 132">
              <a:extLst>
                <a:ext uri="{FF2B5EF4-FFF2-40B4-BE49-F238E27FC236}">
                  <a16:creationId xmlns:a16="http://schemas.microsoft.com/office/drawing/2014/main" id="{2E799308-B6B3-DA4C-BF82-7D016C3AE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6 w 62"/>
                <a:gd name="T1" fmla="*/ 0 h 74"/>
                <a:gd name="T2" fmla="*/ 10 w 62"/>
                <a:gd name="T3" fmla="*/ 14406 h 74"/>
                <a:gd name="T4" fmla="*/ 0 w 62"/>
                <a:gd name="T5" fmla="*/ 18617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1" name="Freeform 133">
              <a:extLst>
                <a:ext uri="{FF2B5EF4-FFF2-40B4-BE49-F238E27FC236}">
                  <a16:creationId xmlns:a16="http://schemas.microsoft.com/office/drawing/2014/main" id="{A103EC08-98DA-104F-AB00-D92E2CB1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3021 h 225"/>
                <a:gd name="T2" fmla="*/ 0 w 63"/>
                <a:gd name="T3" fmla="*/ 42049 h 225"/>
                <a:gd name="T4" fmla="*/ 11 w 63"/>
                <a:gd name="T5" fmla="*/ 37700 h 225"/>
                <a:gd name="T6" fmla="*/ 11 w 63"/>
                <a:gd name="T7" fmla="*/ 0 h 225"/>
                <a:gd name="T8" fmla="*/ 2 w 63"/>
                <a:gd name="T9" fmla="*/ 302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2" name="Freeform 134">
              <a:extLst>
                <a:ext uri="{FF2B5EF4-FFF2-40B4-BE49-F238E27FC236}">
                  <a16:creationId xmlns:a16="http://schemas.microsoft.com/office/drawing/2014/main" id="{135F8DB5-4443-5F43-B317-6AE2FCCB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7 w 47"/>
                <a:gd name="T3" fmla="*/ 18990 h 78"/>
                <a:gd name="T4" fmla="*/ 2 w 47"/>
                <a:gd name="T5" fmla="*/ 18777 h 78"/>
                <a:gd name="T6" fmla="*/ 0 w 47"/>
                <a:gd name="T7" fmla="*/ 8565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3" name="Freeform 135">
              <a:extLst>
                <a:ext uri="{FF2B5EF4-FFF2-40B4-BE49-F238E27FC236}">
                  <a16:creationId xmlns:a16="http://schemas.microsoft.com/office/drawing/2014/main" id="{1DA2A3F2-322D-6548-819D-F08A239E0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4 w 44"/>
                <a:gd name="T1" fmla="*/ 0 h 51"/>
                <a:gd name="T2" fmla="*/ 0 w 44"/>
                <a:gd name="T3" fmla="*/ 12564 h 51"/>
                <a:gd name="T4" fmla="*/ 7 w 44"/>
                <a:gd name="T5" fmla="*/ 11097 h 51"/>
                <a:gd name="T6" fmla="*/ 4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4" name="Freeform 136">
              <a:extLst>
                <a:ext uri="{FF2B5EF4-FFF2-40B4-BE49-F238E27FC236}">
                  <a16:creationId xmlns:a16="http://schemas.microsoft.com/office/drawing/2014/main" id="{4217BF3D-381C-BC44-AA5D-B7D193C29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23701 h 95"/>
                <a:gd name="T2" fmla="*/ 11 w 417"/>
                <a:gd name="T3" fmla="*/ 213 h 95"/>
                <a:gd name="T4" fmla="*/ 68 w 417"/>
                <a:gd name="T5" fmla="*/ 0 h 95"/>
                <a:gd name="T6" fmla="*/ 61 w 417"/>
                <a:gd name="T7" fmla="*/ 23701 h 95"/>
                <a:gd name="T8" fmla="*/ 0 w 417"/>
                <a:gd name="T9" fmla="*/ 23701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0" name="Text Box 137">
            <a:extLst>
              <a:ext uri="{FF2B5EF4-FFF2-40B4-BE49-F238E27FC236}">
                <a16:creationId xmlns:a16="http://schemas.microsoft.com/office/drawing/2014/main" id="{2D60F7AB-714F-6046-B07E-A9671F17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381793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23571" name="Line 138">
            <a:extLst>
              <a:ext uri="{FF2B5EF4-FFF2-40B4-BE49-F238E27FC236}">
                <a16:creationId xmlns:a16="http://schemas.microsoft.com/office/drawing/2014/main" id="{236EB035-1881-9B4D-9A29-1BC499E29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7363" y="3605214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2" name="Group 139">
            <a:extLst>
              <a:ext uri="{FF2B5EF4-FFF2-40B4-BE49-F238E27FC236}">
                <a16:creationId xmlns:a16="http://schemas.microsoft.com/office/drawing/2014/main" id="{B4DC1FE9-0513-EF42-9248-F001DA99B043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3425826"/>
            <a:ext cx="693737" cy="314325"/>
            <a:chOff x="3600" y="219"/>
            <a:chExt cx="360" cy="175"/>
          </a:xfrm>
        </p:grpSpPr>
        <p:sp>
          <p:nvSpPr>
            <p:cNvPr id="23676" name="Oval 140">
              <a:extLst>
                <a:ext uri="{FF2B5EF4-FFF2-40B4-BE49-F238E27FC236}">
                  <a16:creationId xmlns:a16="http://schemas.microsoft.com/office/drawing/2014/main" id="{76A28181-85B6-854C-B0B8-E151B4CAA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77" name="Line 141">
              <a:extLst>
                <a:ext uri="{FF2B5EF4-FFF2-40B4-BE49-F238E27FC236}">
                  <a16:creationId xmlns:a16="http://schemas.microsoft.com/office/drawing/2014/main" id="{86FE2A96-9BE3-1947-B0A4-D2DEF2EE1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78" name="Line 142">
              <a:extLst>
                <a:ext uri="{FF2B5EF4-FFF2-40B4-BE49-F238E27FC236}">
                  <a16:creationId xmlns:a16="http://schemas.microsoft.com/office/drawing/2014/main" id="{7B382A06-87A8-3E43-9AFE-C268A65C5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79" name="Rectangle 143">
              <a:extLst>
                <a:ext uri="{FF2B5EF4-FFF2-40B4-BE49-F238E27FC236}">
                  <a16:creationId xmlns:a16="http://schemas.microsoft.com/office/drawing/2014/main" id="{E3333932-27CD-BD43-A78D-66976AADA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80" name="Oval 144">
              <a:extLst>
                <a:ext uri="{FF2B5EF4-FFF2-40B4-BE49-F238E27FC236}">
                  <a16:creationId xmlns:a16="http://schemas.microsoft.com/office/drawing/2014/main" id="{3D62AC42-3D63-1043-9680-5DFB70F49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81" name="Group 145">
              <a:extLst>
                <a:ext uri="{FF2B5EF4-FFF2-40B4-BE49-F238E27FC236}">
                  <a16:creationId xmlns:a16="http://schemas.microsoft.com/office/drawing/2014/main" id="{2AA30FEC-2BB8-064E-AC92-2FB2CA7B0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686" name="Line 146">
                <a:extLst>
                  <a:ext uri="{FF2B5EF4-FFF2-40B4-BE49-F238E27FC236}">
                    <a16:creationId xmlns:a16="http://schemas.microsoft.com/office/drawing/2014/main" id="{27D75F8F-2144-EE49-9FE5-A8E6D1156D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7" name="Line 147">
                <a:extLst>
                  <a:ext uri="{FF2B5EF4-FFF2-40B4-BE49-F238E27FC236}">
                    <a16:creationId xmlns:a16="http://schemas.microsoft.com/office/drawing/2014/main" id="{21D2001A-13D1-BE44-A736-F9B6C0DCC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8" name="Line 148">
                <a:extLst>
                  <a:ext uri="{FF2B5EF4-FFF2-40B4-BE49-F238E27FC236}">
                    <a16:creationId xmlns:a16="http://schemas.microsoft.com/office/drawing/2014/main" id="{483FDAD8-143B-1C48-99E6-D4B7FAB5E0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82" name="Group 149">
              <a:extLst>
                <a:ext uri="{FF2B5EF4-FFF2-40B4-BE49-F238E27FC236}">
                  <a16:creationId xmlns:a16="http://schemas.microsoft.com/office/drawing/2014/main" id="{32E794F4-E6C1-B24C-AD14-E6BB281B60B4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683" name="Line 150">
                <a:extLst>
                  <a:ext uri="{FF2B5EF4-FFF2-40B4-BE49-F238E27FC236}">
                    <a16:creationId xmlns:a16="http://schemas.microsoft.com/office/drawing/2014/main" id="{C03061EF-BEB5-AF42-92F4-81224EB0B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4" name="Line 151">
                <a:extLst>
                  <a:ext uri="{FF2B5EF4-FFF2-40B4-BE49-F238E27FC236}">
                    <a16:creationId xmlns:a16="http://schemas.microsoft.com/office/drawing/2014/main" id="{AD304582-30DC-7645-B7BA-155D440CE0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85" name="Line 152">
                <a:extLst>
                  <a:ext uri="{FF2B5EF4-FFF2-40B4-BE49-F238E27FC236}">
                    <a16:creationId xmlns:a16="http://schemas.microsoft.com/office/drawing/2014/main" id="{086F6275-9246-D842-945C-065D836182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73" name="Line 153">
            <a:extLst>
              <a:ext uri="{FF2B5EF4-FFF2-40B4-BE49-F238E27FC236}">
                <a16:creationId xmlns:a16="http://schemas.microsoft.com/office/drawing/2014/main" id="{88F7DE00-05FB-674F-9383-98C4B8F92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1826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Line 154">
            <a:extLst>
              <a:ext uri="{FF2B5EF4-FFF2-40B4-BE49-F238E27FC236}">
                <a16:creationId xmlns:a16="http://schemas.microsoft.com/office/drawing/2014/main" id="{9F0B114B-B2BB-F248-8F21-9A6246485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Freeform 156">
            <a:extLst>
              <a:ext uri="{FF2B5EF4-FFF2-40B4-BE49-F238E27FC236}">
                <a16:creationId xmlns:a16="http://schemas.microsoft.com/office/drawing/2014/main" id="{97F4AD15-7F50-5B45-B588-A231A75D5454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Text Box 157">
            <a:extLst>
              <a:ext uri="{FF2B5EF4-FFF2-40B4-BE49-F238E27FC236}">
                <a16:creationId xmlns:a16="http://schemas.microsoft.com/office/drawing/2014/main" id="{D509D8C6-C803-4E44-A1FB-B2DB1E021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3577" name="Line 158">
            <a:extLst>
              <a:ext uri="{FF2B5EF4-FFF2-40B4-BE49-F238E27FC236}">
                <a16:creationId xmlns:a16="http://schemas.microsoft.com/office/drawing/2014/main" id="{922E61C0-77E9-DB47-9D3C-9475B04F4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78" name="Group 159">
            <a:extLst>
              <a:ext uri="{FF2B5EF4-FFF2-40B4-BE49-F238E27FC236}">
                <a16:creationId xmlns:a16="http://schemas.microsoft.com/office/drawing/2014/main" id="{376B466C-7338-824E-8020-B16EA0E15E83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3667" name="Rectangle 160">
              <a:extLst>
                <a:ext uri="{FF2B5EF4-FFF2-40B4-BE49-F238E27FC236}">
                  <a16:creationId xmlns:a16="http://schemas.microsoft.com/office/drawing/2014/main" id="{FAE397AC-4D94-D745-8249-DE2CF6D66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68" name="Group 161">
              <a:extLst>
                <a:ext uri="{FF2B5EF4-FFF2-40B4-BE49-F238E27FC236}">
                  <a16:creationId xmlns:a16="http://schemas.microsoft.com/office/drawing/2014/main" id="{5406697C-6E99-324C-9416-67AF92ACFE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674" name="Freeform 162">
                <a:extLst>
                  <a:ext uri="{FF2B5EF4-FFF2-40B4-BE49-F238E27FC236}">
                    <a16:creationId xmlns:a16="http://schemas.microsoft.com/office/drawing/2014/main" id="{F133229F-C1DB-F64B-A806-C688DCC24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5" name="Freeform 163">
                <a:extLst>
                  <a:ext uri="{FF2B5EF4-FFF2-40B4-BE49-F238E27FC236}">
                    <a16:creationId xmlns:a16="http://schemas.microsoft.com/office/drawing/2014/main" id="{D8BAF6DF-178C-9F4F-8B05-CBE9926F426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669" name="Freeform 164">
              <a:extLst>
                <a:ext uri="{FF2B5EF4-FFF2-40B4-BE49-F238E27FC236}">
                  <a16:creationId xmlns:a16="http://schemas.microsoft.com/office/drawing/2014/main" id="{77750CB0-19EA-D54A-BE49-89F51432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0" name="Freeform 165">
              <a:extLst>
                <a:ext uri="{FF2B5EF4-FFF2-40B4-BE49-F238E27FC236}">
                  <a16:creationId xmlns:a16="http://schemas.microsoft.com/office/drawing/2014/main" id="{32BFD70A-EDA5-AC46-8B6F-873059982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1" name="Freeform 166">
              <a:extLst>
                <a:ext uri="{FF2B5EF4-FFF2-40B4-BE49-F238E27FC236}">
                  <a16:creationId xmlns:a16="http://schemas.microsoft.com/office/drawing/2014/main" id="{0DC6DB58-F962-6D47-BA9C-511D8AA7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2" name="Freeform 167">
              <a:extLst>
                <a:ext uri="{FF2B5EF4-FFF2-40B4-BE49-F238E27FC236}">
                  <a16:creationId xmlns:a16="http://schemas.microsoft.com/office/drawing/2014/main" id="{C60CAE2E-4E54-A746-A666-9FDE3B7B4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3" name="Freeform 168">
              <a:extLst>
                <a:ext uri="{FF2B5EF4-FFF2-40B4-BE49-F238E27FC236}">
                  <a16:creationId xmlns:a16="http://schemas.microsoft.com/office/drawing/2014/main" id="{06BFF9A2-D78C-0849-A644-BAE3BE536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79" name="Text Box 169">
            <a:extLst>
              <a:ext uri="{FF2B5EF4-FFF2-40B4-BE49-F238E27FC236}">
                <a16:creationId xmlns:a16="http://schemas.microsoft.com/office/drawing/2014/main" id="{12955983-FAEE-1D40-84CE-1E626EE42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3580" name="Text Box 170">
            <a:extLst>
              <a:ext uri="{FF2B5EF4-FFF2-40B4-BE49-F238E27FC236}">
                <a16:creationId xmlns:a16="http://schemas.microsoft.com/office/drawing/2014/main" id="{7E7EB5D9-9A11-C844-BB92-712A66EA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581" name="Line 171">
            <a:extLst>
              <a:ext uri="{FF2B5EF4-FFF2-40B4-BE49-F238E27FC236}">
                <a16:creationId xmlns:a16="http://schemas.microsoft.com/office/drawing/2014/main" id="{2B748A60-D5CF-F74B-9F7E-59112882D2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Line 172">
            <a:extLst>
              <a:ext uri="{FF2B5EF4-FFF2-40B4-BE49-F238E27FC236}">
                <a16:creationId xmlns:a16="http://schemas.microsoft.com/office/drawing/2014/main" id="{A921DF3D-125E-9D49-B703-C7188FE919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Line 173">
            <a:extLst>
              <a:ext uri="{FF2B5EF4-FFF2-40B4-BE49-F238E27FC236}">
                <a16:creationId xmlns:a16="http://schemas.microsoft.com/office/drawing/2014/main" id="{C9C8F136-7F96-9041-9B86-1A23B75599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Line 174">
            <a:extLst>
              <a:ext uri="{FF2B5EF4-FFF2-40B4-BE49-F238E27FC236}">
                <a16:creationId xmlns:a16="http://schemas.microsoft.com/office/drawing/2014/main" id="{9BFF2FD4-856B-0C4A-BBDF-B0A8C8E80D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Line 175">
            <a:extLst>
              <a:ext uri="{FF2B5EF4-FFF2-40B4-BE49-F238E27FC236}">
                <a16:creationId xmlns:a16="http://schemas.microsoft.com/office/drawing/2014/main" id="{A7E3C97E-53CF-6441-B747-F0CDA4BE1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6" name="Line 176">
            <a:extLst>
              <a:ext uri="{FF2B5EF4-FFF2-40B4-BE49-F238E27FC236}">
                <a16:creationId xmlns:a16="http://schemas.microsoft.com/office/drawing/2014/main" id="{D7C8ACDD-2268-8246-BA60-97D9AC5A2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87" name="Group 177">
            <a:extLst>
              <a:ext uri="{FF2B5EF4-FFF2-40B4-BE49-F238E27FC236}">
                <a16:creationId xmlns:a16="http://schemas.microsoft.com/office/drawing/2014/main" id="{80CF7DBA-05ED-2243-9D3E-DB02AE22E00A}"/>
              </a:ext>
            </a:extLst>
          </p:cNvPr>
          <p:cNvGrpSpPr>
            <a:grpSpLocks/>
          </p:cNvGrpSpPr>
          <p:nvPr/>
        </p:nvGrpSpPr>
        <p:grpSpPr bwMode="auto">
          <a:xfrm>
            <a:off x="6626226" y="5075239"/>
            <a:ext cx="3838575" cy="1057275"/>
            <a:chOff x="608" y="2728"/>
            <a:chExt cx="2671" cy="908"/>
          </a:xfrm>
        </p:grpSpPr>
        <p:sp>
          <p:nvSpPr>
            <p:cNvPr id="23623" name="Text Box 178">
              <a:extLst>
                <a:ext uri="{FF2B5EF4-FFF2-40B4-BE49-F238E27FC236}">
                  <a16:creationId xmlns:a16="http://schemas.microsoft.com/office/drawing/2014/main" id="{A0CCF784-9F13-1A4A-9FDC-A81BA4211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" y="2841"/>
              <a:ext cx="219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Serving GPRS Support Node (SGSN)</a:t>
              </a:r>
            </a:p>
          </p:txBody>
        </p:sp>
        <p:grpSp>
          <p:nvGrpSpPr>
            <p:cNvPr id="23624" name="Group 179">
              <a:extLst>
                <a:ext uri="{FF2B5EF4-FFF2-40B4-BE49-F238E27FC236}">
                  <a16:creationId xmlns:a16="http://schemas.microsoft.com/office/drawing/2014/main" id="{5A18CB8B-B8EE-154F-9FFA-38CAE2531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" y="3125"/>
              <a:ext cx="344" cy="511"/>
              <a:chOff x="600" y="2677"/>
              <a:chExt cx="344" cy="511"/>
            </a:xfrm>
          </p:grpSpPr>
          <p:sp>
            <p:nvSpPr>
              <p:cNvPr id="23647" name="Rectangle 180">
                <a:extLst>
                  <a:ext uri="{FF2B5EF4-FFF2-40B4-BE49-F238E27FC236}">
                    <a16:creationId xmlns:a16="http://schemas.microsoft.com/office/drawing/2014/main" id="{F1A8F191-EF53-1440-9D39-92262ECCA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" y="2821"/>
                <a:ext cx="218" cy="36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48" name="Freeform 181">
                <a:extLst>
                  <a:ext uri="{FF2B5EF4-FFF2-40B4-BE49-F238E27FC236}">
                    <a16:creationId xmlns:a16="http://schemas.microsoft.com/office/drawing/2014/main" id="{82B79723-A603-4C4A-B17D-2D829BA4A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" y="2697"/>
                <a:ext cx="40" cy="131"/>
              </a:xfrm>
              <a:custGeom>
                <a:avLst/>
                <a:gdLst>
                  <a:gd name="T0" fmla="*/ 2 w 62"/>
                  <a:gd name="T1" fmla="*/ 0 h 74"/>
                  <a:gd name="T2" fmla="*/ 3 w 62"/>
                  <a:gd name="T3" fmla="*/ 3112 h 74"/>
                  <a:gd name="T4" fmla="*/ 0 w 62"/>
                  <a:gd name="T5" fmla="*/ 4040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9" name="Freeform 182">
                <a:extLst>
                  <a:ext uri="{FF2B5EF4-FFF2-40B4-BE49-F238E27FC236}">
                    <a16:creationId xmlns:a16="http://schemas.microsoft.com/office/drawing/2014/main" id="{2C0489D3-AC8B-F54C-8D85-9106EF2CA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2803"/>
                <a:ext cx="41" cy="385"/>
              </a:xfrm>
              <a:custGeom>
                <a:avLst/>
                <a:gdLst>
                  <a:gd name="T0" fmla="*/ 1 w 63"/>
                  <a:gd name="T1" fmla="*/ 676 h 225"/>
                  <a:gd name="T2" fmla="*/ 0 w 63"/>
                  <a:gd name="T3" fmla="*/ 9668 h 225"/>
                  <a:gd name="T4" fmla="*/ 3 w 63"/>
                  <a:gd name="T5" fmla="*/ 8680 h 225"/>
                  <a:gd name="T6" fmla="*/ 3 w 63"/>
                  <a:gd name="T7" fmla="*/ 0 h 225"/>
                  <a:gd name="T8" fmla="*/ 1 w 63"/>
                  <a:gd name="T9" fmla="*/ 676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0" name="Freeform 183">
                <a:extLst>
                  <a:ext uri="{FF2B5EF4-FFF2-40B4-BE49-F238E27FC236}">
                    <a16:creationId xmlns:a16="http://schemas.microsoft.com/office/drawing/2014/main" id="{8193E5DF-DD14-4244-8593-208292130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" y="2677"/>
                <a:ext cx="30" cy="139"/>
              </a:xfrm>
              <a:custGeom>
                <a:avLst/>
                <a:gdLst>
                  <a:gd name="T0" fmla="*/ 1 w 47"/>
                  <a:gd name="T1" fmla="*/ 0 h 78"/>
                  <a:gd name="T2" fmla="*/ 2 w 47"/>
                  <a:gd name="T3" fmla="*/ 4459 h 78"/>
                  <a:gd name="T4" fmla="*/ 1 w 47"/>
                  <a:gd name="T5" fmla="*/ 4386 h 78"/>
                  <a:gd name="T6" fmla="*/ 0 w 47"/>
                  <a:gd name="T7" fmla="*/ 1975 h 78"/>
                  <a:gd name="T8" fmla="*/ 1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1" name="Freeform 184">
                <a:extLst>
                  <a:ext uri="{FF2B5EF4-FFF2-40B4-BE49-F238E27FC236}">
                    <a16:creationId xmlns:a16="http://schemas.microsoft.com/office/drawing/2014/main" id="{9A44A6BA-196F-2E43-926C-033C2D85C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" y="2739"/>
                <a:ext cx="28" cy="91"/>
              </a:xfrm>
              <a:custGeom>
                <a:avLst/>
                <a:gdLst>
                  <a:gd name="T0" fmla="*/ 1 w 44"/>
                  <a:gd name="T1" fmla="*/ 0 h 51"/>
                  <a:gd name="T2" fmla="*/ 0 w 44"/>
                  <a:gd name="T3" fmla="*/ 2932 h 51"/>
                  <a:gd name="T4" fmla="*/ 2 w 44"/>
                  <a:gd name="T5" fmla="*/ 2585 h 51"/>
                  <a:gd name="T6" fmla="*/ 1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2" name="Freeform 185">
                <a:extLst>
                  <a:ext uri="{FF2B5EF4-FFF2-40B4-BE49-F238E27FC236}">
                    <a16:creationId xmlns:a16="http://schemas.microsoft.com/office/drawing/2014/main" id="{0E482400-FF9F-7442-9717-65F401D12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" y="2681"/>
                <a:ext cx="270" cy="169"/>
              </a:xfrm>
              <a:custGeom>
                <a:avLst/>
                <a:gdLst>
                  <a:gd name="T0" fmla="*/ 0 w 417"/>
                  <a:gd name="T1" fmla="*/ 5362 h 95"/>
                  <a:gd name="T2" fmla="*/ 3 w 417"/>
                  <a:gd name="T3" fmla="*/ 66 h 95"/>
                  <a:gd name="T4" fmla="*/ 19 w 417"/>
                  <a:gd name="T5" fmla="*/ 0 h 95"/>
                  <a:gd name="T6" fmla="*/ 17 w 417"/>
                  <a:gd name="T7" fmla="*/ 5362 h 95"/>
                  <a:gd name="T8" fmla="*/ 0 w 417"/>
                  <a:gd name="T9" fmla="*/ 5362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653" name="Group 186">
                <a:extLst>
                  <a:ext uri="{FF2B5EF4-FFF2-40B4-BE49-F238E27FC236}">
                    <a16:creationId xmlns:a16="http://schemas.microsoft.com/office/drawing/2014/main" id="{6344B92D-A336-2340-B8C5-67390FBB6F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0" y="2926"/>
                <a:ext cx="344" cy="170"/>
                <a:chOff x="3600" y="219"/>
                <a:chExt cx="360" cy="175"/>
              </a:xfrm>
            </p:grpSpPr>
            <p:sp>
              <p:nvSpPr>
                <p:cNvPr id="23654" name="Oval 187">
                  <a:extLst>
                    <a:ext uri="{FF2B5EF4-FFF2-40B4-BE49-F238E27FC236}">
                      <a16:creationId xmlns:a16="http://schemas.microsoft.com/office/drawing/2014/main" id="{66E89437-8C1E-1D47-A790-9F73C11E32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3" y="296"/>
                  <a:ext cx="356" cy="97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3655" name="Line 188">
                  <a:extLst>
                    <a:ext uri="{FF2B5EF4-FFF2-40B4-BE49-F238E27FC236}">
                      <a16:creationId xmlns:a16="http://schemas.microsoft.com/office/drawing/2014/main" id="{28850A2E-79F1-5A4D-9DFD-31E3B929A0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03" y="289"/>
                  <a:ext cx="0" cy="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Line 189">
                  <a:extLst>
                    <a:ext uri="{FF2B5EF4-FFF2-40B4-BE49-F238E27FC236}">
                      <a16:creationId xmlns:a16="http://schemas.microsoft.com/office/drawing/2014/main" id="{27CE18CD-93FD-874E-B148-644FC732B0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60" y="289"/>
                  <a:ext cx="0" cy="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7" name="Rectangle 190">
                  <a:extLst>
                    <a:ext uri="{FF2B5EF4-FFF2-40B4-BE49-F238E27FC236}">
                      <a16:creationId xmlns:a16="http://schemas.microsoft.com/office/drawing/2014/main" id="{5A0BC58C-CE4A-AF42-AE72-08D10DFAE7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3" y="289"/>
                  <a:ext cx="353" cy="58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en-US" altLang="en-US" sz="2400">
                    <a:latin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58" name="Oval 191">
                  <a:extLst>
                    <a:ext uri="{FF2B5EF4-FFF2-40B4-BE49-F238E27FC236}">
                      <a16:creationId xmlns:a16="http://schemas.microsoft.com/office/drawing/2014/main" id="{17DEFBE2-3E0E-C545-AAE5-72F99EC23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0" y="219"/>
                  <a:ext cx="356" cy="112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grpSp>
              <p:nvGrpSpPr>
                <p:cNvPr id="23659" name="Group 192">
                  <a:extLst>
                    <a:ext uri="{FF2B5EF4-FFF2-40B4-BE49-F238E27FC236}">
                      <a16:creationId xmlns:a16="http://schemas.microsoft.com/office/drawing/2014/main" id="{EEA17DD0-05BA-0E4B-90C4-9B6BB12EF9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86" y="244"/>
                  <a:ext cx="177" cy="66"/>
                  <a:chOff x="2848" y="848"/>
                  <a:chExt cx="140" cy="98"/>
                </a:xfrm>
              </p:grpSpPr>
              <p:sp>
                <p:nvSpPr>
                  <p:cNvPr id="23664" name="Line 193">
                    <a:extLst>
                      <a:ext uri="{FF2B5EF4-FFF2-40B4-BE49-F238E27FC236}">
                        <a16:creationId xmlns:a16="http://schemas.microsoft.com/office/drawing/2014/main" id="{50D1FCF1-6429-084A-A36E-D71354CDB4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9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5" name="Line 194">
                    <a:extLst>
                      <a:ext uri="{FF2B5EF4-FFF2-40B4-BE49-F238E27FC236}">
                        <a16:creationId xmlns:a16="http://schemas.microsoft.com/office/drawing/2014/main" id="{DDE1B750-7E9B-D142-9C8A-6FC2A646FC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5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6" name="Line 195">
                    <a:extLst>
                      <a:ext uri="{FF2B5EF4-FFF2-40B4-BE49-F238E27FC236}">
                        <a16:creationId xmlns:a16="http://schemas.microsoft.com/office/drawing/2014/main" id="{A5928F3A-AF71-ED42-A391-70DC013383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3" y="851"/>
                    <a:ext cx="52" cy="9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660" name="Group 196">
                  <a:extLst>
                    <a:ext uri="{FF2B5EF4-FFF2-40B4-BE49-F238E27FC236}">
                      <a16:creationId xmlns:a16="http://schemas.microsoft.com/office/drawing/2014/main" id="{987A1C79-B948-6D4C-AE7E-7C0C39CECBD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3686" y="243"/>
                  <a:ext cx="177" cy="66"/>
                  <a:chOff x="2848" y="848"/>
                  <a:chExt cx="140" cy="98"/>
                </a:xfrm>
              </p:grpSpPr>
              <p:sp>
                <p:nvSpPr>
                  <p:cNvPr id="23661" name="Line 197">
                    <a:extLst>
                      <a:ext uri="{FF2B5EF4-FFF2-40B4-BE49-F238E27FC236}">
                        <a16:creationId xmlns:a16="http://schemas.microsoft.com/office/drawing/2014/main" id="{D4CCAFA7-508B-CB40-B271-D3F365853C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2" name="Line 198">
                    <a:extLst>
                      <a:ext uri="{FF2B5EF4-FFF2-40B4-BE49-F238E27FC236}">
                        <a16:creationId xmlns:a16="http://schemas.microsoft.com/office/drawing/2014/main" id="{7F9D1247-29C4-4740-8BEF-9042E78786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63" name="Line 199">
                    <a:extLst>
                      <a:ext uri="{FF2B5EF4-FFF2-40B4-BE49-F238E27FC236}">
                        <a16:creationId xmlns:a16="http://schemas.microsoft.com/office/drawing/2014/main" id="{6D5BB369-EBE5-B849-BC50-1B1889914A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3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3625" name="Group 200">
              <a:extLst>
                <a:ext uri="{FF2B5EF4-FFF2-40B4-BE49-F238E27FC236}">
                  <a16:creationId xmlns:a16="http://schemas.microsoft.com/office/drawing/2014/main" id="{1B49781D-C544-C940-A564-7B5075F437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" y="2728"/>
              <a:ext cx="310" cy="326"/>
              <a:chOff x="3028" y="1864"/>
              <a:chExt cx="347" cy="631"/>
            </a:xfrm>
          </p:grpSpPr>
          <p:sp>
            <p:nvSpPr>
              <p:cNvPr id="23641" name="Rectangle 201">
                <a:extLst>
                  <a:ext uri="{FF2B5EF4-FFF2-40B4-BE49-F238E27FC236}">
                    <a16:creationId xmlns:a16="http://schemas.microsoft.com/office/drawing/2014/main" id="{504F0C52-FE76-5443-AB34-34BF39A1E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7" y="2041"/>
                <a:ext cx="261" cy="45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42" name="Freeform 202">
                <a:extLst>
                  <a:ext uri="{FF2B5EF4-FFF2-40B4-BE49-F238E27FC236}">
                    <a16:creationId xmlns:a16="http://schemas.microsoft.com/office/drawing/2014/main" id="{00A70426-8BBB-3B47-8300-E666A978A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888"/>
                <a:ext cx="48" cy="163"/>
              </a:xfrm>
              <a:custGeom>
                <a:avLst/>
                <a:gdLst>
                  <a:gd name="T0" fmla="*/ 6 w 62"/>
                  <a:gd name="T1" fmla="*/ 0 h 74"/>
                  <a:gd name="T2" fmla="*/ 10 w 62"/>
                  <a:gd name="T3" fmla="*/ 14406 h 74"/>
                  <a:gd name="T4" fmla="*/ 0 w 62"/>
                  <a:gd name="T5" fmla="*/ 18617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3" name="Freeform 203">
                <a:extLst>
                  <a:ext uri="{FF2B5EF4-FFF2-40B4-BE49-F238E27FC236}">
                    <a16:creationId xmlns:a16="http://schemas.microsoft.com/office/drawing/2014/main" id="{24219FE7-5A9F-704B-AFAE-A7B772E6F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2020"/>
                <a:ext cx="49" cy="475"/>
              </a:xfrm>
              <a:custGeom>
                <a:avLst/>
                <a:gdLst>
                  <a:gd name="T0" fmla="*/ 2 w 63"/>
                  <a:gd name="T1" fmla="*/ 3021 h 225"/>
                  <a:gd name="T2" fmla="*/ 0 w 63"/>
                  <a:gd name="T3" fmla="*/ 42049 h 225"/>
                  <a:gd name="T4" fmla="*/ 11 w 63"/>
                  <a:gd name="T5" fmla="*/ 37700 h 225"/>
                  <a:gd name="T6" fmla="*/ 11 w 63"/>
                  <a:gd name="T7" fmla="*/ 0 h 225"/>
                  <a:gd name="T8" fmla="*/ 2 w 63"/>
                  <a:gd name="T9" fmla="*/ 3021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4" name="Freeform 204">
                <a:extLst>
                  <a:ext uri="{FF2B5EF4-FFF2-40B4-BE49-F238E27FC236}">
                    <a16:creationId xmlns:a16="http://schemas.microsoft.com/office/drawing/2014/main" id="{619A5D4D-829D-DA40-A6A0-A7EA3A1BA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1864"/>
                <a:ext cx="36" cy="171"/>
              </a:xfrm>
              <a:custGeom>
                <a:avLst/>
                <a:gdLst>
                  <a:gd name="T0" fmla="*/ 2 w 47"/>
                  <a:gd name="T1" fmla="*/ 0 h 78"/>
                  <a:gd name="T2" fmla="*/ 7 w 47"/>
                  <a:gd name="T3" fmla="*/ 18990 h 78"/>
                  <a:gd name="T4" fmla="*/ 2 w 47"/>
                  <a:gd name="T5" fmla="*/ 18777 h 78"/>
                  <a:gd name="T6" fmla="*/ 0 w 47"/>
                  <a:gd name="T7" fmla="*/ 8565 h 78"/>
                  <a:gd name="T8" fmla="*/ 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5" name="Freeform 205">
                <a:extLst>
                  <a:ext uri="{FF2B5EF4-FFF2-40B4-BE49-F238E27FC236}">
                    <a16:creationId xmlns:a16="http://schemas.microsoft.com/office/drawing/2014/main" id="{4305D63F-0514-DE49-9075-171505988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1941"/>
                <a:ext cx="34" cy="112"/>
              </a:xfrm>
              <a:custGeom>
                <a:avLst/>
                <a:gdLst>
                  <a:gd name="T0" fmla="*/ 4 w 44"/>
                  <a:gd name="T1" fmla="*/ 0 h 51"/>
                  <a:gd name="T2" fmla="*/ 0 w 44"/>
                  <a:gd name="T3" fmla="*/ 12564 h 51"/>
                  <a:gd name="T4" fmla="*/ 7 w 44"/>
                  <a:gd name="T5" fmla="*/ 11097 h 51"/>
                  <a:gd name="T6" fmla="*/ 4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6" name="Freeform 206">
                <a:extLst>
                  <a:ext uri="{FF2B5EF4-FFF2-40B4-BE49-F238E27FC236}">
                    <a16:creationId xmlns:a16="http://schemas.microsoft.com/office/drawing/2014/main" id="{B774E264-EE91-BE4F-A244-159C711D6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1868"/>
                <a:ext cx="322" cy="209"/>
              </a:xfrm>
              <a:custGeom>
                <a:avLst/>
                <a:gdLst>
                  <a:gd name="T0" fmla="*/ 0 w 417"/>
                  <a:gd name="T1" fmla="*/ 23701 h 95"/>
                  <a:gd name="T2" fmla="*/ 11 w 417"/>
                  <a:gd name="T3" fmla="*/ 213 h 95"/>
                  <a:gd name="T4" fmla="*/ 68 w 417"/>
                  <a:gd name="T5" fmla="*/ 0 h 95"/>
                  <a:gd name="T6" fmla="*/ 61 w 417"/>
                  <a:gd name="T7" fmla="*/ 23701 h 95"/>
                  <a:gd name="T8" fmla="*/ 0 w 417"/>
                  <a:gd name="T9" fmla="*/ 23701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626" name="Group 207">
              <a:extLst>
                <a:ext uri="{FF2B5EF4-FFF2-40B4-BE49-F238E27FC236}">
                  <a16:creationId xmlns:a16="http://schemas.microsoft.com/office/drawing/2014/main" id="{BEA41046-F7BC-694B-AE9A-804990B33C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" y="2856"/>
              <a:ext cx="370" cy="160"/>
              <a:chOff x="3600" y="219"/>
              <a:chExt cx="360" cy="175"/>
            </a:xfrm>
          </p:grpSpPr>
          <p:sp>
            <p:nvSpPr>
              <p:cNvPr id="23628" name="Oval 208">
                <a:extLst>
                  <a:ext uri="{FF2B5EF4-FFF2-40B4-BE49-F238E27FC236}">
                    <a16:creationId xmlns:a16="http://schemas.microsoft.com/office/drawing/2014/main" id="{08B68254-3F86-D64C-8241-A7D66F000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629" name="Line 209">
                <a:extLst>
                  <a:ext uri="{FF2B5EF4-FFF2-40B4-BE49-F238E27FC236}">
                    <a16:creationId xmlns:a16="http://schemas.microsoft.com/office/drawing/2014/main" id="{AD01F1BE-73FF-AA4C-815F-9EFBDAEE0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4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0" name="Line 210">
                <a:extLst>
                  <a:ext uri="{FF2B5EF4-FFF2-40B4-BE49-F238E27FC236}">
                    <a16:creationId xmlns:a16="http://schemas.microsoft.com/office/drawing/2014/main" id="{ADCD9BC3-516E-B341-9B86-40F649AEE0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1" name="Rectangle 211">
                <a:extLst>
                  <a:ext uri="{FF2B5EF4-FFF2-40B4-BE49-F238E27FC236}">
                    <a16:creationId xmlns:a16="http://schemas.microsoft.com/office/drawing/2014/main" id="{E42900C0-E755-6E48-9704-86857CBA7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4" y="289"/>
                <a:ext cx="354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 sz="24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2" name="Oval 212">
                <a:extLst>
                  <a:ext uri="{FF2B5EF4-FFF2-40B4-BE49-F238E27FC236}">
                    <a16:creationId xmlns:a16="http://schemas.microsoft.com/office/drawing/2014/main" id="{CEF3274C-9D7B-5741-BA37-844435082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3633" name="Group 213">
                <a:extLst>
                  <a:ext uri="{FF2B5EF4-FFF2-40B4-BE49-F238E27FC236}">
                    <a16:creationId xmlns:a16="http://schemas.microsoft.com/office/drawing/2014/main" id="{1804D094-8C36-304E-9606-D1DAFE0BF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638" name="Line 214">
                  <a:extLst>
                    <a:ext uri="{FF2B5EF4-FFF2-40B4-BE49-F238E27FC236}">
                      <a16:creationId xmlns:a16="http://schemas.microsoft.com/office/drawing/2014/main" id="{79FB9A95-6788-1649-832F-CA566A0F6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9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9" name="Line 215">
                  <a:extLst>
                    <a:ext uri="{FF2B5EF4-FFF2-40B4-BE49-F238E27FC236}">
                      <a16:creationId xmlns:a16="http://schemas.microsoft.com/office/drawing/2014/main" id="{7D1A9C50-A46A-B14E-9E0F-F46E4F4E88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Line 216">
                  <a:extLst>
                    <a:ext uri="{FF2B5EF4-FFF2-40B4-BE49-F238E27FC236}">
                      <a16:creationId xmlns:a16="http://schemas.microsoft.com/office/drawing/2014/main" id="{5C385796-CB6E-2446-A1E0-5D3E13AA41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1"/>
                  <a:ext cx="53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34" name="Group 217">
                <a:extLst>
                  <a:ext uri="{FF2B5EF4-FFF2-40B4-BE49-F238E27FC236}">
                    <a16:creationId xmlns:a16="http://schemas.microsoft.com/office/drawing/2014/main" id="{27261B3D-AF57-2442-874A-13E7C7C82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635" name="Line 218">
                  <a:extLst>
                    <a:ext uri="{FF2B5EF4-FFF2-40B4-BE49-F238E27FC236}">
                      <a16:creationId xmlns:a16="http://schemas.microsoft.com/office/drawing/2014/main" id="{56178D05-87F1-4948-96BB-70C747A5C0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48" y="849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Line 219">
                  <a:extLst>
                    <a:ext uri="{FF2B5EF4-FFF2-40B4-BE49-F238E27FC236}">
                      <a16:creationId xmlns:a16="http://schemas.microsoft.com/office/drawing/2014/main" id="{A592DEA3-50B2-7D4E-840A-719F8091B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Line 220">
                  <a:extLst>
                    <a:ext uri="{FF2B5EF4-FFF2-40B4-BE49-F238E27FC236}">
                      <a16:creationId xmlns:a16="http://schemas.microsoft.com/office/drawing/2014/main" id="{C90D38F3-5BBB-A347-9E77-15105F9E52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4" y="851"/>
                  <a:ext cx="53" cy="9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3627" name="Text Box 221">
              <a:extLst>
                <a:ext uri="{FF2B5EF4-FFF2-40B4-BE49-F238E27FC236}">
                  <a16:creationId xmlns:a16="http://schemas.microsoft.com/office/drawing/2014/main" id="{FBABE49A-3D4C-8E46-BEB0-5EBDBCD3B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3328"/>
              <a:ext cx="2277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Gateway GPRS Support Node (GGSN)</a:t>
              </a:r>
            </a:p>
          </p:txBody>
        </p:sp>
      </p:grpSp>
      <p:sp>
        <p:nvSpPr>
          <p:cNvPr id="23588" name="Freeform 222">
            <a:extLst>
              <a:ext uri="{FF2B5EF4-FFF2-40B4-BE49-F238E27FC236}">
                <a16:creationId xmlns:a16="http://schemas.microsoft.com/office/drawing/2014/main" id="{71503CF6-6929-C94B-A544-9D6A1861C4F2}"/>
              </a:ext>
            </a:extLst>
          </p:cNvPr>
          <p:cNvSpPr>
            <a:spLocks/>
          </p:cNvSpPr>
          <p:nvPr/>
        </p:nvSpPr>
        <p:spPr bwMode="auto">
          <a:xfrm>
            <a:off x="8810626" y="3284538"/>
            <a:ext cx="1235075" cy="168116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Text Box 223">
            <a:extLst>
              <a:ext uri="{FF2B5EF4-FFF2-40B4-BE49-F238E27FC236}">
                <a16:creationId xmlns:a16="http://schemas.microsoft.com/office/drawing/2014/main" id="{4EB444C9-E188-354B-9085-7E6B469B6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3627438"/>
            <a:ext cx="88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23590" name="Group 224">
            <a:extLst>
              <a:ext uri="{FF2B5EF4-FFF2-40B4-BE49-F238E27FC236}">
                <a16:creationId xmlns:a16="http://schemas.microsoft.com/office/drawing/2014/main" id="{A94FD8A6-7343-2548-AD02-DA47B42F7991}"/>
              </a:ext>
            </a:extLst>
          </p:cNvPr>
          <p:cNvGrpSpPr>
            <a:grpSpLocks/>
          </p:cNvGrpSpPr>
          <p:nvPr/>
        </p:nvGrpSpPr>
        <p:grpSpPr bwMode="auto">
          <a:xfrm>
            <a:off x="8045451" y="3494088"/>
            <a:ext cx="550863" cy="1001712"/>
            <a:chOff x="611" y="3693"/>
            <a:chExt cx="449" cy="287"/>
          </a:xfrm>
        </p:grpSpPr>
        <p:sp>
          <p:nvSpPr>
            <p:cNvPr id="23614" name="Rectangle 225">
              <a:extLst>
                <a:ext uri="{FF2B5EF4-FFF2-40B4-BE49-F238E27FC236}">
                  <a16:creationId xmlns:a16="http://schemas.microsoft.com/office/drawing/2014/main" id="{3D879424-6BCD-464E-9693-DE7537495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15" name="Group 226">
              <a:extLst>
                <a:ext uri="{FF2B5EF4-FFF2-40B4-BE49-F238E27FC236}">
                  <a16:creationId xmlns:a16="http://schemas.microsoft.com/office/drawing/2014/main" id="{E281756A-CFF1-5341-BE86-92764C986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3621" name="Freeform 227">
                <a:extLst>
                  <a:ext uri="{FF2B5EF4-FFF2-40B4-BE49-F238E27FC236}">
                    <a16:creationId xmlns:a16="http://schemas.microsoft.com/office/drawing/2014/main" id="{F40007B9-4625-0646-BA4E-32D12EBC1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2" name="Freeform 228">
                <a:extLst>
                  <a:ext uri="{FF2B5EF4-FFF2-40B4-BE49-F238E27FC236}">
                    <a16:creationId xmlns:a16="http://schemas.microsoft.com/office/drawing/2014/main" id="{4C436658-D5A4-BB42-865F-4CDC9FE0151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616" name="Freeform 229">
              <a:extLst>
                <a:ext uri="{FF2B5EF4-FFF2-40B4-BE49-F238E27FC236}">
                  <a16:creationId xmlns:a16="http://schemas.microsoft.com/office/drawing/2014/main" id="{5D844C8C-25BA-B644-8063-D17CD6B93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7" name="Freeform 230">
              <a:extLst>
                <a:ext uri="{FF2B5EF4-FFF2-40B4-BE49-F238E27FC236}">
                  <a16:creationId xmlns:a16="http://schemas.microsoft.com/office/drawing/2014/main" id="{2C20ACDF-9002-D54F-A561-23774D99D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8" name="Freeform 231">
              <a:extLst>
                <a:ext uri="{FF2B5EF4-FFF2-40B4-BE49-F238E27FC236}">
                  <a16:creationId xmlns:a16="http://schemas.microsoft.com/office/drawing/2014/main" id="{5F658505-2121-EF46-AAB6-4E4A8BB15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9" name="Freeform 232">
              <a:extLst>
                <a:ext uri="{FF2B5EF4-FFF2-40B4-BE49-F238E27FC236}">
                  <a16:creationId xmlns:a16="http://schemas.microsoft.com/office/drawing/2014/main" id="{D30E8B56-EAE6-E047-91EB-0ABB09A50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0" name="Freeform 233">
              <a:extLst>
                <a:ext uri="{FF2B5EF4-FFF2-40B4-BE49-F238E27FC236}">
                  <a16:creationId xmlns:a16="http://schemas.microsoft.com/office/drawing/2014/main" id="{58E60871-C2E2-D14D-85B6-BC645642E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91" name="Text Box 234">
            <a:extLst>
              <a:ext uri="{FF2B5EF4-FFF2-40B4-BE49-F238E27FC236}">
                <a16:creationId xmlns:a16="http://schemas.microsoft.com/office/drawing/2014/main" id="{E0CB0500-C62E-1146-976A-D0FE35D6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063" y="4476750"/>
            <a:ext cx="8572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23592" name="Text Box 235">
            <a:extLst>
              <a:ext uri="{FF2B5EF4-FFF2-40B4-BE49-F238E27FC236}">
                <a16:creationId xmlns:a16="http://schemas.microsoft.com/office/drawing/2014/main" id="{35335F00-F802-F14B-BEA3-84061C98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34972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3593" name="Line 236">
            <a:extLst>
              <a:ext uri="{FF2B5EF4-FFF2-40B4-BE49-F238E27FC236}">
                <a16:creationId xmlns:a16="http://schemas.microsoft.com/office/drawing/2014/main" id="{361CDCB2-7092-0147-AF0E-C454E8E441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4314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4" name="Line 237">
            <a:extLst>
              <a:ext uri="{FF2B5EF4-FFF2-40B4-BE49-F238E27FC236}">
                <a16:creationId xmlns:a16="http://schemas.microsoft.com/office/drawing/2014/main" id="{7D83A3B2-F5A8-9D4B-A0A3-04B279A98F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5426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5" name="Line 238">
            <a:extLst>
              <a:ext uri="{FF2B5EF4-FFF2-40B4-BE49-F238E27FC236}">
                <a16:creationId xmlns:a16="http://schemas.microsoft.com/office/drawing/2014/main" id="{598AB685-0D8B-9F48-862B-E9CF04C3AC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1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6" name="Line 239">
            <a:extLst>
              <a:ext uri="{FF2B5EF4-FFF2-40B4-BE49-F238E27FC236}">
                <a16:creationId xmlns:a16="http://schemas.microsoft.com/office/drawing/2014/main" id="{33FF5C66-4141-DC45-86C1-8880BA67BB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2850" y="3856039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7" name="Line 240">
            <a:extLst>
              <a:ext uri="{FF2B5EF4-FFF2-40B4-BE49-F238E27FC236}">
                <a16:creationId xmlns:a16="http://schemas.microsoft.com/office/drawing/2014/main" id="{A750593A-38CE-C048-8D80-F346B6D9B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5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57" name="Text Box 241">
            <a:extLst>
              <a:ext uri="{FF2B5EF4-FFF2-40B4-BE49-F238E27FC236}">
                <a16:creationId xmlns:a16="http://schemas.microsoft.com/office/drawing/2014/main" id="{7F947A94-DF98-4F4F-8D4C-43E65E3A5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3895725"/>
            <a:ext cx="476885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2400" i="1" dirty="0">
                <a:solidFill>
                  <a:srgbClr val="C00000"/>
                </a:solidFill>
                <a:latin typeface="Gill Sans MT" pitchFamily="34" charset="0"/>
              </a:rPr>
              <a:t>Key insight: </a:t>
            </a:r>
            <a:r>
              <a:rPr lang="en-US" sz="2400" dirty="0">
                <a:latin typeface="Gill Sans MT" pitchFamily="34" charset="0"/>
              </a:rPr>
              <a:t>new cellular data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network operates </a:t>
            </a:r>
            <a:r>
              <a:rPr lang="en-US" sz="2400" i="1" dirty="0">
                <a:latin typeface="Gill Sans MT" pitchFamily="34" charset="0"/>
              </a:rPr>
              <a:t>in parallel</a:t>
            </a:r>
            <a:r>
              <a:rPr lang="en-US" sz="2400" dirty="0">
                <a:latin typeface="Gill Sans MT" pitchFamily="34" charset="0"/>
              </a:rPr>
              <a:t> 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(except at edge) with existing </a:t>
            </a:r>
          </a:p>
          <a:p>
            <a:pPr>
              <a:defRPr/>
            </a:pPr>
            <a:r>
              <a:rPr lang="en-US" sz="2400" dirty="0">
                <a:latin typeface="Gill Sans MT" pitchFamily="34" charset="0"/>
              </a:rPr>
              <a:t>cellular voice network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400" dirty="0">
                <a:latin typeface="Gill Sans MT" pitchFamily="34" charset="0"/>
              </a:rPr>
              <a:t> voice network unchanged in core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r>
              <a:rPr lang="en-US" sz="2400" dirty="0">
                <a:latin typeface="Gill Sans MT" pitchFamily="34" charset="0"/>
              </a:rPr>
              <a:t> data network operates in parallel</a:t>
            </a:r>
          </a:p>
          <a:p>
            <a:pPr marL="342900" indent="-342900">
              <a:buClr>
                <a:srgbClr val="000099"/>
              </a:buClr>
              <a:buSzPct val="70000"/>
              <a:buFont typeface="Wingdings" pitchFamily="2" charset="2"/>
              <a:buChar char="v"/>
              <a:defRPr/>
            </a:pPr>
            <a:endParaRPr lang="en-US" sz="2000" dirty="0">
              <a:latin typeface="Gill Sans MT" pitchFamily="34" charset="0"/>
            </a:endParaRPr>
          </a:p>
        </p:txBody>
      </p:sp>
      <p:grpSp>
        <p:nvGrpSpPr>
          <p:cNvPr id="23599" name="Group 139">
            <a:extLst>
              <a:ext uri="{FF2B5EF4-FFF2-40B4-BE49-F238E27FC236}">
                <a16:creationId xmlns:a16="http://schemas.microsoft.com/office/drawing/2014/main" id="{52963AEF-3EA8-6E4B-BEFB-5E5DE883FFB5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3981451"/>
            <a:ext cx="693738" cy="314325"/>
            <a:chOff x="3600" y="219"/>
            <a:chExt cx="360" cy="175"/>
          </a:xfrm>
        </p:grpSpPr>
        <p:sp>
          <p:nvSpPr>
            <p:cNvPr id="23601" name="Oval 140">
              <a:extLst>
                <a:ext uri="{FF2B5EF4-FFF2-40B4-BE49-F238E27FC236}">
                  <a16:creationId xmlns:a16="http://schemas.microsoft.com/office/drawing/2014/main" id="{C75C9E30-C6EE-894C-8E44-BA91BF4DD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602" name="Line 141">
              <a:extLst>
                <a:ext uri="{FF2B5EF4-FFF2-40B4-BE49-F238E27FC236}">
                  <a16:creationId xmlns:a16="http://schemas.microsoft.com/office/drawing/2014/main" id="{5B653950-912E-1249-BA17-7F5CDAF834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Line 142">
              <a:extLst>
                <a:ext uri="{FF2B5EF4-FFF2-40B4-BE49-F238E27FC236}">
                  <a16:creationId xmlns:a16="http://schemas.microsoft.com/office/drawing/2014/main" id="{A8ADB1F1-414B-D441-8B83-FB2D30FCEB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Rectangle 143">
              <a:extLst>
                <a:ext uri="{FF2B5EF4-FFF2-40B4-BE49-F238E27FC236}">
                  <a16:creationId xmlns:a16="http://schemas.microsoft.com/office/drawing/2014/main" id="{D596110E-BFB3-394B-A78D-0D9E71473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605" name="Oval 144">
              <a:extLst>
                <a:ext uri="{FF2B5EF4-FFF2-40B4-BE49-F238E27FC236}">
                  <a16:creationId xmlns:a16="http://schemas.microsoft.com/office/drawing/2014/main" id="{8EE48163-C2DD-2C48-AC93-F7DB7ED81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3606" name="Group 145">
              <a:extLst>
                <a:ext uri="{FF2B5EF4-FFF2-40B4-BE49-F238E27FC236}">
                  <a16:creationId xmlns:a16="http://schemas.microsoft.com/office/drawing/2014/main" id="{B4975099-BA19-D645-AE2E-150A1393AA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3611" name="Line 146">
                <a:extLst>
                  <a:ext uri="{FF2B5EF4-FFF2-40B4-BE49-F238E27FC236}">
                    <a16:creationId xmlns:a16="http://schemas.microsoft.com/office/drawing/2014/main" id="{60C85D0A-5A83-0C49-888B-F6E91D4CD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2" name="Line 147">
                <a:extLst>
                  <a:ext uri="{FF2B5EF4-FFF2-40B4-BE49-F238E27FC236}">
                    <a16:creationId xmlns:a16="http://schemas.microsoft.com/office/drawing/2014/main" id="{147BE0A4-7D08-7946-A52A-3D3D2E8AF5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3" name="Line 148">
                <a:extLst>
                  <a:ext uri="{FF2B5EF4-FFF2-40B4-BE49-F238E27FC236}">
                    <a16:creationId xmlns:a16="http://schemas.microsoft.com/office/drawing/2014/main" id="{F6F21729-2B4C-174F-AFA6-AA193E345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607" name="Group 149">
              <a:extLst>
                <a:ext uri="{FF2B5EF4-FFF2-40B4-BE49-F238E27FC236}">
                  <a16:creationId xmlns:a16="http://schemas.microsoft.com/office/drawing/2014/main" id="{80E466D4-7E53-C043-BFDB-1087409BFAD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3608" name="Line 150">
                <a:extLst>
                  <a:ext uri="{FF2B5EF4-FFF2-40B4-BE49-F238E27FC236}">
                    <a16:creationId xmlns:a16="http://schemas.microsoft.com/office/drawing/2014/main" id="{2B1EA0B1-6D2F-9043-A4B1-A19148B8B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9" name="Line 151">
                <a:extLst>
                  <a:ext uri="{FF2B5EF4-FFF2-40B4-BE49-F238E27FC236}">
                    <a16:creationId xmlns:a16="http://schemas.microsoft.com/office/drawing/2014/main" id="{CF820F91-D808-9B4A-A3B4-E855FD6F0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0" name="Line 152">
                <a:extLst>
                  <a:ext uri="{FF2B5EF4-FFF2-40B4-BE49-F238E27FC236}">
                    <a16:creationId xmlns:a16="http://schemas.microsoft.com/office/drawing/2014/main" id="{261A5434-211B-4941-AAA1-366B55F0A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3600" name="Picture 6" descr="underline_base">
            <a:extLst>
              <a:ext uri="{FF2B5EF4-FFF2-40B4-BE49-F238E27FC236}">
                <a16:creationId xmlns:a16="http://schemas.microsoft.com/office/drawing/2014/main" id="{060950E0-F925-A941-8D6A-B44A64D2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35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1918-00F7-4F44-859F-39FEB88F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links and network 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E246A-2A8E-9248-AE05-E4F042FBF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How are wired networks different than mobile wireless networks?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3">
            <a:extLst>
              <a:ext uri="{FF2B5EF4-FFF2-40B4-BE49-F238E27FC236}">
                <a16:creationId xmlns:a16="http://schemas.microsoft.com/office/drawing/2014/main" id="{382FE180-4AF6-1C4C-835B-6232FEFD1061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1522414"/>
            <a:ext cx="242888" cy="485775"/>
            <a:chOff x="3796" y="1043"/>
            <a:chExt cx="865" cy="1237"/>
          </a:xfrm>
        </p:grpSpPr>
        <p:sp>
          <p:nvSpPr>
            <p:cNvPr id="24766" name="Line 4">
              <a:extLst>
                <a:ext uri="{FF2B5EF4-FFF2-40B4-BE49-F238E27FC236}">
                  <a16:creationId xmlns:a16="http://schemas.microsoft.com/office/drawing/2014/main" id="{95083311-E6B1-9D41-9797-009ADFF0D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7" name="Line 5">
              <a:extLst>
                <a:ext uri="{FF2B5EF4-FFF2-40B4-BE49-F238E27FC236}">
                  <a16:creationId xmlns:a16="http://schemas.microsoft.com/office/drawing/2014/main" id="{101C88DE-596E-DC41-A652-8621A8740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8" name="Line 6">
              <a:extLst>
                <a:ext uri="{FF2B5EF4-FFF2-40B4-BE49-F238E27FC236}">
                  <a16:creationId xmlns:a16="http://schemas.microsoft.com/office/drawing/2014/main" id="{E8B5F1B2-4BA6-3348-936D-91688BD09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69" name="Line 7">
              <a:extLst>
                <a:ext uri="{FF2B5EF4-FFF2-40B4-BE49-F238E27FC236}">
                  <a16:creationId xmlns:a16="http://schemas.microsoft.com/office/drawing/2014/main" id="{9982D083-9563-684E-9AA6-8E858CBCE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0" name="Line 8">
              <a:extLst>
                <a:ext uri="{FF2B5EF4-FFF2-40B4-BE49-F238E27FC236}">
                  <a16:creationId xmlns:a16="http://schemas.microsoft.com/office/drawing/2014/main" id="{756D0DCE-5287-2147-AC30-362ADC7C3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1" name="Line 9">
              <a:extLst>
                <a:ext uri="{FF2B5EF4-FFF2-40B4-BE49-F238E27FC236}">
                  <a16:creationId xmlns:a16="http://schemas.microsoft.com/office/drawing/2014/main" id="{C0073CE1-F528-C44A-8C9A-85C262977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2" name="Line 10">
              <a:extLst>
                <a:ext uri="{FF2B5EF4-FFF2-40B4-BE49-F238E27FC236}">
                  <a16:creationId xmlns:a16="http://schemas.microsoft.com/office/drawing/2014/main" id="{2BA551B3-3657-2B46-8303-F41B54B291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3" name="Line 11">
              <a:extLst>
                <a:ext uri="{FF2B5EF4-FFF2-40B4-BE49-F238E27FC236}">
                  <a16:creationId xmlns:a16="http://schemas.microsoft.com/office/drawing/2014/main" id="{0012D0B7-38D0-4A42-9472-0C7AF5F99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4" name="Line 12">
              <a:extLst>
                <a:ext uri="{FF2B5EF4-FFF2-40B4-BE49-F238E27FC236}">
                  <a16:creationId xmlns:a16="http://schemas.microsoft.com/office/drawing/2014/main" id="{B831D599-42A9-C849-9316-E6D71A57AD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5" name="Line 13">
              <a:extLst>
                <a:ext uri="{FF2B5EF4-FFF2-40B4-BE49-F238E27FC236}">
                  <a16:creationId xmlns:a16="http://schemas.microsoft.com/office/drawing/2014/main" id="{59268187-435E-2E4B-8D73-566EF5F3D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6" name="Line 14">
              <a:extLst>
                <a:ext uri="{FF2B5EF4-FFF2-40B4-BE49-F238E27FC236}">
                  <a16:creationId xmlns:a16="http://schemas.microsoft.com/office/drawing/2014/main" id="{297AE9C8-9769-644B-A06C-56104EE759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7" name="Line 15">
              <a:extLst>
                <a:ext uri="{FF2B5EF4-FFF2-40B4-BE49-F238E27FC236}">
                  <a16:creationId xmlns:a16="http://schemas.microsoft.com/office/drawing/2014/main" id="{70142D5E-F220-AD47-8E01-747A92590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8" name="Line 16">
              <a:extLst>
                <a:ext uri="{FF2B5EF4-FFF2-40B4-BE49-F238E27FC236}">
                  <a16:creationId xmlns:a16="http://schemas.microsoft.com/office/drawing/2014/main" id="{AFC22746-806C-1040-9516-2851C6DBA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79" name="Line 17">
              <a:extLst>
                <a:ext uri="{FF2B5EF4-FFF2-40B4-BE49-F238E27FC236}">
                  <a16:creationId xmlns:a16="http://schemas.microsoft.com/office/drawing/2014/main" id="{3A2F520F-4198-374B-B0D3-5FBB2158B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80" name="Line 18">
              <a:extLst>
                <a:ext uri="{FF2B5EF4-FFF2-40B4-BE49-F238E27FC236}">
                  <a16:creationId xmlns:a16="http://schemas.microsoft.com/office/drawing/2014/main" id="{13531F63-CBE7-1242-AF1D-18DDF2019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81" name="Group 19">
              <a:extLst>
                <a:ext uri="{FF2B5EF4-FFF2-40B4-BE49-F238E27FC236}">
                  <a16:creationId xmlns:a16="http://schemas.microsoft.com/office/drawing/2014/main" id="{A4A413D4-9850-2C46-B1CE-02C18A099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92" name="Line 20">
                <a:extLst>
                  <a:ext uri="{FF2B5EF4-FFF2-40B4-BE49-F238E27FC236}">
                    <a16:creationId xmlns:a16="http://schemas.microsoft.com/office/drawing/2014/main" id="{411918DF-81BA-1B4B-9F97-A9334826F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3" name="Line 21">
                <a:extLst>
                  <a:ext uri="{FF2B5EF4-FFF2-40B4-BE49-F238E27FC236}">
                    <a16:creationId xmlns:a16="http://schemas.microsoft.com/office/drawing/2014/main" id="{FBB9F992-1055-BA4A-8073-79932D221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4" name="Line 22">
                <a:extLst>
                  <a:ext uri="{FF2B5EF4-FFF2-40B4-BE49-F238E27FC236}">
                    <a16:creationId xmlns:a16="http://schemas.microsoft.com/office/drawing/2014/main" id="{B971FFE5-ED23-8F4F-BCBF-C1566A718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5" name="Line 23">
                <a:extLst>
                  <a:ext uri="{FF2B5EF4-FFF2-40B4-BE49-F238E27FC236}">
                    <a16:creationId xmlns:a16="http://schemas.microsoft.com/office/drawing/2014/main" id="{278BB85B-BC83-2844-88FF-656918006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82" name="Group 24">
              <a:extLst>
                <a:ext uri="{FF2B5EF4-FFF2-40B4-BE49-F238E27FC236}">
                  <a16:creationId xmlns:a16="http://schemas.microsoft.com/office/drawing/2014/main" id="{8250D629-3CD0-7448-950D-8F520B60687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88" name="Line 25">
                <a:extLst>
                  <a:ext uri="{FF2B5EF4-FFF2-40B4-BE49-F238E27FC236}">
                    <a16:creationId xmlns:a16="http://schemas.microsoft.com/office/drawing/2014/main" id="{5D5C4355-0FAF-5548-95C1-8EDD5B16B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9" name="Line 26">
                <a:extLst>
                  <a:ext uri="{FF2B5EF4-FFF2-40B4-BE49-F238E27FC236}">
                    <a16:creationId xmlns:a16="http://schemas.microsoft.com/office/drawing/2014/main" id="{D4F484FE-DBDA-8B4E-9FE1-DF0B367EC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0" name="Line 27">
                <a:extLst>
                  <a:ext uri="{FF2B5EF4-FFF2-40B4-BE49-F238E27FC236}">
                    <a16:creationId xmlns:a16="http://schemas.microsoft.com/office/drawing/2014/main" id="{FBC3AC45-0EA1-584A-90E9-D1F1041E9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91" name="Line 28">
                <a:extLst>
                  <a:ext uri="{FF2B5EF4-FFF2-40B4-BE49-F238E27FC236}">
                    <a16:creationId xmlns:a16="http://schemas.microsoft.com/office/drawing/2014/main" id="{BDC1C22B-0CB9-2640-840F-156DE1FF5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83" name="Group 29">
              <a:extLst>
                <a:ext uri="{FF2B5EF4-FFF2-40B4-BE49-F238E27FC236}">
                  <a16:creationId xmlns:a16="http://schemas.microsoft.com/office/drawing/2014/main" id="{A532E930-1241-5941-8F56-9F5A0A7DE50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84" name="Line 30">
                <a:extLst>
                  <a:ext uri="{FF2B5EF4-FFF2-40B4-BE49-F238E27FC236}">
                    <a16:creationId xmlns:a16="http://schemas.microsoft.com/office/drawing/2014/main" id="{D2E37743-9B72-3743-BAD7-4E108423C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5" name="Line 31">
                <a:extLst>
                  <a:ext uri="{FF2B5EF4-FFF2-40B4-BE49-F238E27FC236}">
                    <a16:creationId xmlns:a16="http://schemas.microsoft.com/office/drawing/2014/main" id="{46971887-2C3E-E142-9C4D-429F2000B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6" name="Line 32">
                <a:extLst>
                  <a:ext uri="{FF2B5EF4-FFF2-40B4-BE49-F238E27FC236}">
                    <a16:creationId xmlns:a16="http://schemas.microsoft.com/office/drawing/2014/main" id="{DEF1F2E6-2AE4-9D4F-8ADC-BBC99FA7F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87" name="Line 33">
                <a:extLst>
                  <a:ext uri="{FF2B5EF4-FFF2-40B4-BE49-F238E27FC236}">
                    <a16:creationId xmlns:a16="http://schemas.microsoft.com/office/drawing/2014/main" id="{990572B3-A7B9-1542-88A7-78CCF7A71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4578" name="Group 34">
            <a:extLst>
              <a:ext uri="{FF2B5EF4-FFF2-40B4-BE49-F238E27FC236}">
                <a16:creationId xmlns:a16="http://schemas.microsoft.com/office/drawing/2014/main" id="{DA805A12-3F2A-7949-AAD2-7AEE30EDD96E}"/>
              </a:ext>
            </a:extLst>
          </p:cNvPr>
          <p:cNvGrpSpPr>
            <a:grpSpLocks/>
          </p:cNvGrpSpPr>
          <p:nvPr/>
        </p:nvGrpSpPr>
        <p:grpSpPr bwMode="auto">
          <a:xfrm>
            <a:off x="3914775" y="2000251"/>
            <a:ext cx="242888" cy="485775"/>
            <a:chOff x="3796" y="1043"/>
            <a:chExt cx="865" cy="1237"/>
          </a:xfrm>
        </p:grpSpPr>
        <p:sp>
          <p:nvSpPr>
            <p:cNvPr id="24736" name="Line 35">
              <a:extLst>
                <a:ext uri="{FF2B5EF4-FFF2-40B4-BE49-F238E27FC236}">
                  <a16:creationId xmlns:a16="http://schemas.microsoft.com/office/drawing/2014/main" id="{37B82B37-92D6-C04C-A8FF-74EC6F9CA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7" name="Line 36">
              <a:extLst>
                <a:ext uri="{FF2B5EF4-FFF2-40B4-BE49-F238E27FC236}">
                  <a16:creationId xmlns:a16="http://schemas.microsoft.com/office/drawing/2014/main" id="{57BC5762-764D-AB42-B118-4B73E67D3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8" name="Line 37">
              <a:extLst>
                <a:ext uri="{FF2B5EF4-FFF2-40B4-BE49-F238E27FC236}">
                  <a16:creationId xmlns:a16="http://schemas.microsoft.com/office/drawing/2014/main" id="{F28C70A1-73C5-6D42-B1D1-C659C1E3C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39" name="Line 38">
              <a:extLst>
                <a:ext uri="{FF2B5EF4-FFF2-40B4-BE49-F238E27FC236}">
                  <a16:creationId xmlns:a16="http://schemas.microsoft.com/office/drawing/2014/main" id="{5FC41BC7-FD75-E04D-8684-F7BF07FCE8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0" name="Line 39">
              <a:extLst>
                <a:ext uri="{FF2B5EF4-FFF2-40B4-BE49-F238E27FC236}">
                  <a16:creationId xmlns:a16="http://schemas.microsoft.com/office/drawing/2014/main" id="{62EFBE8C-91C7-8A40-935E-0DC871E724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1" name="Line 40">
              <a:extLst>
                <a:ext uri="{FF2B5EF4-FFF2-40B4-BE49-F238E27FC236}">
                  <a16:creationId xmlns:a16="http://schemas.microsoft.com/office/drawing/2014/main" id="{4B0C9853-B186-0E4F-B3A4-1F7A859955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2" name="Line 41">
              <a:extLst>
                <a:ext uri="{FF2B5EF4-FFF2-40B4-BE49-F238E27FC236}">
                  <a16:creationId xmlns:a16="http://schemas.microsoft.com/office/drawing/2014/main" id="{D5B5B8E1-5329-0C44-952F-D881A0A70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3" name="Line 42">
              <a:extLst>
                <a:ext uri="{FF2B5EF4-FFF2-40B4-BE49-F238E27FC236}">
                  <a16:creationId xmlns:a16="http://schemas.microsoft.com/office/drawing/2014/main" id="{7D0FDACF-3103-7E48-A500-C106A37D9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4" name="Line 43">
              <a:extLst>
                <a:ext uri="{FF2B5EF4-FFF2-40B4-BE49-F238E27FC236}">
                  <a16:creationId xmlns:a16="http://schemas.microsoft.com/office/drawing/2014/main" id="{F5EE9584-8B7C-814C-AF23-25758AEC0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5" name="Line 44">
              <a:extLst>
                <a:ext uri="{FF2B5EF4-FFF2-40B4-BE49-F238E27FC236}">
                  <a16:creationId xmlns:a16="http://schemas.microsoft.com/office/drawing/2014/main" id="{807FEEEF-248E-1249-85D3-059AB6065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6" name="Line 45">
              <a:extLst>
                <a:ext uri="{FF2B5EF4-FFF2-40B4-BE49-F238E27FC236}">
                  <a16:creationId xmlns:a16="http://schemas.microsoft.com/office/drawing/2014/main" id="{FBA8B760-6242-F949-A742-C1F35DA4F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7" name="Line 46">
              <a:extLst>
                <a:ext uri="{FF2B5EF4-FFF2-40B4-BE49-F238E27FC236}">
                  <a16:creationId xmlns:a16="http://schemas.microsoft.com/office/drawing/2014/main" id="{22BBCFCD-BBEB-7143-8538-E0AF3FDE4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8" name="Line 47">
              <a:extLst>
                <a:ext uri="{FF2B5EF4-FFF2-40B4-BE49-F238E27FC236}">
                  <a16:creationId xmlns:a16="http://schemas.microsoft.com/office/drawing/2014/main" id="{1853E11B-E795-FB4D-AA37-179268E3A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49" name="Line 48">
              <a:extLst>
                <a:ext uri="{FF2B5EF4-FFF2-40B4-BE49-F238E27FC236}">
                  <a16:creationId xmlns:a16="http://schemas.microsoft.com/office/drawing/2014/main" id="{57DE28A5-D179-DF42-88D9-86FBE5264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50" name="Line 49">
              <a:extLst>
                <a:ext uri="{FF2B5EF4-FFF2-40B4-BE49-F238E27FC236}">
                  <a16:creationId xmlns:a16="http://schemas.microsoft.com/office/drawing/2014/main" id="{88D88D2B-B1F0-CF47-A0F6-5DBEFF023A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51" name="Group 50">
              <a:extLst>
                <a:ext uri="{FF2B5EF4-FFF2-40B4-BE49-F238E27FC236}">
                  <a16:creationId xmlns:a16="http://schemas.microsoft.com/office/drawing/2014/main" id="{D63036B4-984A-4F44-AEAC-6A5A08DCD9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62" name="Line 51">
                <a:extLst>
                  <a:ext uri="{FF2B5EF4-FFF2-40B4-BE49-F238E27FC236}">
                    <a16:creationId xmlns:a16="http://schemas.microsoft.com/office/drawing/2014/main" id="{9FA8A1EA-E29E-1F49-9204-8D5A2F199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3" name="Line 52">
                <a:extLst>
                  <a:ext uri="{FF2B5EF4-FFF2-40B4-BE49-F238E27FC236}">
                    <a16:creationId xmlns:a16="http://schemas.microsoft.com/office/drawing/2014/main" id="{5C966681-E346-A34F-9416-734496B0A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4" name="Line 53">
                <a:extLst>
                  <a:ext uri="{FF2B5EF4-FFF2-40B4-BE49-F238E27FC236}">
                    <a16:creationId xmlns:a16="http://schemas.microsoft.com/office/drawing/2014/main" id="{1B8D502A-95CA-844A-BC35-C9C60101B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5" name="Line 54">
                <a:extLst>
                  <a:ext uri="{FF2B5EF4-FFF2-40B4-BE49-F238E27FC236}">
                    <a16:creationId xmlns:a16="http://schemas.microsoft.com/office/drawing/2014/main" id="{F38F37EF-42C1-F647-BB76-4F55F2849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52" name="Group 55">
              <a:extLst>
                <a:ext uri="{FF2B5EF4-FFF2-40B4-BE49-F238E27FC236}">
                  <a16:creationId xmlns:a16="http://schemas.microsoft.com/office/drawing/2014/main" id="{AC350202-0787-0F43-8E1B-AB98B899F6B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58" name="Line 56">
                <a:extLst>
                  <a:ext uri="{FF2B5EF4-FFF2-40B4-BE49-F238E27FC236}">
                    <a16:creationId xmlns:a16="http://schemas.microsoft.com/office/drawing/2014/main" id="{ADF0E6A2-4A4E-6C49-A443-E785F6722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9" name="Line 57">
                <a:extLst>
                  <a:ext uri="{FF2B5EF4-FFF2-40B4-BE49-F238E27FC236}">
                    <a16:creationId xmlns:a16="http://schemas.microsoft.com/office/drawing/2014/main" id="{25D33C90-A54F-3447-9F01-E0C4A6577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0" name="Line 58">
                <a:extLst>
                  <a:ext uri="{FF2B5EF4-FFF2-40B4-BE49-F238E27FC236}">
                    <a16:creationId xmlns:a16="http://schemas.microsoft.com/office/drawing/2014/main" id="{2497DE63-429E-AC48-9ACD-7BFAB55ED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61" name="Line 59">
                <a:extLst>
                  <a:ext uri="{FF2B5EF4-FFF2-40B4-BE49-F238E27FC236}">
                    <a16:creationId xmlns:a16="http://schemas.microsoft.com/office/drawing/2014/main" id="{F583794F-FC3B-7441-B6DB-9DEB658EF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53" name="Group 60">
              <a:extLst>
                <a:ext uri="{FF2B5EF4-FFF2-40B4-BE49-F238E27FC236}">
                  <a16:creationId xmlns:a16="http://schemas.microsoft.com/office/drawing/2014/main" id="{F8A83847-522A-EE43-AD93-6EAA92F651D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54" name="Line 61">
                <a:extLst>
                  <a:ext uri="{FF2B5EF4-FFF2-40B4-BE49-F238E27FC236}">
                    <a16:creationId xmlns:a16="http://schemas.microsoft.com/office/drawing/2014/main" id="{625EFF04-4A7A-FE4E-A4AE-355C4886B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5" name="Line 62">
                <a:extLst>
                  <a:ext uri="{FF2B5EF4-FFF2-40B4-BE49-F238E27FC236}">
                    <a16:creationId xmlns:a16="http://schemas.microsoft.com/office/drawing/2014/main" id="{B4BBBC49-21AD-3348-8B4E-752914A39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6" name="Line 63">
                <a:extLst>
                  <a:ext uri="{FF2B5EF4-FFF2-40B4-BE49-F238E27FC236}">
                    <a16:creationId xmlns:a16="http://schemas.microsoft.com/office/drawing/2014/main" id="{51ABE6BF-687E-CF44-A4FD-FE6D2936C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57" name="Line 64">
                <a:extLst>
                  <a:ext uri="{FF2B5EF4-FFF2-40B4-BE49-F238E27FC236}">
                    <a16:creationId xmlns:a16="http://schemas.microsoft.com/office/drawing/2014/main" id="{C7083955-4F79-C549-9271-517318058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24579" name="Group 65">
            <a:extLst>
              <a:ext uri="{FF2B5EF4-FFF2-40B4-BE49-F238E27FC236}">
                <a16:creationId xmlns:a16="http://schemas.microsoft.com/office/drawing/2014/main" id="{091BF317-EB38-A04B-93E3-2F9DEE39D8E2}"/>
              </a:ext>
            </a:extLst>
          </p:cNvPr>
          <p:cNvGrpSpPr>
            <a:grpSpLocks/>
          </p:cNvGrpSpPr>
          <p:nvPr/>
        </p:nvGrpSpPr>
        <p:grpSpPr bwMode="auto">
          <a:xfrm>
            <a:off x="3389314" y="2311401"/>
            <a:ext cx="242887" cy="485775"/>
            <a:chOff x="3796" y="1043"/>
            <a:chExt cx="865" cy="1237"/>
          </a:xfrm>
        </p:grpSpPr>
        <p:sp>
          <p:nvSpPr>
            <p:cNvPr id="24706" name="Line 66">
              <a:extLst>
                <a:ext uri="{FF2B5EF4-FFF2-40B4-BE49-F238E27FC236}">
                  <a16:creationId xmlns:a16="http://schemas.microsoft.com/office/drawing/2014/main" id="{094BD100-598C-A54F-95AE-A5381D609D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7" name="Line 67">
              <a:extLst>
                <a:ext uri="{FF2B5EF4-FFF2-40B4-BE49-F238E27FC236}">
                  <a16:creationId xmlns:a16="http://schemas.microsoft.com/office/drawing/2014/main" id="{01ADCDD7-6F18-2148-8F14-599EDBB070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8" name="Line 68">
              <a:extLst>
                <a:ext uri="{FF2B5EF4-FFF2-40B4-BE49-F238E27FC236}">
                  <a16:creationId xmlns:a16="http://schemas.microsoft.com/office/drawing/2014/main" id="{03A8A93E-89E9-9342-AC21-150730249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09" name="Line 69">
              <a:extLst>
                <a:ext uri="{FF2B5EF4-FFF2-40B4-BE49-F238E27FC236}">
                  <a16:creationId xmlns:a16="http://schemas.microsoft.com/office/drawing/2014/main" id="{2FDA6361-A145-B848-A16C-3873FE9A8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0" name="Line 70">
              <a:extLst>
                <a:ext uri="{FF2B5EF4-FFF2-40B4-BE49-F238E27FC236}">
                  <a16:creationId xmlns:a16="http://schemas.microsoft.com/office/drawing/2014/main" id="{E705BAB5-9F12-674D-8187-EB8734C4F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1" name="Line 71">
              <a:extLst>
                <a:ext uri="{FF2B5EF4-FFF2-40B4-BE49-F238E27FC236}">
                  <a16:creationId xmlns:a16="http://schemas.microsoft.com/office/drawing/2014/main" id="{7ED7EB84-F0A3-6541-877F-9B2A32D250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2" name="Line 72">
              <a:extLst>
                <a:ext uri="{FF2B5EF4-FFF2-40B4-BE49-F238E27FC236}">
                  <a16:creationId xmlns:a16="http://schemas.microsoft.com/office/drawing/2014/main" id="{3B8FF009-C209-9B45-8C75-A3AD9A5256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3" name="Line 73">
              <a:extLst>
                <a:ext uri="{FF2B5EF4-FFF2-40B4-BE49-F238E27FC236}">
                  <a16:creationId xmlns:a16="http://schemas.microsoft.com/office/drawing/2014/main" id="{1C5FE8C2-603F-0C40-9B7A-583A67791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4" name="Line 74">
              <a:extLst>
                <a:ext uri="{FF2B5EF4-FFF2-40B4-BE49-F238E27FC236}">
                  <a16:creationId xmlns:a16="http://schemas.microsoft.com/office/drawing/2014/main" id="{1794D013-E423-5944-A666-319A5F3A6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5" name="Line 75">
              <a:extLst>
                <a:ext uri="{FF2B5EF4-FFF2-40B4-BE49-F238E27FC236}">
                  <a16:creationId xmlns:a16="http://schemas.microsoft.com/office/drawing/2014/main" id="{A07CB0AF-30EA-9C40-A19B-FB19F63CE3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6" name="Line 76">
              <a:extLst>
                <a:ext uri="{FF2B5EF4-FFF2-40B4-BE49-F238E27FC236}">
                  <a16:creationId xmlns:a16="http://schemas.microsoft.com/office/drawing/2014/main" id="{63F9D903-F020-4A4F-A02B-83792AABD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7" name="Line 77">
              <a:extLst>
                <a:ext uri="{FF2B5EF4-FFF2-40B4-BE49-F238E27FC236}">
                  <a16:creationId xmlns:a16="http://schemas.microsoft.com/office/drawing/2014/main" id="{709BE2CE-B671-6A4C-B46F-2B04FD6DE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8" name="Line 78">
              <a:extLst>
                <a:ext uri="{FF2B5EF4-FFF2-40B4-BE49-F238E27FC236}">
                  <a16:creationId xmlns:a16="http://schemas.microsoft.com/office/drawing/2014/main" id="{773FFE86-BCF0-B747-8BAA-B06487EC74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19" name="Line 79">
              <a:extLst>
                <a:ext uri="{FF2B5EF4-FFF2-40B4-BE49-F238E27FC236}">
                  <a16:creationId xmlns:a16="http://schemas.microsoft.com/office/drawing/2014/main" id="{4C53D7E1-FDFD-9F48-9FD9-C8CCB98101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720" name="Line 80">
              <a:extLst>
                <a:ext uri="{FF2B5EF4-FFF2-40B4-BE49-F238E27FC236}">
                  <a16:creationId xmlns:a16="http://schemas.microsoft.com/office/drawing/2014/main" id="{BE501B4B-AC29-CB45-AA59-3A6292CE3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721" name="Group 81">
              <a:extLst>
                <a:ext uri="{FF2B5EF4-FFF2-40B4-BE49-F238E27FC236}">
                  <a16:creationId xmlns:a16="http://schemas.microsoft.com/office/drawing/2014/main" id="{B1C1284A-4572-D346-9313-3D0B001842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24732" name="Line 82">
                <a:extLst>
                  <a:ext uri="{FF2B5EF4-FFF2-40B4-BE49-F238E27FC236}">
                    <a16:creationId xmlns:a16="http://schemas.microsoft.com/office/drawing/2014/main" id="{AE1E3F72-5AE3-7B4F-853A-2B999B2C59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3" name="Line 83">
                <a:extLst>
                  <a:ext uri="{FF2B5EF4-FFF2-40B4-BE49-F238E27FC236}">
                    <a16:creationId xmlns:a16="http://schemas.microsoft.com/office/drawing/2014/main" id="{9C304601-FEAC-A142-9089-48B6D8680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4" name="Line 84">
                <a:extLst>
                  <a:ext uri="{FF2B5EF4-FFF2-40B4-BE49-F238E27FC236}">
                    <a16:creationId xmlns:a16="http://schemas.microsoft.com/office/drawing/2014/main" id="{B58B5516-D605-9B42-B85E-97D783EC4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5" name="Line 85">
                <a:extLst>
                  <a:ext uri="{FF2B5EF4-FFF2-40B4-BE49-F238E27FC236}">
                    <a16:creationId xmlns:a16="http://schemas.microsoft.com/office/drawing/2014/main" id="{465494BF-7491-2E46-A6BA-B3FB78B26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22" name="Group 86">
              <a:extLst>
                <a:ext uri="{FF2B5EF4-FFF2-40B4-BE49-F238E27FC236}">
                  <a16:creationId xmlns:a16="http://schemas.microsoft.com/office/drawing/2014/main" id="{F963975F-D034-3C4E-BFFF-66F2FDB15C7B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24728" name="Line 87">
                <a:extLst>
                  <a:ext uri="{FF2B5EF4-FFF2-40B4-BE49-F238E27FC236}">
                    <a16:creationId xmlns:a16="http://schemas.microsoft.com/office/drawing/2014/main" id="{C0EBF41E-31AA-C644-8766-28413DF15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9" name="Line 88">
                <a:extLst>
                  <a:ext uri="{FF2B5EF4-FFF2-40B4-BE49-F238E27FC236}">
                    <a16:creationId xmlns:a16="http://schemas.microsoft.com/office/drawing/2014/main" id="{B07AED4F-5A55-AD40-917F-87B0DF82B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0" name="Line 89">
                <a:extLst>
                  <a:ext uri="{FF2B5EF4-FFF2-40B4-BE49-F238E27FC236}">
                    <a16:creationId xmlns:a16="http://schemas.microsoft.com/office/drawing/2014/main" id="{077CE897-65F7-4044-A742-3A131D0FB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31" name="Line 90">
                <a:extLst>
                  <a:ext uri="{FF2B5EF4-FFF2-40B4-BE49-F238E27FC236}">
                    <a16:creationId xmlns:a16="http://schemas.microsoft.com/office/drawing/2014/main" id="{3CBABCE7-5634-DE45-8C45-17672E775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4723" name="Group 91">
              <a:extLst>
                <a:ext uri="{FF2B5EF4-FFF2-40B4-BE49-F238E27FC236}">
                  <a16:creationId xmlns:a16="http://schemas.microsoft.com/office/drawing/2014/main" id="{2A3FCA78-F669-1441-B62E-E36BFBBFAB0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24724" name="Line 92">
                <a:extLst>
                  <a:ext uri="{FF2B5EF4-FFF2-40B4-BE49-F238E27FC236}">
                    <a16:creationId xmlns:a16="http://schemas.microsoft.com/office/drawing/2014/main" id="{68478C1B-16AC-2347-BD3B-1C3ED2E25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5" name="Line 93">
                <a:extLst>
                  <a:ext uri="{FF2B5EF4-FFF2-40B4-BE49-F238E27FC236}">
                    <a16:creationId xmlns:a16="http://schemas.microsoft.com/office/drawing/2014/main" id="{165F4F94-AD4E-FE4A-866B-B2CDE183E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6" name="Line 94">
                <a:extLst>
                  <a:ext uri="{FF2B5EF4-FFF2-40B4-BE49-F238E27FC236}">
                    <a16:creationId xmlns:a16="http://schemas.microsoft.com/office/drawing/2014/main" id="{082C294E-24AB-3E46-BE0C-54841220F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727" name="Line 95">
                <a:extLst>
                  <a:ext uri="{FF2B5EF4-FFF2-40B4-BE49-F238E27FC236}">
                    <a16:creationId xmlns:a16="http://schemas.microsoft.com/office/drawing/2014/main" id="{B92DC5D0-CB7D-8448-9ABC-8AA1DC7E7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4580" name="Line 96">
            <a:extLst>
              <a:ext uri="{FF2B5EF4-FFF2-40B4-BE49-F238E27FC236}">
                <a16:creationId xmlns:a16="http://schemas.microsoft.com/office/drawing/2014/main" id="{54B4A267-B2CF-CB49-BCA2-88959AC1C7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36950" y="2292350"/>
            <a:ext cx="1695450" cy="414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97">
            <a:extLst>
              <a:ext uri="{FF2B5EF4-FFF2-40B4-BE49-F238E27FC236}">
                <a16:creationId xmlns:a16="http://schemas.microsoft.com/office/drawing/2014/main" id="{67A925A5-661A-734B-8B28-78976FF708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8926" y="228441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Line 98">
            <a:extLst>
              <a:ext uri="{FF2B5EF4-FFF2-40B4-BE49-F238E27FC236}">
                <a16:creationId xmlns:a16="http://schemas.microsoft.com/office/drawing/2014/main" id="{55587131-AC29-8040-9A2D-EAD62B1CF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1" y="1911350"/>
            <a:ext cx="1624013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3" name="Group 99">
            <a:extLst>
              <a:ext uri="{FF2B5EF4-FFF2-40B4-BE49-F238E27FC236}">
                <a16:creationId xmlns:a16="http://schemas.microsoft.com/office/drawing/2014/main" id="{480F11C4-A295-CE43-A52A-A20C540EE87D}"/>
              </a:ext>
            </a:extLst>
          </p:cNvPr>
          <p:cNvGrpSpPr>
            <a:grpSpLocks/>
          </p:cNvGrpSpPr>
          <p:nvPr/>
        </p:nvGrpSpPr>
        <p:grpSpPr bwMode="auto">
          <a:xfrm>
            <a:off x="5200651" y="1998663"/>
            <a:ext cx="550863" cy="411162"/>
            <a:chOff x="611" y="3693"/>
            <a:chExt cx="449" cy="287"/>
          </a:xfrm>
        </p:grpSpPr>
        <p:sp>
          <p:nvSpPr>
            <p:cNvPr id="24697" name="Rectangle 100">
              <a:extLst>
                <a:ext uri="{FF2B5EF4-FFF2-40B4-BE49-F238E27FC236}">
                  <a16:creationId xmlns:a16="http://schemas.microsoft.com/office/drawing/2014/main" id="{C7168905-6C10-9C48-AED8-A530FAF2B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98" name="Group 101">
              <a:extLst>
                <a:ext uri="{FF2B5EF4-FFF2-40B4-BE49-F238E27FC236}">
                  <a16:creationId xmlns:a16="http://schemas.microsoft.com/office/drawing/2014/main" id="{7D4F9ED0-3DAB-3D46-B078-A7A7B8A263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704" name="Freeform 102">
                <a:extLst>
                  <a:ext uri="{FF2B5EF4-FFF2-40B4-BE49-F238E27FC236}">
                    <a16:creationId xmlns:a16="http://schemas.microsoft.com/office/drawing/2014/main" id="{4F8AE877-621B-F240-B6DB-AF0B201F3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05" name="Freeform 103">
                <a:extLst>
                  <a:ext uri="{FF2B5EF4-FFF2-40B4-BE49-F238E27FC236}">
                    <a16:creationId xmlns:a16="http://schemas.microsoft.com/office/drawing/2014/main" id="{FA1B553F-3F57-044C-9214-BC2F9AC1503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99" name="Freeform 104">
              <a:extLst>
                <a:ext uri="{FF2B5EF4-FFF2-40B4-BE49-F238E27FC236}">
                  <a16:creationId xmlns:a16="http://schemas.microsoft.com/office/drawing/2014/main" id="{F825A54F-1119-594C-966E-DCA11D252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Freeform 105">
              <a:extLst>
                <a:ext uri="{FF2B5EF4-FFF2-40B4-BE49-F238E27FC236}">
                  <a16:creationId xmlns:a16="http://schemas.microsoft.com/office/drawing/2014/main" id="{06294355-E5A3-094D-8510-F5CA0C56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1" name="Freeform 106">
              <a:extLst>
                <a:ext uri="{FF2B5EF4-FFF2-40B4-BE49-F238E27FC236}">
                  <a16:creationId xmlns:a16="http://schemas.microsoft.com/office/drawing/2014/main" id="{4F5D3F3E-A2DB-9043-B659-82DE865AC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2" name="Freeform 107">
              <a:extLst>
                <a:ext uri="{FF2B5EF4-FFF2-40B4-BE49-F238E27FC236}">
                  <a16:creationId xmlns:a16="http://schemas.microsoft.com/office/drawing/2014/main" id="{FD18A127-16E0-A048-B063-C518CD666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03" name="Freeform 108">
              <a:extLst>
                <a:ext uri="{FF2B5EF4-FFF2-40B4-BE49-F238E27FC236}">
                  <a16:creationId xmlns:a16="http://schemas.microsoft.com/office/drawing/2014/main" id="{81BFEFE4-F4C1-9448-821F-CC6F14F81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109">
            <a:extLst>
              <a:ext uri="{FF2B5EF4-FFF2-40B4-BE49-F238E27FC236}">
                <a16:creationId xmlns:a16="http://schemas.microsoft.com/office/drawing/2014/main" id="{889EA5D3-2F72-974B-8AA7-01130486D675}"/>
              </a:ext>
            </a:extLst>
          </p:cNvPr>
          <p:cNvGrpSpPr>
            <a:grpSpLocks/>
          </p:cNvGrpSpPr>
          <p:nvPr/>
        </p:nvGrpSpPr>
        <p:grpSpPr bwMode="auto">
          <a:xfrm>
            <a:off x="6200776" y="1630363"/>
            <a:ext cx="550863" cy="1001712"/>
            <a:chOff x="611" y="3693"/>
            <a:chExt cx="449" cy="287"/>
          </a:xfrm>
        </p:grpSpPr>
        <p:sp>
          <p:nvSpPr>
            <p:cNvPr id="24688" name="Rectangle 110">
              <a:extLst>
                <a:ext uri="{FF2B5EF4-FFF2-40B4-BE49-F238E27FC236}">
                  <a16:creationId xmlns:a16="http://schemas.microsoft.com/office/drawing/2014/main" id="{E82D46AE-6A58-E047-895C-87158FA6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89" name="Group 111">
              <a:extLst>
                <a:ext uri="{FF2B5EF4-FFF2-40B4-BE49-F238E27FC236}">
                  <a16:creationId xmlns:a16="http://schemas.microsoft.com/office/drawing/2014/main" id="{5727549F-440F-244A-B7A6-C0F46A700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95" name="Freeform 112">
                <a:extLst>
                  <a:ext uri="{FF2B5EF4-FFF2-40B4-BE49-F238E27FC236}">
                    <a16:creationId xmlns:a16="http://schemas.microsoft.com/office/drawing/2014/main" id="{4386742E-BF4C-A149-9B9F-C9AF05629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96" name="Freeform 113">
                <a:extLst>
                  <a:ext uri="{FF2B5EF4-FFF2-40B4-BE49-F238E27FC236}">
                    <a16:creationId xmlns:a16="http://schemas.microsoft.com/office/drawing/2014/main" id="{793D4EDE-482C-E14A-B7EE-4384295B272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90" name="Freeform 114">
              <a:extLst>
                <a:ext uri="{FF2B5EF4-FFF2-40B4-BE49-F238E27FC236}">
                  <a16:creationId xmlns:a16="http://schemas.microsoft.com/office/drawing/2014/main" id="{4D398E31-7D60-FC4A-B155-5F9CCFF9C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1" name="Freeform 115">
              <a:extLst>
                <a:ext uri="{FF2B5EF4-FFF2-40B4-BE49-F238E27FC236}">
                  <a16:creationId xmlns:a16="http://schemas.microsoft.com/office/drawing/2014/main" id="{74CB7990-CDF7-8D47-BE24-1587D4E2F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Freeform 116">
              <a:extLst>
                <a:ext uri="{FF2B5EF4-FFF2-40B4-BE49-F238E27FC236}">
                  <a16:creationId xmlns:a16="http://schemas.microsoft.com/office/drawing/2014/main" id="{9C46C7BF-966F-3941-B34D-BEEA534EA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3" name="Freeform 117">
              <a:extLst>
                <a:ext uri="{FF2B5EF4-FFF2-40B4-BE49-F238E27FC236}">
                  <a16:creationId xmlns:a16="http://schemas.microsoft.com/office/drawing/2014/main" id="{D19D0F5F-5924-3D47-B8C4-D5CD389C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Freeform 118">
              <a:extLst>
                <a:ext uri="{FF2B5EF4-FFF2-40B4-BE49-F238E27FC236}">
                  <a16:creationId xmlns:a16="http://schemas.microsoft.com/office/drawing/2014/main" id="{72C5FDC1-62DA-0F4B-B064-92F6EFE1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5" name="Line 119">
            <a:extLst>
              <a:ext uri="{FF2B5EF4-FFF2-40B4-BE49-F238E27FC236}">
                <a16:creationId xmlns:a16="http://schemas.microsoft.com/office/drawing/2014/main" id="{8B4E45EC-5F04-BB47-BC5C-8BCAAD9E3D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7701" y="2230439"/>
            <a:ext cx="44767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Text Box 120">
            <a:extLst>
              <a:ext uri="{FF2B5EF4-FFF2-40B4-BE49-F238E27FC236}">
                <a16:creationId xmlns:a16="http://schemas.microsoft.com/office/drawing/2014/main" id="{53401B3E-F3A3-FE4E-A92E-A327C7382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013" y="2430464"/>
            <a:ext cx="11350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>
              <a:lnSpc>
                <a:spcPts val="17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24587" name="Text Box 121">
            <a:extLst>
              <a:ext uri="{FF2B5EF4-FFF2-40B4-BE49-F238E27FC236}">
                <a16:creationId xmlns:a16="http://schemas.microsoft.com/office/drawing/2014/main" id="{4BD98400-5BF3-0945-983D-30A428391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1335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24588" name="Picture 122" descr="imgyjavg[1]">
            <a:extLst>
              <a:ext uri="{FF2B5EF4-FFF2-40B4-BE49-F238E27FC236}">
                <a16:creationId xmlns:a16="http://schemas.microsoft.com/office/drawing/2014/main" id="{DDD93962-8001-F14A-9BED-8201874F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72878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9" name="Group 123">
            <a:extLst>
              <a:ext uri="{FF2B5EF4-FFF2-40B4-BE49-F238E27FC236}">
                <a16:creationId xmlns:a16="http://schemas.microsoft.com/office/drawing/2014/main" id="{F5AE2249-048B-0C43-813F-C8FB1FFFD9A4}"/>
              </a:ext>
            </a:extLst>
          </p:cNvPr>
          <p:cNvGrpSpPr>
            <a:grpSpLocks/>
          </p:cNvGrpSpPr>
          <p:nvPr/>
        </p:nvGrpSpPr>
        <p:grpSpPr bwMode="auto">
          <a:xfrm>
            <a:off x="1747838" y="2135189"/>
            <a:ext cx="831850" cy="180975"/>
            <a:chOff x="3072" y="739"/>
            <a:chExt cx="652" cy="146"/>
          </a:xfrm>
        </p:grpSpPr>
        <p:pic>
          <p:nvPicPr>
            <p:cNvPr id="24685" name="Picture 124" descr="lgv_fqmg[1]">
              <a:extLst>
                <a:ext uri="{FF2B5EF4-FFF2-40B4-BE49-F238E27FC236}">
                  <a16:creationId xmlns:a16="http://schemas.microsoft.com/office/drawing/2014/main" id="{6EF38468-4712-4F47-9FDF-ABA12D98E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86" name="Line 125">
              <a:extLst>
                <a:ext uri="{FF2B5EF4-FFF2-40B4-BE49-F238E27FC236}">
                  <a16:creationId xmlns:a16="http://schemas.microsoft.com/office/drawing/2014/main" id="{D61277E2-1416-C446-8554-37E9A9C7B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7" name="Line 126">
              <a:extLst>
                <a:ext uri="{FF2B5EF4-FFF2-40B4-BE49-F238E27FC236}">
                  <a16:creationId xmlns:a16="http://schemas.microsoft.com/office/drawing/2014/main" id="{E91E9C6E-3F1E-D242-8E03-29485B5DC9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0" name="Oval 127">
            <a:extLst>
              <a:ext uri="{FF2B5EF4-FFF2-40B4-BE49-F238E27FC236}">
                <a16:creationId xmlns:a16="http://schemas.microsoft.com/office/drawing/2014/main" id="{9CBD3DD0-7452-CA45-B09A-ADF401DA9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406525"/>
            <a:ext cx="3170238" cy="1473200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4591" name="Picture 128" descr="imgyjavg[1]">
            <a:extLst>
              <a:ext uri="{FF2B5EF4-FFF2-40B4-BE49-F238E27FC236}">
                <a16:creationId xmlns:a16="http://schemas.microsoft.com/office/drawing/2014/main" id="{F0A5CC94-2D7B-E749-9E8C-19838FA6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2468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92" name="Group 130">
            <a:extLst>
              <a:ext uri="{FF2B5EF4-FFF2-40B4-BE49-F238E27FC236}">
                <a16:creationId xmlns:a16="http://schemas.microsoft.com/office/drawing/2014/main" id="{796C0E2E-C5AA-7947-921E-FCD1132F5BEB}"/>
              </a:ext>
            </a:extLst>
          </p:cNvPr>
          <p:cNvGrpSpPr>
            <a:grpSpLocks/>
          </p:cNvGrpSpPr>
          <p:nvPr/>
        </p:nvGrpSpPr>
        <p:grpSpPr bwMode="auto">
          <a:xfrm>
            <a:off x="6184901" y="3173413"/>
            <a:ext cx="582613" cy="641350"/>
            <a:chOff x="3028" y="1864"/>
            <a:chExt cx="347" cy="631"/>
          </a:xfrm>
        </p:grpSpPr>
        <p:sp>
          <p:nvSpPr>
            <p:cNvPr id="24679" name="Rectangle 131">
              <a:extLst>
                <a:ext uri="{FF2B5EF4-FFF2-40B4-BE49-F238E27FC236}">
                  <a16:creationId xmlns:a16="http://schemas.microsoft.com/office/drawing/2014/main" id="{1F3782D6-014B-2F45-8CA8-0F821556F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80" name="Freeform 132">
              <a:extLst>
                <a:ext uri="{FF2B5EF4-FFF2-40B4-BE49-F238E27FC236}">
                  <a16:creationId xmlns:a16="http://schemas.microsoft.com/office/drawing/2014/main" id="{E37588E7-6FC6-6046-B7BA-55E44E4E2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6 w 62"/>
                <a:gd name="T1" fmla="*/ 0 h 74"/>
                <a:gd name="T2" fmla="*/ 10 w 62"/>
                <a:gd name="T3" fmla="*/ 14406 h 74"/>
                <a:gd name="T4" fmla="*/ 0 w 62"/>
                <a:gd name="T5" fmla="*/ 18617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Freeform 133">
              <a:extLst>
                <a:ext uri="{FF2B5EF4-FFF2-40B4-BE49-F238E27FC236}">
                  <a16:creationId xmlns:a16="http://schemas.microsoft.com/office/drawing/2014/main" id="{CF4BF541-263D-8544-B9D5-8B12B9DF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3021 h 225"/>
                <a:gd name="T2" fmla="*/ 0 w 63"/>
                <a:gd name="T3" fmla="*/ 42049 h 225"/>
                <a:gd name="T4" fmla="*/ 11 w 63"/>
                <a:gd name="T5" fmla="*/ 37700 h 225"/>
                <a:gd name="T6" fmla="*/ 11 w 63"/>
                <a:gd name="T7" fmla="*/ 0 h 225"/>
                <a:gd name="T8" fmla="*/ 2 w 63"/>
                <a:gd name="T9" fmla="*/ 302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Freeform 134">
              <a:extLst>
                <a:ext uri="{FF2B5EF4-FFF2-40B4-BE49-F238E27FC236}">
                  <a16:creationId xmlns:a16="http://schemas.microsoft.com/office/drawing/2014/main" id="{0054C4A8-6DC2-6B40-8DDF-2F82CB452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7 w 47"/>
                <a:gd name="T3" fmla="*/ 18990 h 78"/>
                <a:gd name="T4" fmla="*/ 2 w 47"/>
                <a:gd name="T5" fmla="*/ 18777 h 78"/>
                <a:gd name="T6" fmla="*/ 0 w 47"/>
                <a:gd name="T7" fmla="*/ 8565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Freeform 135">
              <a:extLst>
                <a:ext uri="{FF2B5EF4-FFF2-40B4-BE49-F238E27FC236}">
                  <a16:creationId xmlns:a16="http://schemas.microsoft.com/office/drawing/2014/main" id="{9BA41E7F-5337-CA49-854A-622E2FE3C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4 w 44"/>
                <a:gd name="T1" fmla="*/ 0 h 51"/>
                <a:gd name="T2" fmla="*/ 0 w 44"/>
                <a:gd name="T3" fmla="*/ 12564 h 51"/>
                <a:gd name="T4" fmla="*/ 7 w 44"/>
                <a:gd name="T5" fmla="*/ 11097 h 51"/>
                <a:gd name="T6" fmla="*/ 4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4" name="Freeform 136">
              <a:extLst>
                <a:ext uri="{FF2B5EF4-FFF2-40B4-BE49-F238E27FC236}">
                  <a16:creationId xmlns:a16="http://schemas.microsoft.com/office/drawing/2014/main" id="{252DF354-6852-EF4E-956B-B17B78D0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23701 h 95"/>
                <a:gd name="T2" fmla="*/ 11 w 417"/>
                <a:gd name="T3" fmla="*/ 213 h 95"/>
                <a:gd name="T4" fmla="*/ 68 w 417"/>
                <a:gd name="T5" fmla="*/ 0 h 95"/>
                <a:gd name="T6" fmla="*/ 61 w 417"/>
                <a:gd name="T7" fmla="*/ 23701 h 95"/>
                <a:gd name="T8" fmla="*/ 0 w 417"/>
                <a:gd name="T9" fmla="*/ 23701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3" name="Text Box 137">
            <a:extLst>
              <a:ext uri="{FF2B5EF4-FFF2-40B4-BE49-F238E27FC236}">
                <a16:creationId xmlns:a16="http://schemas.microsoft.com/office/drawing/2014/main" id="{174AAA77-D6D8-1B4F-A4DC-BAC3881DC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381793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24594" name="Line 138">
            <a:extLst>
              <a:ext uri="{FF2B5EF4-FFF2-40B4-BE49-F238E27FC236}">
                <a16:creationId xmlns:a16="http://schemas.microsoft.com/office/drawing/2014/main" id="{07055B9A-A13B-BC44-9A75-8CED2A391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7363" y="3605214"/>
            <a:ext cx="685800" cy="249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95" name="Group 139">
            <a:extLst>
              <a:ext uri="{FF2B5EF4-FFF2-40B4-BE49-F238E27FC236}">
                <a16:creationId xmlns:a16="http://schemas.microsoft.com/office/drawing/2014/main" id="{E7317680-DCFD-284B-850C-1A541AA97201}"/>
              </a:ext>
            </a:extLst>
          </p:cNvPr>
          <p:cNvGrpSpPr>
            <a:grpSpLocks/>
          </p:cNvGrpSpPr>
          <p:nvPr/>
        </p:nvGrpSpPr>
        <p:grpSpPr bwMode="auto">
          <a:xfrm>
            <a:off x="6129339" y="3425826"/>
            <a:ext cx="693737" cy="314325"/>
            <a:chOff x="3600" y="219"/>
            <a:chExt cx="360" cy="175"/>
          </a:xfrm>
        </p:grpSpPr>
        <p:sp>
          <p:nvSpPr>
            <p:cNvPr id="24666" name="Oval 140">
              <a:extLst>
                <a:ext uri="{FF2B5EF4-FFF2-40B4-BE49-F238E27FC236}">
                  <a16:creationId xmlns:a16="http://schemas.microsoft.com/office/drawing/2014/main" id="{D69BCD83-AE47-D544-9927-177EFEBE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67" name="Line 141">
              <a:extLst>
                <a:ext uri="{FF2B5EF4-FFF2-40B4-BE49-F238E27FC236}">
                  <a16:creationId xmlns:a16="http://schemas.microsoft.com/office/drawing/2014/main" id="{5AC0909B-4C30-D34C-A231-DCA6916CA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42">
              <a:extLst>
                <a:ext uri="{FF2B5EF4-FFF2-40B4-BE49-F238E27FC236}">
                  <a16:creationId xmlns:a16="http://schemas.microsoft.com/office/drawing/2014/main" id="{7D72BCAC-C301-2740-AF1D-1BEDAA46D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Rectangle 143">
              <a:extLst>
                <a:ext uri="{FF2B5EF4-FFF2-40B4-BE49-F238E27FC236}">
                  <a16:creationId xmlns:a16="http://schemas.microsoft.com/office/drawing/2014/main" id="{F5EC3372-61E5-C44F-A463-7F44053BE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70" name="Oval 144">
              <a:extLst>
                <a:ext uri="{FF2B5EF4-FFF2-40B4-BE49-F238E27FC236}">
                  <a16:creationId xmlns:a16="http://schemas.microsoft.com/office/drawing/2014/main" id="{222F1AED-E4F7-F14F-94E3-BF7C0FF4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71" name="Group 145">
              <a:extLst>
                <a:ext uri="{FF2B5EF4-FFF2-40B4-BE49-F238E27FC236}">
                  <a16:creationId xmlns:a16="http://schemas.microsoft.com/office/drawing/2014/main" id="{DA110EBB-F309-FF42-8EC1-F394E668D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676" name="Line 146">
                <a:extLst>
                  <a:ext uri="{FF2B5EF4-FFF2-40B4-BE49-F238E27FC236}">
                    <a16:creationId xmlns:a16="http://schemas.microsoft.com/office/drawing/2014/main" id="{4831E1CA-8F51-3F47-AA5F-979C806BD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7" name="Line 147">
                <a:extLst>
                  <a:ext uri="{FF2B5EF4-FFF2-40B4-BE49-F238E27FC236}">
                    <a16:creationId xmlns:a16="http://schemas.microsoft.com/office/drawing/2014/main" id="{94F4DDA2-7686-A34D-90E4-8458D7D9A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8" name="Line 148">
                <a:extLst>
                  <a:ext uri="{FF2B5EF4-FFF2-40B4-BE49-F238E27FC236}">
                    <a16:creationId xmlns:a16="http://schemas.microsoft.com/office/drawing/2014/main" id="{BEA4BE9B-BA99-BC47-8B6B-CE8415492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72" name="Group 149">
              <a:extLst>
                <a:ext uri="{FF2B5EF4-FFF2-40B4-BE49-F238E27FC236}">
                  <a16:creationId xmlns:a16="http://schemas.microsoft.com/office/drawing/2014/main" id="{E4039D8B-A264-0E4C-A7B5-76C42B79705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673" name="Line 150">
                <a:extLst>
                  <a:ext uri="{FF2B5EF4-FFF2-40B4-BE49-F238E27FC236}">
                    <a16:creationId xmlns:a16="http://schemas.microsoft.com/office/drawing/2014/main" id="{CF4F5C02-5FEF-DC40-BBCD-0D1B0636F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4" name="Line 151">
                <a:extLst>
                  <a:ext uri="{FF2B5EF4-FFF2-40B4-BE49-F238E27FC236}">
                    <a16:creationId xmlns:a16="http://schemas.microsoft.com/office/drawing/2014/main" id="{C0AF10C5-8F62-CF47-BD11-EF2FAD863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75" name="Line 152">
                <a:extLst>
                  <a:ext uri="{FF2B5EF4-FFF2-40B4-BE49-F238E27FC236}">
                    <a16:creationId xmlns:a16="http://schemas.microsoft.com/office/drawing/2014/main" id="{5EA4B56A-3C98-C44C-8340-DF8072CAB0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596" name="Line 153">
            <a:extLst>
              <a:ext uri="{FF2B5EF4-FFF2-40B4-BE49-F238E27FC236}">
                <a16:creationId xmlns:a16="http://schemas.microsoft.com/office/drawing/2014/main" id="{CDC95457-5051-E34F-917C-CE2F66D1D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1826" y="2241550"/>
            <a:ext cx="295275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Line 154">
            <a:extLst>
              <a:ext uri="{FF2B5EF4-FFF2-40B4-BE49-F238E27FC236}">
                <a16:creationId xmlns:a16="http://schemas.microsoft.com/office/drawing/2014/main" id="{AAF72050-DE79-144C-AE56-9D9C2681C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7100" y="3627438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Freeform 156">
            <a:extLst>
              <a:ext uri="{FF2B5EF4-FFF2-40B4-BE49-F238E27FC236}">
                <a16:creationId xmlns:a16="http://schemas.microsoft.com/office/drawing/2014/main" id="{485EEE06-1B64-9A46-9843-CC4169373167}"/>
              </a:ext>
            </a:extLst>
          </p:cNvPr>
          <p:cNvSpPr>
            <a:spLocks/>
          </p:cNvSpPr>
          <p:nvPr/>
        </p:nvSpPr>
        <p:spPr bwMode="auto">
          <a:xfrm>
            <a:off x="8701089" y="1381126"/>
            <a:ext cx="1235075" cy="16811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Text Box 157">
            <a:extLst>
              <a:ext uri="{FF2B5EF4-FFF2-40B4-BE49-F238E27FC236}">
                <a16:creationId xmlns:a16="http://schemas.microsoft.com/office/drawing/2014/main" id="{C613C3DA-7426-3B46-B46A-9FA01332B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039" y="1724025"/>
            <a:ext cx="11064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4600" name="Line 158">
            <a:extLst>
              <a:ext uri="{FF2B5EF4-FFF2-40B4-BE49-F238E27FC236}">
                <a16:creationId xmlns:a16="http://schemas.microsoft.com/office/drawing/2014/main" id="{756BC99C-09F4-5149-BF38-4EF460374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439" y="2255838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01" name="Group 159">
            <a:extLst>
              <a:ext uri="{FF2B5EF4-FFF2-40B4-BE49-F238E27FC236}">
                <a16:creationId xmlns:a16="http://schemas.microsoft.com/office/drawing/2014/main" id="{6E075570-6DA7-764F-ABA4-B3C5079A2C31}"/>
              </a:ext>
            </a:extLst>
          </p:cNvPr>
          <p:cNvGrpSpPr>
            <a:grpSpLocks/>
          </p:cNvGrpSpPr>
          <p:nvPr/>
        </p:nvGrpSpPr>
        <p:grpSpPr bwMode="auto">
          <a:xfrm>
            <a:off x="7935913" y="1590676"/>
            <a:ext cx="550862" cy="1001713"/>
            <a:chOff x="611" y="3693"/>
            <a:chExt cx="449" cy="287"/>
          </a:xfrm>
        </p:grpSpPr>
        <p:sp>
          <p:nvSpPr>
            <p:cNvPr id="24657" name="Rectangle 160">
              <a:extLst>
                <a:ext uri="{FF2B5EF4-FFF2-40B4-BE49-F238E27FC236}">
                  <a16:creationId xmlns:a16="http://schemas.microsoft.com/office/drawing/2014/main" id="{E839D53C-B093-9D40-B63D-C5D2AB5B0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58" name="Group 161">
              <a:extLst>
                <a:ext uri="{FF2B5EF4-FFF2-40B4-BE49-F238E27FC236}">
                  <a16:creationId xmlns:a16="http://schemas.microsoft.com/office/drawing/2014/main" id="{30459167-456A-034E-B2C0-37624A5D6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64" name="Freeform 162">
                <a:extLst>
                  <a:ext uri="{FF2B5EF4-FFF2-40B4-BE49-F238E27FC236}">
                    <a16:creationId xmlns:a16="http://schemas.microsoft.com/office/drawing/2014/main" id="{69AAD0C6-BDF4-6E44-8C4D-794D58003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5" name="Freeform 163">
                <a:extLst>
                  <a:ext uri="{FF2B5EF4-FFF2-40B4-BE49-F238E27FC236}">
                    <a16:creationId xmlns:a16="http://schemas.microsoft.com/office/drawing/2014/main" id="{BA453F30-3BC6-364D-BF3F-DBD70B1C95B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59" name="Freeform 164">
              <a:extLst>
                <a:ext uri="{FF2B5EF4-FFF2-40B4-BE49-F238E27FC236}">
                  <a16:creationId xmlns:a16="http://schemas.microsoft.com/office/drawing/2014/main" id="{D865C17B-F132-B040-9A9A-0D167461B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0" name="Freeform 165">
              <a:extLst>
                <a:ext uri="{FF2B5EF4-FFF2-40B4-BE49-F238E27FC236}">
                  <a16:creationId xmlns:a16="http://schemas.microsoft.com/office/drawing/2014/main" id="{A112A1FA-3B0D-F945-8B2C-7C0101BB0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1" name="Freeform 166">
              <a:extLst>
                <a:ext uri="{FF2B5EF4-FFF2-40B4-BE49-F238E27FC236}">
                  <a16:creationId xmlns:a16="http://schemas.microsoft.com/office/drawing/2014/main" id="{A47E00E9-EDB3-D247-9BF0-8C163EDAA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Freeform 167">
              <a:extLst>
                <a:ext uri="{FF2B5EF4-FFF2-40B4-BE49-F238E27FC236}">
                  <a16:creationId xmlns:a16="http://schemas.microsoft.com/office/drawing/2014/main" id="{42896107-E227-6B4C-A7D5-64D32C50B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Freeform 168">
              <a:extLst>
                <a:ext uri="{FF2B5EF4-FFF2-40B4-BE49-F238E27FC236}">
                  <a16:creationId xmlns:a16="http://schemas.microsoft.com/office/drawing/2014/main" id="{EBE198DC-4F00-B64B-BFB6-7253BD87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02" name="Text Box 169">
            <a:extLst>
              <a:ext uri="{FF2B5EF4-FFF2-40B4-BE49-F238E27FC236}">
                <a16:creationId xmlns:a16="http://schemas.microsoft.com/office/drawing/2014/main" id="{A1C2FB22-4375-5E4B-8738-0A555758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2573339"/>
            <a:ext cx="10951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24603" name="Text Box 170">
            <a:extLst>
              <a:ext uri="{FF2B5EF4-FFF2-40B4-BE49-F238E27FC236}">
                <a16:creationId xmlns:a16="http://schemas.microsoft.com/office/drawing/2014/main" id="{63949290-6980-3B49-B6C6-A7292CA65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1593851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4604" name="Line 171">
            <a:extLst>
              <a:ext uri="{FF2B5EF4-FFF2-40B4-BE49-F238E27FC236}">
                <a16:creationId xmlns:a16="http://schemas.microsoft.com/office/drawing/2014/main" id="{4EE0311E-0664-944E-8F2D-A9695D3A6C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4775" y="2325688"/>
            <a:ext cx="2365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5" name="Line 172">
            <a:extLst>
              <a:ext uri="{FF2B5EF4-FFF2-40B4-BE49-F238E27FC236}">
                <a16:creationId xmlns:a16="http://schemas.microsoft.com/office/drawing/2014/main" id="{CFDA00C6-1282-2149-B7B0-A687E64D3D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35889" y="2043114"/>
            <a:ext cx="225425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6" name="Line 173">
            <a:extLst>
              <a:ext uri="{FF2B5EF4-FFF2-40B4-BE49-F238E27FC236}">
                <a16:creationId xmlns:a16="http://schemas.microsoft.com/office/drawing/2014/main" id="{A7C2F791-CD4E-2F41-936E-042C3FE77A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064" y="2500313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7" name="Line 174">
            <a:extLst>
              <a:ext uri="{FF2B5EF4-FFF2-40B4-BE49-F238E27FC236}">
                <a16:creationId xmlns:a16="http://schemas.microsoft.com/office/drawing/2014/main" id="{438A81C6-B716-F14D-A42C-C8709E2257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53314" y="1952626"/>
            <a:ext cx="236537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8" name="Line 175">
            <a:extLst>
              <a:ext uri="{FF2B5EF4-FFF2-40B4-BE49-F238E27FC236}">
                <a16:creationId xmlns:a16="http://schemas.microsoft.com/office/drawing/2014/main" id="{BEAC39F7-F405-7C4E-AB69-0F09F41918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9063" y="2641600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9" name="Line 176">
            <a:extLst>
              <a:ext uri="{FF2B5EF4-FFF2-40B4-BE49-F238E27FC236}">
                <a16:creationId xmlns:a16="http://schemas.microsoft.com/office/drawing/2014/main" id="{F0B60511-B352-A24A-AF2A-C9F445677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6138" y="2224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0" name="Freeform 222">
            <a:extLst>
              <a:ext uri="{FF2B5EF4-FFF2-40B4-BE49-F238E27FC236}">
                <a16:creationId xmlns:a16="http://schemas.microsoft.com/office/drawing/2014/main" id="{3EAEDE07-25D5-FD47-8C18-DAD300982FD9}"/>
              </a:ext>
            </a:extLst>
          </p:cNvPr>
          <p:cNvSpPr>
            <a:spLocks/>
          </p:cNvSpPr>
          <p:nvPr/>
        </p:nvSpPr>
        <p:spPr bwMode="auto">
          <a:xfrm>
            <a:off x="8810626" y="3284538"/>
            <a:ext cx="1235075" cy="168116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1" name="Text Box 223">
            <a:extLst>
              <a:ext uri="{FF2B5EF4-FFF2-40B4-BE49-F238E27FC236}">
                <a16:creationId xmlns:a16="http://schemas.microsoft.com/office/drawing/2014/main" id="{8D2935A5-F071-EA47-8AE5-2750F89A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3627438"/>
            <a:ext cx="88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24612" name="Group 224">
            <a:extLst>
              <a:ext uri="{FF2B5EF4-FFF2-40B4-BE49-F238E27FC236}">
                <a16:creationId xmlns:a16="http://schemas.microsoft.com/office/drawing/2014/main" id="{0E333E32-4BFC-C644-BBB8-292FF519BAEB}"/>
              </a:ext>
            </a:extLst>
          </p:cNvPr>
          <p:cNvGrpSpPr>
            <a:grpSpLocks/>
          </p:cNvGrpSpPr>
          <p:nvPr/>
        </p:nvGrpSpPr>
        <p:grpSpPr bwMode="auto">
          <a:xfrm>
            <a:off x="8045451" y="3494088"/>
            <a:ext cx="550863" cy="1001712"/>
            <a:chOff x="611" y="3693"/>
            <a:chExt cx="449" cy="287"/>
          </a:xfrm>
        </p:grpSpPr>
        <p:sp>
          <p:nvSpPr>
            <p:cNvPr id="24648" name="Rectangle 225">
              <a:extLst>
                <a:ext uri="{FF2B5EF4-FFF2-40B4-BE49-F238E27FC236}">
                  <a16:creationId xmlns:a16="http://schemas.microsoft.com/office/drawing/2014/main" id="{C63DF047-D067-6D48-ABE6-BAFC5CB85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49" name="Group 226">
              <a:extLst>
                <a:ext uri="{FF2B5EF4-FFF2-40B4-BE49-F238E27FC236}">
                  <a16:creationId xmlns:a16="http://schemas.microsoft.com/office/drawing/2014/main" id="{A9FC083F-A4A6-6F4F-A34D-DEF5D89904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24655" name="Freeform 227">
                <a:extLst>
                  <a:ext uri="{FF2B5EF4-FFF2-40B4-BE49-F238E27FC236}">
                    <a16:creationId xmlns:a16="http://schemas.microsoft.com/office/drawing/2014/main" id="{34086837-1E74-C440-951D-2BD908138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6" name="Freeform 228">
                <a:extLst>
                  <a:ext uri="{FF2B5EF4-FFF2-40B4-BE49-F238E27FC236}">
                    <a16:creationId xmlns:a16="http://schemas.microsoft.com/office/drawing/2014/main" id="{B81F780D-DFD4-F842-B3CD-2FE939056BC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50" name="Freeform 229">
              <a:extLst>
                <a:ext uri="{FF2B5EF4-FFF2-40B4-BE49-F238E27FC236}">
                  <a16:creationId xmlns:a16="http://schemas.microsoft.com/office/drawing/2014/main" id="{00057BB0-B6CC-684A-991F-D6EC84AC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1" name="Freeform 230">
              <a:extLst>
                <a:ext uri="{FF2B5EF4-FFF2-40B4-BE49-F238E27FC236}">
                  <a16:creationId xmlns:a16="http://schemas.microsoft.com/office/drawing/2014/main" id="{B16927AB-7D70-7544-9D0B-3B0466F8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69 h 225"/>
                <a:gd name="T4" fmla="*/ 62 w 63"/>
                <a:gd name="T5" fmla="*/ 152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2" name="Freeform 231">
              <a:extLst>
                <a:ext uri="{FF2B5EF4-FFF2-40B4-BE49-F238E27FC236}">
                  <a16:creationId xmlns:a16="http://schemas.microsoft.com/office/drawing/2014/main" id="{FFC6E254-4F9E-0244-B349-4C7FE5FEA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Freeform 232">
              <a:extLst>
                <a:ext uri="{FF2B5EF4-FFF2-40B4-BE49-F238E27FC236}">
                  <a16:creationId xmlns:a16="http://schemas.microsoft.com/office/drawing/2014/main" id="{7B9F192D-40C0-0847-8F8D-CA988C65C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Freeform 233">
              <a:extLst>
                <a:ext uri="{FF2B5EF4-FFF2-40B4-BE49-F238E27FC236}">
                  <a16:creationId xmlns:a16="http://schemas.microsoft.com/office/drawing/2014/main" id="{5CCDD596-D976-FD42-A969-118E54C8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13" name="Text Box 234">
            <a:extLst>
              <a:ext uri="{FF2B5EF4-FFF2-40B4-BE49-F238E27FC236}">
                <a16:creationId xmlns:a16="http://schemas.microsoft.com/office/drawing/2014/main" id="{75C9B641-20C9-5443-9A6D-8A75BC4FE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063" y="4476750"/>
            <a:ext cx="8572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24614" name="Text Box 235">
            <a:extLst>
              <a:ext uri="{FF2B5EF4-FFF2-40B4-BE49-F238E27FC236}">
                <a16:creationId xmlns:a16="http://schemas.microsoft.com/office/drawing/2014/main" id="{88D3EDF1-7659-944C-861A-0B00BF714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3497263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4615" name="Line 236">
            <a:extLst>
              <a:ext uri="{FF2B5EF4-FFF2-40B4-BE49-F238E27FC236}">
                <a16:creationId xmlns:a16="http://schemas.microsoft.com/office/drawing/2014/main" id="{FF63133F-0292-7C4D-9CD1-55CD406424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4314" y="4229100"/>
            <a:ext cx="236537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Line 237">
            <a:extLst>
              <a:ext uri="{FF2B5EF4-FFF2-40B4-BE49-F238E27FC236}">
                <a16:creationId xmlns:a16="http://schemas.microsoft.com/office/drawing/2014/main" id="{C225DC87-A641-224B-9C70-94AC372AD5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5426" y="3946525"/>
            <a:ext cx="22542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7" name="Line 238">
            <a:extLst>
              <a:ext uri="{FF2B5EF4-FFF2-40B4-BE49-F238E27FC236}">
                <a16:creationId xmlns:a16="http://schemas.microsoft.com/office/drawing/2014/main" id="{374DB891-9E3D-6641-8E66-B91B24A2F3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1" y="4403725"/>
            <a:ext cx="327025" cy="203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8" name="Line 239">
            <a:extLst>
              <a:ext uri="{FF2B5EF4-FFF2-40B4-BE49-F238E27FC236}">
                <a16:creationId xmlns:a16="http://schemas.microsoft.com/office/drawing/2014/main" id="{231C5EAD-1251-D542-B23B-3A1D92AD3C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2850" y="3856039"/>
            <a:ext cx="236538" cy="793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9" name="Line 240">
            <a:extLst>
              <a:ext uri="{FF2B5EF4-FFF2-40B4-BE49-F238E27FC236}">
                <a16:creationId xmlns:a16="http://schemas.microsoft.com/office/drawing/2014/main" id="{A2984AD3-B13F-FC4C-971E-85B62ECA8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5675" y="4127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20" name="Group 139">
            <a:extLst>
              <a:ext uri="{FF2B5EF4-FFF2-40B4-BE49-F238E27FC236}">
                <a16:creationId xmlns:a16="http://schemas.microsoft.com/office/drawing/2014/main" id="{F4D517C2-36B2-AA4C-906B-65D15D79F380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3981451"/>
            <a:ext cx="693738" cy="314325"/>
            <a:chOff x="3600" y="219"/>
            <a:chExt cx="360" cy="175"/>
          </a:xfrm>
        </p:grpSpPr>
        <p:sp>
          <p:nvSpPr>
            <p:cNvPr id="24635" name="Oval 140">
              <a:extLst>
                <a:ext uri="{FF2B5EF4-FFF2-40B4-BE49-F238E27FC236}">
                  <a16:creationId xmlns:a16="http://schemas.microsoft.com/office/drawing/2014/main" id="{8A7A828A-617B-3C4C-969B-DCC19E33C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636" name="Line 141">
              <a:extLst>
                <a:ext uri="{FF2B5EF4-FFF2-40B4-BE49-F238E27FC236}">
                  <a16:creationId xmlns:a16="http://schemas.microsoft.com/office/drawing/2014/main" id="{D4EF5FAB-F169-2D43-BA90-CB3044DA1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7" name="Line 142">
              <a:extLst>
                <a:ext uri="{FF2B5EF4-FFF2-40B4-BE49-F238E27FC236}">
                  <a16:creationId xmlns:a16="http://schemas.microsoft.com/office/drawing/2014/main" id="{C5FB8901-7396-7242-A7EC-6C5E55E17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38" name="Rectangle 143">
              <a:extLst>
                <a:ext uri="{FF2B5EF4-FFF2-40B4-BE49-F238E27FC236}">
                  <a16:creationId xmlns:a16="http://schemas.microsoft.com/office/drawing/2014/main" id="{79294FB4-F961-184B-A610-40C720C6F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9"/>
              <a:ext cx="353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4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639" name="Oval 144">
              <a:extLst>
                <a:ext uri="{FF2B5EF4-FFF2-40B4-BE49-F238E27FC236}">
                  <a16:creationId xmlns:a16="http://schemas.microsoft.com/office/drawing/2014/main" id="{1A62F0EA-3F79-7140-80E9-37E53183D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4640" name="Group 145">
              <a:extLst>
                <a:ext uri="{FF2B5EF4-FFF2-40B4-BE49-F238E27FC236}">
                  <a16:creationId xmlns:a16="http://schemas.microsoft.com/office/drawing/2014/main" id="{2A28C74A-FBED-F649-B2E7-63432E1F8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645" name="Line 146">
                <a:extLst>
                  <a:ext uri="{FF2B5EF4-FFF2-40B4-BE49-F238E27FC236}">
                    <a16:creationId xmlns:a16="http://schemas.microsoft.com/office/drawing/2014/main" id="{52162773-C1C5-7D4A-A8B9-0CEFDA8F8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6" name="Line 147">
                <a:extLst>
                  <a:ext uri="{FF2B5EF4-FFF2-40B4-BE49-F238E27FC236}">
                    <a16:creationId xmlns:a16="http://schemas.microsoft.com/office/drawing/2014/main" id="{C677A36B-69A3-7C4E-9AF8-6439C3C01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7" name="Line 148">
                <a:extLst>
                  <a:ext uri="{FF2B5EF4-FFF2-40B4-BE49-F238E27FC236}">
                    <a16:creationId xmlns:a16="http://schemas.microsoft.com/office/drawing/2014/main" id="{A6A0A8FE-C2F8-154D-A77A-783A889732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41" name="Group 149">
              <a:extLst>
                <a:ext uri="{FF2B5EF4-FFF2-40B4-BE49-F238E27FC236}">
                  <a16:creationId xmlns:a16="http://schemas.microsoft.com/office/drawing/2014/main" id="{C5311435-42D0-D840-BC96-5B13B9CE653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642" name="Line 150">
                <a:extLst>
                  <a:ext uri="{FF2B5EF4-FFF2-40B4-BE49-F238E27FC236}">
                    <a16:creationId xmlns:a16="http://schemas.microsoft.com/office/drawing/2014/main" id="{EB7C2E79-9679-F149-AFD3-645116DB9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3" name="Line 151">
                <a:extLst>
                  <a:ext uri="{FF2B5EF4-FFF2-40B4-BE49-F238E27FC236}">
                    <a16:creationId xmlns:a16="http://schemas.microsoft.com/office/drawing/2014/main" id="{6F57EF03-F264-D243-8784-0FDA3EF80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4" name="Line 152">
                <a:extLst>
                  <a:ext uri="{FF2B5EF4-FFF2-40B4-BE49-F238E27FC236}">
                    <a16:creationId xmlns:a16="http://schemas.microsoft.com/office/drawing/2014/main" id="{9812A426-C3B2-7C41-BE70-825D98975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3149F381-ACD4-3D46-A375-7BC9A2F83EE4}"/>
              </a:ext>
            </a:extLst>
          </p:cNvPr>
          <p:cNvCxnSpPr/>
          <p:nvPr/>
        </p:nvCxnSpPr>
        <p:spPr>
          <a:xfrm>
            <a:off x="5853113" y="5365750"/>
            <a:ext cx="0" cy="495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85801962-BD86-2F42-BD7D-4F542D68A97B}"/>
              </a:ext>
            </a:extLst>
          </p:cNvPr>
          <p:cNvCxnSpPr/>
          <p:nvPr/>
        </p:nvCxnSpPr>
        <p:spPr>
          <a:xfrm flipV="1">
            <a:off x="3019426" y="5624513"/>
            <a:ext cx="2811463" cy="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3" name="TextBox 258">
            <a:extLst>
              <a:ext uri="{FF2B5EF4-FFF2-40B4-BE49-F238E27FC236}">
                <a16:creationId xmlns:a16="http://schemas.microsoft.com/office/drawing/2014/main" id="{78CD91BF-63E2-6D4D-BC03-C76E057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589" y="5308601"/>
            <a:ext cx="21113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radio access network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Universal Terrestrial Radio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Access Network (UTRAN)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FCCF8E2-660A-184F-B997-4152E58AB427}"/>
              </a:ext>
            </a:extLst>
          </p:cNvPr>
          <p:cNvCxnSpPr/>
          <p:nvPr/>
        </p:nvCxnSpPr>
        <p:spPr>
          <a:xfrm flipH="1">
            <a:off x="3036888" y="4970463"/>
            <a:ext cx="6350" cy="9191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0C0FDF2F-A7AB-EE41-A709-99D52BA1C98B}"/>
              </a:ext>
            </a:extLst>
          </p:cNvPr>
          <p:cNvCxnSpPr/>
          <p:nvPr/>
        </p:nvCxnSpPr>
        <p:spPr>
          <a:xfrm flipV="1">
            <a:off x="5870575" y="5613400"/>
            <a:ext cx="2533650" cy="6350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6" name="TextBox 261">
            <a:extLst>
              <a:ext uri="{FF2B5EF4-FFF2-40B4-BE49-F238E27FC236}">
                <a16:creationId xmlns:a16="http://schemas.microsoft.com/office/drawing/2014/main" id="{247C908C-575B-AC48-82E4-E68148105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114" y="5280026"/>
            <a:ext cx="22828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core network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General Packet Radio Service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 (GPRS) Core Network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A490A57B-8B93-6949-8A95-8FD0A4EA8310}"/>
              </a:ext>
            </a:extLst>
          </p:cNvPr>
          <p:cNvCxnSpPr/>
          <p:nvPr/>
        </p:nvCxnSpPr>
        <p:spPr>
          <a:xfrm>
            <a:off x="8432800" y="5348289"/>
            <a:ext cx="0" cy="4968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CCA61AA0-40FE-A548-8EEE-589AAE11157A}"/>
              </a:ext>
            </a:extLst>
          </p:cNvPr>
          <p:cNvCxnSpPr/>
          <p:nvPr/>
        </p:nvCxnSpPr>
        <p:spPr>
          <a:xfrm flipH="1">
            <a:off x="8461376" y="5613400"/>
            <a:ext cx="428625" cy="0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29" name="TextBox 264">
            <a:extLst>
              <a:ext uri="{FF2B5EF4-FFF2-40B4-BE49-F238E27FC236}">
                <a16:creationId xmlns:a16="http://schemas.microsoft.com/office/drawing/2014/main" id="{789ED694-2ED6-2645-8099-81C98B2D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5297488"/>
            <a:ext cx="882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public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Internet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98206372-3C00-FC4D-B8B3-C344A04211AC}"/>
              </a:ext>
            </a:extLst>
          </p:cNvPr>
          <p:cNvCxnSpPr/>
          <p:nvPr/>
        </p:nvCxnSpPr>
        <p:spPr>
          <a:xfrm flipH="1">
            <a:off x="5026025" y="4949825"/>
            <a:ext cx="7938" cy="311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BE22D705-285C-7C45-85F9-A429D51BB13F}"/>
              </a:ext>
            </a:extLst>
          </p:cNvPr>
          <p:cNvCxnSpPr/>
          <p:nvPr/>
        </p:nvCxnSpPr>
        <p:spPr>
          <a:xfrm flipV="1">
            <a:off x="3035300" y="5148264"/>
            <a:ext cx="1982788" cy="3175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32" name="TextBox 267">
            <a:extLst>
              <a:ext uri="{FF2B5EF4-FFF2-40B4-BE49-F238E27FC236}">
                <a16:creationId xmlns:a16="http://schemas.microsoft.com/office/drawing/2014/main" id="{C697C1EA-F568-5846-9AEC-7D63BDBF3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4913313"/>
            <a:ext cx="1484312" cy="45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600">
                <a:latin typeface="Arial" panose="020B0604020202020204" pitchFamily="34" charset="0"/>
              </a:rPr>
              <a:t>radio interface</a:t>
            </a:r>
          </a:p>
          <a:p>
            <a:pPr algn="ctr">
              <a:lnSpc>
                <a:spcPts val="14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1200">
                <a:latin typeface="Arial" panose="020B0604020202020204" pitchFamily="34" charset="0"/>
              </a:rPr>
              <a:t>(WCDMA, HSPA</a:t>
            </a:r>
            <a:r>
              <a:rPr lang="en-US" altLang="en-US" sz="1600">
                <a:latin typeface="Arial" panose="020B0604020202020204" pitchFamily="34" charset="0"/>
              </a:rPr>
              <a:t>)</a:t>
            </a: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4633" name="Rectangle 2">
            <a:extLst>
              <a:ext uri="{FF2B5EF4-FFF2-40B4-BE49-F238E27FC236}">
                <a16:creationId xmlns:a16="http://schemas.microsoft.com/office/drawing/2014/main" id="{7D680ECA-0435-7A41-82A4-3200DA9C1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9" y="230189"/>
            <a:ext cx="810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  <a:cs typeface="Arial" panose="020B0604020202020204" pitchFamily="34" charset="0"/>
              </a:rPr>
              <a:t>3G (voice+data) network architecture</a:t>
            </a:r>
          </a:p>
        </p:txBody>
      </p:sp>
      <p:pic>
        <p:nvPicPr>
          <p:cNvPr id="24634" name="Picture 6" descr="underline_base">
            <a:extLst>
              <a:ext uri="{FF2B5EF4-FFF2-40B4-BE49-F238E27FC236}">
                <a16:creationId xmlns:a16="http://schemas.microsoft.com/office/drawing/2014/main" id="{E13B775D-1103-5748-8C9F-94092D08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486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CB70C3-8FBC-B64B-A7F0-A277AEF0106B}"/>
              </a:ext>
            </a:extLst>
          </p:cNvPr>
          <p:cNvSpPr/>
          <p:nvPr/>
        </p:nvSpPr>
        <p:spPr>
          <a:xfrm>
            <a:off x="8983418" y="2329747"/>
            <a:ext cx="2756311" cy="2353072"/>
          </a:xfrm>
          <a:prstGeom prst="roundRect">
            <a:avLst>
              <a:gd name="adj" fmla="val 79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13" name="Title 3">
            <a:extLst>
              <a:ext uri="{FF2B5EF4-FFF2-40B4-BE49-F238E27FC236}">
                <a16:creationId xmlns:a16="http://schemas.microsoft.com/office/drawing/2014/main" id="{1B05B64E-BFBD-3147-AA7E-51E31798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4G LTE – Long Term Evolution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00DB9E-CFBE-7445-9AA1-CBF4E495D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84" y="1500067"/>
            <a:ext cx="9112210" cy="481726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v"/>
              <a:defRPr/>
            </a:pPr>
            <a:r>
              <a:rPr lang="en-US" dirty="0"/>
              <a:t>Evolved packet core (EPC)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All-IP core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Both voice and data carried in datagrams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Network control plane (e.g. mobility management)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User data plane (e.g. data vs. voice)</a:t>
            </a:r>
          </a:p>
          <a:p>
            <a:pPr>
              <a:buFont typeface="Wingdings" charset="2"/>
              <a:buChar char="v"/>
              <a:defRPr/>
            </a:pPr>
            <a:r>
              <a:rPr lang="en-US" dirty="0"/>
              <a:t>LTE Radio Access Network (RAN)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Flexible channel size 1.25MHz – 20MHz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Advanced MAC (OFDM)</a:t>
            </a:r>
          </a:p>
          <a:p>
            <a:pPr lvl="2">
              <a:defRPr/>
            </a:pPr>
            <a:r>
              <a:rPr lang="en-US" dirty="0"/>
              <a:t>Allocates slots and channels to users</a:t>
            </a:r>
          </a:p>
          <a:p>
            <a:pPr lvl="2">
              <a:defRPr/>
            </a:pPr>
            <a:r>
              <a:rPr lang="en-US" dirty="0"/>
              <a:t>Slot reallocation every 1ms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Rate adaptation through adaptive modulation and coding scheme (MSC)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Multiple Input Multiple Output (MIMO) antenna technology</a:t>
            </a:r>
          </a:p>
          <a:p>
            <a:pPr lvl="1">
              <a:buFont typeface="Wingdings" charset="2"/>
              <a:buChar char="§"/>
              <a:defRPr/>
            </a:pPr>
            <a:r>
              <a:rPr lang="en-US" dirty="0"/>
              <a:t>At 20MHz channel: 100Mbps DL; 50Mbps UL</a:t>
            </a:r>
          </a:p>
        </p:txBody>
      </p:sp>
      <p:pic>
        <p:nvPicPr>
          <p:cNvPr id="90115" name="Picture 5">
            <a:extLst>
              <a:ext uri="{FF2B5EF4-FFF2-40B4-BE49-F238E27FC236}">
                <a16:creationId xmlns:a16="http://schemas.microsoft.com/office/drawing/2014/main" id="{24CAC4D1-D8F4-7942-A6B0-B54ECD9D1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382" y="2351519"/>
            <a:ext cx="2349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6">
            <a:extLst>
              <a:ext uri="{FF2B5EF4-FFF2-40B4-BE49-F238E27FC236}">
                <a16:creationId xmlns:a16="http://schemas.microsoft.com/office/drawing/2014/main" id="{F13E47CB-D154-D041-A82D-CC5D301E2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652" y="4366453"/>
            <a:ext cx="262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Example OFDM allocation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E38BB-0FD1-4546-BC93-C40D05E5A089}"/>
              </a:ext>
            </a:extLst>
          </p:cNvPr>
          <p:cNvSpPr txBox="1"/>
          <p:nvPr/>
        </p:nvSpPr>
        <p:spPr>
          <a:xfrm>
            <a:off x="9319932" y="3966625"/>
            <a:ext cx="258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Time, </a:t>
            </a:r>
            <a:r>
              <a:rPr lang="en-US" dirty="0" err="1"/>
              <a:t>ms</a:t>
            </a:r>
            <a:r>
              <a:rPr lang="en-US" dirty="0"/>
              <a:t> (0.5ms slot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91D28-B4F3-E546-89AB-566F9E8FD6AF}"/>
              </a:ext>
            </a:extLst>
          </p:cNvPr>
          <p:cNvSpPr txBox="1"/>
          <p:nvPr/>
        </p:nvSpPr>
        <p:spPr>
          <a:xfrm rot="16200000">
            <a:off x="8574250" y="3036802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3119942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FACF-D70B-D342-9F73-6BC80C307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 – cellular medium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BF396-B18B-814C-ABE2-56C75346B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946648"/>
            <a:ext cx="11353800" cy="4351338"/>
          </a:xfrm>
        </p:spPr>
        <p:txBody>
          <a:bodyPr/>
          <a:lstStyle/>
          <a:p>
            <a:r>
              <a:rPr lang="en-US" dirty="0"/>
              <a:t>All generations of cellular networks (2G-5G) use channel partitioning for medium access</a:t>
            </a:r>
          </a:p>
          <a:p>
            <a:pPr lvl="1"/>
            <a:r>
              <a:rPr lang="en-US" dirty="0"/>
              <a:t>Radio resources are divided both in frequency and time</a:t>
            </a:r>
          </a:p>
          <a:p>
            <a:pPr lvl="1"/>
            <a:endParaRPr lang="en-US" dirty="0"/>
          </a:p>
          <a:p>
            <a:r>
              <a:rPr lang="en-US" dirty="0"/>
              <a:t>Why is this good?</a:t>
            </a:r>
          </a:p>
          <a:p>
            <a:pPr lvl="1"/>
            <a:r>
              <a:rPr lang="en-US" dirty="0"/>
              <a:t>Cellular networks are usually at capacity all the time</a:t>
            </a:r>
          </a:p>
          <a:p>
            <a:pPr lvl="2"/>
            <a:r>
              <a:rPr lang="en-US" dirty="0"/>
              <a:t>No slots will be wasted</a:t>
            </a:r>
          </a:p>
          <a:p>
            <a:pPr lvl="2"/>
            <a:r>
              <a:rPr lang="en-US" dirty="0"/>
              <a:t>Random access over long distances fails</a:t>
            </a:r>
          </a:p>
          <a:p>
            <a:pPr lvl="1"/>
            <a:r>
              <a:rPr lang="en-US" dirty="0"/>
              <a:t>Cellular networks are inherently designed for tight centralized control (unlike Wi-Fi).</a:t>
            </a:r>
          </a:p>
        </p:txBody>
      </p:sp>
    </p:spTree>
    <p:extLst>
      <p:ext uri="{BB962C8B-B14F-4D97-AF65-F5344CB8AC3E}">
        <p14:creationId xmlns:p14="http://schemas.microsoft.com/office/powerpoint/2010/main" val="3213256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28" y="903345"/>
            <a:ext cx="5826919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320553" y="175873"/>
            <a:ext cx="10652247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dirty="0"/>
              <a:t>CSMA (carrier sense multiple access) – prominent random access scheme</a:t>
            </a:r>
            <a:endParaRPr lang="en-US" dirty="0">
              <a:cs typeface="+mj-cs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9466" y="1760595"/>
            <a:ext cx="8469934" cy="4703705"/>
          </a:xfrm>
        </p:spPr>
        <p:txBody>
          <a:bodyPr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3600" i="1" dirty="0">
                <a:solidFill>
                  <a:srgbClr val="CC0000"/>
                </a:solidFill>
                <a:ea typeface="ＭＳ Ｐゴシック" charset="-128"/>
              </a:rPr>
              <a:t>CSMA</a:t>
            </a:r>
            <a:r>
              <a:rPr lang="en-US" altLang="en-US" sz="3600" dirty="0">
                <a:solidFill>
                  <a:srgbClr val="FF0000"/>
                </a:solidFill>
                <a:ea typeface="ＭＳ Ｐゴシック" charset="-128"/>
              </a:rPr>
              <a:t>:</a:t>
            </a:r>
            <a:r>
              <a:rPr lang="en-US" altLang="en-US" sz="4000" dirty="0">
                <a:ea typeface="ＭＳ Ｐゴシック" charset="-128"/>
              </a:rPr>
              <a:t> listen before transmit:</a:t>
            </a:r>
          </a:p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if channel sensed idle:</a:t>
            </a:r>
            <a:r>
              <a:rPr lang="en-US" altLang="en-US" dirty="0">
                <a:ea typeface="ＭＳ Ｐゴシック" charset="-128"/>
              </a:rPr>
              <a:t> transmit entire frame</a:t>
            </a:r>
          </a:p>
          <a:p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if channel sensed busy</a:t>
            </a:r>
            <a:r>
              <a:rPr lang="en-US" altLang="en-US" dirty="0">
                <a:ea typeface="ＭＳ Ｐゴシック" charset="-128"/>
              </a:rPr>
              <a:t>, defer transmission </a:t>
            </a:r>
            <a:br>
              <a:rPr lang="en-US" altLang="en-US" dirty="0">
                <a:ea typeface="ＭＳ Ｐゴシック" charset="-128"/>
              </a:rPr>
            </a:b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human analogy: listen before talk; don</a:t>
            </a:r>
            <a:r>
              <a:rPr lang="ja-JP" altLang="en-US" dirty="0">
                <a:ea typeface="ＭＳ Ｐゴシック" charset="-128"/>
              </a:rPr>
              <a:t>’</a:t>
            </a:r>
            <a:r>
              <a:rPr lang="en-US" altLang="ja-JP" dirty="0">
                <a:ea typeface="ＭＳ Ｐゴシック" charset="-128"/>
              </a:rPr>
              <a:t>t interrupt others!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1076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11339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CSMA collisions</a:t>
            </a:r>
          </a:p>
        </p:txBody>
      </p:sp>
      <p:sp>
        <p:nvSpPr>
          <p:cNvPr id="5939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1" y="2057400"/>
            <a:ext cx="4088607" cy="348615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collisions </a:t>
            </a:r>
            <a:r>
              <a:rPr lang="en-US" altLang="en-US" sz="2400" i="1" dirty="0">
                <a:solidFill>
                  <a:srgbClr val="990033"/>
                </a:solidFill>
                <a:ea typeface="ＭＳ Ｐゴシック" charset="-128"/>
              </a:rPr>
              <a:t>can</a:t>
            </a:r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 still occur: </a:t>
            </a:r>
            <a:r>
              <a:rPr lang="en-US" altLang="en-US" sz="2400" dirty="0">
                <a:ea typeface="ＭＳ Ｐゴシック" charset="-128"/>
              </a:rPr>
              <a:t>propagation delay means  two nodes may not hear each other</a:t>
            </a:r>
            <a:r>
              <a:rPr lang="ja-JP" altLang="en-US" sz="2400" dirty="0">
                <a:ea typeface="ＭＳ Ｐゴシック" charset="-128"/>
              </a:rPr>
              <a:t>’</a:t>
            </a:r>
            <a:r>
              <a:rPr lang="en-US" altLang="ja-JP" sz="2400" dirty="0">
                <a:ea typeface="ＭＳ Ｐゴシック" charset="-128"/>
              </a:rPr>
              <a:t>s transmission</a:t>
            </a:r>
          </a:p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collision: </a:t>
            </a:r>
            <a:r>
              <a:rPr lang="en-US" altLang="en-US" sz="2400" dirty="0">
                <a:ea typeface="ＭＳ Ｐゴシック" charset="-128"/>
              </a:rPr>
              <a:t>entire packet transmission time wasted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distance &amp; propagation delay play role in in determining collision probability</a:t>
            </a:r>
          </a:p>
          <a:p>
            <a:pPr lvl="1"/>
            <a:endParaRPr lang="en-US" altLang="en-US" sz="1800" dirty="0">
              <a:ea typeface="ＭＳ Ｐゴシック" charset="-128"/>
            </a:endParaRPr>
          </a:p>
        </p:txBody>
      </p:sp>
      <p:sp>
        <p:nvSpPr>
          <p:cNvPr id="3072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300676" y="2442617"/>
            <a:ext cx="2914650" cy="3429000"/>
          </a:xfrm>
        </p:spPr>
        <p:txBody>
          <a:bodyPr/>
          <a:lstStyle/>
          <a:p>
            <a:pPr>
              <a:buFont typeface="Wingdings" charset="0"/>
              <a:buChar char="v"/>
              <a:defRPr/>
            </a:pPr>
            <a:endParaRPr lang="en-US" sz="1800"/>
          </a:p>
        </p:txBody>
      </p:sp>
      <p:pic>
        <p:nvPicPr>
          <p:cNvPr id="59396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61" y="2242234"/>
            <a:ext cx="3215878" cy="378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6807996" y="1913622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pic>
        <p:nvPicPr>
          <p:cNvPr id="59398" name="Picture 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52" y="978300"/>
            <a:ext cx="2957513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311" name="Rectangle 87"/>
          <p:cNvSpPr>
            <a:spLocks noChangeArrowheads="1"/>
          </p:cNvSpPr>
          <p:nvPr/>
        </p:nvSpPr>
        <p:spPr bwMode="auto">
          <a:xfrm>
            <a:off x="6287693" y="3164969"/>
            <a:ext cx="2802731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2" name="Rectangle 88"/>
          <p:cNvSpPr>
            <a:spLocks noChangeArrowheads="1"/>
          </p:cNvSpPr>
          <p:nvPr/>
        </p:nvSpPr>
        <p:spPr bwMode="auto">
          <a:xfrm>
            <a:off x="6293646" y="3357851"/>
            <a:ext cx="2794397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4" name="Rectangle 90"/>
          <p:cNvSpPr>
            <a:spLocks noChangeArrowheads="1"/>
          </p:cNvSpPr>
          <p:nvPr/>
        </p:nvSpPr>
        <p:spPr bwMode="auto">
          <a:xfrm>
            <a:off x="6265070" y="3547159"/>
            <a:ext cx="2822972" cy="12180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5" name="Rectangle 91"/>
          <p:cNvSpPr>
            <a:spLocks noChangeArrowheads="1"/>
          </p:cNvSpPr>
          <p:nvPr/>
        </p:nvSpPr>
        <p:spPr bwMode="auto">
          <a:xfrm>
            <a:off x="6244828" y="4753262"/>
            <a:ext cx="2842022" cy="12263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59403" name="Rectangle 92"/>
          <p:cNvSpPr>
            <a:spLocks noChangeArrowheads="1"/>
          </p:cNvSpPr>
          <p:nvPr/>
        </p:nvSpPr>
        <p:spPr bwMode="auto">
          <a:xfrm>
            <a:off x="6240067" y="2191037"/>
            <a:ext cx="3030140" cy="97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59404" name="Group 98"/>
          <p:cNvGrpSpPr>
            <a:grpSpLocks/>
          </p:cNvGrpSpPr>
          <p:nvPr/>
        </p:nvGrpSpPr>
        <p:grpSpPr bwMode="auto">
          <a:xfrm>
            <a:off x="6378181" y="2189845"/>
            <a:ext cx="2634853" cy="471488"/>
            <a:chOff x="3117" y="180"/>
            <a:chExt cx="2213" cy="396"/>
          </a:xfrm>
        </p:grpSpPr>
        <p:grpSp>
          <p:nvGrpSpPr>
            <p:cNvPr id="59409" name="Group 67"/>
            <p:cNvGrpSpPr>
              <a:grpSpLocks/>
            </p:cNvGrpSpPr>
            <p:nvPr/>
          </p:nvGrpSpPr>
          <p:grpSpPr bwMode="auto">
            <a:xfrm flipH="1">
              <a:off x="3117" y="245"/>
              <a:ext cx="316" cy="323"/>
              <a:chOff x="2839" y="3501"/>
              <a:chExt cx="755" cy="803"/>
            </a:xfrm>
          </p:grpSpPr>
          <p:pic>
            <p:nvPicPr>
              <p:cNvPr id="59424" name="Picture 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5" name="Freeform 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0" name="Group 70"/>
            <p:cNvGrpSpPr>
              <a:grpSpLocks/>
            </p:cNvGrpSpPr>
            <p:nvPr/>
          </p:nvGrpSpPr>
          <p:grpSpPr bwMode="auto">
            <a:xfrm flipH="1">
              <a:off x="3747" y="253"/>
              <a:ext cx="316" cy="323"/>
              <a:chOff x="2839" y="3501"/>
              <a:chExt cx="755" cy="803"/>
            </a:xfrm>
          </p:grpSpPr>
          <p:pic>
            <p:nvPicPr>
              <p:cNvPr id="59422" name="Picture 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3" name="Freeform 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1" name="Group 73"/>
            <p:cNvGrpSpPr>
              <a:grpSpLocks/>
            </p:cNvGrpSpPr>
            <p:nvPr/>
          </p:nvGrpSpPr>
          <p:grpSpPr bwMode="auto">
            <a:xfrm flipH="1">
              <a:off x="4356" y="247"/>
              <a:ext cx="316" cy="323"/>
              <a:chOff x="2839" y="3501"/>
              <a:chExt cx="755" cy="803"/>
            </a:xfrm>
          </p:grpSpPr>
          <p:pic>
            <p:nvPicPr>
              <p:cNvPr id="59420" name="Picture 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1" name="Freeform 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2" name="Group 76"/>
            <p:cNvGrpSpPr>
              <a:grpSpLocks/>
            </p:cNvGrpSpPr>
            <p:nvPr/>
          </p:nvGrpSpPr>
          <p:grpSpPr bwMode="auto">
            <a:xfrm flipH="1">
              <a:off x="5014" y="249"/>
              <a:ext cx="316" cy="323"/>
              <a:chOff x="2839" y="3501"/>
              <a:chExt cx="755" cy="803"/>
            </a:xfrm>
          </p:grpSpPr>
          <p:pic>
            <p:nvPicPr>
              <p:cNvPr id="59418" name="Picture 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19" name="Freeform 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59413" name="Line 93"/>
            <p:cNvSpPr>
              <a:spLocks noChangeShapeType="1"/>
            </p:cNvSpPr>
            <p:nvPr/>
          </p:nvSpPr>
          <p:spPr bwMode="auto">
            <a:xfrm>
              <a:off x="3309" y="181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4" name="Line 94"/>
            <p:cNvSpPr>
              <a:spLocks noChangeShapeType="1"/>
            </p:cNvSpPr>
            <p:nvPr/>
          </p:nvSpPr>
          <p:spPr bwMode="auto">
            <a:xfrm>
              <a:off x="330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5" name="Line 95"/>
            <p:cNvSpPr>
              <a:spLocks noChangeShapeType="1"/>
            </p:cNvSpPr>
            <p:nvPr/>
          </p:nvSpPr>
          <p:spPr bwMode="auto">
            <a:xfrm>
              <a:off x="3975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6" name="Line 96"/>
            <p:cNvSpPr>
              <a:spLocks noChangeShapeType="1"/>
            </p:cNvSpPr>
            <p:nvPr/>
          </p:nvSpPr>
          <p:spPr bwMode="auto">
            <a:xfrm>
              <a:off x="4578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7" name="Line 97"/>
            <p:cNvSpPr>
              <a:spLocks noChangeShapeType="1"/>
            </p:cNvSpPr>
            <p:nvPr/>
          </p:nvSpPr>
          <p:spPr bwMode="auto">
            <a:xfrm>
              <a:off x="528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59405" name="TextBox 1"/>
          <p:cNvSpPr txBox="1">
            <a:spLocks noChangeArrowheads="1"/>
          </p:cNvSpPr>
          <p:nvPr/>
        </p:nvSpPr>
        <p:spPr bwMode="auto">
          <a:xfrm>
            <a:off x="6323411" y="2513695"/>
            <a:ext cx="3113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A</a:t>
            </a:r>
          </a:p>
        </p:txBody>
      </p:sp>
      <p:sp>
        <p:nvSpPr>
          <p:cNvPr id="59406" name="TextBox 33"/>
          <p:cNvSpPr txBox="1">
            <a:spLocks noChangeArrowheads="1"/>
          </p:cNvSpPr>
          <p:nvPr/>
        </p:nvSpPr>
        <p:spPr bwMode="auto">
          <a:xfrm>
            <a:off x="7018735" y="2505361"/>
            <a:ext cx="293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B</a:t>
            </a:r>
          </a:p>
        </p:txBody>
      </p:sp>
      <p:sp>
        <p:nvSpPr>
          <p:cNvPr id="59407" name="TextBox 34"/>
          <p:cNvSpPr txBox="1">
            <a:spLocks noChangeArrowheads="1"/>
          </p:cNvSpPr>
          <p:nvPr/>
        </p:nvSpPr>
        <p:spPr bwMode="auto">
          <a:xfrm>
            <a:off x="7771210" y="2488692"/>
            <a:ext cx="288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C</a:t>
            </a:r>
          </a:p>
        </p:txBody>
      </p:sp>
      <p:sp>
        <p:nvSpPr>
          <p:cNvPr id="59408" name="TextBox 35"/>
          <p:cNvSpPr txBox="1">
            <a:spLocks noChangeArrowheads="1"/>
          </p:cNvSpPr>
          <p:nvPr/>
        </p:nvSpPr>
        <p:spPr bwMode="auto">
          <a:xfrm>
            <a:off x="8557023" y="2489884"/>
            <a:ext cx="309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130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8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80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80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11" grpId="0" animBg="1"/>
      <p:bldP spid="180312" grpId="0" animBg="1"/>
      <p:bldP spid="180314" grpId="0" animBg="1"/>
      <p:bldP spid="1803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CSMA collisions</a:t>
            </a:r>
          </a:p>
        </p:txBody>
      </p:sp>
      <p:sp>
        <p:nvSpPr>
          <p:cNvPr id="61442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993109" y="2057400"/>
            <a:ext cx="3771899" cy="39905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collisions </a:t>
            </a:r>
            <a:r>
              <a:rPr lang="en-US" altLang="en-US" sz="2400" i="1" dirty="0">
                <a:solidFill>
                  <a:srgbClr val="990033"/>
                </a:solidFill>
                <a:ea typeface="ＭＳ Ｐゴシック" charset="-128"/>
              </a:rPr>
              <a:t>can</a:t>
            </a:r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 still occur: </a:t>
            </a:r>
            <a:r>
              <a:rPr lang="en-US" altLang="en-US" sz="2400" dirty="0">
                <a:ea typeface="ＭＳ Ｐゴシック" charset="-128"/>
              </a:rPr>
              <a:t>propagation delay means  two nodes may not hear each other</a:t>
            </a:r>
            <a:r>
              <a:rPr lang="ja-JP" altLang="en-US" sz="2400" dirty="0">
                <a:ea typeface="ＭＳ Ｐゴシック" charset="-128"/>
              </a:rPr>
              <a:t>’</a:t>
            </a:r>
            <a:r>
              <a:rPr lang="en-US" altLang="ja-JP" sz="2400" dirty="0">
                <a:ea typeface="ＭＳ Ｐゴシック" charset="-128"/>
              </a:rPr>
              <a:t>s transmission</a:t>
            </a:r>
          </a:p>
          <a:p>
            <a:r>
              <a:rPr lang="en-US" altLang="en-US" sz="2400" dirty="0">
                <a:solidFill>
                  <a:srgbClr val="990033"/>
                </a:solidFill>
                <a:ea typeface="ＭＳ Ｐゴシック" charset="-128"/>
              </a:rPr>
              <a:t>collision: </a:t>
            </a:r>
            <a:r>
              <a:rPr lang="en-US" altLang="en-US" sz="2400" dirty="0">
                <a:ea typeface="ＭＳ Ｐゴシック" charset="-128"/>
              </a:rPr>
              <a:t>entire packet transmission time wasted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distance &amp; propagation delay play role in in determining collision probability</a:t>
            </a:r>
          </a:p>
          <a:p>
            <a:pPr lvl="1"/>
            <a:endParaRPr lang="en-US" altLang="en-US" sz="1800" dirty="0">
              <a:ea typeface="ＭＳ Ｐゴシック" charset="-128"/>
            </a:endParaRPr>
          </a:p>
        </p:txBody>
      </p:sp>
      <p:sp>
        <p:nvSpPr>
          <p:cNvPr id="3072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6300676" y="2460905"/>
            <a:ext cx="2914650" cy="3429000"/>
          </a:xfrm>
        </p:spPr>
        <p:txBody>
          <a:bodyPr/>
          <a:lstStyle/>
          <a:p>
            <a:pPr>
              <a:buFont typeface="Wingdings" charset="0"/>
              <a:buChar char="v"/>
              <a:defRPr/>
            </a:pPr>
            <a:endParaRPr lang="en-US" sz="1800"/>
          </a:p>
        </p:txBody>
      </p:sp>
      <p:pic>
        <p:nvPicPr>
          <p:cNvPr id="61444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61" y="2260522"/>
            <a:ext cx="3215878" cy="378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6807996" y="1931910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pic>
        <p:nvPicPr>
          <p:cNvPr id="61446" name="Picture 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94" y="997262"/>
            <a:ext cx="2957513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92"/>
          <p:cNvSpPr>
            <a:spLocks noChangeArrowheads="1"/>
          </p:cNvSpPr>
          <p:nvPr/>
        </p:nvSpPr>
        <p:spPr bwMode="auto">
          <a:xfrm>
            <a:off x="6240067" y="2209325"/>
            <a:ext cx="3030140" cy="97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61448" name="Group 98"/>
          <p:cNvGrpSpPr>
            <a:grpSpLocks/>
          </p:cNvGrpSpPr>
          <p:nvPr/>
        </p:nvGrpSpPr>
        <p:grpSpPr bwMode="auto">
          <a:xfrm>
            <a:off x="6378181" y="2208133"/>
            <a:ext cx="2634853" cy="471488"/>
            <a:chOff x="3117" y="180"/>
            <a:chExt cx="2213" cy="396"/>
          </a:xfrm>
        </p:grpSpPr>
        <p:grpSp>
          <p:nvGrpSpPr>
            <p:cNvPr id="61455" name="Group 67"/>
            <p:cNvGrpSpPr>
              <a:grpSpLocks/>
            </p:cNvGrpSpPr>
            <p:nvPr/>
          </p:nvGrpSpPr>
          <p:grpSpPr bwMode="auto">
            <a:xfrm flipH="1">
              <a:off x="3117" y="245"/>
              <a:ext cx="316" cy="323"/>
              <a:chOff x="2839" y="3501"/>
              <a:chExt cx="755" cy="803"/>
            </a:xfrm>
          </p:grpSpPr>
          <p:pic>
            <p:nvPicPr>
              <p:cNvPr id="61470" name="Picture 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71" name="Freeform 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61456" name="Group 70"/>
            <p:cNvGrpSpPr>
              <a:grpSpLocks/>
            </p:cNvGrpSpPr>
            <p:nvPr/>
          </p:nvGrpSpPr>
          <p:grpSpPr bwMode="auto">
            <a:xfrm flipH="1">
              <a:off x="3747" y="253"/>
              <a:ext cx="316" cy="323"/>
              <a:chOff x="2839" y="3501"/>
              <a:chExt cx="755" cy="803"/>
            </a:xfrm>
          </p:grpSpPr>
          <p:pic>
            <p:nvPicPr>
              <p:cNvPr id="61468" name="Picture 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9" name="Freeform 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61457" name="Group 73"/>
            <p:cNvGrpSpPr>
              <a:grpSpLocks/>
            </p:cNvGrpSpPr>
            <p:nvPr/>
          </p:nvGrpSpPr>
          <p:grpSpPr bwMode="auto">
            <a:xfrm flipH="1">
              <a:off x="4356" y="247"/>
              <a:ext cx="316" cy="323"/>
              <a:chOff x="2839" y="3501"/>
              <a:chExt cx="755" cy="803"/>
            </a:xfrm>
          </p:grpSpPr>
          <p:pic>
            <p:nvPicPr>
              <p:cNvPr id="61466" name="Picture 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7" name="Freeform 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61458" name="Group 76"/>
            <p:cNvGrpSpPr>
              <a:grpSpLocks/>
            </p:cNvGrpSpPr>
            <p:nvPr/>
          </p:nvGrpSpPr>
          <p:grpSpPr bwMode="auto">
            <a:xfrm flipH="1">
              <a:off x="5014" y="249"/>
              <a:ext cx="316" cy="323"/>
              <a:chOff x="2839" y="3501"/>
              <a:chExt cx="755" cy="803"/>
            </a:xfrm>
          </p:grpSpPr>
          <p:pic>
            <p:nvPicPr>
              <p:cNvPr id="61464" name="Picture 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5" name="Freeform 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61459" name="Line 93"/>
            <p:cNvSpPr>
              <a:spLocks noChangeShapeType="1"/>
            </p:cNvSpPr>
            <p:nvPr/>
          </p:nvSpPr>
          <p:spPr bwMode="auto">
            <a:xfrm>
              <a:off x="3309" y="181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0" name="Line 94"/>
            <p:cNvSpPr>
              <a:spLocks noChangeShapeType="1"/>
            </p:cNvSpPr>
            <p:nvPr/>
          </p:nvSpPr>
          <p:spPr bwMode="auto">
            <a:xfrm>
              <a:off x="330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1" name="Line 95"/>
            <p:cNvSpPr>
              <a:spLocks noChangeShapeType="1"/>
            </p:cNvSpPr>
            <p:nvPr/>
          </p:nvSpPr>
          <p:spPr bwMode="auto">
            <a:xfrm>
              <a:off x="3975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2" name="Line 96"/>
            <p:cNvSpPr>
              <a:spLocks noChangeShapeType="1"/>
            </p:cNvSpPr>
            <p:nvPr/>
          </p:nvSpPr>
          <p:spPr bwMode="auto">
            <a:xfrm>
              <a:off x="4578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1463" name="Line 97"/>
            <p:cNvSpPr>
              <a:spLocks noChangeShapeType="1"/>
            </p:cNvSpPr>
            <p:nvPr/>
          </p:nvSpPr>
          <p:spPr bwMode="auto">
            <a:xfrm>
              <a:off x="528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61449" name="TextBox 1"/>
          <p:cNvSpPr txBox="1">
            <a:spLocks noChangeArrowheads="1"/>
          </p:cNvSpPr>
          <p:nvPr/>
        </p:nvSpPr>
        <p:spPr bwMode="auto">
          <a:xfrm>
            <a:off x="6323411" y="2531983"/>
            <a:ext cx="3113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A</a:t>
            </a:r>
          </a:p>
        </p:txBody>
      </p:sp>
      <p:sp>
        <p:nvSpPr>
          <p:cNvPr id="61450" name="TextBox 33"/>
          <p:cNvSpPr txBox="1">
            <a:spLocks noChangeArrowheads="1"/>
          </p:cNvSpPr>
          <p:nvPr/>
        </p:nvSpPr>
        <p:spPr bwMode="auto">
          <a:xfrm>
            <a:off x="7018735" y="2523649"/>
            <a:ext cx="293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B</a:t>
            </a:r>
          </a:p>
        </p:txBody>
      </p:sp>
      <p:sp>
        <p:nvSpPr>
          <p:cNvPr id="61451" name="TextBox 34"/>
          <p:cNvSpPr txBox="1">
            <a:spLocks noChangeArrowheads="1"/>
          </p:cNvSpPr>
          <p:nvPr/>
        </p:nvSpPr>
        <p:spPr bwMode="auto">
          <a:xfrm>
            <a:off x="7771210" y="2506980"/>
            <a:ext cx="288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C</a:t>
            </a:r>
          </a:p>
        </p:txBody>
      </p:sp>
      <p:sp>
        <p:nvSpPr>
          <p:cNvPr id="61452" name="TextBox 35"/>
          <p:cNvSpPr txBox="1">
            <a:spLocks noChangeArrowheads="1"/>
          </p:cNvSpPr>
          <p:nvPr/>
        </p:nvSpPr>
        <p:spPr bwMode="auto">
          <a:xfrm>
            <a:off x="8557023" y="2508172"/>
            <a:ext cx="309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38340" y="5889906"/>
            <a:ext cx="308133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 dirty="0"/>
              <a:t>Can we do anything to resolve such situations? </a:t>
            </a:r>
            <a:r>
              <a:rPr lang="en-US" altLang="en-US" sz="1350" dirty="0">
                <a:sym typeface="Wingdings" pitchFamily="2" charset="2"/>
              </a:rPr>
              <a:t> We’ll see how </a:t>
            </a:r>
            <a:r>
              <a:rPr lang="en-US" altLang="en-US" sz="1350" dirty="0" err="1">
                <a:sym typeface="Wingdings" pitchFamily="2" charset="2"/>
              </a:rPr>
              <a:t>WiFi</a:t>
            </a:r>
            <a:r>
              <a:rPr lang="en-US" altLang="en-US" sz="1350" dirty="0">
                <a:sym typeface="Wingdings" pitchFamily="2" charset="2"/>
              </a:rPr>
              <a:t> deals with this in a few slides. </a:t>
            </a:r>
            <a:endParaRPr lang="en-US" altLang="en-US" sz="1350" dirty="0"/>
          </a:p>
        </p:txBody>
      </p:sp>
      <p:sp>
        <p:nvSpPr>
          <p:cNvPr id="61454" name="TextBox 36"/>
          <p:cNvSpPr txBox="1">
            <a:spLocks noChangeArrowheads="1"/>
          </p:cNvSpPr>
          <p:nvPr/>
        </p:nvSpPr>
        <p:spPr bwMode="auto">
          <a:xfrm>
            <a:off x="1938340" y="5527955"/>
            <a:ext cx="30813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Why are collisions bad?</a:t>
            </a:r>
          </a:p>
        </p:txBody>
      </p:sp>
    </p:spTree>
    <p:extLst>
      <p:ext uri="{BB962C8B-B14F-4D97-AF65-F5344CB8AC3E}">
        <p14:creationId xmlns:p14="http://schemas.microsoft.com/office/powerpoint/2010/main" val="10592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846366"/>
            <a:ext cx="51423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0" y="230812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CSMA/CD </a:t>
            </a:r>
            <a:r>
              <a:rPr lang="en-US" sz="3000"/>
              <a:t>(collision detection)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042113"/>
            <a:ext cx="7609114" cy="4369573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CSMA/CD:</a:t>
            </a:r>
            <a:r>
              <a:rPr lang="en-US" dirty="0">
                <a:solidFill>
                  <a:srgbClr val="CC0000"/>
                </a:solidFill>
                <a:cs typeface="+mn-cs"/>
              </a:rPr>
              <a:t> </a:t>
            </a:r>
            <a:r>
              <a:rPr lang="en-US" dirty="0">
                <a:cs typeface="+mn-cs"/>
              </a:rPr>
              <a:t>carrier sensing, deferral as in CSMA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collisions </a:t>
            </a:r>
            <a:r>
              <a:rPr lang="en-US" i="1" dirty="0"/>
              <a:t>detected</a:t>
            </a:r>
            <a:r>
              <a:rPr lang="en-US" dirty="0"/>
              <a:t> within short time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colliding transmissions aborted, reducing channel wastage </a:t>
            </a:r>
          </a:p>
          <a:p>
            <a:pPr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collision detection:</a:t>
            </a:r>
            <a:r>
              <a:rPr lang="en-US" sz="1800" dirty="0"/>
              <a:t> 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easy in wired LANs: measure signal strengths, compare transmitted, received signals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dirty="0"/>
              <a:t>difficult in wireless LANs: received signal strength overwhelmed by local transmission strength </a:t>
            </a:r>
          </a:p>
          <a:p>
            <a:pPr>
              <a:buFont typeface="Wingdings" charset="0"/>
              <a:buChar char="v"/>
              <a:defRPr/>
            </a:pPr>
            <a:r>
              <a:rPr lang="en-US" dirty="0">
                <a:cs typeface="+mn-cs"/>
              </a:rPr>
              <a:t>human analogy: the polite conversationalist </a:t>
            </a:r>
          </a:p>
        </p:txBody>
      </p:sp>
    </p:spTree>
    <p:extLst>
      <p:ext uri="{BB962C8B-B14F-4D97-AF65-F5344CB8AC3E}">
        <p14:creationId xmlns:p14="http://schemas.microsoft.com/office/powerpoint/2010/main" val="577672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43" y="2262237"/>
            <a:ext cx="3325415" cy="29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7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71" y="846365"/>
            <a:ext cx="51423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8"/>
          <p:cNvSpPr>
            <a:spLocks noGrp="1" noChangeArrowheads="1"/>
          </p:cNvSpPr>
          <p:nvPr>
            <p:ph type="title"/>
          </p:nvPr>
        </p:nvSpPr>
        <p:spPr>
          <a:xfrm>
            <a:off x="1835945" y="230811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CSMA/CD </a:t>
            </a:r>
            <a:r>
              <a:rPr lang="en-US" sz="3000"/>
              <a:t>(collision detection)</a:t>
            </a:r>
          </a:p>
        </p:txBody>
      </p:sp>
      <p:sp>
        <p:nvSpPr>
          <p:cNvPr id="65540" name="Rectangle 29"/>
          <p:cNvSpPr>
            <a:spLocks noChangeArrowheads="1"/>
          </p:cNvSpPr>
          <p:nvPr/>
        </p:nvSpPr>
        <p:spPr bwMode="auto">
          <a:xfrm>
            <a:off x="4198145" y="2197943"/>
            <a:ext cx="3101579" cy="9084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65541" name="Rectangle 9"/>
          <p:cNvSpPr>
            <a:spLocks noChangeArrowheads="1"/>
          </p:cNvSpPr>
          <p:nvPr/>
        </p:nvSpPr>
        <p:spPr bwMode="auto">
          <a:xfrm>
            <a:off x="4750596" y="2309862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grpSp>
        <p:nvGrpSpPr>
          <p:cNvPr id="65542" name="Group 30"/>
          <p:cNvGrpSpPr>
            <a:grpSpLocks/>
          </p:cNvGrpSpPr>
          <p:nvPr/>
        </p:nvGrpSpPr>
        <p:grpSpPr bwMode="auto">
          <a:xfrm>
            <a:off x="4573192" y="2602755"/>
            <a:ext cx="2447925" cy="146447"/>
            <a:chOff x="4220" y="1231"/>
            <a:chExt cx="1989" cy="90"/>
          </a:xfrm>
        </p:grpSpPr>
        <p:sp>
          <p:nvSpPr>
            <p:cNvPr id="65555" name="Line 23"/>
            <p:cNvSpPr>
              <a:spLocks noChangeShapeType="1"/>
            </p:cNvSpPr>
            <p:nvPr/>
          </p:nvSpPr>
          <p:spPr bwMode="auto">
            <a:xfrm>
              <a:off x="4220" y="1232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6" name="Line 24"/>
            <p:cNvSpPr>
              <a:spLocks noChangeShapeType="1"/>
            </p:cNvSpPr>
            <p:nvPr/>
          </p:nvSpPr>
          <p:spPr bwMode="auto">
            <a:xfrm>
              <a:off x="4220" y="1231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7" name="Line 25"/>
            <p:cNvSpPr>
              <a:spLocks noChangeShapeType="1"/>
            </p:cNvSpPr>
            <p:nvPr/>
          </p:nvSpPr>
          <p:spPr bwMode="auto">
            <a:xfrm>
              <a:off x="4886" y="1234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8" name="Line 26"/>
            <p:cNvSpPr>
              <a:spLocks noChangeShapeType="1"/>
            </p:cNvSpPr>
            <p:nvPr/>
          </p:nvSpPr>
          <p:spPr bwMode="auto">
            <a:xfrm>
              <a:off x="5489" y="1234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65559" name="Line 27"/>
            <p:cNvSpPr>
              <a:spLocks noChangeShapeType="1"/>
            </p:cNvSpPr>
            <p:nvPr/>
          </p:nvSpPr>
          <p:spPr bwMode="auto">
            <a:xfrm>
              <a:off x="6200" y="1231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3" name="Group 11"/>
          <p:cNvGrpSpPr>
            <a:grpSpLocks/>
          </p:cNvGrpSpPr>
          <p:nvPr/>
        </p:nvGrpSpPr>
        <p:grpSpPr bwMode="auto">
          <a:xfrm flipH="1">
            <a:off x="4307681" y="2702767"/>
            <a:ext cx="376238" cy="384572"/>
            <a:chOff x="2839" y="3501"/>
            <a:chExt cx="755" cy="803"/>
          </a:xfrm>
        </p:grpSpPr>
        <p:pic>
          <p:nvPicPr>
            <p:cNvPr id="65553" name="Picture 12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4" name="Freeform 13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4" name="Group 14"/>
          <p:cNvGrpSpPr>
            <a:grpSpLocks/>
          </p:cNvGrpSpPr>
          <p:nvPr/>
        </p:nvGrpSpPr>
        <p:grpSpPr bwMode="auto">
          <a:xfrm flipH="1">
            <a:off x="5126831" y="2689671"/>
            <a:ext cx="376238" cy="384572"/>
            <a:chOff x="2839" y="3501"/>
            <a:chExt cx="755" cy="803"/>
          </a:xfrm>
        </p:grpSpPr>
        <p:pic>
          <p:nvPicPr>
            <p:cNvPr id="65551" name="Picture 15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2" name="Freeform 16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5" name="Group 17"/>
          <p:cNvGrpSpPr>
            <a:grpSpLocks/>
          </p:cNvGrpSpPr>
          <p:nvPr/>
        </p:nvGrpSpPr>
        <p:grpSpPr bwMode="auto">
          <a:xfrm flipH="1">
            <a:off x="5875735" y="2682527"/>
            <a:ext cx="376238" cy="384572"/>
            <a:chOff x="2839" y="3501"/>
            <a:chExt cx="755" cy="803"/>
          </a:xfrm>
        </p:grpSpPr>
        <p:pic>
          <p:nvPicPr>
            <p:cNvPr id="65549" name="Picture 18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0" name="Freeform 19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65546" name="Group 20"/>
          <p:cNvGrpSpPr>
            <a:grpSpLocks/>
          </p:cNvGrpSpPr>
          <p:nvPr/>
        </p:nvGrpSpPr>
        <p:grpSpPr bwMode="auto">
          <a:xfrm flipH="1">
            <a:off x="6715125" y="2693242"/>
            <a:ext cx="376238" cy="384572"/>
            <a:chOff x="2839" y="3501"/>
            <a:chExt cx="755" cy="803"/>
          </a:xfrm>
        </p:grpSpPr>
        <p:pic>
          <p:nvPicPr>
            <p:cNvPr id="65547" name="Picture 21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8" name="Freeform 2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978322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Multiple access is a key feature of the data link layer</a:t>
            </a:r>
          </a:p>
          <a:p>
            <a:pPr lvl="1"/>
            <a:r>
              <a:rPr lang="en-US" dirty="0"/>
              <a:t>Essential to coordinate concurrent medium access by multiple users</a:t>
            </a:r>
          </a:p>
          <a:p>
            <a:pPr lvl="1"/>
            <a:endParaRPr lang="en-US" dirty="0"/>
          </a:p>
          <a:p>
            <a:r>
              <a:rPr lang="en-US" dirty="0"/>
              <a:t>Multiple access today</a:t>
            </a:r>
          </a:p>
          <a:p>
            <a:pPr lvl="1"/>
            <a:r>
              <a:rPr lang="en-US" dirty="0"/>
              <a:t>Wired – modern Ethernet switches create collision-free domains for each user. Multiple access made easy</a:t>
            </a:r>
          </a:p>
          <a:p>
            <a:pPr lvl="1"/>
            <a:r>
              <a:rPr lang="en-US" dirty="0"/>
              <a:t>Wireless – shared medium. Multiple access is essential</a:t>
            </a:r>
          </a:p>
        </p:txBody>
      </p:sp>
    </p:spTree>
    <p:extLst>
      <p:ext uri="{BB962C8B-B14F-4D97-AF65-F5344CB8AC3E}">
        <p14:creationId xmlns:p14="http://schemas.microsoft.com/office/powerpoint/2010/main" val="1720955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 6.3. (Ross/Kurose 6th edition)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802.11 Wi-Fi -- Wireless LANs</a:t>
            </a:r>
          </a:p>
        </p:txBody>
      </p:sp>
    </p:spTree>
    <p:extLst>
      <p:ext uri="{BB962C8B-B14F-4D97-AF65-F5344CB8AC3E}">
        <p14:creationId xmlns:p14="http://schemas.microsoft.com/office/powerpoint/2010/main" val="232212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Wired vs. wireless networks</a:t>
            </a:r>
          </a:p>
        </p:txBody>
      </p:sp>
      <p:pic>
        <p:nvPicPr>
          <p:cNvPr id="604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4" y="1648798"/>
            <a:ext cx="63119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4" y="4326910"/>
            <a:ext cx="62865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838200" y="1623398"/>
            <a:ext cx="6475413" cy="2489200"/>
          </a:xfrm>
          <a:prstGeom prst="roundRect">
            <a:avLst>
              <a:gd name="adj" fmla="val 16667"/>
            </a:avLst>
          </a:prstGeom>
          <a:solidFill>
            <a:schemeClr val="accent1">
              <a:alpha val="23921"/>
            </a:schemeClr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838200" y="4326910"/>
            <a:ext cx="6475413" cy="2489200"/>
          </a:xfrm>
          <a:prstGeom prst="roundRect">
            <a:avLst>
              <a:gd name="adj" fmla="val 16667"/>
            </a:avLst>
          </a:prstGeom>
          <a:solidFill>
            <a:schemeClr val="accent1">
              <a:alpha val="23921"/>
            </a:schemeClr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60422" name="TextBox 14"/>
          <p:cNvSpPr txBox="1">
            <a:spLocks noChangeArrowheads="1"/>
          </p:cNvSpPr>
          <p:nvPr/>
        </p:nvSpPr>
        <p:spPr bwMode="auto">
          <a:xfrm>
            <a:off x="1149350" y="1815485"/>
            <a:ext cx="1010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b="1"/>
              <a:t>WIRED</a:t>
            </a:r>
          </a:p>
        </p:txBody>
      </p:sp>
      <p:sp>
        <p:nvSpPr>
          <p:cNvPr id="60423" name="TextBox 15"/>
          <p:cNvSpPr txBox="1">
            <a:spLocks noChangeArrowheads="1"/>
          </p:cNvSpPr>
          <p:nvPr/>
        </p:nvSpPr>
        <p:spPr bwMode="auto">
          <a:xfrm>
            <a:off x="1149349" y="4531698"/>
            <a:ext cx="1435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b="1"/>
              <a:t>WIRELESS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35849" y="1191121"/>
            <a:ext cx="458946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Key differences between wired and wireless: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Link types </a:t>
            </a:r>
            <a:endParaRPr lang="en-US" sz="2400" dirty="0">
              <a:sym typeface="Wingding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/>
              <a:t>Link quality</a:t>
            </a:r>
            <a:endParaRPr lang="en-US" sz="20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Delay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Packet loss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Bit-error rate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Hidden terminals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Client behavior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ym typeface="Wingdings"/>
              </a:rPr>
              <a:t>Mobility</a:t>
            </a:r>
            <a:endParaRPr lang="en-US" sz="24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Keeping track of client attachment point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/>
              <a:t>Migrating client traffic across networks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Medium type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Broadcast </a:t>
            </a:r>
            <a:r>
              <a:rPr lang="en-US" sz="2000" dirty="0">
                <a:sym typeface="Wingdings" pitchFamily="2" charset="2"/>
              </a:rPr>
              <a:t>in wireless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ym typeface="Wingdings" pitchFamily="2" charset="2"/>
              </a:rPr>
              <a:t>Point-to-point in wired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967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03481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IEEE 802.11 Wireless LAN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87526" y="1489076"/>
            <a:ext cx="4665663" cy="33004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802.11b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2.4-5 GHz unlicensed spectrum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up to 11 Mbps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direct sequence spread spectrum (DSSS) in physical layer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/>
              <a:t>all hosts use same chipping code</a:t>
            </a: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453188" y="1398589"/>
            <a:ext cx="4044950" cy="35194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>
                <a:solidFill>
                  <a:srgbClr val="C00000"/>
                </a:solidFill>
                <a:latin typeface="Gill Sans MT" charset="0"/>
              </a:rPr>
              <a:t>802.11a</a:t>
            </a:r>
            <a:r>
              <a:rPr lang="en-US" sz="2400"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5-6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>
                <a:solidFill>
                  <a:srgbClr val="C00000"/>
                </a:solidFill>
                <a:latin typeface="Gill Sans MT" charset="0"/>
              </a:rPr>
              <a:t>802.11g</a:t>
            </a:r>
            <a:r>
              <a:rPr lang="en-US" sz="2400">
                <a:solidFill>
                  <a:srgbClr val="FF0000"/>
                </a:solidFill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>
                <a:solidFill>
                  <a:srgbClr val="C00000"/>
                </a:solidFill>
                <a:latin typeface="Gill Sans MT" charset="0"/>
              </a:rPr>
              <a:t>802.11n: </a:t>
            </a:r>
            <a:r>
              <a:rPr lang="en-US" sz="2400">
                <a:latin typeface="Gill Sans MT" charset="0"/>
              </a:rPr>
              <a:t>multiple antennae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>
                <a:latin typeface="Gill Sans MT" charset="0"/>
              </a:rPr>
              <a:t>up to 200 Mbps</a:t>
            </a:r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2306638" y="5456238"/>
            <a:ext cx="7383462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use CSMA/CA for multiple access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have base-station and ad-hoc network versions</a:t>
            </a:r>
          </a:p>
        </p:txBody>
      </p:sp>
      <p:sp>
        <p:nvSpPr>
          <p:cNvPr id="20488" name="Line 6"/>
          <p:cNvSpPr>
            <a:spLocks noChangeShapeType="1"/>
          </p:cNvSpPr>
          <p:nvPr/>
        </p:nvSpPr>
        <p:spPr bwMode="auto">
          <a:xfrm>
            <a:off x="3236913" y="5180013"/>
            <a:ext cx="526415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5428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1" y="1173958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945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75" y="1476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 LAN architecture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508751" y="1390651"/>
            <a:ext cx="39655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latin typeface="Gill Sans MT" charset="0"/>
              </a:rPr>
              <a:t>wireless host communicates with base station</a:t>
            </a: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solidFill>
                  <a:srgbClr val="C00000"/>
                </a:solidFill>
                <a:latin typeface="Gill Sans MT" charset="0"/>
              </a:rPr>
              <a:t>base station = access point (AP)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solidFill>
                  <a:srgbClr val="C00000"/>
                </a:solidFill>
                <a:latin typeface="Gill Sans MT" charset="0"/>
              </a:rPr>
              <a:t>Basic Service Set (BSS) </a:t>
            </a:r>
            <a:r>
              <a:rPr lang="en-US" altLang="en-US">
                <a:latin typeface="Gill Sans MT" charset="0"/>
              </a:rPr>
              <a:t>(aka </a:t>
            </a:r>
            <a:r>
              <a:rPr lang="ja-JP" altLang="en-US">
                <a:latin typeface="Gill Sans MT" charset="0"/>
              </a:rPr>
              <a:t>“</a:t>
            </a:r>
            <a:r>
              <a:rPr lang="en-US" altLang="ja-JP">
                <a:latin typeface="Gill Sans MT" charset="0"/>
              </a:rPr>
              <a:t>cell</a:t>
            </a:r>
            <a:r>
              <a:rPr lang="ja-JP" altLang="en-US">
                <a:latin typeface="Gill Sans MT" charset="0"/>
              </a:rPr>
              <a:t>”</a:t>
            </a:r>
            <a:r>
              <a:rPr lang="en-US" altLang="ja-JP">
                <a:latin typeface="Gill Sans MT" charset="0"/>
              </a:rPr>
              <a:t>) in infrastructure mode contains: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wireless hosts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access point (AP): base station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ad hoc mode: hosts only</a:t>
            </a:r>
          </a:p>
        </p:txBody>
      </p:sp>
      <p:grpSp>
        <p:nvGrpSpPr>
          <p:cNvPr id="56325" name="Group 7"/>
          <p:cNvGrpSpPr>
            <a:grpSpLocks/>
          </p:cNvGrpSpPr>
          <p:nvPr/>
        </p:nvGrpSpPr>
        <p:grpSpPr bwMode="auto">
          <a:xfrm>
            <a:off x="4537076" y="3606800"/>
            <a:ext cx="417513" cy="192088"/>
            <a:chOff x="3600" y="219"/>
            <a:chExt cx="360" cy="175"/>
          </a:xfrm>
        </p:grpSpPr>
        <p:sp>
          <p:nvSpPr>
            <p:cNvPr id="21556" name="Oval 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7" name="Line 9"/>
            <p:cNvSpPr>
              <a:spLocks noChangeShapeType="1"/>
            </p:cNvSpPr>
            <p:nvPr/>
          </p:nvSpPr>
          <p:spPr bwMode="auto">
            <a:xfrm>
              <a:off x="3603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8" name="Line 10"/>
            <p:cNvSpPr>
              <a:spLocks noChangeShapeType="1"/>
            </p:cNvSpPr>
            <p:nvPr/>
          </p:nvSpPr>
          <p:spPr bwMode="auto">
            <a:xfrm>
              <a:off x="3960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9" name="Rectangle 11"/>
            <p:cNvSpPr>
              <a:spLocks noChangeArrowheads="1"/>
            </p:cNvSpPr>
            <p:nvPr/>
          </p:nvSpPr>
          <p:spPr bwMode="auto">
            <a:xfrm>
              <a:off x="3603" y="288"/>
              <a:ext cx="355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560" name="Oval 1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56376" name="Group 1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1566" name="Line 14"/>
              <p:cNvSpPr>
                <a:spLocks noChangeShapeType="1"/>
              </p:cNvSpPr>
              <p:nvPr/>
            </p:nvSpPr>
            <p:spPr bwMode="auto">
              <a:xfrm flipV="1">
                <a:off x="2848" y="847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7" name="Line 15"/>
              <p:cNvSpPr>
                <a:spLocks noChangeShapeType="1"/>
              </p:cNvSpPr>
              <p:nvPr/>
            </p:nvSpPr>
            <p:spPr bwMode="auto">
              <a:xfrm>
                <a:off x="2943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56377" name="Group 1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1563" name="Line 1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4" name="Line 19"/>
              <p:cNvSpPr>
                <a:spLocks noChangeShapeType="1"/>
              </p:cNvSpPr>
              <p:nvPr/>
            </p:nvSpPr>
            <p:spPr bwMode="auto">
              <a:xfrm>
                <a:off x="2943" y="945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5" name="Line 20"/>
              <p:cNvSpPr>
                <a:spLocks noChangeShapeType="1"/>
              </p:cNvSpPr>
              <p:nvPr/>
            </p:nvSpPr>
            <p:spPr bwMode="auto">
              <a:xfrm>
                <a:off x="2894" y="851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p:sp>
        <p:nvSpPr>
          <p:cNvPr id="21511" name="Text Box 24"/>
          <p:cNvSpPr txBox="1">
            <a:spLocks noChangeArrowheads="1"/>
          </p:cNvSpPr>
          <p:nvPr/>
        </p:nvSpPr>
        <p:spPr bwMode="auto">
          <a:xfrm>
            <a:off x="2441575" y="4652963"/>
            <a:ext cx="1054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1</a:t>
            </a:r>
          </a:p>
        </p:txBody>
      </p:sp>
      <p:sp>
        <p:nvSpPr>
          <p:cNvPr id="21512" name="Text Box 27"/>
          <p:cNvSpPr txBox="1">
            <a:spLocks noChangeArrowheads="1"/>
          </p:cNvSpPr>
          <p:nvPr/>
        </p:nvSpPr>
        <p:spPr bwMode="auto">
          <a:xfrm>
            <a:off x="4735514" y="6086476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2</a:t>
            </a:r>
          </a:p>
        </p:txBody>
      </p:sp>
      <p:sp>
        <p:nvSpPr>
          <p:cNvPr id="21513" name="Line 28"/>
          <p:cNvSpPr>
            <a:spLocks noChangeShapeType="1"/>
          </p:cNvSpPr>
          <p:nvPr/>
        </p:nvSpPr>
        <p:spPr bwMode="auto">
          <a:xfrm flipV="1">
            <a:off x="4700588" y="2684463"/>
            <a:ext cx="214312" cy="90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29" name="Group 29"/>
          <p:cNvGrpSpPr>
            <a:grpSpLocks/>
          </p:cNvGrpSpPr>
          <p:nvPr/>
        </p:nvGrpSpPr>
        <p:grpSpPr bwMode="auto">
          <a:xfrm>
            <a:off x="3971926" y="1503364"/>
            <a:ext cx="1978025" cy="1444625"/>
            <a:chOff x="3744" y="1392"/>
            <a:chExt cx="1488" cy="1110"/>
          </a:xfrm>
        </p:grpSpPr>
        <p:sp>
          <p:nvSpPr>
            <p:cNvPr id="56369" name="Freeform 30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Text Box 31"/>
            <p:cNvSpPr txBox="1">
              <a:spLocks noChangeArrowheads="1"/>
            </p:cNvSpPr>
            <p:nvPr/>
          </p:nvSpPr>
          <p:spPr bwMode="auto">
            <a:xfrm>
              <a:off x="4129" y="1776"/>
              <a:ext cx="727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sp>
        <p:nvSpPr>
          <p:cNvPr id="21515" name="Text Box 32"/>
          <p:cNvSpPr txBox="1">
            <a:spLocks noChangeArrowheads="1"/>
          </p:cNvSpPr>
          <p:nvPr/>
        </p:nvSpPr>
        <p:spPr bwMode="auto">
          <a:xfrm>
            <a:off x="4872038" y="3408363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hub, switch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or router</a:t>
            </a:r>
          </a:p>
        </p:txBody>
      </p:sp>
      <p:sp>
        <p:nvSpPr>
          <p:cNvPr id="21516" name="Oval 23"/>
          <p:cNvSpPr>
            <a:spLocks noChangeArrowheads="1"/>
          </p:cNvSpPr>
          <p:nvPr/>
        </p:nvSpPr>
        <p:spPr bwMode="auto">
          <a:xfrm>
            <a:off x="2011363" y="2874964"/>
            <a:ext cx="1960562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2" name="Group 361"/>
          <p:cNvGrpSpPr>
            <a:grpSpLocks/>
          </p:cNvGrpSpPr>
          <p:nvPr/>
        </p:nvGrpSpPr>
        <p:grpSpPr bwMode="auto">
          <a:xfrm>
            <a:off x="3078163" y="3302001"/>
            <a:ext cx="639762" cy="581025"/>
            <a:chOff x="2967" y="478"/>
            <a:chExt cx="788" cy="625"/>
          </a:xfrm>
        </p:grpSpPr>
        <p:pic>
          <p:nvPicPr>
            <p:cNvPr id="5636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3" name="Group 356"/>
          <p:cNvGrpSpPr>
            <a:grpSpLocks/>
          </p:cNvGrpSpPr>
          <p:nvPr/>
        </p:nvGrpSpPr>
        <p:grpSpPr bwMode="auto">
          <a:xfrm>
            <a:off x="3322638" y="3860801"/>
            <a:ext cx="436562" cy="498475"/>
            <a:chOff x="313" y="1497"/>
            <a:chExt cx="1152" cy="1014"/>
          </a:xfrm>
        </p:grpSpPr>
        <p:pic>
          <p:nvPicPr>
            <p:cNvPr id="5636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4" name="Group 403"/>
          <p:cNvGrpSpPr>
            <a:grpSpLocks/>
          </p:cNvGrpSpPr>
          <p:nvPr/>
        </p:nvGrpSpPr>
        <p:grpSpPr bwMode="auto">
          <a:xfrm>
            <a:off x="2651125" y="3068639"/>
            <a:ext cx="446088" cy="382587"/>
            <a:chOff x="2751" y="1851"/>
            <a:chExt cx="462" cy="478"/>
          </a:xfrm>
        </p:grpSpPr>
        <p:pic>
          <p:nvPicPr>
            <p:cNvPr id="56363" name="Picture 364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5" name="Group 356"/>
          <p:cNvGrpSpPr>
            <a:grpSpLocks/>
          </p:cNvGrpSpPr>
          <p:nvPr/>
        </p:nvGrpSpPr>
        <p:grpSpPr bwMode="auto">
          <a:xfrm>
            <a:off x="2671763" y="3738564"/>
            <a:ext cx="436562" cy="498475"/>
            <a:chOff x="313" y="1497"/>
            <a:chExt cx="1152" cy="1014"/>
          </a:xfrm>
        </p:grpSpPr>
        <p:pic>
          <p:nvPicPr>
            <p:cNvPr id="5636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6" name="Group 356"/>
          <p:cNvGrpSpPr>
            <a:grpSpLocks/>
          </p:cNvGrpSpPr>
          <p:nvPr/>
        </p:nvGrpSpPr>
        <p:grpSpPr bwMode="auto">
          <a:xfrm>
            <a:off x="2244725" y="3352801"/>
            <a:ext cx="438150" cy="498475"/>
            <a:chOff x="313" y="1497"/>
            <a:chExt cx="1152" cy="1014"/>
          </a:xfrm>
        </p:grpSpPr>
        <p:pic>
          <p:nvPicPr>
            <p:cNvPr id="56359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2" name="Line 26"/>
          <p:cNvSpPr>
            <a:spLocks noChangeShapeType="1"/>
          </p:cNvSpPr>
          <p:nvPr/>
        </p:nvSpPr>
        <p:spPr bwMode="auto">
          <a:xfrm>
            <a:off x="3514725" y="3732213"/>
            <a:ext cx="102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523" name="Oval 23"/>
          <p:cNvSpPr>
            <a:spLocks noChangeArrowheads="1"/>
          </p:cNvSpPr>
          <p:nvPr/>
        </p:nvSpPr>
        <p:spPr bwMode="auto">
          <a:xfrm>
            <a:off x="4206876" y="4195764"/>
            <a:ext cx="1960563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9" name="Group 361"/>
          <p:cNvGrpSpPr>
            <a:grpSpLocks/>
          </p:cNvGrpSpPr>
          <p:nvPr/>
        </p:nvGrpSpPr>
        <p:grpSpPr bwMode="auto">
          <a:xfrm>
            <a:off x="5273676" y="4622801"/>
            <a:ext cx="639763" cy="581025"/>
            <a:chOff x="2967" y="478"/>
            <a:chExt cx="788" cy="625"/>
          </a:xfrm>
        </p:grpSpPr>
        <p:pic>
          <p:nvPicPr>
            <p:cNvPr id="5635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356"/>
          <p:cNvGrpSpPr>
            <a:grpSpLocks/>
          </p:cNvGrpSpPr>
          <p:nvPr/>
        </p:nvGrpSpPr>
        <p:grpSpPr bwMode="auto">
          <a:xfrm>
            <a:off x="5516563" y="5181601"/>
            <a:ext cx="436562" cy="498475"/>
            <a:chOff x="313" y="1497"/>
            <a:chExt cx="1152" cy="1014"/>
          </a:xfrm>
        </p:grpSpPr>
        <p:pic>
          <p:nvPicPr>
            <p:cNvPr id="5635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1" name="Group 403"/>
          <p:cNvGrpSpPr>
            <a:grpSpLocks/>
          </p:cNvGrpSpPr>
          <p:nvPr/>
        </p:nvGrpSpPr>
        <p:grpSpPr bwMode="auto">
          <a:xfrm>
            <a:off x="5059363" y="5172076"/>
            <a:ext cx="569912" cy="544513"/>
            <a:chOff x="2751" y="1851"/>
            <a:chExt cx="462" cy="478"/>
          </a:xfrm>
        </p:grpSpPr>
        <p:pic>
          <p:nvPicPr>
            <p:cNvPr id="56353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2" name="Group 356"/>
          <p:cNvGrpSpPr>
            <a:grpSpLocks/>
          </p:cNvGrpSpPr>
          <p:nvPr/>
        </p:nvGrpSpPr>
        <p:grpSpPr bwMode="auto">
          <a:xfrm>
            <a:off x="4602163" y="5191126"/>
            <a:ext cx="436562" cy="498475"/>
            <a:chOff x="313" y="1497"/>
            <a:chExt cx="1152" cy="1014"/>
          </a:xfrm>
        </p:grpSpPr>
        <p:pic>
          <p:nvPicPr>
            <p:cNvPr id="5635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356"/>
          <p:cNvGrpSpPr>
            <a:grpSpLocks/>
          </p:cNvGrpSpPr>
          <p:nvPr/>
        </p:nvGrpSpPr>
        <p:grpSpPr bwMode="auto">
          <a:xfrm>
            <a:off x="4551363" y="4602164"/>
            <a:ext cx="436562" cy="498475"/>
            <a:chOff x="313" y="1497"/>
            <a:chExt cx="1152" cy="1014"/>
          </a:xfrm>
        </p:grpSpPr>
        <p:pic>
          <p:nvPicPr>
            <p:cNvPr id="56349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4727575" y="3794125"/>
            <a:ext cx="738188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45" name="Group 403"/>
          <p:cNvGrpSpPr>
            <a:grpSpLocks/>
          </p:cNvGrpSpPr>
          <p:nvPr/>
        </p:nvGrpSpPr>
        <p:grpSpPr bwMode="auto">
          <a:xfrm>
            <a:off x="4846639" y="4246563"/>
            <a:ext cx="568325" cy="544512"/>
            <a:chOff x="2751" y="1851"/>
            <a:chExt cx="462" cy="478"/>
          </a:xfrm>
        </p:grpSpPr>
        <p:pic>
          <p:nvPicPr>
            <p:cNvPr id="56347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46" name="Picture 19" descr="underline_base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6" y="969964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2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970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14597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20518"/>
            <a:ext cx="6126480" cy="142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048" y="4669536"/>
            <a:ext cx="5687568" cy="219227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7650480" y="3752708"/>
            <a:ext cx="2013204" cy="8063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2.4GHz channels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767584" y="5814562"/>
            <a:ext cx="1807464" cy="829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5GHz channels</a:t>
            </a:r>
          </a:p>
        </p:txBody>
      </p:sp>
    </p:spTree>
    <p:extLst>
      <p:ext uri="{BB962C8B-B14F-4D97-AF65-F5344CB8AC3E}">
        <p14:creationId xmlns:p14="http://schemas.microsoft.com/office/powerpoint/2010/main" val="3277474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970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host: must </a:t>
            </a:r>
            <a:r>
              <a:rPr lang="en-US" altLang="en-US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associate</a:t>
            </a:r>
            <a:r>
              <a:rPr lang="en-US" altLang="en-US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 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with an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scans channels, listening for </a:t>
            </a:r>
            <a:r>
              <a:rPr lang="en-US" altLang="en-US" i="1" dirty="0">
                <a:latin typeface="Gill Sans MT" charset="0"/>
                <a:ea typeface="ＭＳ Ｐゴシック" charset="-128"/>
              </a:rPr>
              <a:t>beacon frames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 containing AP</a:t>
            </a:r>
            <a:r>
              <a:rPr lang="ja-JP" altLang="en-US" dirty="0">
                <a:latin typeface="Gill Sans MT" charset="0"/>
                <a:ea typeface="ＭＳ Ｐゴシック" charset="-128"/>
              </a:rPr>
              <a:t>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name (SSID) and MAC address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selects AP to associate with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may perform authentication [Chapter 8, Ross and Kurose 6</a:t>
            </a:r>
            <a:r>
              <a:rPr lang="en-US" altLang="en-US" baseline="30000" dirty="0">
                <a:latin typeface="Gill Sans MT" charset="0"/>
                <a:ea typeface="ＭＳ Ｐゴシック" charset="-128"/>
              </a:rPr>
              <a:t>th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 edition]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will typically run DHCP to get IP address in AP</a:t>
            </a:r>
            <a:r>
              <a:rPr lang="ja-JP" altLang="en-US" dirty="0">
                <a:latin typeface="Gill Sans MT" charset="0"/>
                <a:ea typeface="ＭＳ Ｐゴシック" charset="-128"/>
              </a:rPr>
              <a:t>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subnet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4" y="1085663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022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57163"/>
            <a:ext cx="8112125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802.11: passive/active scanning</a:t>
            </a:r>
          </a:p>
        </p:txBody>
      </p:sp>
      <p:sp>
        <p:nvSpPr>
          <p:cNvPr id="23557" name="Oval 80"/>
          <p:cNvSpPr>
            <a:spLocks noChangeArrowheads="1"/>
          </p:cNvSpPr>
          <p:nvPr/>
        </p:nvSpPr>
        <p:spPr bwMode="auto">
          <a:xfrm>
            <a:off x="3732213" y="1484314"/>
            <a:ext cx="2335212" cy="2224087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ea typeface="ＭＳ Ｐゴシック" charset="0"/>
            </a:endParaRPr>
          </a:p>
        </p:txBody>
      </p:sp>
      <p:sp>
        <p:nvSpPr>
          <p:cNvPr id="23558" name="Oval 81"/>
          <p:cNvSpPr>
            <a:spLocks noChangeArrowheads="1"/>
          </p:cNvSpPr>
          <p:nvPr/>
        </p:nvSpPr>
        <p:spPr bwMode="auto">
          <a:xfrm>
            <a:off x="1876426" y="1419225"/>
            <a:ext cx="2335213" cy="2224088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latin typeface="Arial" charset="0"/>
              <a:ea typeface="ＭＳ Ｐゴシック" charset="0"/>
            </a:endParaRPr>
          </a:p>
        </p:txBody>
      </p:sp>
      <p:sp>
        <p:nvSpPr>
          <p:cNvPr id="23559" name="Text Box 82"/>
          <p:cNvSpPr txBox="1">
            <a:spLocks noChangeArrowheads="1"/>
          </p:cNvSpPr>
          <p:nvPr/>
        </p:nvSpPr>
        <p:spPr bwMode="auto">
          <a:xfrm>
            <a:off x="5102225" y="2536825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2</a:t>
            </a:r>
          </a:p>
        </p:txBody>
      </p:sp>
      <p:sp>
        <p:nvSpPr>
          <p:cNvPr id="23560" name="Text Box 83"/>
          <p:cNvSpPr txBox="1">
            <a:spLocks noChangeArrowheads="1"/>
          </p:cNvSpPr>
          <p:nvPr/>
        </p:nvSpPr>
        <p:spPr bwMode="auto">
          <a:xfrm>
            <a:off x="3363913" y="21907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3561" name="Text Box 84"/>
          <p:cNvSpPr txBox="1">
            <a:spLocks noChangeArrowheads="1"/>
          </p:cNvSpPr>
          <p:nvPr/>
        </p:nvSpPr>
        <p:spPr bwMode="auto">
          <a:xfrm>
            <a:off x="2370139" y="2547939"/>
            <a:ext cx="6238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1</a:t>
            </a:r>
          </a:p>
        </p:txBody>
      </p:sp>
      <p:sp>
        <p:nvSpPr>
          <p:cNvPr id="23562" name="Text Box 85"/>
          <p:cNvSpPr txBox="1">
            <a:spLocks noChangeArrowheads="1"/>
          </p:cNvSpPr>
          <p:nvPr/>
        </p:nvSpPr>
        <p:spPr bwMode="auto">
          <a:xfrm>
            <a:off x="3729039" y="3206750"/>
            <a:ext cx="4460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3563" name="Text Box 87"/>
          <p:cNvSpPr txBox="1">
            <a:spLocks noChangeArrowheads="1"/>
          </p:cNvSpPr>
          <p:nvPr/>
        </p:nvSpPr>
        <p:spPr bwMode="auto">
          <a:xfrm>
            <a:off x="4519613" y="1541463"/>
            <a:ext cx="76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23564" name="Text Box 88"/>
          <p:cNvSpPr txBox="1">
            <a:spLocks noChangeArrowheads="1"/>
          </p:cNvSpPr>
          <p:nvPr/>
        </p:nvSpPr>
        <p:spPr bwMode="auto">
          <a:xfrm>
            <a:off x="2703514" y="1490664"/>
            <a:ext cx="765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23565" name="Line 130"/>
          <p:cNvSpPr>
            <a:spLocks noChangeShapeType="1"/>
          </p:cNvSpPr>
          <p:nvPr/>
        </p:nvSpPr>
        <p:spPr bwMode="auto">
          <a:xfrm>
            <a:off x="3225801" y="2571751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6" name="Line 131"/>
          <p:cNvSpPr>
            <a:spLocks noChangeShapeType="1"/>
          </p:cNvSpPr>
          <p:nvPr/>
        </p:nvSpPr>
        <p:spPr bwMode="auto">
          <a:xfrm flipH="1">
            <a:off x="4113214" y="25876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7" name="Line 132"/>
          <p:cNvSpPr>
            <a:spLocks noChangeShapeType="1"/>
          </p:cNvSpPr>
          <p:nvPr/>
        </p:nvSpPr>
        <p:spPr bwMode="auto">
          <a:xfrm flipH="1">
            <a:off x="4311651" y="2919414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8" name="Line 133"/>
          <p:cNvSpPr>
            <a:spLocks noChangeShapeType="1"/>
          </p:cNvSpPr>
          <p:nvPr/>
        </p:nvSpPr>
        <p:spPr bwMode="auto">
          <a:xfrm flipV="1">
            <a:off x="4267201" y="27400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60432" name="Group 134"/>
          <p:cNvGrpSpPr>
            <a:grpSpLocks/>
          </p:cNvGrpSpPr>
          <p:nvPr/>
        </p:nvGrpSpPr>
        <p:grpSpPr bwMode="auto">
          <a:xfrm>
            <a:off x="4422776" y="2489200"/>
            <a:ext cx="282575" cy="304800"/>
            <a:chOff x="1255" y="3461"/>
            <a:chExt cx="178" cy="192"/>
          </a:xfrm>
        </p:grpSpPr>
        <p:sp>
          <p:nvSpPr>
            <p:cNvPr id="23631" name="Oval 135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2" name="Text Box 136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grpSp>
        <p:nvGrpSpPr>
          <p:cNvPr id="60433" name="Group 137"/>
          <p:cNvGrpSpPr>
            <a:grpSpLocks/>
          </p:cNvGrpSpPr>
          <p:nvPr/>
        </p:nvGrpSpPr>
        <p:grpSpPr bwMode="auto">
          <a:xfrm>
            <a:off x="4335464" y="2746375"/>
            <a:ext cx="282575" cy="304800"/>
            <a:chOff x="1851" y="2490"/>
            <a:chExt cx="178" cy="192"/>
          </a:xfrm>
        </p:grpSpPr>
        <p:sp>
          <p:nvSpPr>
            <p:cNvPr id="23629" name="Oval 138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0" name="Text Box 139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2</a:t>
              </a:r>
            </a:p>
          </p:txBody>
        </p:sp>
      </p:grpSp>
      <p:grpSp>
        <p:nvGrpSpPr>
          <p:cNvPr id="60434" name="Group 140"/>
          <p:cNvGrpSpPr>
            <a:grpSpLocks/>
          </p:cNvGrpSpPr>
          <p:nvPr/>
        </p:nvGrpSpPr>
        <p:grpSpPr bwMode="auto">
          <a:xfrm>
            <a:off x="4621214" y="2852738"/>
            <a:ext cx="282575" cy="304800"/>
            <a:chOff x="1851" y="2490"/>
            <a:chExt cx="178" cy="192"/>
          </a:xfrm>
        </p:grpSpPr>
        <p:sp>
          <p:nvSpPr>
            <p:cNvPr id="23627" name="Oval 141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8" name="Text Box 142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3</a:t>
              </a:r>
            </a:p>
          </p:txBody>
        </p:sp>
      </p:grpSp>
      <p:grpSp>
        <p:nvGrpSpPr>
          <p:cNvPr id="60435" name="Group 143"/>
          <p:cNvGrpSpPr>
            <a:grpSpLocks/>
          </p:cNvGrpSpPr>
          <p:nvPr/>
        </p:nvGrpSpPr>
        <p:grpSpPr bwMode="auto">
          <a:xfrm>
            <a:off x="3255964" y="2462213"/>
            <a:ext cx="282575" cy="304800"/>
            <a:chOff x="1255" y="3461"/>
            <a:chExt cx="178" cy="192"/>
          </a:xfrm>
        </p:grpSpPr>
        <p:sp>
          <p:nvSpPr>
            <p:cNvPr id="23625" name="Oval 144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6" name="Text Box 145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sp>
        <p:nvSpPr>
          <p:cNvPr id="23573" name="Text Box 146"/>
          <p:cNvSpPr txBox="1">
            <a:spLocks noChangeArrowheads="1"/>
          </p:cNvSpPr>
          <p:nvPr/>
        </p:nvSpPr>
        <p:spPr bwMode="auto">
          <a:xfrm>
            <a:off x="1789114" y="3703638"/>
            <a:ext cx="4116387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u="sng">
                <a:solidFill>
                  <a:srgbClr val="C00000"/>
                </a:solidFill>
                <a:latin typeface="Gill Sans MT" charset="0"/>
              </a:rPr>
              <a:t>passive scanning:</a:t>
            </a:r>
            <a:r>
              <a:rPr lang="en-US" sz="2400" u="sng">
                <a:solidFill>
                  <a:srgbClr val="C00000"/>
                </a:solidFill>
                <a:latin typeface="Gill Sans MT" charset="0"/>
              </a:rPr>
              <a:t>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beacon frames sent from APs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Request frame sent: H1 to selected AP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Response frame sent from  selected AP to H1</a:t>
            </a:r>
          </a:p>
        </p:txBody>
      </p:sp>
      <p:grpSp>
        <p:nvGrpSpPr>
          <p:cNvPr id="60437" name="Group 361"/>
          <p:cNvGrpSpPr>
            <a:grpSpLocks/>
          </p:cNvGrpSpPr>
          <p:nvPr/>
        </p:nvGrpSpPr>
        <p:grpSpPr bwMode="auto">
          <a:xfrm>
            <a:off x="2784475" y="2092326"/>
            <a:ext cx="649288" cy="561975"/>
            <a:chOff x="2967" y="478"/>
            <a:chExt cx="788" cy="625"/>
          </a:xfrm>
        </p:grpSpPr>
        <p:pic>
          <p:nvPicPr>
            <p:cNvPr id="6048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8" name="Group 361"/>
          <p:cNvGrpSpPr>
            <a:grpSpLocks/>
          </p:cNvGrpSpPr>
          <p:nvPr/>
        </p:nvGrpSpPr>
        <p:grpSpPr bwMode="auto">
          <a:xfrm>
            <a:off x="4694239" y="2112964"/>
            <a:ext cx="649287" cy="561975"/>
            <a:chOff x="2967" y="478"/>
            <a:chExt cx="788" cy="625"/>
          </a:xfrm>
        </p:grpSpPr>
        <p:pic>
          <p:nvPicPr>
            <p:cNvPr id="604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9" name="Group 356"/>
          <p:cNvGrpSpPr>
            <a:grpSpLocks/>
          </p:cNvGrpSpPr>
          <p:nvPr/>
        </p:nvGrpSpPr>
        <p:grpSpPr bwMode="auto">
          <a:xfrm>
            <a:off x="3729038" y="2519364"/>
            <a:ext cx="436562" cy="498475"/>
            <a:chOff x="313" y="1497"/>
            <a:chExt cx="1152" cy="1014"/>
          </a:xfrm>
        </p:grpSpPr>
        <p:pic>
          <p:nvPicPr>
            <p:cNvPr id="6048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3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42038" y="1390651"/>
            <a:ext cx="4297362" cy="4976813"/>
            <a:chOff x="4618038" y="1390650"/>
            <a:chExt cx="4297362" cy="4976356"/>
          </a:xfrm>
        </p:grpSpPr>
        <p:sp>
          <p:nvSpPr>
            <p:cNvPr id="23579" name="Oval 6"/>
            <p:cNvSpPr>
              <a:spLocks noChangeArrowheads="1"/>
            </p:cNvSpPr>
            <p:nvPr/>
          </p:nvSpPr>
          <p:spPr bwMode="auto">
            <a:xfrm>
              <a:off x="6580188" y="1455732"/>
              <a:ext cx="2335212" cy="2223883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ea typeface="ＭＳ Ｐゴシック" charset="0"/>
              </a:endParaRPr>
            </a:p>
          </p:txBody>
        </p:sp>
        <p:sp>
          <p:nvSpPr>
            <p:cNvPr id="23580" name="Oval 7"/>
            <p:cNvSpPr>
              <a:spLocks noChangeArrowheads="1"/>
            </p:cNvSpPr>
            <p:nvPr/>
          </p:nvSpPr>
          <p:spPr bwMode="auto">
            <a:xfrm>
              <a:off x="4724400" y="1390650"/>
              <a:ext cx="2335213" cy="2223884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1" name="Text Box 8"/>
            <p:cNvSpPr txBox="1">
              <a:spLocks noChangeArrowheads="1"/>
            </p:cNvSpPr>
            <p:nvPr/>
          </p:nvSpPr>
          <p:spPr bwMode="auto">
            <a:xfrm>
              <a:off x="7961313" y="2406557"/>
              <a:ext cx="623887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2</a:t>
              </a:r>
            </a:p>
          </p:txBody>
        </p:sp>
        <p:sp>
          <p:nvSpPr>
            <p:cNvPr id="23582" name="Text Box 9"/>
            <p:cNvSpPr txBox="1">
              <a:spLocks noChangeArrowheads="1"/>
            </p:cNvSpPr>
            <p:nvPr/>
          </p:nvSpPr>
          <p:spPr bwMode="auto">
            <a:xfrm>
              <a:off x="6211888" y="2162104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3" name="Text Box 10"/>
            <p:cNvSpPr txBox="1">
              <a:spLocks noChangeArrowheads="1"/>
            </p:cNvSpPr>
            <p:nvPr/>
          </p:nvSpPr>
          <p:spPr bwMode="auto">
            <a:xfrm>
              <a:off x="5289550" y="2590690"/>
              <a:ext cx="623888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1</a:t>
              </a:r>
            </a:p>
          </p:txBody>
        </p:sp>
        <p:sp>
          <p:nvSpPr>
            <p:cNvPr id="23584" name="Text Box 11"/>
            <p:cNvSpPr txBox="1">
              <a:spLocks noChangeArrowheads="1"/>
            </p:cNvSpPr>
            <p:nvPr/>
          </p:nvSpPr>
          <p:spPr bwMode="auto">
            <a:xfrm>
              <a:off x="6577013" y="3178011"/>
              <a:ext cx="446087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H1</a:t>
              </a:r>
            </a:p>
          </p:txBody>
        </p:sp>
        <p:sp>
          <p:nvSpPr>
            <p:cNvPr id="23585" name="Text Box 12"/>
            <p:cNvSpPr txBox="1">
              <a:spLocks noChangeArrowheads="1"/>
            </p:cNvSpPr>
            <p:nvPr/>
          </p:nvSpPr>
          <p:spPr bwMode="auto">
            <a:xfrm>
              <a:off x="8218488" y="2981179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6" name="Text Box 13"/>
            <p:cNvSpPr txBox="1">
              <a:spLocks noChangeArrowheads="1"/>
            </p:cNvSpPr>
            <p:nvPr/>
          </p:nvSpPr>
          <p:spPr bwMode="auto">
            <a:xfrm>
              <a:off x="7367588" y="1512877"/>
              <a:ext cx="766762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2</a:t>
              </a:r>
            </a:p>
          </p:txBody>
        </p:sp>
        <p:sp>
          <p:nvSpPr>
            <p:cNvPr id="23587" name="Text Box 14"/>
            <p:cNvSpPr txBox="1">
              <a:spLocks noChangeArrowheads="1"/>
            </p:cNvSpPr>
            <p:nvPr/>
          </p:nvSpPr>
          <p:spPr bwMode="auto">
            <a:xfrm>
              <a:off x="5551488" y="1462081"/>
              <a:ext cx="765175" cy="338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1</a:t>
              </a:r>
            </a:p>
          </p:txBody>
        </p:sp>
        <p:sp>
          <p:nvSpPr>
            <p:cNvPr id="60451" name="Freeform 56"/>
            <p:cNvSpPr>
              <a:spLocks/>
            </p:cNvSpPr>
            <p:nvPr/>
          </p:nvSpPr>
          <p:spPr bwMode="auto">
            <a:xfrm>
              <a:off x="6837363" y="2466975"/>
              <a:ext cx="869950" cy="225425"/>
            </a:xfrm>
            <a:custGeom>
              <a:avLst/>
              <a:gdLst>
                <a:gd name="T0" fmla="*/ 0 w 548"/>
                <a:gd name="T1" fmla="*/ 2147483647 h 142"/>
                <a:gd name="T2" fmla="*/ 0 w 548"/>
                <a:gd name="T3" fmla="*/ 0 h 142"/>
                <a:gd name="T4" fmla="*/ 2147483647 w 548"/>
                <a:gd name="T5" fmla="*/ 0 h 1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8" h="142">
                  <a:moveTo>
                    <a:pt x="0" y="142"/>
                  </a:moveTo>
                  <a:lnTo>
                    <a:pt x="0" y="0"/>
                  </a:lnTo>
                  <a:lnTo>
                    <a:pt x="548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57"/>
            <p:cNvSpPr>
              <a:spLocks noChangeShapeType="1"/>
            </p:cNvSpPr>
            <p:nvPr/>
          </p:nvSpPr>
          <p:spPr bwMode="auto">
            <a:xfrm flipH="1">
              <a:off x="6011863" y="2466876"/>
              <a:ext cx="823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0" name="Line 58"/>
            <p:cNvSpPr>
              <a:spLocks noChangeShapeType="1"/>
            </p:cNvSpPr>
            <p:nvPr/>
          </p:nvSpPr>
          <p:spPr bwMode="auto">
            <a:xfrm>
              <a:off x="6073775" y="254306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1" name="Line 59"/>
            <p:cNvSpPr>
              <a:spLocks noChangeShapeType="1"/>
            </p:cNvSpPr>
            <p:nvPr/>
          </p:nvSpPr>
          <p:spPr bwMode="auto">
            <a:xfrm flipH="1">
              <a:off x="6961188" y="2558943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2" name="Line 60"/>
            <p:cNvSpPr>
              <a:spLocks noChangeShapeType="1"/>
            </p:cNvSpPr>
            <p:nvPr/>
          </p:nvSpPr>
          <p:spPr bwMode="auto">
            <a:xfrm flipH="1">
              <a:off x="7159625" y="2890700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3" name="Line 61"/>
            <p:cNvSpPr>
              <a:spLocks noChangeShapeType="1"/>
            </p:cNvSpPr>
            <p:nvPr/>
          </p:nvSpPr>
          <p:spPr bwMode="auto">
            <a:xfrm flipV="1">
              <a:off x="7115175" y="271132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60457" name="Group 62"/>
            <p:cNvGrpSpPr>
              <a:grpSpLocks/>
            </p:cNvGrpSpPr>
            <p:nvPr/>
          </p:nvGrpSpPr>
          <p:grpSpPr bwMode="auto">
            <a:xfrm>
              <a:off x="6686550" y="2295525"/>
              <a:ext cx="282575" cy="304800"/>
              <a:chOff x="1255" y="3461"/>
              <a:chExt cx="178" cy="192"/>
            </a:xfrm>
          </p:grpSpPr>
          <p:sp>
            <p:nvSpPr>
              <p:cNvPr id="23617" name="Oval 63"/>
              <p:cNvSpPr>
                <a:spLocks noChangeArrowheads="1"/>
              </p:cNvSpPr>
              <p:nvPr/>
            </p:nvSpPr>
            <p:spPr bwMode="auto">
              <a:xfrm>
                <a:off x="1274" y="349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8" name="Text Box 64"/>
              <p:cNvSpPr txBox="1">
                <a:spLocks noChangeArrowheads="1"/>
              </p:cNvSpPr>
              <p:nvPr/>
            </p:nvSpPr>
            <p:spPr bwMode="auto">
              <a:xfrm>
                <a:off x="1255" y="3461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60458" name="Group 65"/>
            <p:cNvGrpSpPr>
              <a:grpSpLocks/>
            </p:cNvGrpSpPr>
            <p:nvPr/>
          </p:nvGrpSpPr>
          <p:grpSpPr bwMode="auto">
            <a:xfrm>
              <a:off x="7258050" y="2492375"/>
              <a:ext cx="282575" cy="304800"/>
              <a:chOff x="1851" y="2490"/>
              <a:chExt cx="178" cy="192"/>
            </a:xfrm>
          </p:grpSpPr>
          <p:sp>
            <p:nvSpPr>
              <p:cNvPr id="23615" name="Oval 66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6" name="Text Box 67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59" name="Group 68"/>
            <p:cNvGrpSpPr>
              <a:grpSpLocks/>
            </p:cNvGrpSpPr>
            <p:nvPr/>
          </p:nvGrpSpPr>
          <p:grpSpPr bwMode="auto">
            <a:xfrm>
              <a:off x="6180138" y="2509838"/>
              <a:ext cx="282575" cy="304800"/>
              <a:chOff x="1851" y="2490"/>
              <a:chExt cx="178" cy="192"/>
            </a:xfrm>
          </p:grpSpPr>
          <p:sp>
            <p:nvSpPr>
              <p:cNvPr id="23613" name="Oval 69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4" name="Text Box 70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60" name="Group 71"/>
            <p:cNvGrpSpPr>
              <a:grpSpLocks/>
            </p:cNvGrpSpPr>
            <p:nvPr/>
          </p:nvGrpSpPr>
          <p:grpSpPr bwMode="auto">
            <a:xfrm>
              <a:off x="7200900" y="2735263"/>
              <a:ext cx="282575" cy="304800"/>
              <a:chOff x="1851" y="2490"/>
              <a:chExt cx="178" cy="192"/>
            </a:xfrm>
          </p:grpSpPr>
          <p:sp>
            <p:nvSpPr>
              <p:cNvPr id="23611" name="Oval 72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2" name="Text Box 73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3</a:t>
                </a:r>
              </a:p>
            </p:txBody>
          </p:sp>
        </p:grpSp>
        <p:grpSp>
          <p:nvGrpSpPr>
            <p:cNvPr id="60461" name="Group 74"/>
            <p:cNvGrpSpPr>
              <a:grpSpLocks/>
            </p:cNvGrpSpPr>
            <p:nvPr/>
          </p:nvGrpSpPr>
          <p:grpSpPr bwMode="auto">
            <a:xfrm>
              <a:off x="7489825" y="2827338"/>
              <a:ext cx="282575" cy="304800"/>
              <a:chOff x="1851" y="2490"/>
              <a:chExt cx="178" cy="192"/>
            </a:xfrm>
          </p:grpSpPr>
          <p:sp>
            <p:nvSpPr>
              <p:cNvPr id="23609" name="Oval 75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0" name="Text Box 76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4</a:t>
                </a:r>
              </a:p>
            </p:txBody>
          </p:sp>
        </p:grpSp>
        <p:sp>
          <p:nvSpPr>
            <p:cNvPr id="23599" name="Text Box 77"/>
            <p:cNvSpPr txBox="1">
              <a:spLocks noChangeArrowheads="1"/>
            </p:cNvSpPr>
            <p:nvPr/>
          </p:nvSpPr>
          <p:spPr bwMode="auto">
            <a:xfrm>
              <a:off x="4618038" y="3689139"/>
              <a:ext cx="3962400" cy="2677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u="sng">
                  <a:solidFill>
                    <a:srgbClr val="C00000"/>
                  </a:solidFill>
                  <a:latin typeface="Gill Sans MT" charset="0"/>
                </a:rPr>
                <a:t>active  scanning</a:t>
              </a:r>
              <a:r>
                <a:rPr lang="en-US" sz="2400">
                  <a:solidFill>
                    <a:srgbClr val="C00000"/>
                  </a:solidFill>
                  <a:latin typeface="Gill Sans MT" charset="0"/>
                </a:rPr>
                <a:t>: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Request frame broadcast from H1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Response frames sent from APs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Request frame sent: H1 to selected AP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Response frame sent from selected AP to H1</a:t>
              </a:r>
            </a:p>
          </p:txBody>
        </p:sp>
        <p:grpSp>
          <p:nvGrpSpPr>
            <p:cNvPr id="60463" name="Group 361"/>
            <p:cNvGrpSpPr>
              <a:grpSpLocks/>
            </p:cNvGrpSpPr>
            <p:nvPr/>
          </p:nvGrpSpPr>
          <p:grpSpPr bwMode="auto">
            <a:xfrm>
              <a:off x="5557520" y="2062480"/>
              <a:ext cx="650240" cy="561340"/>
              <a:chOff x="2967" y="478"/>
              <a:chExt cx="788" cy="625"/>
            </a:xfrm>
          </p:grpSpPr>
          <p:pic>
            <p:nvPicPr>
              <p:cNvPr id="60470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71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4" name="Group 361"/>
            <p:cNvGrpSpPr>
              <a:grpSpLocks/>
            </p:cNvGrpSpPr>
            <p:nvPr/>
          </p:nvGrpSpPr>
          <p:grpSpPr bwMode="auto">
            <a:xfrm>
              <a:off x="7599680" y="2001520"/>
              <a:ext cx="650240" cy="561340"/>
              <a:chOff x="2967" y="478"/>
              <a:chExt cx="788" cy="625"/>
            </a:xfrm>
          </p:grpSpPr>
          <p:pic>
            <p:nvPicPr>
              <p:cNvPr id="60468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9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5" name="Group 356"/>
            <p:cNvGrpSpPr>
              <a:grpSpLocks/>
            </p:cNvGrpSpPr>
            <p:nvPr/>
          </p:nvGrpSpPr>
          <p:grpSpPr bwMode="auto">
            <a:xfrm>
              <a:off x="6532880" y="2590799"/>
              <a:ext cx="436880" cy="497841"/>
              <a:chOff x="313" y="1497"/>
              <a:chExt cx="1152" cy="1014"/>
            </a:xfrm>
          </p:grpSpPr>
          <p:pic>
            <p:nvPicPr>
              <p:cNvPr id="6046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7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441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7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CD2C7-5D1F-454A-BC94-76171195E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246984-1037-8043-BF9F-52493619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multiple access</a:t>
            </a:r>
          </a:p>
        </p:txBody>
      </p:sp>
    </p:spTree>
    <p:extLst>
      <p:ext uri="{BB962C8B-B14F-4D97-AF65-F5344CB8AC3E}">
        <p14:creationId xmlns:p14="http://schemas.microsoft.com/office/powerpoint/2010/main" val="3560165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Collision in Wireline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review of CSMA/CD: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Carrier sense: </a:t>
            </a:r>
            <a:r>
              <a:rPr lang="en-US" dirty="0"/>
              <a:t>a node waits until the channel is idle before transmitting a packet.</a:t>
            </a:r>
          </a:p>
          <a:p>
            <a:pPr lvl="2"/>
            <a:r>
              <a:rPr lang="en-US" dirty="0"/>
              <a:t>If a channel is busy defer transmission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Collision detection: </a:t>
            </a:r>
            <a:r>
              <a:rPr lang="en-US" dirty="0"/>
              <a:t>after transmitting a node continuously monitors the channel.</a:t>
            </a:r>
          </a:p>
          <a:p>
            <a:pPr lvl="2"/>
            <a:r>
              <a:rPr lang="en-US" dirty="0"/>
              <a:t>Has a collision occurred? </a:t>
            </a:r>
          </a:p>
          <a:p>
            <a:pPr lvl="2"/>
            <a:r>
              <a:rPr lang="en-US" dirty="0"/>
              <a:t>If yes, abort, jam and retry.</a:t>
            </a:r>
          </a:p>
        </p:txBody>
      </p:sp>
    </p:spTree>
    <p:extLst>
      <p:ext uri="{BB962C8B-B14F-4D97-AF65-F5344CB8AC3E}">
        <p14:creationId xmlns:p14="http://schemas.microsoft.com/office/powerpoint/2010/main" val="22383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radio 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Wireless radios are half-duplex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Transmit power asymmetries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29" y="2640110"/>
            <a:ext cx="3743325" cy="1257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25684" y="2918012"/>
            <a:ext cx="3056709" cy="89357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096407" y="3110882"/>
            <a:ext cx="21622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Self-interference &gt;&gt;&gt; received signal strength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4937321"/>
            <a:ext cx="6527799" cy="17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3" y="157046"/>
            <a:ext cx="81642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Can we employ CSMA/CD in wireless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394" y="1807029"/>
            <a:ext cx="8471807" cy="40603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Key assumptions of CSMA/CD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carrier sensing (CS)</a:t>
            </a:r>
            <a:r>
              <a:rPr lang="en-US" dirty="0"/>
              <a:t>: any node can hear any other node in the network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collision detection (CD)</a:t>
            </a:r>
            <a:r>
              <a:rPr lang="en-US" dirty="0"/>
              <a:t>: a node can “listen” for concurrent transmissions while sending a packet</a:t>
            </a:r>
          </a:p>
          <a:p>
            <a:r>
              <a:rPr lang="en-US" dirty="0"/>
              <a:t>Will CS and CD work in wireless networks? Criteria to consider:</a:t>
            </a:r>
          </a:p>
          <a:p>
            <a:pPr lvl="1"/>
            <a:r>
              <a:rPr lang="en-US" dirty="0"/>
              <a:t>Wireless radio operation</a:t>
            </a:r>
          </a:p>
          <a:p>
            <a:pPr lvl="2"/>
            <a:r>
              <a:rPr lang="en-US" dirty="0"/>
              <a:t>Wireless radios are half-duplex (hardware restrictions)</a:t>
            </a:r>
          </a:p>
          <a:p>
            <a:pPr lvl="1"/>
            <a:r>
              <a:rPr lang="en-US" dirty="0"/>
              <a:t>Emit power asymmetric between client and access point</a:t>
            </a:r>
          </a:p>
          <a:p>
            <a:pPr lvl="2"/>
            <a:r>
              <a:rPr lang="en-US" dirty="0"/>
              <a:t>Not all wireless radios emit with the same power. The transmit power of a phone is orders of magnitude lower than that of the access point</a:t>
            </a:r>
          </a:p>
        </p:txBody>
      </p:sp>
      <p:sp>
        <p:nvSpPr>
          <p:cNvPr id="4" name="TextBox 3"/>
          <p:cNvSpPr txBox="1"/>
          <p:nvPr/>
        </p:nvSpPr>
        <p:spPr>
          <a:xfrm rot="18851346">
            <a:off x="8731076" y="5770664"/>
            <a:ext cx="194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2527665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Collision detection doesn’t work in wireless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Carrier sensing doesn’t (always) work in wireless</a:t>
            </a:r>
          </a:p>
        </p:txBody>
      </p:sp>
    </p:spTree>
    <p:extLst>
      <p:ext uri="{BB962C8B-B14F-4D97-AF65-F5344CB8AC3E}">
        <p14:creationId xmlns:p14="http://schemas.microsoft.com/office/powerpoint/2010/main" val="14181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65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latin typeface="Gill Sans MT" charset="0"/>
              </a:rPr>
              <a:t>Wireless Link Characteristics (1)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420" y="1218566"/>
            <a:ext cx="11064239" cy="5197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important 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differences from wired link ….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2400" dirty="0">
              <a:latin typeface="Gill Sans MT" charset="0"/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broadcast channel: </a:t>
            </a:r>
            <a:r>
              <a:rPr lang="en-US" altLang="en-US" sz="2600" i="1" dirty="0">
                <a:latin typeface="Gill Sans MT" charset="0"/>
                <a:ea typeface="ＭＳ Ｐゴシック" charset="-128"/>
              </a:rPr>
              <a:t>multiple users leverage the same medium to transmit. 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Who gets to send when, how much and at what rate?</a:t>
            </a:r>
            <a:endParaRPr lang="en-US" altLang="en-US" sz="2200" b="1" dirty="0">
              <a:solidFill>
                <a:srgbClr val="00B050"/>
              </a:solidFill>
              <a:latin typeface="Gill Sans MT" charset="0"/>
              <a:ea typeface="ＭＳ Ｐゴシック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interference from other sources: </a:t>
            </a:r>
            <a:r>
              <a:rPr lang="en-US" altLang="en-US" sz="2600" dirty="0">
                <a:latin typeface="Gill Sans MT" charset="0"/>
                <a:ea typeface="ＭＳ Ｐゴシック" charset="-128"/>
              </a:rPr>
              <a:t>standardized wireless network frequencies (e.g., 2.4 GHz) shared by other devices (e.g., phone); devices (microwaves) interfere as well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How to assign frequencies to avoid interference?</a:t>
            </a: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decreased signal strength: </a:t>
            </a:r>
            <a:r>
              <a:rPr lang="en-US" altLang="en-US" sz="2600" dirty="0">
                <a:latin typeface="Gill Sans MT" charset="0"/>
                <a:ea typeface="ＭＳ Ｐゴシック" charset="-128"/>
              </a:rPr>
              <a:t>radio signal attenuates as it propagates through matter (path loss)	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How to plan base station positioning and rate selection?</a:t>
            </a:r>
          </a:p>
          <a:p>
            <a:pPr lvl="1">
              <a:lnSpc>
                <a:spcPct val="80000"/>
              </a:lnSpc>
            </a:pPr>
            <a:r>
              <a:rPr lang="en-US" altLang="en-US" sz="26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multipath propagation: </a:t>
            </a:r>
            <a:r>
              <a:rPr lang="en-US" altLang="en-US" sz="2600" dirty="0">
                <a:latin typeface="Gill Sans MT" charset="0"/>
                <a:ea typeface="ＭＳ Ｐゴシック" charset="-128"/>
              </a:rPr>
              <a:t>radio signal reflects off objects ground, arriving at destination at slightly different times</a:t>
            </a:r>
          </a:p>
          <a:p>
            <a:pPr lvl="2">
              <a:lnSpc>
                <a:spcPct val="80000"/>
              </a:lnSpc>
            </a:pPr>
            <a:r>
              <a:rPr lang="en-US" altLang="en-US" sz="2200" b="1" i="1" dirty="0">
                <a:solidFill>
                  <a:srgbClr val="00B050"/>
                </a:solidFill>
                <a:latin typeface="Gill Sans MT" charset="0"/>
                <a:ea typeface="ＭＳ Ｐゴシック" charset="-128"/>
              </a:rPr>
              <a:t>More challenges to base station positioning and rate selection.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2600" dirty="0">
              <a:latin typeface="Gill Sans MT" charset="0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2600" dirty="0">
                <a:latin typeface="Gill Sans MT" charset="0"/>
                <a:ea typeface="ＭＳ Ｐゴシック" charset="-128"/>
              </a:rPr>
              <a:t>…. make communication across (even a point to point) wireless link much more </a:t>
            </a:r>
            <a:r>
              <a:rPr lang="ja-JP" altLang="en-US" sz="2600" dirty="0">
                <a:latin typeface="Gill Sans MT" charset="0"/>
                <a:ea typeface="ＭＳ Ｐゴシック" charset="-128"/>
              </a:rPr>
              <a:t>“</a:t>
            </a:r>
            <a:r>
              <a:rPr lang="en-US" altLang="ja-JP" sz="2600" dirty="0">
                <a:latin typeface="Gill Sans MT" charset="0"/>
                <a:ea typeface="ＭＳ Ｐゴシック" charset="-128"/>
              </a:rPr>
              <a:t>difficult</a:t>
            </a:r>
            <a:r>
              <a:rPr lang="ja-JP" altLang="en-US" sz="2600" dirty="0">
                <a:latin typeface="Gill Sans MT" charset="0"/>
                <a:ea typeface="ＭＳ Ｐゴシック" charset="-128"/>
              </a:rPr>
              <a:t>”</a:t>
            </a:r>
            <a:r>
              <a:rPr lang="en-US" altLang="ja-JP" sz="2600" dirty="0">
                <a:latin typeface="Gill Sans MT" charset="0"/>
                <a:ea typeface="ＭＳ Ｐゴシック" charset="-128"/>
              </a:rPr>
              <a:t> </a:t>
            </a:r>
          </a:p>
          <a:p>
            <a:pPr>
              <a:lnSpc>
                <a:spcPct val="80000"/>
              </a:lnSpc>
            </a:pPr>
            <a:endParaRPr lang="en-US" altLang="en-US" sz="2400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39941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829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Doesn’t Collision Detection Work in Wireless?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Radios can be half-duplex (so a node can’t transmit and sense a collision at the same time).</a:t>
            </a:r>
          </a:p>
          <a:p>
            <a:r>
              <a:rPr lang="en-US" dirty="0" err="1"/>
              <a:t>Tx</a:t>
            </a:r>
            <a:r>
              <a:rPr lang="en-US" dirty="0"/>
              <a:t> and Rx voltages are different in wireless networks (in wired they are the same). This is another reason collision cannot be detected.</a:t>
            </a:r>
          </a:p>
          <a:p>
            <a:pPr lvl="1"/>
            <a:r>
              <a:rPr lang="en-US" dirty="0"/>
              <a:t>Transmitter cannot hear what is being transmitted by other stations.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484" y="4682060"/>
            <a:ext cx="302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Wireless LAN relies on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Collision Avoidance.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8E1777-5DFD-534C-860E-7BFF0220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159" y="2728642"/>
            <a:ext cx="3743325" cy="12573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00DB79-C95D-EC42-B6B6-F7832DE1F03E}"/>
              </a:ext>
            </a:extLst>
          </p:cNvPr>
          <p:cNvSpPr/>
          <p:nvPr/>
        </p:nvSpPr>
        <p:spPr>
          <a:xfrm>
            <a:off x="5921214" y="3006544"/>
            <a:ext cx="3056709" cy="89357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E965A-A504-774C-BC40-80960C312C4E}"/>
              </a:ext>
            </a:extLst>
          </p:cNvPr>
          <p:cNvSpPr txBox="1"/>
          <p:nvPr/>
        </p:nvSpPr>
        <p:spPr>
          <a:xfrm>
            <a:off x="6091937" y="3199414"/>
            <a:ext cx="21622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Self-interference &gt;&gt;&gt; received signal strength</a:t>
            </a:r>
          </a:p>
        </p:txBody>
      </p:sp>
    </p:spTree>
    <p:extLst>
      <p:ext uri="{BB962C8B-B14F-4D97-AF65-F5344CB8AC3E}">
        <p14:creationId xmlns:p14="http://schemas.microsoft.com/office/powerpoint/2010/main" val="1455771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Doesn’t Carrier Sense Work in Wireless?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hidden terminal problem:</a:t>
            </a:r>
          </a:p>
          <a:p>
            <a:pPr lvl="1"/>
            <a:r>
              <a:rPr lang="en-US" dirty="0"/>
              <a:t>Even if the medium is free near the transmitter it might not be free at the receiver.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14951" y="3794761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</a:t>
            </a:r>
          </a:p>
        </p:txBody>
      </p:sp>
      <p:sp>
        <p:nvSpPr>
          <p:cNvPr id="8" name="Oval 7"/>
          <p:cNvSpPr/>
          <p:nvPr/>
        </p:nvSpPr>
        <p:spPr>
          <a:xfrm>
            <a:off x="329565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10" name="Oval 9"/>
          <p:cNvSpPr/>
          <p:nvPr/>
        </p:nvSpPr>
        <p:spPr>
          <a:xfrm>
            <a:off x="750570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11" name="Oval 10"/>
          <p:cNvSpPr/>
          <p:nvPr/>
        </p:nvSpPr>
        <p:spPr>
          <a:xfrm>
            <a:off x="2809875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5978081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4360545" y="4235102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6476905" y="4235102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3396389" y="3319536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0218" y="3319536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94" y="4942016"/>
            <a:ext cx="1740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3257" y="4773645"/>
            <a:ext cx="19480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transmit. Does </a:t>
            </a:r>
          </a:p>
          <a:p>
            <a:pPr algn="ctr"/>
            <a:r>
              <a:rPr lang="en-US" sz="1350" dirty="0"/>
              <a:t>not hear A’s transmission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2706" y="5174602"/>
            <a:ext cx="2026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The two transmissions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will collide at the AP.</a:t>
            </a:r>
          </a:p>
        </p:txBody>
      </p:sp>
    </p:spTree>
    <p:extLst>
      <p:ext uri="{BB962C8B-B14F-4D97-AF65-F5344CB8AC3E}">
        <p14:creationId xmlns:p14="http://schemas.microsoft.com/office/powerpoint/2010/main" val="30498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Doesn’t Carrier Sense Work in Wireless?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Exposed terminal problem</a:t>
            </a:r>
          </a:p>
          <a:p>
            <a:pPr lvl="1"/>
            <a:r>
              <a:rPr lang="en-US" dirty="0"/>
              <a:t>Even if the medium is busy near the transmitter it might be free close to the intended receiver.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765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AP2</a:t>
            </a:r>
          </a:p>
        </p:txBody>
      </p:sp>
      <p:sp>
        <p:nvSpPr>
          <p:cNvPr id="5" name="Oval 4"/>
          <p:cNvSpPr/>
          <p:nvPr/>
        </p:nvSpPr>
        <p:spPr>
          <a:xfrm>
            <a:off x="506730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0487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AP1</a:t>
            </a:r>
          </a:p>
        </p:txBody>
      </p:sp>
      <p:sp>
        <p:nvSpPr>
          <p:cNvPr id="7" name="Oval 6"/>
          <p:cNvSpPr/>
          <p:nvPr/>
        </p:nvSpPr>
        <p:spPr>
          <a:xfrm>
            <a:off x="702945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8" name="Oval 7"/>
          <p:cNvSpPr/>
          <p:nvPr/>
        </p:nvSpPr>
        <p:spPr>
          <a:xfrm>
            <a:off x="3511664" y="2880394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5748338" y="2981597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069981" y="3384167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6199" y="3211042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138568" y="4345319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240206" y="5224879"/>
            <a:ext cx="22858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 to AP1.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712" y="4971908"/>
            <a:ext cx="1992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 to AP2.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99780" y="5350112"/>
            <a:ext cx="24960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Client B can’t transmit to AP2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</a:rPr>
              <a:t>due to Carrier Sense.</a:t>
            </a:r>
          </a:p>
        </p:txBody>
      </p:sp>
      <p:sp>
        <p:nvSpPr>
          <p:cNvPr id="16" name="Right Arrow 15"/>
          <p:cNvSpPr/>
          <p:nvPr/>
        </p:nvSpPr>
        <p:spPr>
          <a:xfrm rot="10800000">
            <a:off x="4024932" y="4345319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ultiply 16"/>
          <p:cNvSpPr/>
          <p:nvPr/>
        </p:nvSpPr>
        <p:spPr>
          <a:xfrm>
            <a:off x="4291966" y="4035862"/>
            <a:ext cx="333579" cy="7905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4397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CSMA – Carrier Sense Multiple Access</a:t>
            </a:r>
          </a:p>
          <a:p>
            <a:pPr lvl="1"/>
            <a:r>
              <a:rPr lang="en-US" dirty="0"/>
              <a:t>Listen before transmitting</a:t>
            </a:r>
          </a:p>
          <a:p>
            <a:r>
              <a:rPr lang="en-US" dirty="0"/>
              <a:t>Because of hidden terminals doesn’t always work in wireless</a:t>
            </a:r>
          </a:p>
          <a:p>
            <a:pPr lvl="1"/>
            <a:r>
              <a:rPr lang="en-US" dirty="0"/>
              <a:t>Results in collisions</a:t>
            </a:r>
          </a:p>
          <a:p>
            <a:r>
              <a:rPr lang="en-US" dirty="0"/>
              <a:t>Because of exposed terminals will reduce the throughput in wireless</a:t>
            </a:r>
          </a:p>
          <a:p>
            <a:pPr lvl="1"/>
            <a:r>
              <a:rPr lang="en-US" dirty="0"/>
              <a:t>Prevents terminals from transmitting when they actually can</a:t>
            </a:r>
          </a:p>
          <a:p>
            <a:r>
              <a:rPr lang="en-US" dirty="0"/>
              <a:t>In wireless, </a:t>
            </a:r>
            <a:r>
              <a:rPr lang="en-US" b="1" dirty="0"/>
              <a:t>collision occurs at the receiver</a:t>
            </a:r>
            <a:r>
              <a:rPr lang="en-US" dirty="0"/>
              <a:t>, not at the sender. So sender listening isn’t very helpful</a:t>
            </a:r>
          </a:p>
          <a:p>
            <a:pPr lvl="1"/>
            <a:r>
              <a:rPr lang="en-US" dirty="0"/>
              <a:t>Receiver-driven design in </a:t>
            </a:r>
            <a:r>
              <a:rPr lang="en-US"/>
              <a:t>wireless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03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material from chapter 6.3, Ross/Kurose 6</a:t>
            </a:r>
            <a:r>
              <a:rPr lang="en-US" baseline="30000" dirty="0"/>
              <a:t>th</a:t>
            </a:r>
            <a:r>
              <a:rPr lang="en-US" dirty="0"/>
              <a:t> edition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802.11 Wi-Fi -- Wireless LANs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7320A0-D7C9-B04A-95A4-189501415943}"/>
                  </a:ext>
                </a:extLst>
              </p14:cNvPr>
              <p14:cNvContentPartPr/>
              <p14:nvPr/>
            </p14:nvContentPartPr>
            <p14:xfrm>
              <a:off x="997200" y="4421880"/>
              <a:ext cx="1751760" cy="36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7320A0-D7C9-B04A-95A4-1895014159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840" y="4412520"/>
                <a:ext cx="1770480" cy="5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3055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1B167-C43D-6E46-8CC8-19CA80FF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939E5-8582-A143-A4A7-42B28CFCD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56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Wired vs. Wireless Channel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99425"/>
            <a:ext cx="10515600" cy="4993449"/>
          </a:xfrm>
        </p:spPr>
        <p:txBody>
          <a:bodyPr>
            <a:normAutofit/>
          </a:bodyPr>
          <a:lstStyle/>
          <a:p>
            <a:r>
              <a:rPr lang="en-US" dirty="0"/>
              <a:t>In wireline networks the channel can provide continuous connectivity with consistent quality.</a:t>
            </a:r>
          </a:p>
          <a:p>
            <a:r>
              <a:rPr lang="en-US" dirty="0"/>
              <a:t>In wireless: time-varying often unpredictable channel quality</a:t>
            </a:r>
          </a:p>
          <a:p>
            <a:pPr lvl="1"/>
            <a:r>
              <a:rPr lang="en-US" dirty="0"/>
              <a:t>Due to the nature of radio propagation, mobility, changing environment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Interference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435" y="3214433"/>
            <a:ext cx="4930165" cy="25124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C5E36F-B74C-8444-BFE0-D0F47339C4AA}"/>
                  </a:ext>
                </a:extLst>
              </p14:cNvPr>
              <p14:cNvContentPartPr/>
              <p14:nvPr/>
            </p14:nvContentPartPr>
            <p14:xfrm>
              <a:off x="3808080" y="3562200"/>
              <a:ext cx="4811760" cy="217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C5E36F-B74C-8444-BFE0-D0F47339C4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98720" y="3552840"/>
                <a:ext cx="4830480" cy="218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1854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10515600" cy="1325563"/>
          </a:xfrm>
        </p:spPr>
        <p:txBody>
          <a:bodyPr/>
          <a:lstStyle/>
          <a:p>
            <a:r>
              <a:rPr lang="en-US" dirty="0"/>
              <a:t>Interference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957" y="1433607"/>
            <a:ext cx="3937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766" y="4124159"/>
            <a:ext cx="2963333" cy="222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14" y="4124159"/>
            <a:ext cx="2963333" cy="2222500"/>
          </a:xfrm>
          <a:prstGeom prst="rect">
            <a:avLst/>
          </a:prstGeom>
        </p:spPr>
      </p:pic>
      <p:pic>
        <p:nvPicPr>
          <p:cNvPr id="9" name="Picture 2" descr="http://www.provideoadvertisements.com/wp-content/uploads/2014/06/4459977018_f3d4c751a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" y="1606132"/>
            <a:ext cx="2172002" cy="171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library.stanford.edu/sites/default/files/blog/image/UserInterview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33" y="1622591"/>
            <a:ext cx="2030486" cy="16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072C95-CFF5-DE4D-8BF0-3E92C277B97B}"/>
                  </a:ext>
                </a:extLst>
              </p14:cNvPr>
              <p14:cNvContentPartPr/>
              <p14:nvPr/>
            </p14:nvContentPartPr>
            <p14:xfrm>
              <a:off x="543240" y="1356120"/>
              <a:ext cx="10062720" cy="3756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072C95-CFF5-DE4D-8BF0-3E92C277B9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3880" y="1346760"/>
                <a:ext cx="10081440" cy="37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40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vs. Exclusive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671" y="153846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Exclusive (licensed) spectrum (e.g. mobile cellular networks):</a:t>
            </a:r>
          </a:p>
          <a:p>
            <a:pPr lvl="1"/>
            <a:r>
              <a:rPr lang="en-US" dirty="0"/>
              <a:t>Protects us from interference</a:t>
            </a:r>
          </a:p>
          <a:p>
            <a:pPr lvl="1"/>
            <a:r>
              <a:rPr lang="en-US" dirty="0"/>
              <a:t>Expensive bandwidth</a:t>
            </a:r>
          </a:p>
          <a:p>
            <a:pPr lvl="1"/>
            <a:r>
              <a:rPr lang="en-US" dirty="0"/>
              <a:t>Must be spectrum efficient – large user population with a small spectrum band</a:t>
            </a:r>
          </a:p>
          <a:p>
            <a:pPr lvl="2"/>
            <a:r>
              <a:rPr lang="en-US" dirty="0"/>
              <a:t>No power constraints</a:t>
            </a:r>
          </a:p>
          <a:p>
            <a:pPr lvl="2"/>
            <a:r>
              <a:rPr lang="en-US" dirty="0"/>
              <a:t>High filtering requirements =&gt; expensive equipment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0" y="4373032"/>
            <a:ext cx="3041652" cy="2027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40" y="1935676"/>
            <a:ext cx="444500" cy="44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71" y="2380176"/>
            <a:ext cx="488950" cy="488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68" y="2712078"/>
            <a:ext cx="488950" cy="4889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38452" y="4544716"/>
            <a:ext cx="5591048" cy="1678717"/>
            <a:chOff x="314452" y="4544715"/>
            <a:chExt cx="6464300" cy="1807846"/>
          </a:xfrm>
        </p:grpSpPr>
        <p:sp>
          <p:nvSpPr>
            <p:cNvPr id="12" name="Right Arrow 11"/>
            <p:cNvSpPr/>
            <p:nvPr/>
          </p:nvSpPr>
          <p:spPr>
            <a:xfrm>
              <a:off x="314452" y="5694193"/>
              <a:ext cx="6464300" cy="6583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5013" y="5761767"/>
              <a:ext cx="1747804" cy="497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Frequency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452" y="4544715"/>
              <a:ext cx="2063496" cy="126796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66340" y="4544715"/>
              <a:ext cx="3215640" cy="126796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729224" y="4544715"/>
              <a:ext cx="525780" cy="126796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DD1A56-0A31-4442-BE3C-8A30A5F702D1}"/>
              </a:ext>
            </a:extLst>
          </p:cNvPr>
          <p:cNvCxnSpPr/>
          <p:nvPr/>
        </p:nvCxnSpPr>
        <p:spPr>
          <a:xfrm flipV="1">
            <a:off x="1600200" y="4373032"/>
            <a:ext cx="0" cy="16243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2557834-68F2-D641-A894-4174BE6AFB68}"/>
              </a:ext>
            </a:extLst>
          </p:cNvPr>
          <p:cNvSpPr txBox="1"/>
          <p:nvPr/>
        </p:nvSpPr>
        <p:spPr>
          <a:xfrm rot="16200000">
            <a:off x="1009201" y="500054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BBB99C7-8445-014B-B6CA-BA6E6BEDC120}"/>
                  </a:ext>
                </a:extLst>
              </p14:cNvPr>
              <p14:cNvContentPartPr/>
              <p14:nvPr/>
            </p14:nvContentPartPr>
            <p14:xfrm>
              <a:off x="1745640" y="2167560"/>
              <a:ext cx="4248000" cy="980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BBB99C7-8445-014B-B6CA-BA6E6BEDC1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6280" y="2158200"/>
                <a:ext cx="4266720" cy="99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1580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vs. Exclusive Spectrum (contd.)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720"/>
            <a:ext cx="10515600" cy="4351338"/>
          </a:xfrm>
        </p:spPr>
        <p:txBody>
          <a:bodyPr/>
          <a:lstStyle/>
          <a:p>
            <a:r>
              <a:rPr lang="en-US" dirty="0"/>
              <a:t>Shared (unlicensed) spectrum (e.g. Wi-Fi networks):</a:t>
            </a:r>
          </a:p>
          <a:p>
            <a:pPr lvl="1"/>
            <a:r>
              <a:rPr lang="en-US" dirty="0"/>
              <a:t>Cheap to transmit on (no license fees)</a:t>
            </a:r>
          </a:p>
          <a:p>
            <a:pPr lvl="1"/>
            <a:r>
              <a:rPr lang="en-US" dirty="0"/>
              <a:t>Wider channels (frequency scarcity not as pronounced)</a:t>
            </a:r>
          </a:p>
          <a:p>
            <a:pPr lvl="1"/>
            <a:r>
              <a:rPr lang="en-US" dirty="0"/>
              <a:t>Maximum transmission power is constrained</a:t>
            </a:r>
          </a:p>
          <a:p>
            <a:pPr lvl="1"/>
            <a:r>
              <a:rPr lang="en-US" dirty="0"/>
              <a:t>Interference from co-existing devices</a:t>
            </a:r>
          </a:p>
          <a:p>
            <a:pPr lvl="1"/>
            <a:r>
              <a:rPr lang="en-US" dirty="0"/>
              <a:t>Major problem is </a:t>
            </a:r>
            <a:r>
              <a:rPr lang="en-US" b="1" dirty="0"/>
              <a:t>spectral efficiency </a:t>
            </a:r>
            <a:r>
              <a:rPr lang="en-US" dirty="0"/>
              <a:t>(pack as many bits as possible in a given frequency band)</a:t>
            </a:r>
            <a:endParaRPr lang="en-US" b="1" dirty="0"/>
          </a:p>
          <a:p>
            <a:pPr lvl="1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29370" y="4542921"/>
            <a:ext cx="5591048" cy="1678717"/>
            <a:chOff x="314452" y="4544715"/>
            <a:chExt cx="5591048" cy="1678717"/>
          </a:xfrm>
        </p:grpSpPr>
        <p:sp>
          <p:nvSpPr>
            <p:cNvPr id="7" name="Right Arrow 6"/>
            <p:cNvSpPr/>
            <p:nvPr/>
          </p:nvSpPr>
          <p:spPr>
            <a:xfrm>
              <a:off x="314452" y="5612089"/>
              <a:ext cx="5591048" cy="61134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07039" y="5674837"/>
              <a:ext cx="1511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Frequency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14452" y="4544715"/>
              <a:ext cx="1784742" cy="117740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175645" y="4544715"/>
              <a:ext cx="2781244" cy="1177401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997751" y="4544715"/>
              <a:ext cx="454753" cy="1177401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75645" y="4544715"/>
              <a:ext cx="2781244" cy="586085"/>
            </a:xfrm>
            <a:prstGeom prst="roundRect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175645" y="5130800"/>
              <a:ext cx="2781244" cy="586085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452" y="4544715"/>
              <a:ext cx="1784742" cy="5860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4452" y="5130800"/>
              <a:ext cx="1784742" cy="586085"/>
            </a:xfrm>
            <a:prstGeom prst="roundRect">
              <a:avLst/>
            </a:prstGeom>
            <a:solidFill>
              <a:srgbClr val="33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1912102"/>
            <a:ext cx="444500" cy="44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1077"/>
            <a:ext cx="488950" cy="488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2156577"/>
            <a:ext cx="444500" cy="444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45552"/>
            <a:ext cx="488950" cy="4889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90027"/>
            <a:ext cx="488950" cy="488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34502"/>
            <a:ext cx="488950" cy="48895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0647FDA-8B12-9549-974B-18F3C49B3FBF}"/>
              </a:ext>
            </a:extLst>
          </p:cNvPr>
          <p:cNvCxnSpPr/>
          <p:nvPr/>
        </p:nvCxnSpPr>
        <p:spPr>
          <a:xfrm flipV="1">
            <a:off x="2944703" y="4450936"/>
            <a:ext cx="0" cy="16243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80BB679-F347-EE46-A70B-4D09965DA93F}"/>
              </a:ext>
            </a:extLst>
          </p:cNvPr>
          <p:cNvSpPr txBox="1"/>
          <p:nvPr/>
        </p:nvSpPr>
        <p:spPr>
          <a:xfrm rot="16200000">
            <a:off x="2353704" y="507844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89EEE3-677A-B14E-B01B-7950F099D484}"/>
                  </a:ext>
                </a:extLst>
              </p14:cNvPr>
              <p14:cNvContentPartPr/>
              <p14:nvPr/>
            </p14:nvContentPartPr>
            <p14:xfrm>
              <a:off x="6311160" y="2840400"/>
              <a:ext cx="1080360" cy="527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89EEE3-677A-B14E-B01B-7950F099D4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1800" y="2831040"/>
                <a:ext cx="1099080" cy="54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855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access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4611C1-D8A0-1047-9C13-28D128428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top research challenges in Wireless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2685298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778500" y="5080000"/>
            <a:ext cx="3822700" cy="952500"/>
          </a:xfrm>
          <a:prstGeom prst="ellipse">
            <a:avLst/>
          </a:prstGeom>
          <a:solidFill>
            <a:schemeClr val="accent2">
              <a:lumMod val="20000"/>
              <a:lumOff val="80000"/>
              <a:alpha val="37000"/>
            </a:schemeClr>
          </a:solidFill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867150" y="5041900"/>
            <a:ext cx="3975100" cy="952500"/>
          </a:xfrm>
          <a:prstGeom prst="ellipse">
            <a:avLst/>
          </a:prstGeom>
          <a:solidFill>
            <a:schemeClr val="accent2">
              <a:lumMod val="20000"/>
              <a:lumOff val="80000"/>
              <a:alpha val="32000"/>
            </a:schemeClr>
          </a:solidFill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Fundamentally-Different System Design</a:t>
            </a:r>
          </a:p>
        </p:txBody>
      </p:sp>
      <p:sp>
        <p:nvSpPr>
          <p:cNvPr id="9" name="Rectangle 8"/>
          <p:cNvSpPr/>
          <p:nvPr/>
        </p:nvSpPr>
        <p:spPr>
          <a:xfrm>
            <a:off x="6051550" y="5321300"/>
            <a:ext cx="508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AP1</a:t>
            </a:r>
          </a:p>
        </p:txBody>
      </p:sp>
      <p:sp>
        <p:nvSpPr>
          <p:cNvPr id="10" name="Oval 9"/>
          <p:cNvSpPr/>
          <p:nvPr/>
        </p:nvSpPr>
        <p:spPr>
          <a:xfrm>
            <a:off x="4502150" y="5321300"/>
            <a:ext cx="609600" cy="5207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59600" y="5295900"/>
            <a:ext cx="508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F2B20"/>
                </a:solidFill>
              </a:rPr>
              <a:t>AP2</a:t>
            </a:r>
          </a:p>
        </p:txBody>
      </p:sp>
      <p:sp>
        <p:nvSpPr>
          <p:cNvPr id="13" name="Oval 12"/>
          <p:cNvSpPr/>
          <p:nvPr/>
        </p:nvSpPr>
        <p:spPr>
          <a:xfrm>
            <a:off x="8661400" y="5295900"/>
            <a:ext cx="609600" cy="5207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2F2B20"/>
                </a:solidFill>
              </a:rPr>
              <a:t>C2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854200"/>
            <a:ext cx="4400550" cy="2324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4101" y="2774435"/>
            <a:ext cx="1313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Exclusive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6501" y="5352535"/>
            <a:ext cx="105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Shared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00792C-2154-E04E-A5C3-02BD1365FBE5}"/>
                  </a:ext>
                </a:extLst>
              </p14:cNvPr>
              <p14:cNvContentPartPr/>
              <p14:nvPr/>
            </p14:nvContentPartPr>
            <p14:xfrm>
              <a:off x="2484360" y="2149560"/>
              <a:ext cx="3617280" cy="374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00792C-2154-E04E-A5C3-02BD1365FB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5000" y="2140200"/>
                <a:ext cx="3636000" cy="37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3893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740569" y="8773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IEEE 802.11 Wireless LAN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87526" y="1489076"/>
            <a:ext cx="4665663" cy="33004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</a:rPr>
              <a:t>802.11b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2.4-5 GHz unlicensed spectrum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up to 11 Mbps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400" dirty="0"/>
              <a:t>direct sequence spread spectrum (DSSS) in physical layer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/>
              <a:t>all hosts use same chipping code</a:t>
            </a:r>
          </a:p>
        </p:txBody>
      </p:sp>
      <p:sp>
        <p:nvSpPr>
          <p:cNvPr id="2048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453188" y="1398589"/>
            <a:ext cx="4044950" cy="351948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Gill Sans MT" charset="0"/>
              </a:rPr>
              <a:t>802.11a</a:t>
            </a:r>
            <a:r>
              <a:rPr lang="en-US" sz="2400" dirty="0"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5-6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Gill Sans MT" charset="0"/>
              </a:rPr>
              <a:t>802.11g</a:t>
            </a:r>
            <a:r>
              <a:rPr lang="en-US" sz="2400" dirty="0">
                <a:solidFill>
                  <a:srgbClr val="FF0000"/>
                </a:solidFill>
                <a:latin typeface="Gill Sans MT" charset="0"/>
              </a:rPr>
              <a:t> 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up to 54 Mbps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Gill Sans MT" charset="0"/>
              </a:rPr>
              <a:t>802.11n/ac: </a:t>
            </a:r>
            <a:r>
              <a:rPr lang="en-US" sz="2400" dirty="0">
                <a:latin typeface="Gill Sans MT" charset="0"/>
              </a:rPr>
              <a:t>multiple antennae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2.4-5 GHz range</a:t>
            </a:r>
          </a:p>
          <a:p>
            <a:pPr lvl="1">
              <a:lnSpc>
                <a:spcPts val="2200"/>
              </a:lnSpc>
              <a:buFont typeface="Wingdings" charset="0"/>
              <a:buChar char="§"/>
              <a:defRPr/>
            </a:pPr>
            <a:r>
              <a:rPr lang="en-US" dirty="0">
                <a:latin typeface="Gill Sans MT" charset="0"/>
              </a:rPr>
              <a:t>up to 200 Mbps</a:t>
            </a:r>
          </a:p>
        </p:txBody>
      </p:sp>
      <p:sp>
        <p:nvSpPr>
          <p:cNvPr id="20487" name="Rectangle 5"/>
          <p:cNvSpPr>
            <a:spLocks noChangeArrowheads="1"/>
          </p:cNvSpPr>
          <p:nvPr/>
        </p:nvSpPr>
        <p:spPr bwMode="auto">
          <a:xfrm>
            <a:off x="2306638" y="5456238"/>
            <a:ext cx="7383462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use CSMA/CA for multiple access</a:t>
            </a:r>
          </a:p>
          <a:p>
            <a:pPr marL="342900" indent="-342900"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Char char="v"/>
              <a:defRPr/>
            </a:pPr>
            <a:r>
              <a:rPr lang="en-US" sz="2400">
                <a:latin typeface="Gill Sans MT" charset="0"/>
                <a:ea typeface="ＭＳ Ｐゴシック" charset="0"/>
              </a:rPr>
              <a:t>all have base-station and ad-hoc network versions</a:t>
            </a:r>
          </a:p>
        </p:txBody>
      </p:sp>
      <p:sp>
        <p:nvSpPr>
          <p:cNvPr id="20488" name="Line 6"/>
          <p:cNvSpPr>
            <a:spLocks noChangeShapeType="1"/>
          </p:cNvSpPr>
          <p:nvPr/>
        </p:nvSpPr>
        <p:spPr bwMode="auto">
          <a:xfrm>
            <a:off x="3236913" y="5180013"/>
            <a:ext cx="526415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5428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9" y="1013797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9822123-E5E2-B240-AB9F-68A77A67C45C}"/>
                  </a:ext>
                </a:extLst>
              </p14:cNvPr>
              <p14:cNvContentPartPr/>
              <p14:nvPr/>
            </p14:nvContentPartPr>
            <p14:xfrm>
              <a:off x="1899720" y="1494360"/>
              <a:ext cx="8352360" cy="4959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9822123-E5E2-B240-AB9F-68A77A67C4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0360" y="1485000"/>
                <a:ext cx="8371080" cy="497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9670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75" y="1476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 LAN architecture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508751" y="1390651"/>
            <a:ext cx="39655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latin typeface="Gill Sans MT" charset="0"/>
              </a:rPr>
              <a:t>wireless host communicates with base station</a:t>
            </a: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solidFill>
                  <a:srgbClr val="C00000"/>
                </a:solidFill>
                <a:latin typeface="Gill Sans MT" charset="0"/>
              </a:rPr>
              <a:t>base station = access point (AP)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Char char="v"/>
            </a:pPr>
            <a:r>
              <a:rPr lang="en-US" altLang="en-US">
                <a:solidFill>
                  <a:srgbClr val="C00000"/>
                </a:solidFill>
                <a:latin typeface="Gill Sans MT" charset="0"/>
              </a:rPr>
              <a:t>Basic Service Set (BSS) </a:t>
            </a:r>
            <a:r>
              <a:rPr lang="en-US" altLang="en-US">
                <a:latin typeface="Gill Sans MT" charset="0"/>
              </a:rPr>
              <a:t>(aka </a:t>
            </a:r>
            <a:r>
              <a:rPr lang="ja-JP" altLang="en-US">
                <a:latin typeface="Gill Sans MT" charset="0"/>
              </a:rPr>
              <a:t>“</a:t>
            </a:r>
            <a:r>
              <a:rPr lang="en-US" altLang="ja-JP">
                <a:latin typeface="Gill Sans MT" charset="0"/>
              </a:rPr>
              <a:t>cell</a:t>
            </a:r>
            <a:r>
              <a:rPr lang="ja-JP" altLang="en-US">
                <a:latin typeface="Gill Sans MT" charset="0"/>
              </a:rPr>
              <a:t>”</a:t>
            </a:r>
            <a:r>
              <a:rPr lang="en-US" altLang="ja-JP">
                <a:latin typeface="Gill Sans MT" charset="0"/>
              </a:rPr>
              <a:t>) in infrastructure mode contains: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wireless hosts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access point (AP): base station</a:t>
            </a:r>
          </a:p>
          <a:p>
            <a:pPr lvl="1">
              <a:lnSpc>
                <a:spcPts val="2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sz="2000">
                <a:latin typeface="Gill Sans MT" charset="0"/>
              </a:rPr>
              <a:t>ad hoc mode: hosts only</a:t>
            </a:r>
          </a:p>
        </p:txBody>
      </p:sp>
      <p:grpSp>
        <p:nvGrpSpPr>
          <p:cNvPr id="56325" name="Group 7"/>
          <p:cNvGrpSpPr>
            <a:grpSpLocks/>
          </p:cNvGrpSpPr>
          <p:nvPr/>
        </p:nvGrpSpPr>
        <p:grpSpPr bwMode="auto">
          <a:xfrm>
            <a:off x="4537076" y="3606800"/>
            <a:ext cx="417513" cy="192088"/>
            <a:chOff x="3600" y="219"/>
            <a:chExt cx="360" cy="175"/>
          </a:xfrm>
        </p:grpSpPr>
        <p:sp>
          <p:nvSpPr>
            <p:cNvPr id="21556" name="Oval 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7" name="Line 9"/>
            <p:cNvSpPr>
              <a:spLocks noChangeShapeType="1"/>
            </p:cNvSpPr>
            <p:nvPr/>
          </p:nvSpPr>
          <p:spPr bwMode="auto">
            <a:xfrm>
              <a:off x="3603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8" name="Line 10"/>
            <p:cNvSpPr>
              <a:spLocks noChangeShapeType="1"/>
            </p:cNvSpPr>
            <p:nvPr/>
          </p:nvSpPr>
          <p:spPr bwMode="auto">
            <a:xfrm>
              <a:off x="3960" y="288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1559" name="Rectangle 11"/>
            <p:cNvSpPr>
              <a:spLocks noChangeArrowheads="1"/>
            </p:cNvSpPr>
            <p:nvPr/>
          </p:nvSpPr>
          <p:spPr bwMode="auto">
            <a:xfrm>
              <a:off x="3603" y="288"/>
              <a:ext cx="355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560" name="Oval 1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56376" name="Group 1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1566" name="Line 14"/>
              <p:cNvSpPr>
                <a:spLocks noChangeShapeType="1"/>
              </p:cNvSpPr>
              <p:nvPr/>
            </p:nvSpPr>
            <p:spPr bwMode="auto">
              <a:xfrm flipV="1">
                <a:off x="2848" y="847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7" name="Line 15"/>
              <p:cNvSpPr>
                <a:spLocks noChangeShapeType="1"/>
              </p:cNvSpPr>
              <p:nvPr/>
            </p:nvSpPr>
            <p:spPr bwMode="auto">
              <a:xfrm>
                <a:off x="2943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56377" name="Group 1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1563" name="Line 1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4" name="Line 19"/>
              <p:cNvSpPr>
                <a:spLocks noChangeShapeType="1"/>
              </p:cNvSpPr>
              <p:nvPr/>
            </p:nvSpPr>
            <p:spPr bwMode="auto">
              <a:xfrm>
                <a:off x="2943" y="945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1565" name="Line 20"/>
              <p:cNvSpPr>
                <a:spLocks noChangeShapeType="1"/>
              </p:cNvSpPr>
              <p:nvPr/>
            </p:nvSpPr>
            <p:spPr bwMode="auto">
              <a:xfrm>
                <a:off x="2894" y="851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p:sp>
        <p:nvSpPr>
          <p:cNvPr id="21511" name="Text Box 24"/>
          <p:cNvSpPr txBox="1">
            <a:spLocks noChangeArrowheads="1"/>
          </p:cNvSpPr>
          <p:nvPr/>
        </p:nvSpPr>
        <p:spPr bwMode="auto">
          <a:xfrm>
            <a:off x="2441575" y="4652963"/>
            <a:ext cx="1054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1</a:t>
            </a:r>
          </a:p>
        </p:txBody>
      </p:sp>
      <p:sp>
        <p:nvSpPr>
          <p:cNvPr id="21512" name="Text Box 27"/>
          <p:cNvSpPr txBox="1">
            <a:spLocks noChangeArrowheads="1"/>
          </p:cNvSpPr>
          <p:nvPr/>
        </p:nvSpPr>
        <p:spPr bwMode="auto">
          <a:xfrm>
            <a:off x="4735514" y="6086476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BSS 2</a:t>
            </a:r>
          </a:p>
        </p:txBody>
      </p:sp>
      <p:sp>
        <p:nvSpPr>
          <p:cNvPr id="21513" name="Line 28"/>
          <p:cNvSpPr>
            <a:spLocks noChangeShapeType="1"/>
          </p:cNvSpPr>
          <p:nvPr/>
        </p:nvSpPr>
        <p:spPr bwMode="auto">
          <a:xfrm flipV="1">
            <a:off x="4700588" y="2684463"/>
            <a:ext cx="214312" cy="90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29" name="Group 29"/>
          <p:cNvGrpSpPr>
            <a:grpSpLocks/>
          </p:cNvGrpSpPr>
          <p:nvPr/>
        </p:nvGrpSpPr>
        <p:grpSpPr bwMode="auto">
          <a:xfrm>
            <a:off x="3971926" y="1503364"/>
            <a:ext cx="1978025" cy="1444625"/>
            <a:chOff x="3744" y="1392"/>
            <a:chExt cx="1488" cy="1110"/>
          </a:xfrm>
        </p:grpSpPr>
        <p:sp>
          <p:nvSpPr>
            <p:cNvPr id="56369" name="Freeform 30"/>
            <p:cNvSpPr>
              <a:spLocks/>
            </p:cNvSpPr>
            <p:nvPr/>
          </p:nvSpPr>
          <p:spPr bwMode="auto">
            <a:xfrm>
              <a:off x="3744" y="1392"/>
              <a:ext cx="1488" cy="1110"/>
            </a:xfrm>
            <a:custGeom>
              <a:avLst/>
              <a:gdLst>
                <a:gd name="T0" fmla="*/ 3 w 2135"/>
                <a:gd name="T1" fmla="*/ 58 h 1662"/>
                <a:gd name="T2" fmla="*/ 12 w 2135"/>
                <a:gd name="T3" fmla="*/ 7 h 1662"/>
                <a:gd name="T4" fmla="*/ 75 w 2135"/>
                <a:gd name="T5" fmla="*/ 17 h 1662"/>
                <a:gd name="T6" fmla="*/ 139 w 2135"/>
                <a:gd name="T7" fmla="*/ 9 h 1662"/>
                <a:gd name="T8" fmla="*/ 229 w 2135"/>
                <a:gd name="T9" fmla="*/ 36 h 1662"/>
                <a:gd name="T10" fmla="*/ 231 w 2135"/>
                <a:gd name="T11" fmla="*/ 102 h 1662"/>
                <a:gd name="T12" fmla="*/ 181 w 2135"/>
                <a:gd name="T13" fmla="*/ 142 h 1662"/>
                <a:gd name="T14" fmla="*/ 93 w 2135"/>
                <a:gd name="T15" fmla="*/ 134 h 1662"/>
                <a:gd name="T16" fmla="*/ 57 w 2135"/>
                <a:gd name="T17" fmla="*/ 112 h 1662"/>
                <a:gd name="T18" fmla="*/ 21 w 2135"/>
                <a:gd name="T19" fmla="*/ 95 h 1662"/>
                <a:gd name="T20" fmla="*/ 3 w 2135"/>
                <a:gd name="T21" fmla="*/ 58 h 16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Text Box 31"/>
            <p:cNvSpPr txBox="1">
              <a:spLocks noChangeArrowheads="1"/>
            </p:cNvSpPr>
            <p:nvPr/>
          </p:nvSpPr>
          <p:spPr bwMode="auto">
            <a:xfrm>
              <a:off x="4129" y="1776"/>
              <a:ext cx="727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latin typeface="Arial" charset="0"/>
                  <a:cs typeface="Arial" charset="0"/>
                </a:rPr>
                <a:t>Internet</a:t>
              </a:r>
            </a:p>
          </p:txBody>
        </p:sp>
      </p:grpSp>
      <p:sp>
        <p:nvSpPr>
          <p:cNvPr id="21515" name="Text Box 32"/>
          <p:cNvSpPr txBox="1">
            <a:spLocks noChangeArrowheads="1"/>
          </p:cNvSpPr>
          <p:nvPr/>
        </p:nvSpPr>
        <p:spPr bwMode="auto">
          <a:xfrm>
            <a:off x="4872038" y="3408363"/>
            <a:ext cx="139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hub, switch</a:t>
            </a:r>
          </a:p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or router</a:t>
            </a:r>
          </a:p>
        </p:txBody>
      </p:sp>
      <p:sp>
        <p:nvSpPr>
          <p:cNvPr id="21516" name="Oval 23"/>
          <p:cNvSpPr>
            <a:spLocks noChangeArrowheads="1"/>
          </p:cNvSpPr>
          <p:nvPr/>
        </p:nvSpPr>
        <p:spPr bwMode="auto">
          <a:xfrm>
            <a:off x="2011363" y="2874964"/>
            <a:ext cx="1960562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2" name="Group 361"/>
          <p:cNvGrpSpPr>
            <a:grpSpLocks/>
          </p:cNvGrpSpPr>
          <p:nvPr/>
        </p:nvGrpSpPr>
        <p:grpSpPr bwMode="auto">
          <a:xfrm>
            <a:off x="3078163" y="3302001"/>
            <a:ext cx="639762" cy="581025"/>
            <a:chOff x="2967" y="478"/>
            <a:chExt cx="788" cy="625"/>
          </a:xfrm>
        </p:grpSpPr>
        <p:pic>
          <p:nvPicPr>
            <p:cNvPr id="5636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3" name="Group 356"/>
          <p:cNvGrpSpPr>
            <a:grpSpLocks/>
          </p:cNvGrpSpPr>
          <p:nvPr/>
        </p:nvGrpSpPr>
        <p:grpSpPr bwMode="auto">
          <a:xfrm>
            <a:off x="3322638" y="3860801"/>
            <a:ext cx="436562" cy="498475"/>
            <a:chOff x="313" y="1497"/>
            <a:chExt cx="1152" cy="1014"/>
          </a:xfrm>
        </p:grpSpPr>
        <p:pic>
          <p:nvPicPr>
            <p:cNvPr id="5636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4" name="Group 403"/>
          <p:cNvGrpSpPr>
            <a:grpSpLocks/>
          </p:cNvGrpSpPr>
          <p:nvPr/>
        </p:nvGrpSpPr>
        <p:grpSpPr bwMode="auto">
          <a:xfrm>
            <a:off x="2651125" y="3068639"/>
            <a:ext cx="446088" cy="382587"/>
            <a:chOff x="2751" y="1851"/>
            <a:chExt cx="462" cy="478"/>
          </a:xfrm>
        </p:grpSpPr>
        <p:pic>
          <p:nvPicPr>
            <p:cNvPr id="56363" name="Picture 364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5" name="Group 356"/>
          <p:cNvGrpSpPr>
            <a:grpSpLocks/>
          </p:cNvGrpSpPr>
          <p:nvPr/>
        </p:nvGrpSpPr>
        <p:grpSpPr bwMode="auto">
          <a:xfrm>
            <a:off x="2671763" y="3738564"/>
            <a:ext cx="436562" cy="498475"/>
            <a:chOff x="313" y="1497"/>
            <a:chExt cx="1152" cy="1014"/>
          </a:xfrm>
        </p:grpSpPr>
        <p:pic>
          <p:nvPicPr>
            <p:cNvPr id="5636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36" name="Group 356"/>
          <p:cNvGrpSpPr>
            <a:grpSpLocks/>
          </p:cNvGrpSpPr>
          <p:nvPr/>
        </p:nvGrpSpPr>
        <p:grpSpPr bwMode="auto">
          <a:xfrm>
            <a:off x="2244725" y="3352801"/>
            <a:ext cx="438150" cy="498475"/>
            <a:chOff x="313" y="1497"/>
            <a:chExt cx="1152" cy="1014"/>
          </a:xfrm>
        </p:grpSpPr>
        <p:pic>
          <p:nvPicPr>
            <p:cNvPr id="56359" name="Picture 354" descr="laptop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6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2" name="Line 26"/>
          <p:cNvSpPr>
            <a:spLocks noChangeShapeType="1"/>
          </p:cNvSpPr>
          <p:nvPr/>
        </p:nvSpPr>
        <p:spPr bwMode="auto">
          <a:xfrm>
            <a:off x="3514725" y="3732213"/>
            <a:ext cx="1022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523" name="Oval 23"/>
          <p:cNvSpPr>
            <a:spLocks noChangeArrowheads="1"/>
          </p:cNvSpPr>
          <p:nvPr/>
        </p:nvSpPr>
        <p:spPr bwMode="auto">
          <a:xfrm>
            <a:off x="4206876" y="4195764"/>
            <a:ext cx="1960563" cy="1798637"/>
          </a:xfrm>
          <a:prstGeom prst="ellipse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39" name="Group 361"/>
          <p:cNvGrpSpPr>
            <a:grpSpLocks/>
          </p:cNvGrpSpPr>
          <p:nvPr/>
        </p:nvGrpSpPr>
        <p:grpSpPr bwMode="auto">
          <a:xfrm>
            <a:off x="5273676" y="4622801"/>
            <a:ext cx="639763" cy="581025"/>
            <a:chOff x="2967" y="478"/>
            <a:chExt cx="788" cy="625"/>
          </a:xfrm>
        </p:grpSpPr>
        <p:pic>
          <p:nvPicPr>
            <p:cNvPr id="56357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8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0" name="Group 356"/>
          <p:cNvGrpSpPr>
            <a:grpSpLocks/>
          </p:cNvGrpSpPr>
          <p:nvPr/>
        </p:nvGrpSpPr>
        <p:grpSpPr bwMode="auto">
          <a:xfrm>
            <a:off x="5516563" y="5181601"/>
            <a:ext cx="436562" cy="498475"/>
            <a:chOff x="313" y="1497"/>
            <a:chExt cx="1152" cy="1014"/>
          </a:xfrm>
        </p:grpSpPr>
        <p:pic>
          <p:nvPicPr>
            <p:cNvPr id="56355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6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1" name="Group 403"/>
          <p:cNvGrpSpPr>
            <a:grpSpLocks/>
          </p:cNvGrpSpPr>
          <p:nvPr/>
        </p:nvGrpSpPr>
        <p:grpSpPr bwMode="auto">
          <a:xfrm>
            <a:off x="5059363" y="5172076"/>
            <a:ext cx="569912" cy="544513"/>
            <a:chOff x="2751" y="1851"/>
            <a:chExt cx="462" cy="478"/>
          </a:xfrm>
        </p:grpSpPr>
        <p:pic>
          <p:nvPicPr>
            <p:cNvPr id="56353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4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2" name="Group 356"/>
          <p:cNvGrpSpPr>
            <a:grpSpLocks/>
          </p:cNvGrpSpPr>
          <p:nvPr/>
        </p:nvGrpSpPr>
        <p:grpSpPr bwMode="auto">
          <a:xfrm>
            <a:off x="4602163" y="5191126"/>
            <a:ext cx="436562" cy="498475"/>
            <a:chOff x="313" y="1497"/>
            <a:chExt cx="1152" cy="1014"/>
          </a:xfrm>
        </p:grpSpPr>
        <p:pic>
          <p:nvPicPr>
            <p:cNvPr id="56351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2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43" name="Group 356"/>
          <p:cNvGrpSpPr>
            <a:grpSpLocks/>
          </p:cNvGrpSpPr>
          <p:nvPr/>
        </p:nvGrpSpPr>
        <p:grpSpPr bwMode="auto">
          <a:xfrm>
            <a:off x="4551363" y="4602164"/>
            <a:ext cx="436562" cy="498475"/>
            <a:chOff x="313" y="1497"/>
            <a:chExt cx="1152" cy="1014"/>
          </a:xfrm>
        </p:grpSpPr>
        <p:pic>
          <p:nvPicPr>
            <p:cNvPr id="56349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50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4727575" y="3794125"/>
            <a:ext cx="738188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56345" name="Group 403"/>
          <p:cNvGrpSpPr>
            <a:grpSpLocks/>
          </p:cNvGrpSpPr>
          <p:nvPr/>
        </p:nvGrpSpPr>
        <p:grpSpPr bwMode="auto">
          <a:xfrm>
            <a:off x="4846639" y="4246563"/>
            <a:ext cx="568325" cy="544512"/>
            <a:chOff x="2751" y="1851"/>
            <a:chExt cx="462" cy="478"/>
          </a:xfrm>
        </p:grpSpPr>
        <p:pic>
          <p:nvPicPr>
            <p:cNvPr id="56347" name="Picture 364" descr="iphone_stylized_sm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8" name="Picture 402" descr="antenna_radiation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46" name="Picture 19" descr="underline_base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6" y="969964"/>
            <a:ext cx="5942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7343542-2E96-C44B-AD1E-7AB4C6B6D2B6}"/>
                  </a:ext>
                </a:extLst>
              </p14:cNvPr>
              <p14:cNvContentPartPr/>
              <p14:nvPr/>
            </p14:nvContentPartPr>
            <p14:xfrm>
              <a:off x="2656440" y="2958120"/>
              <a:ext cx="7022880" cy="2851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7343542-2E96-C44B-AD1E-7AB4C6B6D2B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47080" y="2948760"/>
                <a:ext cx="7041600" cy="286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638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33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 channels (2.4GHz range)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988" y="1358892"/>
            <a:ext cx="11272024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11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Only three channels are “orthogonal” (do not overlap)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4259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al world examples and discussion around WiFi channels | Aruba Blogs">
            <a:extLst>
              <a:ext uri="{FF2B5EF4-FFF2-40B4-BE49-F238E27FC236}">
                <a16:creationId xmlns:a16="http://schemas.microsoft.com/office/drawing/2014/main" id="{686FC2B9-8AD4-4449-842F-3A69B471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52" y="2997131"/>
            <a:ext cx="9811871" cy="38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1BAB69-B711-8E41-B1DA-3BD06908084A}"/>
                  </a:ext>
                </a:extLst>
              </p14:cNvPr>
              <p14:cNvContentPartPr/>
              <p14:nvPr/>
            </p14:nvContentPartPr>
            <p14:xfrm>
              <a:off x="1828080" y="956880"/>
              <a:ext cx="8657640" cy="575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1BAB69-B711-8E41-B1DA-3BD0690808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8720" y="947520"/>
                <a:ext cx="8676360" cy="577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2831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3329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 channels (5GHz range)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988" y="1358892"/>
            <a:ext cx="11272024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The 5GHz range (802.11n/ac) divided into 25 20MHz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channel bonding up to 160MHz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all channels are orthogonal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still possible but much more space to avoid it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4259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02" y="3061845"/>
            <a:ext cx="9762158" cy="37628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77C111-3E90-EB4F-8D05-2C94A6A2DD0F}"/>
                  </a:ext>
                </a:extLst>
              </p14:cNvPr>
              <p14:cNvContentPartPr/>
              <p14:nvPr/>
            </p14:nvContentPartPr>
            <p14:xfrm>
              <a:off x="1361520" y="1714680"/>
              <a:ext cx="9863640" cy="504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77C111-3E90-EB4F-8D05-2C94A6A2DD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2160" y="1705320"/>
                <a:ext cx="9882360" cy="506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2007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1191" y="0"/>
            <a:ext cx="6100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A6DDE-6932-274A-8DD7-B5DE93E4D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999" y="816649"/>
            <a:ext cx="4284418" cy="14483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2.4 vs. 5GHz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2300-D7F0-8344-9FAB-7139BB45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212" y="637763"/>
            <a:ext cx="3960246" cy="1466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Tradeoffs in distance, range and bandwidth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6212" y="43498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.4GHz vs. 5GHz - Phorus">
            <a:extLst>
              <a:ext uri="{FF2B5EF4-FFF2-40B4-BE49-F238E27FC236}">
                <a16:creationId xmlns:a16="http://schemas.microsoft.com/office/drawing/2014/main" id="{36EEF452-0B0A-2B4D-897C-FD075D1E8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 r="-2" b="-2"/>
          <a:stretch/>
        </p:blipFill>
        <p:spPr bwMode="auto">
          <a:xfrm>
            <a:off x="1155559" y="2265037"/>
            <a:ext cx="9889790" cy="394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06E204-C1BF-5D49-B94E-9D2FFB740F6E}"/>
              </a:ext>
            </a:extLst>
          </p:cNvPr>
          <p:cNvSpPr txBox="1"/>
          <p:nvPr/>
        </p:nvSpPr>
        <p:spPr>
          <a:xfrm>
            <a:off x="6427694" y="6492875"/>
            <a:ext cx="587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Non-qualitative visualization of the tradeoffs. Source: </a:t>
            </a:r>
            <a:r>
              <a:rPr lang="en-US" dirty="0" err="1"/>
              <a:t>Phorus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010DC49-4C56-4E4F-8A9D-524EE1C0EFD0}"/>
                  </a:ext>
                </a:extLst>
              </p14:cNvPr>
              <p14:cNvContentPartPr/>
              <p14:nvPr/>
            </p14:nvContentPartPr>
            <p14:xfrm>
              <a:off x="1300320" y="3669480"/>
              <a:ext cx="8553240" cy="2124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010DC49-4C56-4E4F-8A9D-524EE1C0EF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0960" y="3660120"/>
                <a:ext cx="8571960" cy="214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3514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970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Gill Sans MT" charset="0"/>
              </a:rPr>
              <a:t>802.11: Channels, association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802.11b: 2.4GHz-2.485GHz spectrum divided into channels at different frequencies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AP admin chooses frequency for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interference possible: channel can be same as that chosen by neighboring AP!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host: must </a:t>
            </a:r>
            <a:r>
              <a:rPr lang="en-US" altLang="en-US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associate</a:t>
            </a:r>
            <a:r>
              <a:rPr lang="en-US" altLang="en-US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 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with an AP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scans channels, listening for </a:t>
            </a:r>
            <a:r>
              <a:rPr lang="en-US" altLang="en-US" i="1" dirty="0">
                <a:latin typeface="Gill Sans MT" charset="0"/>
                <a:ea typeface="ＭＳ Ｐゴシック" charset="-128"/>
              </a:rPr>
              <a:t>beacon frames</a:t>
            </a:r>
            <a:r>
              <a:rPr lang="en-US" altLang="en-US" dirty="0">
                <a:latin typeface="Gill Sans MT" charset="0"/>
                <a:ea typeface="ＭＳ Ｐゴシック" charset="-128"/>
              </a:rPr>
              <a:t> containing AP</a:t>
            </a:r>
            <a:r>
              <a:rPr lang="ja-JP" altLang="en-US" dirty="0">
                <a:latin typeface="Gill Sans MT" charset="0"/>
                <a:ea typeface="ＭＳ Ｐゴシック" charset="-128"/>
              </a:rPr>
              <a:t>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name (SSID) and MAC address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selects AP to associate with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may perform authentication [Chapter 8]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latin typeface="Gill Sans MT" charset="0"/>
                <a:ea typeface="ＭＳ Ｐゴシック" charset="-128"/>
              </a:rPr>
              <a:t>will typically run DHCP to get IP address in AP’</a:t>
            </a:r>
            <a:r>
              <a:rPr lang="en-US" altLang="ja-JP" dirty="0">
                <a:latin typeface="Gill Sans MT" charset="0"/>
                <a:ea typeface="ＭＳ Ｐゴシック" charset="-128"/>
              </a:rPr>
              <a:t>s subnet</a:t>
            </a:r>
          </a:p>
          <a:p>
            <a:pPr>
              <a:lnSpc>
                <a:spcPct val="90000"/>
              </a:lnSpc>
            </a:pPr>
            <a:endParaRPr lang="en-US" altLang="en-US" dirty="0">
              <a:latin typeface="Gill Sans MT" charset="0"/>
              <a:ea typeface="ＭＳ Ｐゴシック" charset="-128"/>
            </a:endParaRPr>
          </a:p>
        </p:txBody>
      </p:sp>
      <p:pic>
        <p:nvPicPr>
          <p:cNvPr id="5837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82" y="1126004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DCC59F8-C895-BB42-9148-839DC3D63A78}"/>
                  </a:ext>
                </a:extLst>
              </p14:cNvPr>
              <p14:cNvContentPartPr/>
              <p14:nvPr/>
            </p14:nvContentPartPr>
            <p14:xfrm>
              <a:off x="5000760" y="4268880"/>
              <a:ext cx="814320" cy="81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DCC59F8-C895-BB42-9148-839DC3D63A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1400" y="4259520"/>
                <a:ext cx="833040" cy="10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77146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157163"/>
            <a:ext cx="8112125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802.11: passive/active scanning</a:t>
            </a:r>
          </a:p>
        </p:txBody>
      </p:sp>
      <p:sp>
        <p:nvSpPr>
          <p:cNvPr id="23557" name="Oval 80"/>
          <p:cNvSpPr>
            <a:spLocks noChangeArrowheads="1"/>
          </p:cNvSpPr>
          <p:nvPr/>
        </p:nvSpPr>
        <p:spPr bwMode="auto">
          <a:xfrm>
            <a:off x="3732213" y="1484314"/>
            <a:ext cx="2335212" cy="2224087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ea typeface="ＭＳ Ｐゴシック" charset="0"/>
            </a:endParaRPr>
          </a:p>
        </p:txBody>
      </p:sp>
      <p:sp>
        <p:nvSpPr>
          <p:cNvPr id="23558" name="Oval 81"/>
          <p:cNvSpPr>
            <a:spLocks noChangeArrowheads="1"/>
          </p:cNvSpPr>
          <p:nvPr/>
        </p:nvSpPr>
        <p:spPr bwMode="auto">
          <a:xfrm>
            <a:off x="1876426" y="1419225"/>
            <a:ext cx="2335213" cy="2224088"/>
          </a:xfrm>
          <a:prstGeom prst="ellipse">
            <a:avLst/>
          </a:prstGeom>
          <a:solidFill>
            <a:srgbClr val="00CCFF">
              <a:alpha val="4901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1600">
              <a:latin typeface="Arial" charset="0"/>
              <a:ea typeface="ＭＳ Ｐゴシック" charset="0"/>
            </a:endParaRPr>
          </a:p>
        </p:txBody>
      </p:sp>
      <p:sp>
        <p:nvSpPr>
          <p:cNvPr id="23559" name="Text Box 82"/>
          <p:cNvSpPr txBox="1">
            <a:spLocks noChangeArrowheads="1"/>
          </p:cNvSpPr>
          <p:nvPr/>
        </p:nvSpPr>
        <p:spPr bwMode="auto">
          <a:xfrm>
            <a:off x="5102225" y="2536825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2</a:t>
            </a:r>
          </a:p>
        </p:txBody>
      </p:sp>
      <p:sp>
        <p:nvSpPr>
          <p:cNvPr id="23560" name="Text Box 83"/>
          <p:cNvSpPr txBox="1">
            <a:spLocks noChangeArrowheads="1"/>
          </p:cNvSpPr>
          <p:nvPr/>
        </p:nvSpPr>
        <p:spPr bwMode="auto">
          <a:xfrm>
            <a:off x="3363913" y="219075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3561" name="Text Box 84"/>
          <p:cNvSpPr txBox="1">
            <a:spLocks noChangeArrowheads="1"/>
          </p:cNvSpPr>
          <p:nvPr/>
        </p:nvSpPr>
        <p:spPr bwMode="auto">
          <a:xfrm>
            <a:off x="2370139" y="2547939"/>
            <a:ext cx="6238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AP 1</a:t>
            </a:r>
          </a:p>
        </p:txBody>
      </p:sp>
      <p:sp>
        <p:nvSpPr>
          <p:cNvPr id="23562" name="Text Box 85"/>
          <p:cNvSpPr txBox="1">
            <a:spLocks noChangeArrowheads="1"/>
          </p:cNvSpPr>
          <p:nvPr/>
        </p:nvSpPr>
        <p:spPr bwMode="auto">
          <a:xfrm>
            <a:off x="3729039" y="3206750"/>
            <a:ext cx="4460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H1</a:t>
            </a:r>
          </a:p>
        </p:txBody>
      </p:sp>
      <p:sp>
        <p:nvSpPr>
          <p:cNvPr id="23563" name="Text Box 87"/>
          <p:cNvSpPr txBox="1">
            <a:spLocks noChangeArrowheads="1"/>
          </p:cNvSpPr>
          <p:nvPr/>
        </p:nvSpPr>
        <p:spPr bwMode="auto">
          <a:xfrm>
            <a:off x="4519613" y="1541463"/>
            <a:ext cx="7667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2</a:t>
            </a:r>
          </a:p>
        </p:txBody>
      </p:sp>
      <p:sp>
        <p:nvSpPr>
          <p:cNvPr id="23564" name="Text Box 88"/>
          <p:cNvSpPr txBox="1">
            <a:spLocks noChangeArrowheads="1"/>
          </p:cNvSpPr>
          <p:nvPr/>
        </p:nvSpPr>
        <p:spPr bwMode="auto">
          <a:xfrm>
            <a:off x="2703514" y="1490664"/>
            <a:ext cx="7651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>
                <a:latin typeface="Arial" charset="0"/>
                <a:cs typeface="Arial" charset="0"/>
              </a:rPr>
              <a:t>BBS 1</a:t>
            </a:r>
          </a:p>
        </p:txBody>
      </p:sp>
      <p:sp>
        <p:nvSpPr>
          <p:cNvPr id="23565" name="Line 130"/>
          <p:cNvSpPr>
            <a:spLocks noChangeShapeType="1"/>
          </p:cNvSpPr>
          <p:nvPr/>
        </p:nvSpPr>
        <p:spPr bwMode="auto">
          <a:xfrm>
            <a:off x="3225801" y="2571751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6" name="Line 131"/>
          <p:cNvSpPr>
            <a:spLocks noChangeShapeType="1"/>
          </p:cNvSpPr>
          <p:nvPr/>
        </p:nvSpPr>
        <p:spPr bwMode="auto">
          <a:xfrm flipH="1">
            <a:off x="4113214" y="25876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7" name="Line 132"/>
          <p:cNvSpPr>
            <a:spLocks noChangeShapeType="1"/>
          </p:cNvSpPr>
          <p:nvPr/>
        </p:nvSpPr>
        <p:spPr bwMode="auto">
          <a:xfrm flipH="1">
            <a:off x="4311651" y="2919414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568" name="Line 133"/>
          <p:cNvSpPr>
            <a:spLocks noChangeShapeType="1"/>
          </p:cNvSpPr>
          <p:nvPr/>
        </p:nvSpPr>
        <p:spPr bwMode="auto">
          <a:xfrm flipV="1">
            <a:off x="4267201" y="2740026"/>
            <a:ext cx="644525" cy="225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60432" name="Group 134"/>
          <p:cNvGrpSpPr>
            <a:grpSpLocks/>
          </p:cNvGrpSpPr>
          <p:nvPr/>
        </p:nvGrpSpPr>
        <p:grpSpPr bwMode="auto">
          <a:xfrm>
            <a:off x="4422776" y="2489200"/>
            <a:ext cx="282575" cy="304800"/>
            <a:chOff x="1255" y="3461"/>
            <a:chExt cx="178" cy="192"/>
          </a:xfrm>
        </p:grpSpPr>
        <p:sp>
          <p:nvSpPr>
            <p:cNvPr id="23631" name="Oval 135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2" name="Text Box 136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grpSp>
        <p:nvGrpSpPr>
          <p:cNvPr id="60433" name="Group 137"/>
          <p:cNvGrpSpPr>
            <a:grpSpLocks/>
          </p:cNvGrpSpPr>
          <p:nvPr/>
        </p:nvGrpSpPr>
        <p:grpSpPr bwMode="auto">
          <a:xfrm>
            <a:off x="4335464" y="2746375"/>
            <a:ext cx="282575" cy="304800"/>
            <a:chOff x="1851" y="2490"/>
            <a:chExt cx="178" cy="192"/>
          </a:xfrm>
        </p:grpSpPr>
        <p:sp>
          <p:nvSpPr>
            <p:cNvPr id="23629" name="Oval 138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30" name="Text Box 139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2</a:t>
              </a:r>
            </a:p>
          </p:txBody>
        </p:sp>
      </p:grpSp>
      <p:grpSp>
        <p:nvGrpSpPr>
          <p:cNvPr id="60434" name="Group 140"/>
          <p:cNvGrpSpPr>
            <a:grpSpLocks/>
          </p:cNvGrpSpPr>
          <p:nvPr/>
        </p:nvGrpSpPr>
        <p:grpSpPr bwMode="auto">
          <a:xfrm>
            <a:off x="4621214" y="2852738"/>
            <a:ext cx="282575" cy="304800"/>
            <a:chOff x="1851" y="2490"/>
            <a:chExt cx="178" cy="192"/>
          </a:xfrm>
        </p:grpSpPr>
        <p:sp>
          <p:nvSpPr>
            <p:cNvPr id="23627" name="Oval 141"/>
            <p:cNvSpPr>
              <a:spLocks noChangeArrowheads="1"/>
            </p:cNvSpPr>
            <p:nvPr/>
          </p:nvSpPr>
          <p:spPr bwMode="auto">
            <a:xfrm>
              <a:off x="1861" y="251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8" name="Text Box 142"/>
            <p:cNvSpPr txBox="1">
              <a:spLocks noChangeArrowheads="1"/>
            </p:cNvSpPr>
            <p:nvPr/>
          </p:nvSpPr>
          <p:spPr bwMode="auto">
            <a:xfrm>
              <a:off x="1851" y="2490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3</a:t>
              </a:r>
            </a:p>
          </p:txBody>
        </p:sp>
      </p:grpSp>
      <p:grpSp>
        <p:nvGrpSpPr>
          <p:cNvPr id="60435" name="Group 143"/>
          <p:cNvGrpSpPr>
            <a:grpSpLocks/>
          </p:cNvGrpSpPr>
          <p:nvPr/>
        </p:nvGrpSpPr>
        <p:grpSpPr bwMode="auto">
          <a:xfrm>
            <a:off x="3255964" y="2462213"/>
            <a:ext cx="282575" cy="304800"/>
            <a:chOff x="1255" y="3461"/>
            <a:chExt cx="178" cy="192"/>
          </a:xfrm>
        </p:grpSpPr>
        <p:sp>
          <p:nvSpPr>
            <p:cNvPr id="23625" name="Oval 144"/>
            <p:cNvSpPr>
              <a:spLocks noChangeArrowheads="1"/>
            </p:cNvSpPr>
            <p:nvPr/>
          </p:nvSpPr>
          <p:spPr bwMode="auto">
            <a:xfrm>
              <a:off x="1274" y="3494"/>
              <a:ext cx="151" cy="1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626" name="Text Box 145"/>
            <p:cNvSpPr txBox="1">
              <a:spLocks noChangeArrowheads="1"/>
            </p:cNvSpPr>
            <p:nvPr/>
          </p:nvSpPr>
          <p:spPr bwMode="auto">
            <a:xfrm>
              <a:off x="1255" y="3461"/>
              <a:ext cx="1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>
                  <a:latin typeface="Arial" charset="0"/>
                </a:rPr>
                <a:t>1</a:t>
              </a:r>
            </a:p>
          </p:txBody>
        </p:sp>
      </p:grpSp>
      <p:sp>
        <p:nvSpPr>
          <p:cNvPr id="23573" name="Text Box 146"/>
          <p:cNvSpPr txBox="1">
            <a:spLocks noChangeArrowheads="1"/>
          </p:cNvSpPr>
          <p:nvPr/>
        </p:nvSpPr>
        <p:spPr bwMode="auto">
          <a:xfrm>
            <a:off x="1789114" y="3703638"/>
            <a:ext cx="4116387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u="sng">
                <a:solidFill>
                  <a:srgbClr val="C00000"/>
                </a:solidFill>
                <a:latin typeface="Gill Sans MT" charset="0"/>
              </a:rPr>
              <a:t>passive scanning:</a:t>
            </a:r>
            <a:r>
              <a:rPr lang="en-US" sz="2400" u="sng">
                <a:solidFill>
                  <a:srgbClr val="C00000"/>
                </a:solidFill>
                <a:latin typeface="Gill Sans MT" charset="0"/>
              </a:rPr>
              <a:t>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beacon frames sent from APs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Request frame sent: H1 to selected AP </a:t>
            </a:r>
          </a:p>
          <a:p>
            <a:pPr eaLnBrk="1" hangingPunct="1">
              <a:buFontTx/>
              <a:buAutoNum type="arabicParenBoth"/>
              <a:defRPr/>
            </a:pPr>
            <a:r>
              <a:rPr lang="en-US">
                <a:latin typeface="Gill Sans MT" charset="0"/>
              </a:rPr>
              <a:t>association Response frame sent from  selected AP to H1</a:t>
            </a:r>
          </a:p>
        </p:txBody>
      </p:sp>
      <p:grpSp>
        <p:nvGrpSpPr>
          <p:cNvPr id="60437" name="Group 361"/>
          <p:cNvGrpSpPr>
            <a:grpSpLocks/>
          </p:cNvGrpSpPr>
          <p:nvPr/>
        </p:nvGrpSpPr>
        <p:grpSpPr bwMode="auto">
          <a:xfrm>
            <a:off x="2784475" y="2092326"/>
            <a:ext cx="649288" cy="561975"/>
            <a:chOff x="2967" y="478"/>
            <a:chExt cx="788" cy="625"/>
          </a:xfrm>
        </p:grpSpPr>
        <p:pic>
          <p:nvPicPr>
            <p:cNvPr id="60486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7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8" name="Group 361"/>
          <p:cNvGrpSpPr>
            <a:grpSpLocks/>
          </p:cNvGrpSpPr>
          <p:nvPr/>
        </p:nvGrpSpPr>
        <p:grpSpPr bwMode="auto">
          <a:xfrm>
            <a:off x="4694239" y="2112964"/>
            <a:ext cx="649287" cy="561975"/>
            <a:chOff x="2967" y="478"/>
            <a:chExt cx="788" cy="625"/>
          </a:xfrm>
        </p:grpSpPr>
        <p:pic>
          <p:nvPicPr>
            <p:cNvPr id="60484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5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39" name="Group 356"/>
          <p:cNvGrpSpPr>
            <a:grpSpLocks/>
          </p:cNvGrpSpPr>
          <p:nvPr/>
        </p:nvGrpSpPr>
        <p:grpSpPr bwMode="auto">
          <a:xfrm>
            <a:off x="3729038" y="2519364"/>
            <a:ext cx="436562" cy="498475"/>
            <a:chOff x="313" y="1497"/>
            <a:chExt cx="1152" cy="1014"/>
          </a:xfrm>
        </p:grpSpPr>
        <p:pic>
          <p:nvPicPr>
            <p:cNvPr id="60482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3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42038" y="1390651"/>
            <a:ext cx="4297362" cy="4976813"/>
            <a:chOff x="4618038" y="1390650"/>
            <a:chExt cx="4297362" cy="4976356"/>
          </a:xfrm>
        </p:grpSpPr>
        <p:sp>
          <p:nvSpPr>
            <p:cNvPr id="23579" name="Oval 6"/>
            <p:cNvSpPr>
              <a:spLocks noChangeArrowheads="1"/>
            </p:cNvSpPr>
            <p:nvPr/>
          </p:nvSpPr>
          <p:spPr bwMode="auto">
            <a:xfrm>
              <a:off x="6580188" y="1455732"/>
              <a:ext cx="2335212" cy="2223883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ea typeface="ＭＳ Ｐゴシック" charset="0"/>
              </a:endParaRPr>
            </a:p>
          </p:txBody>
        </p:sp>
        <p:sp>
          <p:nvSpPr>
            <p:cNvPr id="23580" name="Oval 7"/>
            <p:cNvSpPr>
              <a:spLocks noChangeArrowheads="1"/>
            </p:cNvSpPr>
            <p:nvPr/>
          </p:nvSpPr>
          <p:spPr bwMode="auto">
            <a:xfrm>
              <a:off x="4724400" y="1390650"/>
              <a:ext cx="2335213" cy="2223884"/>
            </a:xfrm>
            <a:prstGeom prst="ellipse">
              <a:avLst/>
            </a:prstGeom>
            <a:solidFill>
              <a:srgbClr val="00CCFF">
                <a:alpha val="4901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6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1" name="Text Box 8"/>
            <p:cNvSpPr txBox="1">
              <a:spLocks noChangeArrowheads="1"/>
            </p:cNvSpPr>
            <p:nvPr/>
          </p:nvSpPr>
          <p:spPr bwMode="auto">
            <a:xfrm>
              <a:off x="7961313" y="2406557"/>
              <a:ext cx="623887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2</a:t>
              </a:r>
            </a:p>
          </p:txBody>
        </p:sp>
        <p:sp>
          <p:nvSpPr>
            <p:cNvPr id="23582" name="Text Box 9"/>
            <p:cNvSpPr txBox="1">
              <a:spLocks noChangeArrowheads="1"/>
            </p:cNvSpPr>
            <p:nvPr/>
          </p:nvSpPr>
          <p:spPr bwMode="auto">
            <a:xfrm>
              <a:off x="6211888" y="2162104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3" name="Text Box 10"/>
            <p:cNvSpPr txBox="1">
              <a:spLocks noChangeArrowheads="1"/>
            </p:cNvSpPr>
            <p:nvPr/>
          </p:nvSpPr>
          <p:spPr bwMode="auto">
            <a:xfrm>
              <a:off x="5289550" y="2590690"/>
              <a:ext cx="623888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AP 1</a:t>
              </a:r>
            </a:p>
          </p:txBody>
        </p:sp>
        <p:sp>
          <p:nvSpPr>
            <p:cNvPr id="23584" name="Text Box 11"/>
            <p:cNvSpPr txBox="1">
              <a:spLocks noChangeArrowheads="1"/>
            </p:cNvSpPr>
            <p:nvPr/>
          </p:nvSpPr>
          <p:spPr bwMode="auto">
            <a:xfrm>
              <a:off x="6577013" y="3178011"/>
              <a:ext cx="446087" cy="338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H1</a:t>
              </a:r>
            </a:p>
          </p:txBody>
        </p:sp>
        <p:sp>
          <p:nvSpPr>
            <p:cNvPr id="23585" name="Text Box 12"/>
            <p:cNvSpPr txBox="1">
              <a:spLocks noChangeArrowheads="1"/>
            </p:cNvSpPr>
            <p:nvPr/>
          </p:nvSpPr>
          <p:spPr bwMode="auto">
            <a:xfrm>
              <a:off x="8218488" y="2981179"/>
              <a:ext cx="184150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3586" name="Text Box 13"/>
            <p:cNvSpPr txBox="1">
              <a:spLocks noChangeArrowheads="1"/>
            </p:cNvSpPr>
            <p:nvPr/>
          </p:nvSpPr>
          <p:spPr bwMode="auto">
            <a:xfrm>
              <a:off x="7367588" y="1512877"/>
              <a:ext cx="766762" cy="33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2</a:t>
              </a:r>
            </a:p>
          </p:txBody>
        </p:sp>
        <p:sp>
          <p:nvSpPr>
            <p:cNvPr id="23587" name="Text Box 14"/>
            <p:cNvSpPr txBox="1">
              <a:spLocks noChangeArrowheads="1"/>
            </p:cNvSpPr>
            <p:nvPr/>
          </p:nvSpPr>
          <p:spPr bwMode="auto">
            <a:xfrm>
              <a:off x="5551488" y="1462081"/>
              <a:ext cx="765175" cy="338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600">
                  <a:latin typeface="Arial" charset="0"/>
                  <a:cs typeface="Arial" charset="0"/>
                </a:rPr>
                <a:t>BBS 1</a:t>
              </a:r>
            </a:p>
          </p:txBody>
        </p:sp>
        <p:sp>
          <p:nvSpPr>
            <p:cNvPr id="60451" name="Freeform 56"/>
            <p:cNvSpPr>
              <a:spLocks/>
            </p:cNvSpPr>
            <p:nvPr/>
          </p:nvSpPr>
          <p:spPr bwMode="auto">
            <a:xfrm>
              <a:off x="6837363" y="2466975"/>
              <a:ext cx="869950" cy="225425"/>
            </a:xfrm>
            <a:custGeom>
              <a:avLst/>
              <a:gdLst>
                <a:gd name="T0" fmla="*/ 0 w 548"/>
                <a:gd name="T1" fmla="*/ 2147483647 h 142"/>
                <a:gd name="T2" fmla="*/ 0 w 548"/>
                <a:gd name="T3" fmla="*/ 0 h 142"/>
                <a:gd name="T4" fmla="*/ 2147483647 w 548"/>
                <a:gd name="T5" fmla="*/ 0 h 1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8" h="142">
                  <a:moveTo>
                    <a:pt x="0" y="142"/>
                  </a:moveTo>
                  <a:lnTo>
                    <a:pt x="0" y="0"/>
                  </a:lnTo>
                  <a:lnTo>
                    <a:pt x="548" y="0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57"/>
            <p:cNvSpPr>
              <a:spLocks noChangeShapeType="1"/>
            </p:cNvSpPr>
            <p:nvPr/>
          </p:nvSpPr>
          <p:spPr bwMode="auto">
            <a:xfrm flipH="1">
              <a:off x="6011863" y="2466876"/>
              <a:ext cx="823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0" name="Line 58"/>
            <p:cNvSpPr>
              <a:spLocks noChangeShapeType="1"/>
            </p:cNvSpPr>
            <p:nvPr/>
          </p:nvSpPr>
          <p:spPr bwMode="auto">
            <a:xfrm>
              <a:off x="6073775" y="254306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1" name="Line 59"/>
            <p:cNvSpPr>
              <a:spLocks noChangeShapeType="1"/>
            </p:cNvSpPr>
            <p:nvPr/>
          </p:nvSpPr>
          <p:spPr bwMode="auto">
            <a:xfrm flipH="1">
              <a:off x="6961188" y="2558943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2" name="Line 60"/>
            <p:cNvSpPr>
              <a:spLocks noChangeShapeType="1"/>
            </p:cNvSpPr>
            <p:nvPr/>
          </p:nvSpPr>
          <p:spPr bwMode="auto">
            <a:xfrm flipH="1">
              <a:off x="7159625" y="2890700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3593" name="Line 61"/>
            <p:cNvSpPr>
              <a:spLocks noChangeShapeType="1"/>
            </p:cNvSpPr>
            <p:nvPr/>
          </p:nvSpPr>
          <p:spPr bwMode="auto">
            <a:xfrm flipV="1">
              <a:off x="7115175" y="2711329"/>
              <a:ext cx="644525" cy="2254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grpSp>
          <p:nvGrpSpPr>
            <p:cNvPr id="60457" name="Group 62"/>
            <p:cNvGrpSpPr>
              <a:grpSpLocks/>
            </p:cNvGrpSpPr>
            <p:nvPr/>
          </p:nvGrpSpPr>
          <p:grpSpPr bwMode="auto">
            <a:xfrm>
              <a:off x="6686550" y="2295525"/>
              <a:ext cx="282575" cy="304800"/>
              <a:chOff x="1255" y="3461"/>
              <a:chExt cx="178" cy="192"/>
            </a:xfrm>
          </p:grpSpPr>
          <p:sp>
            <p:nvSpPr>
              <p:cNvPr id="23617" name="Oval 63"/>
              <p:cNvSpPr>
                <a:spLocks noChangeArrowheads="1"/>
              </p:cNvSpPr>
              <p:nvPr/>
            </p:nvSpPr>
            <p:spPr bwMode="auto">
              <a:xfrm>
                <a:off x="1274" y="349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8" name="Text Box 64"/>
              <p:cNvSpPr txBox="1">
                <a:spLocks noChangeArrowheads="1"/>
              </p:cNvSpPr>
              <p:nvPr/>
            </p:nvSpPr>
            <p:spPr bwMode="auto">
              <a:xfrm>
                <a:off x="1255" y="3461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60458" name="Group 65"/>
            <p:cNvGrpSpPr>
              <a:grpSpLocks/>
            </p:cNvGrpSpPr>
            <p:nvPr/>
          </p:nvGrpSpPr>
          <p:grpSpPr bwMode="auto">
            <a:xfrm>
              <a:off x="7258050" y="2492375"/>
              <a:ext cx="282575" cy="304800"/>
              <a:chOff x="1851" y="2490"/>
              <a:chExt cx="178" cy="192"/>
            </a:xfrm>
          </p:grpSpPr>
          <p:sp>
            <p:nvSpPr>
              <p:cNvPr id="23615" name="Oval 66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6" name="Text Box 67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59" name="Group 68"/>
            <p:cNvGrpSpPr>
              <a:grpSpLocks/>
            </p:cNvGrpSpPr>
            <p:nvPr/>
          </p:nvGrpSpPr>
          <p:grpSpPr bwMode="auto">
            <a:xfrm>
              <a:off x="6180138" y="2509838"/>
              <a:ext cx="282575" cy="304800"/>
              <a:chOff x="1851" y="2490"/>
              <a:chExt cx="178" cy="192"/>
            </a:xfrm>
          </p:grpSpPr>
          <p:sp>
            <p:nvSpPr>
              <p:cNvPr id="23613" name="Oval 69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4" name="Text Box 70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60460" name="Group 71"/>
            <p:cNvGrpSpPr>
              <a:grpSpLocks/>
            </p:cNvGrpSpPr>
            <p:nvPr/>
          </p:nvGrpSpPr>
          <p:grpSpPr bwMode="auto">
            <a:xfrm>
              <a:off x="7200900" y="2735263"/>
              <a:ext cx="282575" cy="304800"/>
              <a:chOff x="1851" y="2490"/>
              <a:chExt cx="178" cy="192"/>
            </a:xfrm>
          </p:grpSpPr>
          <p:sp>
            <p:nvSpPr>
              <p:cNvPr id="23611" name="Oval 72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2" name="Text Box 73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3</a:t>
                </a:r>
              </a:p>
            </p:txBody>
          </p:sp>
        </p:grpSp>
        <p:grpSp>
          <p:nvGrpSpPr>
            <p:cNvPr id="60461" name="Group 74"/>
            <p:cNvGrpSpPr>
              <a:grpSpLocks/>
            </p:cNvGrpSpPr>
            <p:nvPr/>
          </p:nvGrpSpPr>
          <p:grpSpPr bwMode="auto">
            <a:xfrm>
              <a:off x="7489825" y="2827338"/>
              <a:ext cx="282575" cy="304800"/>
              <a:chOff x="1851" y="2490"/>
              <a:chExt cx="178" cy="192"/>
            </a:xfrm>
          </p:grpSpPr>
          <p:sp>
            <p:nvSpPr>
              <p:cNvPr id="23609" name="Oval 75"/>
              <p:cNvSpPr>
                <a:spLocks noChangeArrowheads="1"/>
              </p:cNvSpPr>
              <p:nvPr/>
            </p:nvSpPr>
            <p:spPr bwMode="auto">
              <a:xfrm>
                <a:off x="1861" y="2514"/>
                <a:ext cx="151" cy="13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23610" name="Text Box 76"/>
              <p:cNvSpPr txBox="1">
                <a:spLocks noChangeArrowheads="1"/>
              </p:cNvSpPr>
              <p:nvPr/>
            </p:nvSpPr>
            <p:spPr bwMode="auto">
              <a:xfrm>
                <a:off x="1851" y="2490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400" b="1">
                    <a:latin typeface="Arial" charset="0"/>
                  </a:rPr>
                  <a:t>4</a:t>
                </a:r>
              </a:p>
            </p:txBody>
          </p:sp>
        </p:grpSp>
        <p:sp>
          <p:nvSpPr>
            <p:cNvPr id="23599" name="Text Box 77"/>
            <p:cNvSpPr txBox="1">
              <a:spLocks noChangeArrowheads="1"/>
            </p:cNvSpPr>
            <p:nvPr/>
          </p:nvSpPr>
          <p:spPr bwMode="auto">
            <a:xfrm>
              <a:off x="4618038" y="3689139"/>
              <a:ext cx="3962400" cy="2677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u="sng">
                  <a:solidFill>
                    <a:srgbClr val="C00000"/>
                  </a:solidFill>
                  <a:latin typeface="Gill Sans MT" charset="0"/>
                </a:rPr>
                <a:t>active  scanning</a:t>
              </a:r>
              <a:r>
                <a:rPr lang="en-US" sz="2400">
                  <a:solidFill>
                    <a:srgbClr val="C00000"/>
                  </a:solidFill>
                  <a:latin typeface="Gill Sans MT" charset="0"/>
                </a:rPr>
                <a:t>: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Request frame broadcast from H1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Probe Response frames sent from APs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Request frame sent: H1 to selected AP </a:t>
              </a:r>
            </a:p>
            <a:p>
              <a:pPr eaLnBrk="1" hangingPunct="1">
                <a:buFontTx/>
                <a:buAutoNum type="arabicParenBoth"/>
                <a:defRPr/>
              </a:pPr>
              <a:r>
                <a:rPr lang="en-US">
                  <a:latin typeface="Arial" charset="0"/>
                </a:rPr>
                <a:t>Association Response frame sent from selected AP to H1</a:t>
              </a:r>
            </a:p>
          </p:txBody>
        </p:sp>
        <p:grpSp>
          <p:nvGrpSpPr>
            <p:cNvPr id="60463" name="Group 361"/>
            <p:cNvGrpSpPr>
              <a:grpSpLocks/>
            </p:cNvGrpSpPr>
            <p:nvPr/>
          </p:nvGrpSpPr>
          <p:grpSpPr bwMode="auto">
            <a:xfrm>
              <a:off x="5557520" y="2062480"/>
              <a:ext cx="650240" cy="561340"/>
              <a:chOff x="2967" y="478"/>
              <a:chExt cx="788" cy="625"/>
            </a:xfrm>
          </p:grpSpPr>
          <p:pic>
            <p:nvPicPr>
              <p:cNvPr id="60470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71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4" name="Group 361"/>
            <p:cNvGrpSpPr>
              <a:grpSpLocks/>
            </p:cNvGrpSpPr>
            <p:nvPr/>
          </p:nvGrpSpPr>
          <p:grpSpPr bwMode="auto">
            <a:xfrm>
              <a:off x="7599680" y="2001520"/>
              <a:ext cx="650240" cy="561340"/>
              <a:chOff x="2967" y="478"/>
              <a:chExt cx="788" cy="625"/>
            </a:xfrm>
          </p:grpSpPr>
          <p:pic>
            <p:nvPicPr>
              <p:cNvPr id="60468" name="Picture 358" descr="access_point_stylized_sm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9" name="Picture 360" descr="antenna_radiation_styliz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0465" name="Group 356"/>
            <p:cNvGrpSpPr>
              <a:grpSpLocks/>
            </p:cNvGrpSpPr>
            <p:nvPr/>
          </p:nvGrpSpPr>
          <p:grpSpPr bwMode="auto">
            <a:xfrm>
              <a:off x="6532880" y="2590799"/>
              <a:ext cx="436880" cy="497841"/>
              <a:chOff x="313" y="1497"/>
              <a:chExt cx="1152" cy="1014"/>
            </a:xfrm>
          </p:grpSpPr>
          <p:pic>
            <p:nvPicPr>
              <p:cNvPr id="60466" name="Picture 354" descr="laptop_stylized_smal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67" name="Picture 355" descr="antenna_stylize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441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0318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06B5A7B-CD74-6F48-888D-87C1CD7F247E}"/>
                  </a:ext>
                </a:extLst>
              </p14:cNvPr>
              <p14:cNvContentPartPr/>
              <p14:nvPr/>
            </p14:nvContentPartPr>
            <p14:xfrm>
              <a:off x="2390400" y="2364480"/>
              <a:ext cx="7724160" cy="2369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06B5A7B-CD74-6F48-888D-87C1CD7F24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1040" y="2355120"/>
                <a:ext cx="7742880" cy="238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47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CD2C7-5D1F-454A-BC94-76171195E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now that we have associated, how do we transmit a packet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246984-1037-8043-BF9F-52493619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multiple access</a:t>
            </a:r>
          </a:p>
        </p:txBody>
      </p:sp>
    </p:spTree>
    <p:extLst>
      <p:ext uri="{BB962C8B-B14F-4D97-AF65-F5344CB8AC3E}">
        <p14:creationId xmlns:p14="http://schemas.microsoft.com/office/powerpoint/2010/main" val="2870757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11339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Packet </a:t>
            </a:r>
            <a:r>
              <a:rPr lang="en-US" sz="5400" dirty="0">
                <a:cs typeface="+mj-cs"/>
              </a:rPr>
              <a:t>collisions </a:t>
            </a:r>
            <a:r>
              <a:rPr lang="en-US" dirty="0">
                <a:cs typeface="+mj-cs"/>
              </a:rPr>
              <a:t>in networks</a:t>
            </a:r>
          </a:p>
        </p:txBody>
      </p:sp>
      <p:sp>
        <p:nvSpPr>
          <p:cNvPr id="5939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24436" y="2505361"/>
            <a:ext cx="5226650" cy="348615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rgbClr val="990033"/>
                </a:solidFill>
                <a:ea typeface="ＭＳ Ｐゴシック" charset="-128"/>
              </a:rPr>
              <a:t>collision: </a:t>
            </a:r>
            <a:r>
              <a:rPr lang="en-US" altLang="en-US" sz="3200" dirty="0">
                <a:ea typeface="ＭＳ Ｐゴシック" charset="-128"/>
              </a:rPr>
              <a:t>entire packet transmission time wasted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distance &amp; propagation delay play role in in determining collision probability</a:t>
            </a: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sp>
        <p:nvSpPr>
          <p:cNvPr id="30726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7559991" y="2534889"/>
            <a:ext cx="2914650" cy="3429000"/>
          </a:xfrm>
        </p:spPr>
        <p:txBody>
          <a:bodyPr/>
          <a:lstStyle/>
          <a:p>
            <a:pPr>
              <a:buFont typeface="Wingdings" charset="0"/>
              <a:buChar char="v"/>
              <a:defRPr/>
            </a:pPr>
            <a:endParaRPr lang="en-US" sz="1800"/>
          </a:p>
        </p:txBody>
      </p:sp>
      <p:pic>
        <p:nvPicPr>
          <p:cNvPr id="59396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76" y="2334506"/>
            <a:ext cx="3215878" cy="378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8067311" y="2005894"/>
            <a:ext cx="19264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i="0">
                <a:latin typeface="Arial" charset="0"/>
              </a:rPr>
              <a:t>spatial layout of nodes </a:t>
            </a:r>
            <a:endParaRPr lang="en-US" altLang="en-US" sz="1500" i="0">
              <a:latin typeface="Arial" charset="0"/>
            </a:endParaRPr>
          </a:p>
        </p:txBody>
      </p:sp>
      <p:pic>
        <p:nvPicPr>
          <p:cNvPr id="59398" name="Picture 8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6" y="1072429"/>
            <a:ext cx="2957513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311" name="Rectangle 87"/>
          <p:cNvSpPr>
            <a:spLocks noChangeArrowheads="1"/>
          </p:cNvSpPr>
          <p:nvPr/>
        </p:nvSpPr>
        <p:spPr bwMode="auto">
          <a:xfrm>
            <a:off x="7547008" y="3257241"/>
            <a:ext cx="2802731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2" name="Rectangle 88"/>
          <p:cNvSpPr>
            <a:spLocks noChangeArrowheads="1"/>
          </p:cNvSpPr>
          <p:nvPr/>
        </p:nvSpPr>
        <p:spPr bwMode="auto">
          <a:xfrm>
            <a:off x="7552961" y="3450123"/>
            <a:ext cx="2794397" cy="1928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4" name="Rectangle 90"/>
          <p:cNvSpPr>
            <a:spLocks noChangeArrowheads="1"/>
          </p:cNvSpPr>
          <p:nvPr/>
        </p:nvSpPr>
        <p:spPr bwMode="auto">
          <a:xfrm>
            <a:off x="7524385" y="3639431"/>
            <a:ext cx="2822972" cy="12180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180315" name="Rectangle 91"/>
          <p:cNvSpPr>
            <a:spLocks noChangeArrowheads="1"/>
          </p:cNvSpPr>
          <p:nvPr/>
        </p:nvSpPr>
        <p:spPr bwMode="auto">
          <a:xfrm>
            <a:off x="7504143" y="4845534"/>
            <a:ext cx="2842022" cy="12263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sp>
        <p:nvSpPr>
          <p:cNvPr id="59403" name="Rectangle 92"/>
          <p:cNvSpPr>
            <a:spLocks noChangeArrowheads="1"/>
          </p:cNvSpPr>
          <p:nvPr/>
        </p:nvSpPr>
        <p:spPr bwMode="auto">
          <a:xfrm>
            <a:off x="7499382" y="2283309"/>
            <a:ext cx="3030140" cy="97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endParaRPr lang="en-US" altLang="en-US" sz="1350"/>
          </a:p>
        </p:txBody>
      </p:sp>
      <p:grpSp>
        <p:nvGrpSpPr>
          <p:cNvPr id="59404" name="Group 98"/>
          <p:cNvGrpSpPr>
            <a:grpSpLocks/>
          </p:cNvGrpSpPr>
          <p:nvPr/>
        </p:nvGrpSpPr>
        <p:grpSpPr bwMode="auto">
          <a:xfrm>
            <a:off x="7637496" y="2282117"/>
            <a:ext cx="2634853" cy="471488"/>
            <a:chOff x="3117" y="180"/>
            <a:chExt cx="2213" cy="396"/>
          </a:xfrm>
        </p:grpSpPr>
        <p:grpSp>
          <p:nvGrpSpPr>
            <p:cNvPr id="59409" name="Group 67"/>
            <p:cNvGrpSpPr>
              <a:grpSpLocks/>
            </p:cNvGrpSpPr>
            <p:nvPr/>
          </p:nvGrpSpPr>
          <p:grpSpPr bwMode="auto">
            <a:xfrm flipH="1">
              <a:off x="3117" y="245"/>
              <a:ext cx="316" cy="323"/>
              <a:chOff x="2839" y="3501"/>
              <a:chExt cx="755" cy="803"/>
            </a:xfrm>
          </p:grpSpPr>
          <p:pic>
            <p:nvPicPr>
              <p:cNvPr id="59424" name="Picture 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5" name="Freeform 69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0" name="Group 70"/>
            <p:cNvGrpSpPr>
              <a:grpSpLocks/>
            </p:cNvGrpSpPr>
            <p:nvPr/>
          </p:nvGrpSpPr>
          <p:grpSpPr bwMode="auto">
            <a:xfrm flipH="1">
              <a:off x="3747" y="253"/>
              <a:ext cx="316" cy="323"/>
              <a:chOff x="2839" y="3501"/>
              <a:chExt cx="755" cy="803"/>
            </a:xfrm>
          </p:grpSpPr>
          <p:pic>
            <p:nvPicPr>
              <p:cNvPr id="59422" name="Picture 71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3" name="Freeform 72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1" name="Group 73"/>
            <p:cNvGrpSpPr>
              <a:grpSpLocks/>
            </p:cNvGrpSpPr>
            <p:nvPr/>
          </p:nvGrpSpPr>
          <p:grpSpPr bwMode="auto">
            <a:xfrm flipH="1">
              <a:off x="4356" y="247"/>
              <a:ext cx="316" cy="323"/>
              <a:chOff x="2839" y="3501"/>
              <a:chExt cx="755" cy="803"/>
            </a:xfrm>
          </p:grpSpPr>
          <p:pic>
            <p:nvPicPr>
              <p:cNvPr id="59420" name="Picture 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21" name="Freeform 75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grpSp>
          <p:nvGrpSpPr>
            <p:cNvPr id="59412" name="Group 76"/>
            <p:cNvGrpSpPr>
              <a:grpSpLocks/>
            </p:cNvGrpSpPr>
            <p:nvPr/>
          </p:nvGrpSpPr>
          <p:grpSpPr bwMode="auto">
            <a:xfrm flipH="1">
              <a:off x="5014" y="249"/>
              <a:ext cx="316" cy="323"/>
              <a:chOff x="2839" y="3501"/>
              <a:chExt cx="755" cy="803"/>
            </a:xfrm>
          </p:grpSpPr>
          <p:pic>
            <p:nvPicPr>
              <p:cNvPr id="59418" name="Picture 77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19" name="Freeform 78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350"/>
              </a:p>
            </p:txBody>
          </p:sp>
        </p:grpSp>
        <p:sp>
          <p:nvSpPr>
            <p:cNvPr id="59413" name="Line 93"/>
            <p:cNvSpPr>
              <a:spLocks noChangeShapeType="1"/>
            </p:cNvSpPr>
            <p:nvPr/>
          </p:nvSpPr>
          <p:spPr bwMode="auto">
            <a:xfrm>
              <a:off x="3309" y="181"/>
              <a:ext cx="19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4" name="Line 94"/>
            <p:cNvSpPr>
              <a:spLocks noChangeShapeType="1"/>
            </p:cNvSpPr>
            <p:nvPr/>
          </p:nvSpPr>
          <p:spPr bwMode="auto">
            <a:xfrm>
              <a:off x="330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5" name="Line 95"/>
            <p:cNvSpPr>
              <a:spLocks noChangeShapeType="1"/>
            </p:cNvSpPr>
            <p:nvPr/>
          </p:nvSpPr>
          <p:spPr bwMode="auto">
            <a:xfrm>
              <a:off x="3975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6" name="Line 96"/>
            <p:cNvSpPr>
              <a:spLocks noChangeShapeType="1"/>
            </p:cNvSpPr>
            <p:nvPr/>
          </p:nvSpPr>
          <p:spPr bwMode="auto">
            <a:xfrm>
              <a:off x="4578" y="183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  <p:sp>
          <p:nvSpPr>
            <p:cNvPr id="59417" name="Line 97"/>
            <p:cNvSpPr>
              <a:spLocks noChangeShapeType="1"/>
            </p:cNvSpPr>
            <p:nvPr/>
          </p:nvSpPr>
          <p:spPr bwMode="auto">
            <a:xfrm>
              <a:off x="5289" y="180"/>
              <a:ext cx="0" cy="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sp>
        <p:nvSpPr>
          <p:cNvPr id="59405" name="TextBox 1"/>
          <p:cNvSpPr txBox="1">
            <a:spLocks noChangeArrowheads="1"/>
          </p:cNvSpPr>
          <p:nvPr/>
        </p:nvSpPr>
        <p:spPr bwMode="auto">
          <a:xfrm>
            <a:off x="7582726" y="2605967"/>
            <a:ext cx="3113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A</a:t>
            </a:r>
          </a:p>
        </p:txBody>
      </p:sp>
      <p:sp>
        <p:nvSpPr>
          <p:cNvPr id="59406" name="TextBox 33"/>
          <p:cNvSpPr txBox="1">
            <a:spLocks noChangeArrowheads="1"/>
          </p:cNvSpPr>
          <p:nvPr/>
        </p:nvSpPr>
        <p:spPr bwMode="auto">
          <a:xfrm>
            <a:off x="8278050" y="2597633"/>
            <a:ext cx="2936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B</a:t>
            </a:r>
          </a:p>
        </p:txBody>
      </p:sp>
      <p:sp>
        <p:nvSpPr>
          <p:cNvPr id="59407" name="TextBox 34"/>
          <p:cNvSpPr txBox="1">
            <a:spLocks noChangeArrowheads="1"/>
          </p:cNvSpPr>
          <p:nvPr/>
        </p:nvSpPr>
        <p:spPr bwMode="auto">
          <a:xfrm>
            <a:off x="9030525" y="2580964"/>
            <a:ext cx="288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C</a:t>
            </a:r>
          </a:p>
        </p:txBody>
      </p:sp>
      <p:sp>
        <p:nvSpPr>
          <p:cNvPr id="59408" name="TextBox 35"/>
          <p:cNvSpPr txBox="1">
            <a:spLocks noChangeArrowheads="1"/>
          </p:cNvSpPr>
          <p:nvPr/>
        </p:nvSpPr>
        <p:spPr bwMode="auto">
          <a:xfrm>
            <a:off x="9816338" y="2582156"/>
            <a:ext cx="309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r>
              <a:rPr lang="en-US" altLang="en-US" sz="1350"/>
              <a:t>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9B9F35-F778-0547-9054-462F7DDE1EC5}"/>
                  </a:ext>
                </a:extLst>
              </p14:cNvPr>
              <p14:cNvContentPartPr/>
              <p14:nvPr/>
            </p14:nvContentPartPr>
            <p14:xfrm>
              <a:off x="7089120" y="369000"/>
              <a:ext cx="3834000" cy="4094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9B9F35-F778-0547-9054-462F7DDE1E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9760" y="359640"/>
                <a:ext cx="3852720" cy="411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69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8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80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80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11" grpId="0" animBg="1"/>
      <p:bldP spid="180312" grpId="0" animBg="1"/>
      <p:bldP spid="180314" grpId="0" animBg="1"/>
      <p:bldP spid="1803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498179-75EC-EF45-AA59-9637CD1E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cocktail party analogy</a:t>
            </a:r>
          </a:p>
        </p:txBody>
      </p:sp>
      <p:pic>
        <p:nvPicPr>
          <p:cNvPr id="7" name="Picture 432" descr="cocktail">
            <a:extLst>
              <a:ext uri="{FF2B5EF4-FFF2-40B4-BE49-F238E27FC236}">
                <a16:creationId xmlns:a16="http://schemas.microsoft.com/office/drawing/2014/main" id="{F5C70849-A79D-C543-B8EE-41AB6E749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85330"/>
            <a:ext cx="7188199" cy="36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5940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" y="10604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Random access protocols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9490" y="1431608"/>
            <a:ext cx="10110470" cy="4715271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when node has packet to send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transmit at full channel data rate R.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no </a:t>
            </a:r>
            <a:r>
              <a:rPr lang="en-US" altLang="en-US" i="1" dirty="0">
                <a:ea typeface="ＭＳ Ｐゴシック" charset="-128"/>
              </a:rPr>
              <a:t>a priori</a:t>
            </a:r>
            <a:r>
              <a:rPr lang="en-US" altLang="en-US" dirty="0">
                <a:ea typeface="ＭＳ Ｐゴシック" charset="-128"/>
              </a:rPr>
              <a:t> coordination among nodes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two or more transmitting nodes </a:t>
            </a:r>
            <a:r>
              <a:rPr lang="en-US" altLang="en-US" dirty="0">
                <a:latin typeface="MS Mincho" charset="-128"/>
                <a:ea typeface="MS Mincho" charset="-128"/>
              </a:rPr>
              <a:t>➜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sz="3600" b="1" dirty="0">
                <a:ea typeface="ＭＳ Ｐゴシック" charset="-128"/>
              </a:rPr>
              <a:t>collision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,</a:t>
            </a:r>
          </a:p>
          <a:p>
            <a:pPr>
              <a:lnSpc>
                <a:spcPct val="75000"/>
              </a:lnSpc>
            </a:pP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random access MAC protocol</a:t>
            </a:r>
            <a:r>
              <a:rPr lang="en-US" altLang="en-US" dirty="0">
                <a:ea typeface="ＭＳ Ｐゴシック" charset="-128"/>
              </a:rPr>
              <a:t> specifies: 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detect collisions</a:t>
            </a:r>
          </a:p>
          <a:p>
            <a:pPr lvl="1">
              <a:lnSpc>
                <a:spcPct val="75000"/>
              </a:lnSpc>
            </a:pPr>
            <a:r>
              <a:rPr lang="en-US" altLang="en-US" dirty="0">
                <a:ea typeface="ＭＳ Ｐゴシック" charset="-128"/>
              </a:rPr>
              <a:t>how to recover from collisions (e.g., via delayed retransmissions)</a:t>
            </a:r>
          </a:p>
        </p:txBody>
      </p:sp>
      <p:pic>
        <p:nvPicPr>
          <p:cNvPr id="41987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54645"/>
            <a:ext cx="4456510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4446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Collision in Wireline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Carrier sense: </a:t>
            </a:r>
            <a:r>
              <a:rPr lang="en-US" dirty="0"/>
              <a:t>a node waits until the channel is idle before transmitting a packet.</a:t>
            </a:r>
          </a:p>
          <a:p>
            <a:pPr lvl="2"/>
            <a:r>
              <a:rPr lang="en-US" dirty="0"/>
              <a:t>If a channel is busy defer transmission</a:t>
            </a:r>
          </a:p>
          <a:p>
            <a:r>
              <a:rPr lang="en-US" dirty="0">
                <a:solidFill>
                  <a:srgbClr val="00B050"/>
                </a:solidFill>
              </a:rPr>
              <a:t>Collision detection: </a:t>
            </a:r>
            <a:r>
              <a:rPr lang="en-US" dirty="0"/>
              <a:t>after transmitting a node continuously monitors the channel.</a:t>
            </a:r>
          </a:p>
          <a:p>
            <a:pPr lvl="2"/>
            <a:r>
              <a:rPr lang="en-US" dirty="0"/>
              <a:t>Has a collision occurred? </a:t>
            </a:r>
          </a:p>
          <a:p>
            <a:pPr lvl="2"/>
            <a:r>
              <a:rPr lang="en-US" dirty="0"/>
              <a:t>If yes, abort, jam and retry.</a:t>
            </a:r>
          </a:p>
        </p:txBody>
      </p:sp>
    </p:spTree>
    <p:extLst>
      <p:ext uri="{BB962C8B-B14F-4D97-AF65-F5344CB8AC3E}">
        <p14:creationId xmlns:p14="http://schemas.microsoft.com/office/powerpoint/2010/main" val="353968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radio 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Wireless radios are half-duplex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Transmit power asymmetries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29" y="2640110"/>
            <a:ext cx="3743325" cy="12573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25684" y="2937414"/>
            <a:ext cx="3056709" cy="87416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152651" y="2988427"/>
            <a:ext cx="1802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Self-interference &gt;&gt;&gt; received signal strength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1" y="4937321"/>
            <a:ext cx="6527799" cy="17138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15BF285-9B0B-544C-8946-A95404177C6C}"/>
                  </a:ext>
                </a:extLst>
              </p14:cNvPr>
              <p14:cNvContentPartPr/>
              <p14:nvPr/>
            </p14:nvContentPartPr>
            <p14:xfrm>
              <a:off x="2968920" y="2594880"/>
              <a:ext cx="6449400" cy="4064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15BF285-9B0B-544C-8946-A95404177C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9560" y="2585520"/>
                <a:ext cx="6468120" cy="408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763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3" y="157046"/>
            <a:ext cx="816428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Can we employ CSMA/CD in wireless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394" y="1807029"/>
            <a:ext cx="8471807" cy="40603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Key assumptions of CSMA/CD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carrier sensing (CS)</a:t>
            </a:r>
            <a:r>
              <a:rPr lang="en-US" dirty="0"/>
              <a:t>: any node can hear any other node in the network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collision detection (CD)</a:t>
            </a:r>
            <a:r>
              <a:rPr lang="en-US" dirty="0"/>
              <a:t>: a node can “listen” for concurrent transmissions while sending a packet</a:t>
            </a:r>
          </a:p>
          <a:p>
            <a:r>
              <a:rPr lang="en-US" dirty="0"/>
              <a:t>Will CS and CD work in wireless networks? Criteria to consider:</a:t>
            </a:r>
          </a:p>
          <a:p>
            <a:pPr lvl="1"/>
            <a:r>
              <a:rPr lang="en-US" dirty="0"/>
              <a:t>Wireless radio operation</a:t>
            </a:r>
          </a:p>
          <a:p>
            <a:pPr lvl="2"/>
            <a:r>
              <a:rPr lang="en-US" dirty="0"/>
              <a:t>Wireless radios are half-duplex (hardware restrictions)</a:t>
            </a:r>
          </a:p>
          <a:p>
            <a:pPr lvl="1"/>
            <a:r>
              <a:rPr lang="en-US" dirty="0"/>
              <a:t>Emit power asymmetric between client and access point</a:t>
            </a:r>
          </a:p>
          <a:p>
            <a:pPr lvl="2"/>
            <a:r>
              <a:rPr lang="en-US" dirty="0"/>
              <a:t>Not all wireless radios emit with the same power. The transmit power of a phone is orders of magnitude lower than that of the access point</a:t>
            </a:r>
          </a:p>
        </p:txBody>
      </p:sp>
      <p:sp>
        <p:nvSpPr>
          <p:cNvPr id="4" name="TextBox 3"/>
          <p:cNvSpPr txBox="1"/>
          <p:nvPr/>
        </p:nvSpPr>
        <p:spPr>
          <a:xfrm rot="18851346">
            <a:off x="8731076" y="5770664"/>
            <a:ext cx="1940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29955224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Collision detection doesn’t work in wireless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Carrier sensing doesn’t (always) work in wireless</a:t>
            </a:r>
          </a:p>
        </p:txBody>
      </p:sp>
    </p:spTree>
    <p:extLst>
      <p:ext uri="{BB962C8B-B14F-4D97-AF65-F5344CB8AC3E}">
        <p14:creationId xmlns:p14="http://schemas.microsoft.com/office/powerpoint/2010/main" val="18113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Collision detection doesn’t work in wireless?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Radios can be half-duplex (so a node can’t transmit and sense a collision at the same time).</a:t>
            </a:r>
          </a:p>
          <a:p>
            <a:r>
              <a:rPr lang="en-US" dirty="0" err="1"/>
              <a:t>Tx</a:t>
            </a:r>
            <a:r>
              <a:rPr lang="en-US" dirty="0"/>
              <a:t> and Rx voltages are different in wireless networks (in wired they are the same). This is another reason collision cannot be detected.</a:t>
            </a:r>
          </a:p>
          <a:p>
            <a:pPr lvl="1"/>
            <a:r>
              <a:rPr lang="en-US" dirty="0"/>
              <a:t>Transmitter cannot hear what is being transmitted by other stations.</a:t>
            </a:r>
          </a:p>
        </p:txBody>
      </p:sp>
      <p:pic>
        <p:nvPicPr>
          <p:cNvPr id="1026" name="Picture 2" descr="http://cins102-01.wikispaces.com/file/view/colliso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83" y="2476072"/>
            <a:ext cx="3842495" cy="1883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00484" y="4682060"/>
            <a:ext cx="302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Wireless LAN relies on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Collision Avoidance.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3224" y="2337571"/>
            <a:ext cx="1864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Illustration of CDMA/CD</a:t>
            </a:r>
          </a:p>
        </p:txBody>
      </p:sp>
    </p:spTree>
    <p:extLst>
      <p:ext uri="{BB962C8B-B14F-4D97-AF65-F5344CB8AC3E}">
        <p14:creationId xmlns:p14="http://schemas.microsoft.com/office/powerpoint/2010/main" val="27060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Carrier sense doesn’t (always) work in wireless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hidden terminal problem:</a:t>
            </a:r>
          </a:p>
          <a:p>
            <a:pPr lvl="1"/>
            <a:r>
              <a:rPr lang="en-US" dirty="0"/>
              <a:t>Even if the medium is free near the transmitter it might not be free at the receiver.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14951" y="3794761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</a:t>
            </a:r>
          </a:p>
        </p:txBody>
      </p:sp>
      <p:sp>
        <p:nvSpPr>
          <p:cNvPr id="8" name="Oval 7"/>
          <p:cNvSpPr/>
          <p:nvPr/>
        </p:nvSpPr>
        <p:spPr>
          <a:xfrm>
            <a:off x="329565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10" name="Oval 9"/>
          <p:cNvSpPr/>
          <p:nvPr/>
        </p:nvSpPr>
        <p:spPr>
          <a:xfrm>
            <a:off x="7505700" y="3947160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11" name="Oval 10"/>
          <p:cNvSpPr/>
          <p:nvPr/>
        </p:nvSpPr>
        <p:spPr>
          <a:xfrm>
            <a:off x="2809875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5978081" y="2947035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4360545" y="4235102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6476905" y="4235102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3396389" y="3319536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0218" y="3319536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94" y="4942016"/>
            <a:ext cx="1740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3257" y="4773645"/>
            <a:ext cx="19480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transmit. Does </a:t>
            </a:r>
          </a:p>
          <a:p>
            <a:pPr algn="ctr"/>
            <a:r>
              <a:rPr lang="en-US" sz="1350" dirty="0"/>
              <a:t>not hear A’s transmission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2706" y="5174602"/>
            <a:ext cx="2026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The two transmissions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will collide at the AP.</a:t>
            </a:r>
          </a:p>
        </p:txBody>
      </p:sp>
    </p:spTree>
    <p:extLst>
      <p:ext uri="{BB962C8B-B14F-4D97-AF65-F5344CB8AC3E}">
        <p14:creationId xmlns:p14="http://schemas.microsoft.com/office/powerpoint/2010/main" val="37449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Carrier sense doesn’t (always) work in wireless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Exposed terminal problem</a:t>
            </a:r>
          </a:p>
          <a:p>
            <a:pPr lvl="1"/>
            <a:r>
              <a:rPr lang="en-US" dirty="0"/>
              <a:t>Even if the medium is busy near the transmitter it might be free close to the intended receiver.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765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AP2</a:t>
            </a:r>
          </a:p>
        </p:txBody>
      </p:sp>
      <p:sp>
        <p:nvSpPr>
          <p:cNvPr id="5" name="Oval 4"/>
          <p:cNvSpPr/>
          <p:nvPr/>
        </p:nvSpPr>
        <p:spPr>
          <a:xfrm>
            <a:off x="506730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048751" y="3904979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AP1</a:t>
            </a:r>
          </a:p>
        </p:txBody>
      </p:sp>
      <p:sp>
        <p:nvSpPr>
          <p:cNvPr id="7" name="Oval 6"/>
          <p:cNvSpPr/>
          <p:nvPr/>
        </p:nvSpPr>
        <p:spPr>
          <a:xfrm>
            <a:off x="7029450" y="4057378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8" name="Oval 7"/>
          <p:cNvSpPr/>
          <p:nvPr/>
        </p:nvSpPr>
        <p:spPr>
          <a:xfrm>
            <a:off x="3511664" y="2880394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Oval 8"/>
          <p:cNvSpPr/>
          <p:nvPr/>
        </p:nvSpPr>
        <p:spPr>
          <a:xfrm>
            <a:off x="5748338" y="2981597"/>
            <a:ext cx="3792311" cy="37327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069981" y="3384167"/>
            <a:ext cx="18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6199" y="3211042"/>
            <a:ext cx="178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138568" y="4345319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240206" y="5224879"/>
            <a:ext cx="22858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 to AP1.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712" y="4971908"/>
            <a:ext cx="1992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 to AP2.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99780" y="5350112"/>
            <a:ext cx="24960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Client B can’t transmit to AP2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</a:rPr>
              <a:t>due to Carrier Sense.</a:t>
            </a:r>
          </a:p>
        </p:txBody>
      </p:sp>
      <p:sp>
        <p:nvSpPr>
          <p:cNvPr id="16" name="Right Arrow 15"/>
          <p:cNvSpPr/>
          <p:nvPr/>
        </p:nvSpPr>
        <p:spPr>
          <a:xfrm rot="10800000">
            <a:off x="4024932" y="4345319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Multiply 16"/>
          <p:cNvSpPr/>
          <p:nvPr/>
        </p:nvSpPr>
        <p:spPr>
          <a:xfrm>
            <a:off x="4291966" y="4035862"/>
            <a:ext cx="333579" cy="79057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77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CSMA – Carrier Sense Multiple Access</a:t>
            </a:r>
          </a:p>
          <a:p>
            <a:pPr lvl="1"/>
            <a:r>
              <a:rPr lang="en-US" dirty="0"/>
              <a:t>Listen before transmitting</a:t>
            </a:r>
          </a:p>
          <a:p>
            <a:r>
              <a:rPr lang="en-US" dirty="0"/>
              <a:t>Because of hidden terminals doesn’t always work in wireless</a:t>
            </a:r>
          </a:p>
          <a:p>
            <a:pPr lvl="1"/>
            <a:r>
              <a:rPr lang="en-US" dirty="0"/>
              <a:t>Results in collisions</a:t>
            </a:r>
          </a:p>
          <a:p>
            <a:r>
              <a:rPr lang="en-US" dirty="0"/>
              <a:t>Because of exposed terminals will reduce the throughput </a:t>
            </a:r>
            <a:r>
              <a:rPr lang="en-US"/>
              <a:t>in wireless</a:t>
            </a:r>
            <a:endParaRPr lang="en-US" dirty="0"/>
          </a:p>
          <a:p>
            <a:pPr lvl="1"/>
            <a:r>
              <a:rPr lang="en-US" dirty="0"/>
              <a:t>Prevents terminals from transmitting when they actually can</a:t>
            </a:r>
          </a:p>
          <a:p>
            <a:r>
              <a:rPr lang="en-US" dirty="0"/>
              <a:t>In wireless, </a:t>
            </a:r>
            <a:r>
              <a:rPr lang="en-US" b="1" dirty="0"/>
              <a:t>collision occurs at the receiver</a:t>
            </a:r>
            <a:r>
              <a:rPr lang="en-US" dirty="0"/>
              <a:t>, not at the sender. So sender listening isn’t very helpful</a:t>
            </a:r>
          </a:p>
        </p:txBody>
      </p:sp>
    </p:spTree>
    <p:extLst>
      <p:ext uri="{BB962C8B-B14F-4D97-AF65-F5344CB8AC3E}">
        <p14:creationId xmlns:p14="http://schemas.microsoft.com/office/powerpoint/2010/main" val="939889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06D241-BAA5-524A-AD15-1224F708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</a:t>
            </a:r>
            <a:r>
              <a:rPr lang="en-US" dirty="0" err="1"/>
              <a:t>WiFi</a:t>
            </a:r>
            <a:r>
              <a:rPr lang="en-US" dirty="0"/>
              <a:t> actually do medium access control?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C8930-BBF7-EE45-AFE2-354E9392F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CSMA/CA</a:t>
            </a:r>
          </a:p>
        </p:txBody>
      </p:sp>
    </p:spTree>
    <p:extLst>
      <p:ext uri="{BB962C8B-B14F-4D97-AF65-F5344CB8AC3E}">
        <p14:creationId xmlns:p14="http://schemas.microsoft.com/office/powerpoint/2010/main" val="133217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25" y="882281"/>
            <a:ext cx="5142310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1891393" y="297683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sz="3000"/>
              <a:t>Multiple access links, protocols</a:t>
            </a:r>
            <a:endParaRPr lang="en-US" sz="360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6060" y="1544920"/>
            <a:ext cx="8229600" cy="266349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two types of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links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:</a:t>
            </a:r>
          </a:p>
          <a:p>
            <a:r>
              <a:rPr lang="en-US" altLang="en-US" dirty="0">
                <a:ea typeface="ＭＳ Ｐゴシック" charset="-128"/>
              </a:rPr>
              <a:t>point-to-point</a:t>
            </a:r>
          </a:p>
          <a:p>
            <a:pPr lvl="1"/>
            <a:r>
              <a:rPr lang="en-US" altLang="en-US" sz="1400" dirty="0">
                <a:ea typeface="ＭＳ Ｐゴシック" charset="-128"/>
              </a:rPr>
              <a:t>PPP for dial-up access</a:t>
            </a:r>
          </a:p>
          <a:p>
            <a:pPr lvl="1"/>
            <a:r>
              <a:rPr lang="en-US" altLang="en-US" sz="1400" dirty="0">
                <a:ea typeface="ＭＳ Ｐゴシック" charset="-128"/>
              </a:rPr>
              <a:t>point-to-point link between Ethernet switch, host</a:t>
            </a:r>
          </a:p>
          <a:p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broadcast (shared wire or medium)</a:t>
            </a:r>
          </a:p>
          <a:p>
            <a:pPr lvl="1"/>
            <a:r>
              <a:rPr lang="en-US" altLang="en-US" sz="1400" dirty="0">
                <a:ea typeface="ＭＳ Ｐゴシック" charset="-128"/>
              </a:rPr>
              <a:t>old-fashioned Ethernet</a:t>
            </a:r>
          </a:p>
          <a:p>
            <a:pPr lvl="1"/>
            <a:r>
              <a:rPr lang="en-US" altLang="en-US" sz="1400" dirty="0">
                <a:ea typeface="ＭＳ Ｐゴシック" charset="-128"/>
              </a:rPr>
              <a:t>upstream hybrid fiber-coaxial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All wireless networks</a:t>
            </a:r>
          </a:p>
          <a:p>
            <a:pPr lvl="2"/>
            <a:r>
              <a:rPr lang="en-US" altLang="en-US" sz="1600" dirty="0">
                <a:ea typeface="ＭＳ Ｐゴシック" charset="-128"/>
              </a:rPr>
              <a:t>802.11 wireless LAN, mobile cellular, satellite networks…</a:t>
            </a:r>
            <a:endParaRPr lang="en-US" altLang="en-US" sz="2800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756060" y="5792207"/>
            <a:ext cx="1263487" cy="3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shared wire (e.g.,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cabled Ethernet)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4142424" y="5783872"/>
            <a:ext cx="1329211" cy="3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shared RF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 (e.g., 802.11 WiFi)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5861793" y="5789826"/>
            <a:ext cx="814647" cy="3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Arial" charset="0"/>
              </a:rPr>
              <a:t>shared RF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Arial" charset="0"/>
              </a:rPr>
              <a:t>(satellite) 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6960754" y="5796970"/>
            <a:ext cx="1550425" cy="50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humans at 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cocktail party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>
                <a:latin typeface="Arial" charset="0"/>
              </a:rPr>
              <a:t>(shared air, acoustical)</a:t>
            </a:r>
          </a:p>
        </p:txBody>
      </p:sp>
      <p:sp>
        <p:nvSpPr>
          <p:cNvPr id="29704" name="Line 173"/>
          <p:cNvSpPr>
            <a:spLocks noChangeShapeType="1"/>
          </p:cNvSpPr>
          <p:nvPr/>
        </p:nvSpPr>
        <p:spPr bwMode="auto">
          <a:xfrm flipH="1">
            <a:off x="3245524" y="4913526"/>
            <a:ext cx="350044" cy="6679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05" name="Line 174"/>
          <p:cNvSpPr>
            <a:spLocks noChangeShapeType="1"/>
          </p:cNvSpPr>
          <p:nvPr/>
        </p:nvSpPr>
        <p:spPr bwMode="auto">
          <a:xfrm>
            <a:off x="3232425" y="5267141"/>
            <a:ext cx="182166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06" name="Line 175"/>
          <p:cNvSpPr>
            <a:spLocks noChangeShapeType="1"/>
          </p:cNvSpPr>
          <p:nvPr/>
        </p:nvSpPr>
        <p:spPr bwMode="auto">
          <a:xfrm>
            <a:off x="3131224" y="5519554"/>
            <a:ext cx="142875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07" name="Line 176"/>
          <p:cNvSpPr>
            <a:spLocks noChangeShapeType="1"/>
          </p:cNvSpPr>
          <p:nvPr/>
        </p:nvSpPr>
        <p:spPr bwMode="auto">
          <a:xfrm flipV="1">
            <a:off x="3464598" y="5162365"/>
            <a:ext cx="133350" cy="5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9708" name="Group 382"/>
          <p:cNvGrpSpPr>
            <a:grpSpLocks/>
          </p:cNvGrpSpPr>
          <p:nvPr/>
        </p:nvGrpSpPr>
        <p:grpSpPr bwMode="auto">
          <a:xfrm>
            <a:off x="5693449" y="5543368"/>
            <a:ext cx="216694" cy="165497"/>
            <a:chOff x="2274" y="2821"/>
            <a:chExt cx="215" cy="238"/>
          </a:xfrm>
        </p:grpSpPr>
        <p:sp>
          <p:nvSpPr>
            <p:cNvPr id="29893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3 w 430"/>
                <a:gd name="T19" fmla="*/ 1 h 50"/>
                <a:gd name="T20" fmla="*/ 1 w 430"/>
                <a:gd name="T21" fmla="*/ 1 h 50"/>
                <a:gd name="T22" fmla="*/ 3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4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5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 w 87"/>
                <a:gd name="T1" fmla="*/ 1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6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7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2 w 172"/>
                <a:gd name="T5" fmla="*/ 0 h 55"/>
                <a:gd name="T6" fmla="*/ 2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8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9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0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2 w 343"/>
                <a:gd name="T1" fmla="*/ 0 h 1"/>
                <a:gd name="T2" fmla="*/ 0 w 343"/>
                <a:gd name="T3" fmla="*/ 0 h 1"/>
                <a:gd name="T4" fmla="*/ 2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1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Comic Sans MS" charset="0"/>
              </a:endParaRPr>
            </a:p>
          </p:txBody>
        </p:sp>
        <p:sp>
          <p:nvSpPr>
            <p:cNvPr id="29902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1 h 350"/>
                <a:gd name="T4" fmla="*/ 1 w 415"/>
                <a:gd name="T5" fmla="*/ 2 h 350"/>
                <a:gd name="T6" fmla="*/ 1 w 415"/>
                <a:gd name="T7" fmla="*/ 2 h 350"/>
                <a:gd name="T8" fmla="*/ 1 w 415"/>
                <a:gd name="T9" fmla="*/ 2 h 350"/>
                <a:gd name="T10" fmla="*/ 2 w 415"/>
                <a:gd name="T11" fmla="*/ 3 h 350"/>
                <a:gd name="T12" fmla="*/ 2 w 415"/>
                <a:gd name="T13" fmla="*/ 3 h 350"/>
                <a:gd name="T14" fmla="*/ 3 w 415"/>
                <a:gd name="T15" fmla="*/ 3 h 350"/>
                <a:gd name="T16" fmla="*/ 3 w 415"/>
                <a:gd name="T17" fmla="*/ 3 h 350"/>
                <a:gd name="T18" fmla="*/ 3 w 415"/>
                <a:gd name="T19" fmla="*/ 3 h 350"/>
                <a:gd name="T20" fmla="*/ 4 w 415"/>
                <a:gd name="T21" fmla="*/ 3 h 350"/>
                <a:gd name="T22" fmla="*/ 4 w 415"/>
                <a:gd name="T23" fmla="*/ 3 h 350"/>
                <a:gd name="T24" fmla="*/ 3 w 415"/>
                <a:gd name="T25" fmla="*/ 3 h 350"/>
                <a:gd name="T26" fmla="*/ 3 w 415"/>
                <a:gd name="T27" fmla="*/ 3 h 350"/>
                <a:gd name="T28" fmla="*/ 3 w 415"/>
                <a:gd name="T29" fmla="*/ 3 h 350"/>
                <a:gd name="T30" fmla="*/ 2 w 415"/>
                <a:gd name="T31" fmla="*/ 3 h 350"/>
                <a:gd name="T32" fmla="*/ 2 w 415"/>
                <a:gd name="T33" fmla="*/ 2 h 350"/>
                <a:gd name="T34" fmla="*/ 1 w 415"/>
                <a:gd name="T35" fmla="*/ 2 h 350"/>
                <a:gd name="T36" fmla="*/ 1 w 415"/>
                <a:gd name="T37" fmla="*/ 2 h 350"/>
                <a:gd name="T38" fmla="*/ 1 w 415"/>
                <a:gd name="T39" fmla="*/ 1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1 w 415"/>
                <a:gd name="T51" fmla="*/ 1 h 350"/>
                <a:gd name="T52" fmla="*/ 2 w 415"/>
                <a:gd name="T53" fmla="*/ 1 h 350"/>
                <a:gd name="T54" fmla="*/ 2 w 415"/>
                <a:gd name="T55" fmla="*/ 1 h 350"/>
                <a:gd name="T56" fmla="*/ 3 w 415"/>
                <a:gd name="T57" fmla="*/ 1 h 350"/>
                <a:gd name="T58" fmla="*/ 3 w 415"/>
                <a:gd name="T59" fmla="*/ 2 h 350"/>
                <a:gd name="T60" fmla="*/ 3 w 415"/>
                <a:gd name="T61" fmla="*/ 2 h 350"/>
                <a:gd name="T62" fmla="*/ 4 w 415"/>
                <a:gd name="T63" fmla="*/ 2 h 350"/>
                <a:gd name="T64" fmla="*/ 4 w 415"/>
                <a:gd name="T65" fmla="*/ 3 h 350"/>
                <a:gd name="T66" fmla="*/ 4 w 415"/>
                <a:gd name="T67" fmla="*/ 3 h 350"/>
                <a:gd name="T68" fmla="*/ 4 w 415"/>
                <a:gd name="T69" fmla="*/ 3 h 350"/>
                <a:gd name="T70" fmla="*/ 3 w 415"/>
                <a:gd name="T71" fmla="*/ 3 h 350"/>
                <a:gd name="T72" fmla="*/ 3 w 415"/>
                <a:gd name="T73" fmla="*/ 3 h 350"/>
                <a:gd name="T74" fmla="*/ 3 w 415"/>
                <a:gd name="T75" fmla="*/ 3 h 350"/>
                <a:gd name="T76" fmla="*/ 2 w 415"/>
                <a:gd name="T77" fmla="*/ 2 h 350"/>
                <a:gd name="T78" fmla="*/ 2 w 415"/>
                <a:gd name="T79" fmla="*/ 2 h 350"/>
                <a:gd name="T80" fmla="*/ 1 w 415"/>
                <a:gd name="T81" fmla="*/ 2 h 350"/>
                <a:gd name="T82" fmla="*/ 1 w 415"/>
                <a:gd name="T83" fmla="*/ 1 h 350"/>
                <a:gd name="T84" fmla="*/ 1 w 415"/>
                <a:gd name="T85" fmla="*/ 1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3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4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5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906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1 w 101"/>
                <a:gd name="T13" fmla="*/ 1 h 80"/>
                <a:gd name="T14" fmla="*/ 1 w 101"/>
                <a:gd name="T15" fmla="*/ 1 h 80"/>
                <a:gd name="T16" fmla="*/ 1 w 101"/>
                <a:gd name="T17" fmla="*/ 1 h 80"/>
                <a:gd name="T18" fmla="*/ 1 w 101"/>
                <a:gd name="T19" fmla="*/ 1 h 80"/>
                <a:gd name="T20" fmla="*/ 1 w 101"/>
                <a:gd name="T21" fmla="*/ 1 h 80"/>
                <a:gd name="T22" fmla="*/ 1 w 101"/>
                <a:gd name="T23" fmla="*/ 1 h 80"/>
                <a:gd name="T24" fmla="*/ 1 w 101"/>
                <a:gd name="T25" fmla="*/ 1 h 80"/>
                <a:gd name="T26" fmla="*/ 1 w 101"/>
                <a:gd name="T27" fmla="*/ 1 h 80"/>
                <a:gd name="T28" fmla="*/ 1 w 101"/>
                <a:gd name="T29" fmla="*/ 1 h 80"/>
                <a:gd name="T30" fmla="*/ 1 w 101"/>
                <a:gd name="T31" fmla="*/ 1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09" name="Group 398"/>
          <p:cNvGrpSpPr>
            <a:grpSpLocks/>
          </p:cNvGrpSpPr>
          <p:nvPr/>
        </p:nvGrpSpPr>
        <p:grpSpPr bwMode="auto">
          <a:xfrm>
            <a:off x="6073257" y="5529078"/>
            <a:ext cx="167879" cy="190500"/>
            <a:chOff x="2274" y="2821"/>
            <a:chExt cx="215" cy="238"/>
          </a:xfrm>
        </p:grpSpPr>
        <p:sp>
          <p:nvSpPr>
            <p:cNvPr id="29879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3 w 430"/>
                <a:gd name="T19" fmla="*/ 1 h 50"/>
                <a:gd name="T20" fmla="*/ 1 w 430"/>
                <a:gd name="T21" fmla="*/ 1 h 50"/>
                <a:gd name="T22" fmla="*/ 3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0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1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 w 87"/>
                <a:gd name="T1" fmla="*/ 1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2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3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2 w 172"/>
                <a:gd name="T5" fmla="*/ 0 h 55"/>
                <a:gd name="T6" fmla="*/ 2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4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5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6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2 w 343"/>
                <a:gd name="T1" fmla="*/ 0 h 1"/>
                <a:gd name="T2" fmla="*/ 0 w 343"/>
                <a:gd name="T3" fmla="*/ 0 h 1"/>
                <a:gd name="T4" fmla="*/ 2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7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Comic Sans MS" charset="0"/>
              </a:endParaRPr>
            </a:p>
          </p:txBody>
        </p:sp>
        <p:sp>
          <p:nvSpPr>
            <p:cNvPr id="29888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1 h 350"/>
                <a:gd name="T4" fmla="*/ 1 w 415"/>
                <a:gd name="T5" fmla="*/ 2 h 350"/>
                <a:gd name="T6" fmla="*/ 1 w 415"/>
                <a:gd name="T7" fmla="*/ 2 h 350"/>
                <a:gd name="T8" fmla="*/ 1 w 415"/>
                <a:gd name="T9" fmla="*/ 2 h 350"/>
                <a:gd name="T10" fmla="*/ 2 w 415"/>
                <a:gd name="T11" fmla="*/ 3 h 350"/>
                <a:gd name="T12" fmla="*/ 2 w 415"/>
                <a:gd name="T13" fmla="*/ 3 h 350"/>
                <a:gd name="T14" fmla="*/ 3 w 415"/>
                <a:gd name="T15" fmla="*/ 3 h 350"/>
                <a:gd name="T16" fmla="*/ 3 w 415"/>
                <a:gd name="T17" fmla="*/ 3 h 350"/>
                <a:gd name="T18" fmla="*/ 3 w 415"/>
                <a:gd name="T19" fmla="*/ 3 h 350"/>
                <a:gd name="T20" fmla="*/ 4 w 415"/>
                <a:gd name="T21" fmla="*/ 3 h 350"/>
                <a:gd name="T22" fmla="*/ 4 w 415"/>
                <a:gd name="T23" fmla="*/ 3 h 350"/>
                <a:gd name="T24" fmla="*/ 3 w 415"/>
                <a:gd name="T25" fmla="*/ 3 h 350"/>
                <a:gd name="T26" fmla="*/ 3 w 415"/>
                <a:gd name="T27" fmla="*/ 3 h 350"/>
                <a:gd name="T28" fmla="*/ 3 w 415"/>
                <a:gd name="T29" fmla="*/ 3 h 350"/>
                <a:gd name="T30" fmla="*/ 2 w 415"/>
                <a:gd name="T31" fmla="*/ 3 h 350"/>
                <a:gd name="T32" fmla="*/ 2 w 415"/>
                <a:gd name="T33" fmla="*/ 2 h 350"/>
                <a:gd name="T34" fmla="*/ 1 w 415"/>
                <a:gd name="T35" fmla="*/ 2 h 350"/>
                <a:gd name="T36" fmla="*/ 1 w 415"/>
                <a:gd name="T37" fmla="*/ 2 h 350"/>
                <a:gd name="T38" fmla="*/ 1 w 415"/>
                <a:gd name="T39" fmla="*/ 1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1 w 415"/>
                <a:gd name="T51" fmla="*/ 1 h 350"/>
                <a:gd name="T52" fmla="*/ 2 w 415"/>
                <a:gd name="T53" fmla="*/ 1 h 350"/>
                <a:gd name="T54" fmla="*/ 2 w 415"/>
                <a:gd name="T55" fmla="*/ 1 h 350"/>
                <a:gd name="T56" fmla="*/ 3 w 415"/>
                <a:gd name="T57" fmla="*/ 1 h 350"/>
                <a:gd name="T58" fmla="*/ 3 w 415"/>
                <a:gd name="T59" fmla="*/ 2 h 350"/>
                <a:gd name="T60" fmla="*/ 3 w 415"/>
                <a:gd name="T61" fmla="*/ 2 h 350"/>
                <a:gd name="T62" fmla="*/ 4 w 415"/>
                <a:gd name="T63" fmla="*/ 2 h 350"/>
                <a:gd name="T64" fmla="*/ 4 w 415"/>
                <a:gd name="T65" fmla="*/ 3 h 350"/>
                <a:gd name="T66" fmla="*/ 4 w 415"/>
                <a:gd name="T67" fmla="*/ 3 h 350"/>
                <a:gd name="T68" fmla="*/ 4 w 415"/>
                <a:gd name="T69" fmla="*/ 3 h 350"/>
                <a:gd name="T70" fmla="*/ 3 w 415"/>
                <a:gd name="T71" fmla="*/ 3 h 350"/>
                <a:gd name="T72" fmla="*/ 3 w 415"/>
                <a:gd name="T73" fmla="*/ 3 h 350"/>
                <a:gd name="T74" fmla="*/ 3 w 415"/>
                <a:gd name="T75" fmla="*/ 3 h 350"/>
                <a:gd name="T76" fmla="*/ 2 w 415"/>
                <a:gd name="T77" fmla="*/ 2 h 350"/>
                <a:gd name="T78" fmla="*/ 2 w 415"/>
                <a:gd name="T79" fmla="*/ 2 h 350"/>
                <a:gd name="T80" fmla="*/ 1 w 415"/>
                <a:gd name="T81" fmla="*/ 2 h 350"/>
                <a:gd name="T82" fmla="*/ 1 w 415"/>
                <a:gd name="T83" fmla="*/ 1 h 350"/>
                <a:gd name="T84" fmla="*/ 1 w 415"/>
                <a:gd name="T85" fmla="*/ 1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89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0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1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92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1 w 101"/>
                <a:gd name="T13" fmla="*/ 1 h 80"/>
                <a:gd name="T14" fmla="*/ 1 w 101"/>
                <a:gd name="T15" fmla="*/ 1 h 80"/>
                <a:gd name="T16" fmla="*/ 1 w 101"/>
                <a:gd name="T17" fmla="*/ 1 h 80"/>
                <a:gd name="T18" fmla="*/ 1 w 101"/>
                <a:gd name="T19" fmla="*/ 1 h 80"/>
                <a:gd name="T20" fmla="*/ 1 w 101"/>
                <a:gd name="T21" fmla="*/ 1 h 80"/>
                <a:gd name="T22" fmla="*/ 1 w 101"/>
                <a:gd name="T23" fmla="*/ 1 h 80"/>
                <a:gd name="T24" fmla="*/ 1 w 101"/>
                <a:gd name="T25" fmla="*/ 1 h 80"/>
                <a:gd name="T26" fmla="*/ 1 w 101"/>
                <a:gd name="T27" fmla="*/ 1 h 80"/>
                <a:gd name="T28" fmla="*/ 1 w 101"/>
                <a:gd name="T29" fmla="*/ 1 h 80"/>
                <a:gd name="T30" fmla="*/ 1 w 101"/>
                <a:gd name="T31" fmla="*/ 1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10" name="Group 413"/>
          <p:cNvGrpSpPr>
            <a:grpSpLocks/>
          </p:cNvGrpSpPr>
          <p:nvPr/>
        </p:nvGrpSpPr>
        <p:grpSpPr bwMode="auto">
          <a:xfrm flipH="1">
            <a:off x="6357816" y="5550509"/>
            <a:ext cx="223838" cy="158354"/>
            <a:chOff x="2274" y="2821"/>
            <a:chExt cx="215" cy="238"/>
          </a:xfrm>
        </p:grpSpPr>
        <p:sp>
          <p:nvSpPr>
            <p:cNvPr id="29865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3 w 430"/>
                <a:gd name="T19" fmla="*/ 1 h 50"/>
                <a:gd name="T20" fmla="*/ 1 w 430"/>
                <a:gd name="T21" fmla="*/ 1 h 50"/>
                <a:gd name="T22" fmla="*/ 3 w 430"/>
                <a:gd name="T23" fmla="*/ 1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6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7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 w 87"/>
                <a:gd name="T1" fmla="*/ 1 h 219"/>
                <a:gd name="T2" fmla="*/ 0 w 87"/>
                <a:gd name="T3" fmla="*/ 0 h 219"/>
                <a:gd name="T4" fmla="*/ 1 w 87"/>
                <a:gd name="T5" fmla="*/ 0 h 2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8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69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1 w 172"/>
                <a:gd name="T1" fmla="*/ 0 h 55"/>
                <a:gd name="T2" fmla="*/ 0 w 172"/>
                <a:gd name="T3" fmla="*/ 0 h 55"/>
                <a:gd name="T4" fmla="*/ 2 w 172"/>
                <a:gd name="T5" fmla="*/ 0 h 55"/>
                <a:gd name="T6" fmla="*/ 2 w 172"/>
                <a:gd name="T7" fmla="*/ 0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0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1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1 w 430"/>
                <a:gd name="T1" fmla="*/ 1 h 50"/>
                <a:gd name="T2" fmla="*/ 0 w 430"/>
                <a:gd name="T3" fmla="*/ 1 h 50"/>
                <a:gd name="T4" fmla="*/ 0 w 430"/>
                <a:gd name="T5" fmla="*/ 1 h 50"/>
                <a:gd name="T6" fmla="*/ 4 w 430"/>
                <a:gd name="T7" fmla="*/ 1 h 50"/>
                <a:gd name="T8" fmla="*/ 4 w 430"/>
                <a:gd name="T9" fmla="*/ 1 h 50"/>
                <a:gd name="T10" fmla="*/ 3 w 430"/>
                <a:gd name="T11" fmla="*/ 1 h 50"/>
                <a:gd name="T12" fmla="*/ 3 w 430"/>
                <a:gd name="T13" fmla="*/ 0 h 50"/>
                <a:gd name="T14" fmla="*/ 1 w 430"/>
                <a:gd name="T15" fmla="*/ 0 h 50"/>
                <a:gd name="T16" fmla="*/ 1 w 430"/>
                <a:gd name="T17" fmla="*/ 1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2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2 w 343"/>
                <a:gd name="T1" fmla="*/ 0 h 1"/>
                <a:gd name="T2" fmla="*/ 0 w 343"/>
                <a:gd name="T3" fmla="*/ 0 h 1"/>
                <a:gd name="T4" fmla="*/ 2 w 34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3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SzPct val="6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latin typeface="Comic Sans MS" charset="0"/>
              </a:endParaRPr>
            </a:p>
          </p:txBody>
        </p:sp>
        <p:sp>
          <p:nvSpPr>
            <p:cNvPr id="29874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1 h 350"/>
                <a:gd name="T2" fmla="*/ 1 w 415"/>
                <a:gd name="T3" fmla="*/ 1 h 350"/>
                <a:gd name="T4" fmla="*/ 1 w 415"/>
                <a:gd name="T5" fmla="*/ 2 h 350"/>
                <a:gd name="T6" fmla="*/ 1 w 415"/>
                <a:gd name="T7" fmla="*/ 2 h 350"/>
                <a:gd name="T8" fmla="*/ 1 w 415"/>
                <a:gd name="T9" fmla="*/ 2 h 350"/>
                <a:gd name="T10" fmla="*/ 2 w 415"/>
                <a:gd name="T11" fmla="*/ 3 h 350"/>
                <a:gd name="T12" fmla="*/ 2 w 415"/>
                <a:gd name="T13" fmla="*/ 3 h 350"/>
                <a:gd name="T14" fmla="*/ 3 w 415"/>
                <a:gd name="T15" fmla="*/ 3 h 350"/>
                <a:gd name="T16" fmla="*/ 3 w 415"/>
                <a:gd name="T17" fmla="*/ 3 h 350"/>
                <a:gd name="T18" fmla="*/ 3 w 415"/>
                <a:gd name="T19" fmla="*/ 3 h 350"/>
                <a:gd name="T20" fmla="*/ 4 w 415"/>
                <a:gd name="T21" fmla="*/ 3 h 350"/>
                <a:gd name="T22" fmla="*/ 4 w 415"/>
                <a:gd name="T23" fmla="*/ 3 h 350"/>
                <a:gd name="T24" fmla="*/ 3 w 415"/>
                <a:gd name="T25" fmla="*/ 3 h 350"/>
                <a:gd name="T26" fmla="*/ 3 w 415"/>
                <a:gd name="T27" fmla="*/ 3 h 350"/>
                <a:gd name="T28" fmla="*/ 3 w 415"/>
                <a:gd name="T29" fmla="*/ 3 h 350"/>
                <a:gd name="T30" fmla="*/ 2 w 415"/>
                <a:gd name="T31" fmla="*/ 3 h 350"/>
                <a:gd name="T32" fmla="*/ 2 w 415"/>
                <a:gd name="T33" fmla="*/ 2 h 350"/>
                <a:gd name="T34" fmla="*/ 1 w 415"/>
                <a:gd name="T35" fmla="*/ 2 h 350"/>
                <a:gd name="T36" fmla="*/ 1 w 415"/>
                <a:gd name="T37" fmla="*/ 2 h 350"/>
                <a:gd name="T38" fmla="*/ 1 w 415"/>
                <a:gd name="T39" fmla="*/ 1 h 350"/>
                <a:gd name="T40" fmla="*/ 1 w 415"/>
                <a:gd name="T41" fmla="*/ 1 h 350"/>
                <a:gd name="T42" fmla="*/ 1 w 415"/>
                <a:gd name="T43" fmla="*/ 1 h 350"/>
                <a:gd name="T44" fmla="*/ 1 w 415"/>
                <a:gd name="T45" fmla="*/ 1 h 350"/>
                <a:gd name="T46" fmla="*/ 1 w 415"/>
                <a:gd name="T47" fmla="*/ 0 h 350"/>
                <a:gd name="T48" fmla="*/ 1 w 415"/>
                <a:gd name="T49" fmla="*/ 1 h 350"/>
                <a:gd name="T50" fmla="*/ 1 w 415"/>
                <a:gd name="T51" fmla="*/ 1 h 350"/>
                <a:gd name="T52" fmla="*/ 2 w 415"/>
                <a:gd name="T53" fmla="*/ 1 h 350"/>
                <a:gd name="T54" fmla="*/ 2 w 415"/>
                <a:gd name="T55" fmla="*/ 1 h 350"/>
                <a:gd name="T56" fmla="*/ 3 w 415"/>
                <a:gd name="T57" fmla="*/ 1 h 350"/>
                <a:gd name="T58" fmla="*/ 3 w 415"/>
                <a:gd name="T59" fmla="*/ 2 h 350"/>
                <a:gd name="T60" fmla="*/ 3 w 415"/>
                <a:gd name="T61" fmla="*/ 2 h 350"/>
                <a:gd name="T62" fmla="*/ 4 w 415"/>
                <a:gd name="T63" fmla="*/ 2 h 350"/>
                <a:gd name="T64" fmla="*/ 4 w 415"/>
                <a:gd name="T65" fmla="*/ 3 h 350"/>
                <a:gd name="T66" fmla="*/ 4 w 415"/>
                <a:gd name="T67" fmla="*/ 3 h 350"/>
                <a:gd name="T68" fmla="*/ 4 w 415"/>
                <a:gd name="T69" fmla="*/ 3 h 350"/>
                <a:gd name="T70" fmla="*/ 3 w 415"/>
                <a:gd name="T71" fmla="*/ 3 h 350"/>
                <a:gd name="T72" fmla="*/ 3 w 415"/>
                <a:gd name="T73" fmla="*/ 3 h 350"/>
                <a:gd name="T74" fmla="*/ 3 w 415"/>
                <a:gd name="T75" fmla="*/ 3 h 350"/>
                <a:gd name="T76" fmla="*/ 2 w 415"/>
                <a:gd name="T77" fmla="*/ 2 h 350"/>
                <a:gd name="T78" fmla="*/ 2 w 415"/>
                <a:gd name="T79" fmla="*/ 2 h 350"/>
                <a:gd name="T80" fmla="*/ 1 w 415"/>
                <a:gd name="T81" fmla="*/ 2 h 350"/>
                <a:gd name="T82" fmla="*/ 1 w 415"/>
                <a:gd name="T83" fmla="*/ 1 h 350"/>
                <a:gd name="T84" fmla="*/ 1 w 415"/>
                <a:gd name="T85" fmla="*/ 1 h 350"/>
                <a:gd name="T86" fmla="*/ 1 w 415"/>
                <a:gd name="T87" fmla="*/ 1 h 350"/>
                <a:gd name="T88" fmla="*/ 1 w 415"/>
                <a:gd name="T89" fmla="*/ 1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5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6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7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78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1 w 101"/>
                <a:gd name="T5" fmla="*/ 1 h 80"/>
                <a:gd name="T6" fmla="*/ 1 w 101"/>
                <a:gd name="T7" fmla="*/ 1 h 80"/>
                <a:gd name="T8" fmla="*/ 1 w 101"/>
                <a:gd name="T9" fmla="*/ 1 h 80"/>
                <a:gd name="T10" fmla="*/ 1 w 101"/>
                <a:gd name="T11" fmla="*/ 1 h 80"/>
                <a:gd name="T12" fmla="*/ 1 w 101"/>
                <a:gd name="T13" fmla="*/ 1 h 80"/>
                <a:gd name="T14" fmla="*/ 1 w 101"/>
                <a:gd name="T15" fmla="*/ 1 h 80"/>
                <a:gd name="T16" fmla="*/ 1 w 101"/>
                <a:gd name="T17" fmla="*/ 1 h 80"/>
                <a:gd name="T18" fmla="*/ 1 w 101"/>
                <a:gd name="T19" fmla="*/ 1 h 80"/>
                <a:gd name="T20" fmla="*/ 1 w 101"/>
                <a:gd name="T21" fmla="*/ 1 h 80"/>
                <a:gd name="T22" fmla="*/ 1 w 101"/>
                <a:gd name="T23" fmla="*/ 1 h 80"/>
                <a:gd name="T24" fmla="*/ 1 w 101"/>
                <a:gd name="T25" fmla="*/ 1 h 80"/>
                <a:gd name="T26" fmla="*/ 1 w 101"/>
                <a:gd name="T27" fmla="*/ 1 h 80"/>
                <a:gd name="T28" fmla="*/ 1 w 101"/>
                <a:gd name="T29" fmla="*/ 1 h 80"/>
                <a:gd name="T30" fmla="*/ 1 w 101"/>
                <a:gd name="T31" fmla="*/ 1 h 80"/>
                <a:gd name="T32" fmla="*/ 1 w 101"/>
                <a:gd name="T33" fmla="*/ 1 h 80"/>
                <a:gd name="T34" fmla="*/ 1 w 101"/>
                <a:gd name="T35" fmla="*/ 1 h 80"/>
                <a:gd name="T36" fmla="*/ 1 w 101"/>
                <a:gd name="T37" fmla="*/ 1 h 80"/>
                <a:gd name="T38" fmla="*/ 1 w 101"/>
                <a:gd name="T39" fmla="*/ 1 h 80"/>
                <a:gd name="T40" fmla="*/ 1 w 101"/>
                <a:gd name="T41" fmla="*/ 1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29711" name="Picture 429" descr="MMj039577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37" y="5008777"/>
            <a:ext cx="421481" cy="3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432" descr="cock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842" y="4948053"/>
            <a:ext cx="1522809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Line 434"/>
          <p:cNvSpPr>
            <a:spLocks noChangeShapeType="1"/>
          </p:cNvSpPr>
          <p:nvPr/>
        </p:nvSpPr>
        <p:spPr bwMode="auto">
          <a:xfrm>
            <a:off x="3368157" y="4992108"/>
            <a:ext cx="182166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14" name="Line 435"/>
          <p:cNvSpPr>
            <a:spLocks noChangeShapeType="1"/>
          </p:cNvSpPr>
          <p:nvPr/>
        </p:nvSpPr>
        <p:spPr bwMode="auto">
          <a:xfrm>
            <a:off x="3368157" y="4992108"/>
            <a:ext cx="182166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715" name="Line 436"/>
          <p:cNvSpPr>
            <a:spLocks noChangeShapeType="1"/>
          </p:cNvSpPr>
          <p:nvPr/>
        </p:nvSpPr>
        <p:spPr bwMode="auto">
          <a:xfrm>
            <a:off x="3316961" y="5469548"/>
            <a:ext cx="142875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9716" name="Group 506"/>
          <p:cNvGrpSpPr>
            <a:grpSpLocks/>
          </p:cNvGrpSpPr>
          <p:nvPr/>
        </p:nvGrpSpPr>
        <p:grpSpPr bwMode="auto">
          <a:xfrm flipH="1">
            <a:off x="2820469" y="5376679"/>
            <a:ext cx="376238" cy="384572"/>
            <a:chOff x="2839" y="3501"/>
            <a:chExt cx="755" cy="803"/>
          </a:xfrm>
        </p:grpSpPr>
        <p:pic>
          <p:nvPicPr>
            <p:cNvPr id="29863" name="Picture 507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64" name="Freeform 508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17" name="Group 621"/>
          <p:cNvGrpSpPr>
            <a:grpSpLocks/>
          </p:cNvGrpSpPr>
          <p:nvPr/>
        </p:nvGrpSpPr>
        <p:grpSpPr bwMode="auto">
          <a:xfrm>
            <a:off x="4365900" y="4661115"/>
            <a:ext cx="476250" cy="364331"/>
            <a:chOff x="3061" y="2530"/>
            <a:chExt cx="400" cy="306"/>
          </a:xfrm>
        </p:grpSpPr>
        <p:grpSp>
          <p:nvGrpSpPr>
            <p:cNvPr id="29832" name="Group 494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29857" name="Freeform 495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8" name="Freeform 496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9" name="Freeform 497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60" name="Freeform 498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61" name="Freeform 499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62" name="Freeform 500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833" name="Picture 549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34" name="Freeform 550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835" name="Picture 551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36" name="Freeform 552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37" name="Freeform 553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38" name="Freeform 554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39" name="Freeform 555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0" name="Freeform 556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1" name="Freeform 557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842" name="Group 558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29851" name="Freeform 559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2" name="Freeform 560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3" name="Freeform 561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4" name="Freeform 562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5" name="Freeform 563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56" name="Freeform 564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843" name="Freeform 565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4" name="Freeform 566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5" name="Freeform 567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6" name="Freeform 568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7" name="Freeform 569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8" name="Freeform 570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49" name="Freeform 589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50" name="Freeform 590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18" name="Group 632"/>
          <p:cNvGrpSpPr>
            <a:grpSpLocks/>
          </p:cNvGrpSpPr>
          <p:nvPr/>
        </p:nvGrpSpPr>
        <p:grpSpPr bwMode="auto">
          <a:xfrm>
            <a:off x="5031462" y="4787320"/>
            <a:ext cx="402431" cy="301228"/>
            <a:chOff x="3328" y="2543"/>
            <a:chExt cx="338" cy="253"/>
          </a:xfrm>
        </p:grpSpPr>
        <p:grpSp>
          <p:nvGrpSpPr>
            <p:cNvPr id="29805" name="Group 487"/>
            <p:cNvGrpSpPr>
              <a:grpSpLocks/>
            </p:cNvGrpSpPr>
            <p:nvPr/>
          </p:nvGrpSpPr>
          <p:grpSpPr bwMode="auto">
            <a:xfrm>
              <a:off x="3328" y="2543"/>
              <a:ext cx="327" cy="81"/>
              <a:chOff x="2199" y="955"/>
              <a:chExt cx="2547" cy="506"/>
            </a:xfrm>
          </p:grpSpPr>
          <p:sp>
            <p:nvSpPr>
              <p:cNvPr id="29826" name="Freeform 488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7" name="Freeform 489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8" name="Freeform 490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9" name="Freeform 491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30" name="Freeform 492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31" name="Freeform 493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806" name="Picture 57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381" y="269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07" name="Freeform 572"/>
            <p:cNvSpPr>
              <a:spLocks/>
            </p:cNvSpPr>
            <p:nvPr/>
          </p:nvSpPr>
          <p:spPr bwMode="auto">
            <a:xfrm>
              <a:off x="3462" y="259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808" name="Picture 57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" y="260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809" name="Freeform 574"/>
            <p:cNvSpPr>
              <a:spLocks/>
            </p:cNvSpPr>
            <p:nvPr/>
          </p:nvSpPr>
          <p:spPr bwMode="auto">
            <a:xfrm>
              <a:off x="3498" y="259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0" name="Freeform 575"/>
            <p:cNvSpPr>
              <a:spLocks/>
            </p:cNvSpPr>
            <p:nvPr/>
          </p:nvSpPr>
          <p:spPr bwMode="auto">
            <a:xfrm>
              <a:off x="3461" y="259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1" name="Freeform 576"/>
            <p:cNvSpPr>
              <a:spLocks/>
            </p:cNvSpPr>
            <p:nvPr/>
          </p:nvSpPr>
          <p:spPr bwMode="auto">
            <a:xfrm>
              <a:off x="3614" y="261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2" name="Freeform 577"/>
            <p:cNvSpPr>
              <a:spLocks/>
            </p:cNvSpPr>
            <p:nvPr/>
          </p:nvSpPr>
          <p:spPr bwMode="auto">
            <a:xfrm>
              <a:off x="3460" y="269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3" name="Freeform 578"/>
            <p:cNvSpPr>
              <a:spLocks/>
            </p:cNvSpPr>
            <p:nvPr/>
          </p:nvSpPr>
          <p:spPr bwMode="auto">
            <a:xfrm>
              <a:off x="3619" y="261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4" name="Freeform 579"/>
            <p:cNvSpPr>
              <a:spLocks/>
            </p:cNvSpPr>
            <p:nvPr/>
          </p:nvSpPr>
          <p:spPr bwMode="auto">
            <a:xfrm>
              <a:off x="3460" y="269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815" name="Group 580"/>
            <p:cNvGrpSpPr>
              <a:grpSpLocks/>
            </p:cNvGrpSpPr>
            <p:nvPr/>
          </p:nvGrpSpPr>
          <p:grpSpPr bwMode="auto">
            <a:xfrm>
              <a:off x="3458" y="2737"/>
              <a:ext cx="55" cy="24"/>
              <a:chOff x="1740" y="2642"/>
              <a:chExt cx="752" cy="327"/>
            </a:xfrm>
          </p:grpSpPr>
          <p:sp>
            <p:nvSpPr>
              <p:cNvPr id="29820" name="Freeform 58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1" name="Freeform 58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2" name="Freeform 58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3" name="Freeform 58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4" name="Freeform 58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25" name="Freeform 58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816" name="Freeform 587"/>
            <p:cNvSpPr>
              <a:spLocks/>
            </p:cNvSpPr>
            <p:nvPr/>
          </p:nvSpPr>
          <p:spPr bwMode="auto">
            <a:xfrm>
              <a:off x="3552" y="274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7" name="Freeform 588"/>
            <p:cNvSpPr>
              <a:spLocks/>
            </p:cNvSpPr>
            <p:nvPr/>
          </p:nvSpPr>
          <p:spPr bwMode="auto">
            <a:xfrm>
              <a:off x="3381" y="274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8" name="Freeform 591"/>
            <p:cNvSpPr>
              <a:spLocks/>
            </p:cNvSpPr>
            <p:nvPr/>
          </p:nvSpPr>
          <p:spPr bwMode="auto">
            <a:xfrm>
              <a:off x="3387" y="273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819" name="Freeform 592"/>
            <p:cNvSpPr>
              <a:spLocks/>
            </p:cNvSpPr>
            <p:nvPr/>
          </p:nvSpPr>
          <p:spPr bwMode="auto">
            <a:xfrm flipV="1">
              <a:off x="3549" y="273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19" name="Group 631"/>
          <p:cNvGrpSpPr>
            <a:grpSpLocks/>
          </p:cNvGrpSpPr>
          <p:nvPr/>
        </p:nvGrpSpPr>
        <p:grpSpPr bwMode="auto">
          <a:xfrm>
            <a:off x="4568308" y="4982582"/>
            <a:ext cx="439341" cy="314325"/>
            <a:chOff x="5096" y="2218"/>
            <a:chExt cx="369" cy="264"/>
          </a:xfrm>
        </p:grpSpPr>
        <p:grpSp>
          <p:nvGrpSpPr>
            <p:cNvPr id="29796" name="Group 622"/>
            <p:cNvGrpSpPr>
              <a:grpSpLocks/>
            </p:cNvGrpSpPr>
            <p:nvPr/>
          </p:nvGrpSpPr>
          <p:grpSpPr bwMode="auto">
            <a:xfrm>
              <a:off x="5096" y="2218"/>
              <a:ext cx="327" cy="81"/>
              <a:chOff x="2199" y="955"/>
              <a:chExt cx="2547" cy="506"/>
            </a:xfrm>
          </p:grpSpPr>
          <p:sp>
            <p:nvSpPr>
              <p:cNvPr id="29799" name="Freeform 623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0" name="Freeform 624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1" name="Freeform 625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2" name="Freeform 626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3" name="Freeform 627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804" name="Freeform 628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797" name="Picture 629" descr="access_point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" y="2250"/>
              <a:ext cx="27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98" name="Picture 630" descr="access_point_stylized_sm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" y="2251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20" name="Group 633"/>
          <p:cNvGrpSpPr>
            <a:grpSpLocks/>
          </p:cNvGrpSpPr>
          <p:nvPr/>
        </p:nvGrpSpPr>
        <p:grpSpPr bwMode="auto">
          <a:xfrm>
            <a:off x="4344469" y="5301671"/>
            <a:ext cx="476250" cy="364331"/>
            <a:chOff x="3061" y="2530"/>
            <a:chExt cx="400" cy="306"/>
          </a:xfrm>
        </p:grpSpPr>
        <p:grpSp>
          <p:nvGrpSpPr>
            <p:cNvPr id="29765" name="Group 634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29790" name="Freeform 635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1" name="Freeform 636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2" name="Freeform 637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3" name="Freeform 638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4" name="Freeform 639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95" name="Freeform 640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766" name="Picture 64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67" name="Freeform 642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768" name="Picture 64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69" name="Freeform 644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0" name="Freeform 645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1" name="Freeform 646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2" name="Freeform 647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3" name="Freeform 648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4" name="Freeform 649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775" name="Group 650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29784" name="Freeform 65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5" name="Freeform 65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6" name="Freeform 65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7" name="Freeform 65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8" name="Freeform 65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89" name="Freeform 65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776" name="Freeform 657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7" name="Freeform 658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8" name="Freeform 659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79" name="Freeform 660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0" name="Freeform 661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1" name="Freeform 662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2" name="Freeform 663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83" name="Freeform 664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21" name="Group 665"/>
          <p:cNvGrpSpPr>
            <a:grpSpLocks/>
          </p:cNvGrpSpPr>
          <p:nvPr/>
        </p:nvGrpSpPr>
        <p:grpSpPr bwMode="auto">
          <a:xfrm>
            <a:off x="4706419" y="5343343"/>
            <a:ext cx="476250" cy="364331"/>
            <a:chOff x="3061" y="2530"/>
            <a:chExt cx="400" cy="306"/>
          </a:xfrm>
        </p:grpSpPr>
        <p:grpSp>
          <p:nvGrpSpPr>
            <p:cNvPr id="29734" name="Group 666"/>
            <p:cNvGrpSpPr>
              <a:grpSpLocks/>
            </p:cNvGrpSpPr>
            <p:nvPr/>
          </p:nvGrpSpPr>
          <p:grpSpPr bwMode="auto">
            <a:xfrm>
              <a:off x="3061" y="2530"/>
              <a:ext cx="327" cy="81"/>
              <a:chOff x="2199" y="955"/>
              <a:chExt cx="2547" cy="506"/>
            </a:xfrm>
          </p:grpSpPr>
          <p:sp>
            <p:nvSpPr>
              <p:cNvPr id="29759" name="Freeform 667"/>
              <p:cNvSpPr>
                <a:spLocks/>
              </p:cNvSpPr>
              <p:nvPr/>
            </p:nvSpPr>
            <p:spPr bwMode="auto">
              <a:xfrm>
                <a:off x="2199" y="1166"/>
                <a:ext cx="260" cy="281"/>
              </a:xfrm>
              <a:custGeom>
                <a:avLst/>
                <a:gdLst>
                  <a:gd name="T0" fmla="*/ 260 w 260"/>
                  <a:gd name="T1" fmla="*/ 0 h 281"/>
                  <a:gd name="T2" fmla="*/ 42 w 260"/>
                  <a:gd name="T3" fmla="*/ 112 h 281"/>
                  <a:gd name="T4" fmla="*/ 35 w 260"/>
                  <a:gd name="T5" fmla="*/ 211 h 281"/>
                  <a:gd name="T6" fmla="*/ 253 w 260"/>
                  <a:gd name="T7" fmla="*/ 281 h 28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0" h="281">
                    <a:moveTo>
                      <a:pt x="260" y="0"/>
                    </a:moveTo>
                    <a:cubicBezTo>
                      <a:pt x="224" y="19"/>
                      <a:pt x="79" y="77"/>
                      <a:pt x="42" y="112"/>
                    </a:cubicBezTo>
                    <a:cubicBezTo>
                      <a:pt x="5" y="143"/>
                      <a:pt x="0" y="183"/>
                      <a:pt x="35" y="211"/>
                    </a:cubicBezTo>
                    <a:cubicBezTo>
                      <a:pt x="70" y="239"/>
                      <a:pt x="208" y="266"/>
                      <a:pt x="253" y="281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0" name="Freeform 668"/>
              <p:cNvSpPr>
                <a:spLocks/>
              </p:cNvSpPr>
              <p:nvPr/>
            </p:nvSpPr>
            <p:spPr bwMode="auto">
              <a:xfrm>
                <a:off x="2482" y="1040"/>
                <a:ext cx="900" cy="421"/>
              </a:xfrm>
              <a:custGeom>
                <a:avLst/>
                <a:gdLst>
                  <a:gd name="T0" fmla="*/ 531 w 900"/>
                  <a:gd name="T1" fmla="*/ 0 h 421"/>
                  <a:gd name="T2" fmla="*/ 279 w 900"/>
                  <a:gd name="T3" fmla="*/ 77 h 421"/>
                  <a:gd name="T4" fmla="*/ 68 w 900"/>
                  <a:gd name="T5" fmla="*/ 182 h 421"/>
                  <a:gd name="T6" fmla="*/ 33 w 900"/>
                  <a:gd name="T7" fmla="*/ 323 h 421"/>
                  <a:gd name="T8" fmla="*/ 328 w 900"/>
                  <a:gd name="T9" fmla="*/ 400 h 421"/>
                  <a:gd name="T10" fmla="*/ 812 w 900"/>
                  <a:gd name="T11" fmla="*/ 421 h 421"/>
                  <a:gd name="T12" fmla="*/ 855 w 900"/>
                  <a:gd name="T13" fmla="*/ 400 h 4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0" h="421">
                    <a:moveTo>
                      <a:pt x="531" y="0"/>
                    </a:moveTo>
                    <a:cubicBezTo>
                      <a:pt x="489" y="13"/>
                      <a:pt x="356" y="47"/>
                      <a:pt x="279" y="77"/>
                    </a:cubicBezTo>
                    <a:cubicBezTo>
                      <a:pt x="202" y="107"/>
                      <a:pt x="109" y="141"/>
                      <a:pt x="68" y="182"/>
                    </a:cubicBezTo>
                    <a:cubicBezTo>
                      <a:pt x="31" y="213"/>
                      <a:pt x="0" y="292"/>
                      <a:pt x="33" y="323"/>
                    </a:cubicBezTo>
                    <a:cubicBezTo>
                      <a:pt x="76" y="359"/>
                      <a:pt x="198" y="384"/>
                      <a:pt x="328" y="400"/>
                    </a:cubicBezTo>
                    <a:cubicBezTo>
                      <a:pt x="458" y="416"/>
                      <a:pt x="724" y="421"/>
                      <a:pt x="812" y="421"/>
                    </a:cubicBezTo>
                    <a:cubicBezTo>
                      <a:pt x="900" y="421"/>
                      <a:pt x="846" y="404"/>
                      <a:pt x="855" y="40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1" name="Freeform 669"/>
              <p:cNvSpPr>
                <a:spLocks/>
              </p:cNvSpPr>
              <p:nvPr/>
            </p:nvSpPr>
            <p:spPr bwMode="auto">
              <a:xfrm>
                <a:off x="2782" y="1068"/>
                <a:ext cx="428" cy="269"/>
              </a:xfrm>
              <a:custGeom>
                <a:avLst/>
                <a:gdLst>
                  <a:gd name="T0" fmla="*/ 428 w 428"/>
                  <a:gd name="T1" fmla="*/ 0 h 269"/>
                  <a:gd name="T2" fmla="*/ 217 w 428"/>
                  <a:gd name="T3" fmla="*/ 35 h 269"/>
                  <a:gd name="T4" fmla="*/ 21 w 428"/>
                  <a:gd name="T5" fmla="*/ 140 h 269"/>
                  <a:gd name="T6" fmla="*/ 91 w 428"/>
                  <a:gd name="T7" fmla="*/ 246 h 269"/>
                  <a:gd name="T8" fmla="*/ 231 w 428"/>
                  <a:gd name="T9" fmla="*/ 267 h 269"/>
                  <a:gd name="T10" fmla="*/ 414 w 428"/>
                  <a:gd name="T11" fmla="*/ 260 h 2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8" h="269">
                    <a:moveTo>
                      <a:pt x="428" y="0"/>
                    </a:moveTo>
                    <a:cubicBezTo>
                      <a:pt x="428" y="0"/>
                      <a:pt x="217" y="35"/>
                      <a:pt x="217" y="35"/>
                    </a:cubicBezTo>
                    <a:cubicBezTo>
                      <a:pt x="217" y="35"/>
                      <a:pt x="42" y="105"/>
                      <a:pt x="21" y="140"/>
                    </a:cubicBezTo>
                    <a:cubicBezTo>
                      <a:pt x="0" y="175"/>
                      <a:pt x="14" y="217"/>
                      <a:pt x="91" y="246"/>
                    </a:cubicBezTo>
                    <a:cubicBezTo>
                      <a:pt x="126" y="267"/>
                      <a:pt x="177" y="265"/>
                      <a:pt x="231" y="267"/>
                    </a:cubicBezTo>
                    <a:cubicBezTo>
                      <a:pt x="285" y="269"/>
                      <a:pt x="376" y="262"/>
                      <a:pt x="414" y="26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2" name="Freeform 670"/>
              <p:cNvSpPr>
                <a:spLocks/>
              </p:cNvSpPr>
              <p:nvPr/>
            </p:nvSpPr>
            <p:spPr bwMode="auto">
              <a:xfrm>
                <a:off x="3554" y="1075"/>
                <a:ext cx="377" cy="239"/>
              </a:xfrm>
              <a:custGeom>
                <a:avLst/>
                <a:gdLst>
                  <a:gd name="T0" fmla="*/ 42 w 377"/>
                  <a:gd name="T1" fmla="*/ 239 h 239"/>
                  <a:gd name="T2" fmla="*/ 335 w 377"/>
                  <a:gd name="T3" fmla="*/ 146 h 239"/>
                  <a:gd name="T4" fmla="*/ 342 w 377"/>
                  <a:gd name="T5" fmla="*/ 47 h 239"/>
                  <a:gd name="T6" fmla="*/ 0 w 377"/>
                  <a:gd name="T7" fmla="*/ 0 h 2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7" h="239">
                    <a:moveTo>
                      <a:pt x="42" y="239"/>
                    </a:moveTo>
                    <a:cubicBezTo>
                      <a:pt x="89" y="224"/>
                      <a:pt x="285" y="178"/>
                      <a:pt x="335" y="146"/>
                    </a:cubicBezTo>
                    <a:cubicBezTo>
                      <a:pt x="372" y="115"/>
                      <a:pt x="377" y="75"/>
                      <a:pt x="342" y="47"/>
                    </a:cubicBezTo>
                    <a:cubicBezTo>
                      <a:pt x="286" y="23"/>
                      <a:pt x="71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3" name="Freeform 671"/>
              <p:cNvSpPr>
                <a:spLocks/>
              </p:cNvSpPr>
              <p:nvPr/>
            </p:nvSpPr>
            <p:spPr bwMode="auto">
              <a:xfrm>
                <a:off x="3646" y="997"/>
                <a:ext cx="660" cy="336"/>
              </a:xfrm>
              <a:custGeom>
                <a:avLst/>
                <a:gdLst>
                  <a:gd name="T0" fmla="*/ 398 w 646"/>
                  <a:gd name="T1" fmla="*/ 663 h 300"/>
                  <a:gd name="T2" fmla="*/ 567 w 646"/>
                  <a:gd name="T3" fmla="*/ 561 h 300"/>
                  <a:gd name="T4" fmla="*/ 705 w 646"/>
                  <a:gd name="T5" fmla="*/ 422 h 300"/>
                  <a:gd name="T6" fmla="*/ 728 w 646"/>
                  <a:gd name="T7" fmla="*/ 236 h 300"/>
                  <a:gd name="T8" fmla="*/ 533 w 646"/>
                  <a:gd name="T9" fmla="*/ 133 h 300"/>
                  <a:gd name="T10" fmla="*/ 0 w 646"/>
                  <a:gd name="T11" fmla="*/ 0 h 3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46" h="300">
                    <a:moveTo>
                      <a:pt x="343" y="300"/>
                    </a:moveTo>
                    <a:cubicBezTo>
                      <a:pt x="367" y="292"/>
                      <a:pt x="443" y="272"/>
                      <a:pt x="487" y="254"/>
                    </a:cubicBezTo>
                    <a:cubicBezTo>
                      <a:pt x="531" y="236"/>
                      <a:pt x="584" y="216"/>
                      <a:pt x="607" y="191"/>
                    </a:cubicBezTo>
                    <a:cubicBezTo>
                      <a:pt x="628" y="173"/>
                      <a:pt x="646" y="125"/>
                      <a:pt x="627" y="107"/>
                    </a:cubicBezTo>
                    <a:cubicBezTo>
                      <a:pt x="603" y="85"/>
                      <a:pt x="563" y="79"/>
                      <a:pt x="459" y="61"/>
                    </a:cubicBezTo>
                    <a:cubicBezTo>
                      <a:pt x="355" y="43"/>
                      <a:pt x="76" y="10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64" name="Freeform 672"/>
              <p:cNvSpPr>
                <a:spLocks/>
              </p:cNvSpPr>
              <p:nvPr/>
            </p:nvSpPr>
            <p:spPr bwMode="auto">
              <a:xfrm>
                <a:off x="4116" y="955"/>
                <a:ext cx="630" cy="397"/>
              </a:xfrm>
              <a:custGeom>
                <a:avLst/>
                <a:gdLst>
                  <a:gd name="T0" fmla="*/ 320 w 630"/>
                  <a:gd name="T1" fmla="*/ 397 h 397"/>
                  <a:gd name="T2" fmla="*/ 468 w 630"/>
                  <a:gd name="T3" fmla="*/ 345 h 397"/>
                  <a:gd name="T4" fmla="*/ 590 w 630"/>
                  <a:gd name="T5" fmla="*/ 275 h 397"/>
                  <a:gd name="T6" fmla="*/ 611 w 630"/>
                  <a:gd name="T7" fmla="*/ 181 h 397"/>
                  <a:gd name="T8" fmla="*/ 439 w 630"/>
                  <a:gd name="T9" fmla="*/ 129 h 397"/>
                  <a:gd name="T10" fmla="*/ 0 w 630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0" h="397">
                    <a:moveTo>
                      <a:pt x="320" y="397"/>
                    </a:moveTo>
                    <a:cubicBezTo>
                      <a:pt x="345" y="388"/>
                      <a:pt x="423" y="366"/>
                      <a:pt x="468" y="345"/>
                    </a:cubicBezTo>
                    <a:cubicBezTo>
                      <a:pt x="513" y="325"/>
                      <a:pt x="567" y="303"/>
                      <a:pt x="590" y="275"/>
                    </a:cubicBezTo>
                    <a:cubicBezTo>
                      <a:pt x="612" y="255"/>
                      <a:pt x="630" y="201"/>
                      <a:pt x="611" y="181"/>
                    </a:cubicBezTo>
                    <a:cubicBezTo>
                      <a:pt x="586" y="156"/>
                      <a:pt x="541" y="159"/>
                      <a:pt x="439" y="129"/>
                    </a:cubicBezTo>
                    <a:cubicBezTo>
                      <a:pt x="337" y="99"/>
                      <a:pt x="91" y="27"/>
                      <a:pt x="0" y="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pic>
          <p:nvPicPr>
            <p:cNvPr id="29735" name="Picture 67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3109" y="2736"/>
              <a:ext cx="24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6" name="Freeform 674"/>
            <p:cNvSpPr>
              <a:spLocks/>
            </p:cNvSpPr>
            <p:nvPr/>
          </p:nvSpPr>
          <p:spPr bwMode="auto">
            <a:xfrm>
              <a:off x="3190" y="2638"/>
              <a:ext cx="197" cy="131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29737" name="Picture 67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" y="2641"/>
              <a:ext cx="179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8" name="Freeform 676"/>
            <p:cNvSpPr>
              <a:spLocks/>
            </p:cNvSpPr>
            <p:nvPr/>
          </p:nvSpPr>
          <p:spPr bwMode="auto">
            <a:xfrm>
              <a:off x="3226" y="2634"/>
              <a:ext cx="167" cy="25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39" name="Freeform 677"/>
            <p:cNvSpPr>
              <a:spLocks/>
            </p:cNvSpPr>
            <p:nvPr/>
          </p:nvSpPr>
          <p:spPr bwMode="auto">
            <a:xfrm>
              <a:off x="3189" y="2634"/>
              <a:ext cx="46" cy="102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0" name="Freeform 678"/>
            <p:cNvSpPr>
              <a:spLocks/>
            </p:cNvSpPr>
            <p:nvPr/>
          </p:nvSpPr>
          <p:spPr bwMode="auto">
            <a:xfrm>
              <a:off x="3342" y="2652"/>
              <a:ext cx="50" cy="117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1" name="Freeform 679"/>
            <p:cNvSpPr>
              <a:spLocks/>
            </p:cNvSpPr>
            <p:nvPr/>
          </p:nvSpPr>
          <p:spPr bwMode="auto">
            <a:xfrm>
              <a:off x="3188" y="2730"/>
              <a:ext cx="183" cy="40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2" name="Freeform 680"/>
            <p:cNvSpPr>
              <a:spLocks/>
            </p:cNvSpPr>
            <p:nvPr/>
          </p:nvSpPr>
          <p:spPr bwMode="auto">
            <a:xfrm>
              <a:off x="3347" y="2653"/>
              <a:ext cx="47" cy="118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0 h 1659"/>
                <a:gd name="T6" fmla="*/ 0 w 637"/>
                <a:gd name="T7" fmla="*/ 0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3" name="Freeform 681"/>
            <p:cNvSpPr>
              <a:spLocks/>
            </p:cNvSpPr>
            <p:nvPr/>
          </p:nvSpPr>
          <p:spPr bwMode="auto">
            <a:xfrm>
              <a:off x="3188" y="2736"/>
              <a:ext cx="163" cy="39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0 h 550"/>
                <a:gd name="T4" fmla="*/ 0 w 2216"/>
                <a:gd name="T5" fmla="*/ 0 h 550"/>
                <a:gd name="T6" fmla="*/ 0 w 2216"/>
                <a:gd name="T7" fmla="*/ 0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29744" name="Group 682"/>
            <p:cNvGrpSpPr>
              <a:grpSpLocks/>
            </p:cNvGrpSpPr>
            <p:nvPr/>
          </p:nvGrpSpPr>
          <p:grpSpPr bwMode="auto">
            <a:xfrm>
              <a:off x="3186" y="2777"/>
              <a:ext cx="55" cy="24"/>
              <a:chOff x="1740" y="2642"/>
              <a:chExt cx="752" cy="327"/>
            </a:xfrm>
          </p:grpSpPr>
          <p:sp>
            <p:nvSpPr>
              <p:cNvPr id="29753" name="Freeform 68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4" name="Freeform 68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5" name="Freeform 68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6" name="Freeform 68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7" name="Freeform 68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9758" name="Freeform 68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29745" name="Freeform 689"/>
            <p:cNvSpPr>
              <a:spLocks/>
            </p:cNvSpPr>
            <p:nvPr/>
          </p:nvSpPr>
          <p:spPr bwMode="auto">
            <a:xfrm>
              <a:off x="3280" y="2781"/>
              <a:ext cx="67" cy="5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6" name="Freeform 690"/>
            <p:cNvSpPr>
              <a:spLocks/>
            </p:cNvSpPr>
            <p:nvPr/>
          </p:nvSpPr>
          <p:spPr bwMode="auto">
            <a:xfrm>
              <a:off x="3109" y="2785"/>
              <a:ext cx="171" cy="46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7" name="Freeform 691"/>
            <p:cNvSpPr>
              <a:spLocks/>
            </p:cNvSpPr>
            <p:nvPr/>
          </p:nvSpPr>
          <p:spPr bwMode="auto">
            <a:xfrm>
              <a:off x="3110" y="277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8" name="Freeform 692"/>
            <p:cNvSpPr>
              <a:spLocks/>
            </p:cNvSpPr>
            <p:nvPr/>
          </p:nvSpPr>
          <p:spPr bwMode="auto">
            <a:xfrm>
              <a:off x="3110" y="273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49" name="Freeform 693"/>
            <p:cNvSpPr>
              <a:spLocks/>
            </p:cNvSpPr>
            <p:nvPr/>
          </p:nvSpPr>
          <p:spPr bwMode="auto">
            <a:xfrm>
              <a:off x="3115" y="2778"/>
              <a:ext cx="162" cy="4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50" name="Freeform 694"/>
            <p:cNvSpPr>
              <a:spLocks/>
            </p:cNvSpPr>
            <p:nvPr/>
          </p:nvSpPr>
          <p:spPr bwMode="auto">
            <a:xfrm flipV="1">
              <a:off x="3277" y="2775"/>
              <a:ext cx="66" cy="4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51" name="Freeform 695"/>
            <p:cNvSpPr>
              <a:spLocks/>
            </p:cNvSpPr>
            <p:nvPr/>
          </p:nvSpPr>
          <p:spPr bwMode="auto">
            <a:xfrm>
              <a:off x="3382" y="2736"/>
              <a:ext cx="1" cy="10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752" name="Freeform 696"/>
            <p:cNvSpPr>
              <a:spLocks/>
            </p:cNvSpPr>
            <p:nvPr/>
          </p:nvSpPr>
          <p:spPr bwMode="auto">
            <a:xfrm>
              <a:off x="3382" y="2698"/>
              <a:ext cx="79" cy="39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29722" name="Group 699"/>
          <p:cNvGrpSpPr>
            <a:grpSpLocks/>
          </p:cNvGrpSpPr>
          <p:nvPr/>
        </p:nvGrpSpPr>
        <p:grpSpPr bwMode="auto">
          <a:xfrm flipH="1">
            <a:off x="2935960" y="5043304"/>
            <a:ext cx="376238" cy="384572"/>
            <a:chOff x="2839" y="3501"/>
            <a:chExt cx="755" cy="803"/>
          </a:xfrm>
        </p:grpSpPr>
        <p:pic>
          <p:nvPicPr>
            <p:cNvPr id="29732" name="Picture 70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3" name="Freeform 701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23" name="Group 702"/>
          <p:cNvGrpSpPr>
            <a:grpSpLocks/>
          </p:cNvGrpSpPr>
          <p:nvPr/>
        </p:nvGrpSpPr>
        <p:grpSpPr bwMode="auto">
          <a:xfrm flipH="1">
            <a:off x="3049069" y="4723025"/>
            <a:ext cx="376238" cy="384572"/>
            <a:chOff x="2839" y="3501"/>
            <a:chExt cx="755" cy="803"/>
          </a:xfrm>
        </p:grpSpPr>
        <p:pic>
          <p:nvPicPr>
            <p:cNvPr id="29730" name="Picture 703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1" name="Freeform 704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24" name="Group 705"/>
          <p:cNvGrpSpPr>
            <a:grpSpLocks/>
          </p:cNvGrpSpPr>
          <p:nvPr/>
        </p:nvGrpSpPr>
        <p:grpSpPr bwMode="auto">
          <a:xfrm>
            <a:off x="3553894" y="5013537"/>
            <a:ext cx="376238" cy="384572"/>
            <a:chOff x="2839" y="3501"/>
            <a:chExt cx="755" cy="803"/>
          </a:xfrm>
        </p:grpSpPr>
        <p:pic>
          <p:nvPicPr>
            <p:cNvPr id="29728" name="Picture 706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9" name="Freeform 707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p:grpSp>
        <p:nvGrpSpPr>
          <p:cNvPr id="29725" name="Group 708"/>
          <p:cNvGrpSpPr>
            <a:grpSpLocks/>
          </p:cNvGrpSpPr>
          <p:nvPr/>
        </p:nvGrpSpPr>
        <p:grpSpPr bwMode="auto">
          <a:xfrm>
            <a:off x="3405066" y="5343342"/>
            <a:ext cx="376238" cy="384572"/>
            <a:chOff x="2839" y="3501"/>
            <a:chExt cx="755" cy="803"/>
          </a:xfrm>
        </p:grpSpPr>
        <p:pic>
          <p:nvPicPr>
            <p:cNvPr id="29726" name="Picture 709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7" name="Freeform 710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35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E6F4DF-89A3-6745-B1B4-07B9653478CA}"/>
                  </a:ext>
                </a:extLst>
              </p14:cNvPr>
              <p14:cNvContentPartPr/>
              <p14:nvPr/>
            </p14:nvContentPartPr>
            <p14:xfrm>
              <a:off x="3040920" y="2077920"/>
              <a:ext cx="5571000" cy="1039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E6F4DF-89A3-6745-B1B4-07B9653478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31560" y="2068560"/>
                <a:ext cx="5589720" cy="10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84672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9926" y="157163"/>
            <a:ext cx="8220075" cy="950912"/>
          </a:xfrm>
        </p:spPr>
        <p:txBody>
          <a:bodyPr/>
          <a:lstStyle/>
          <a:p>
            <a:pPr>
              <a:defRPr/>
            </a:pPr>
            <a:r>
              <a:rPr lang="en-US" sz="4000">
                <a:latin typeface="Gill Sans MT" charset="0"/>
              </a:rPr>
              <a:t>IEEE 802.11 MAC Protocol: CSMA/CA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4851" y="1722247"/>
            <a:ext cx="5630863" cy="49530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802.11 sender</a:t>
            </a:r>
            <a:endParaRPr lang="en-US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latin typeface="Arial" charset="0"/>
                <a:cs typeface="Arial" charset="0"/>
              </a:rPr>
              <a:t>1 </a:t>
            </a: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if sense channel idle</a:t>
            </a:r>
            <a:r>
              <a:rPr lang="en-US" sz="2000" dirty="0">
                <a:latin typeface="Arial" charset="0"/>
                <a:cs typeface="Arial" charset="0"/>
              </a:rPr>
              <a:t> for </a:t>
            </a:r>
            <a:r>
              <a:rPr lang="en-US" sz="2000" b="1" dirty="0">
                <a:latin typeface="Arial" charset="0"/>
                <a:cs typeface="Arial" charset="0"/>
              </a:rPr>
              <a:t>DIFS</a:t>
            </a:r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then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transmit entire frame (no CD)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2 if sense channel busy then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start random exponential </a:t>
            </a:r>
            <a:r>
              <a:rPr lang="en-US" sz="2000" dirty="0" err="1">
                <a:latin typeface="Arial" charset="0"/>
                <a:cs typeface="Arial" charset="0"/>
              </a:rPr>
              <a:t>backoff</a:t>
            </a:r>
            <a:r>
              <a:rPr lang="en-US" sz="2000" dirty="0">
                <a:latin typeface="Arial" charset="0"/>
                <a:cs typeface="Arial" charset="0"/>
              </a:rPr>
              <a:t> time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timer counts down while channel idle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transmit when timer expires</a:t>
            </a:r>
          </a:p>
          <a:p>
            <a:pPr lvl="1"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cs typeface="Arial" charset="0"/>
              </a:rPr>
              <a:t>if no ACK, increase random </a:t>
            </a:r>
            <a:r>
              <a:rPr lang="en-US" sz="2000" dirty="0" err="1">
                <a:latin typeface="Arial" charset="0"/>
                <a:cs typeface="Arial" charset="0"/>
              </a:rPr>
              <a:t>backoff</a:t>
            </a:r>
            <a:r>
              <a:rPr lang="en-US" sz="2000" dirty="0">
                <a:latin typeface="Arial" charset="0"/>
                <a:cs typeface="Arial" charset="0"/>
              </a:rPr>
              <a:t> interval, repeat 2</a:t>
            </a:r>
          </a:p>
          <a:p>
            <a:pPr>
              <a:buFont typeface="Wingdings" charset="0"/>
              <a:buNone/>
              <a:defRPr/>
            </a:pPr>
            <a:r>
              <a:rPr lang="en-US" sz="2400" i="1" u="sng" dirty="0">
                <a:solidFill>
                  <a:srgbClr val="C00000"/>
                </a:solidFill>
                <a:latin typeface="Arial" charset="0"/>
                <a:cs typeface="Arial" charset="0"/>
              </a:rPr>
              <a:t>802.11 receiver</a:t>
            </a:r>
            <a:endParaRPr lang="en-US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000099"/>
                </a:solidFill>
                <a:latin typeface="Arial" charset="0"/>
                <a:cs typeface="Arial" charset="0"/>
              </a:rPr>
              <a:t>- </a:t>
            </a:r>
            <a:r>
              <a:rPr lang="en-US" sz="2000" dirty="0">
                <a:solidFill>
                  <a:srgbClr val="000099"/>
                </a:solidFill>
                <a:latin typeface="Arial" charset="0"/>
                <a:cs typeface="Arial" charset="0"/>
              </a:rPr>
              <a:t>if frame received OK</a:t>
            </a: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  </a:t>
            </a:r>
            <a:r>
              <a:rPr lang="en-US" sz="2000" dirty="0">
                <a:latin typeface="Arial" charset="0"/>
                <a:cs typeface="Arial" charset="0"/>
              </a:rPr>
              <a:t>return ACK after </a:t>
            </a:r>
            <a:r>
              <a:rPr lang="en-US" sz="2000" b="1" dirty="0">
                <a:latin typeface="Arial" charset="0"/>
                <a:cs typeface="Arial" charset="0"/>
              </a:rPr>
              <a:t>SIFS </a:t>
            </a:r>
            <a:r>
              <a:rPr lang="en-US" sz="2000" dirty="0">
                <a:latin typeface="Arial" charset="0"/>
                <a:cs typeface="Arial" charset="0"/>
              </a:rPr>
              <a:t>(ACK needed due to hidden terminal problem) </a:t>
            </a:r>
            <a:endParaRPr lang="en-US" sz="2400" b="1" dirty="0">
              <a:latin typeface="Arial" charset="0"/>
              <a:cs typeface="Arial" charset="0"/>
            </a:endParaRP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7956550" y="2270126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9875838" y="2257426"/>
            <a:ext cx="0" cy="333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7546976" y="1912938"/>
            <a:ext cx="828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>
                <a:latin typeface="Arial" charset="0"/>
                <a:cs typeface="Arial" charset="0"/>
              </a:rPr>
              <a:t>sender</a:t>
            </a: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9385300" y="1922464"/>
            <a:ext cx="9144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>
                <a:latin typeface="Arial" charset="0"/>
                <a:cs typeface="Arial" charset="0"/>
              </a:rPr>
              <a:t>receiver</a:t>
            </a:r>
          </a:p>
        </p:txBody>
      </p:sp>
      <p:grpSp>
        <p:nvGrpSpPr>
          <p:cNvPr id="354327" name="Group 23"/>
          <p:cNvGrpSpPr>
            <a:grpSpLocks/>
          </p:cNvGrpSpPr>
          <p:nvPr/>
        </p:nvGrpSpPr>
        <p:grpSpPr bwMode="auto">
          <a:xfrm>
            <a:off x="7261225" y="2566989"/>
            <a:ext cx="2616200" cy="1690687"/>
            <a:chOff x="3614" y="1617"/>
            <a:chExt cx="1648" cy="1065"/>
          </a:xfrm>
        </p:grpSpPr>
        <p:grpSp>
          <p:nvGrpSpPr>
            <p:cNvPr id="64529" name="Group 22"/>
            <p:cNvGrpSpPr>
              <a:grpSpLocks/>
            </p:cNvGrpSpPr>
            <p:nvPr/>
          </p:nvGrpSpPr>
          <p:grpSpPr bwMode="auto">
            <a:xfrm>
              <a:off x="3614" y="1617"/>
              <a:ext cx="424" cy="194"/>
              <a:chOff x="3614" y="1617"/>
              <a:chExt cx="424" cy="194"/>
            </a:xfrm>
          </p:grpSpPr>
          <p:sp>
            <p:nvSpPr>
              <p:cNvPr id="25622" name="AutoShape 11"/>
              <p:cNvSpPr>
                <a:spLocks/>
              </p:cNvSpPr>
              <p:nvPr/>
            </p:nvSpPr>
            <p:spPr bwMode="auto">
              <a:xfrm>
                <a:off x="3984" y="1620"/>
                <a:ext cx="54" cy="162"/>
              </a:xfrm>
              <a:prstGeom prst="leftBrace">
                <a:avLst>
                  <a:gd name="adj1" fmla="val 250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25623" name="Text Box 12"/>
              <p:cNvSpPr txBox="1">
                <a:spLocks noChangeArrowheads="1"/>
              </p:cNvSpPr>
              <p:nvPr/>
            </p:nvSpPr>
            <p:spPr bwMode="auto">
              <a:xfrm>
                <a:off x="3614" y="1617"/>
                <a:ext cx="37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>
                    <a:latin typeface="Arial" charset="0"/>
                    <a:cs typeface="Arial" charset="0"/>
                  </a:rPr>
                  <a:t>DIFS</a:t>
                </a:r>
              </a:p>
            </p:txBody>
          </p:sp>
        </p:grpSp>
        <p:grpSp>
          <p:nvGrpSpPr>
            <p:cNvPr id="64530" name="Group 20"/>
            <p:cNvGrpSpPr>
              <a:grpSpLocks/>
            </p:cNvGrpSpPr>
            <p:nvPr/>
          </p:nvGrpSpPr>
          <p:grpSpPr bwMode="auto">
            <a:xfrm>
              <a:off x="4050" y="1782"/>
              <a:ext cx="1212" cy="900"/>
              <a:chOff x="4050" y="1782"/>
              <a:chExt cx="1212" cy="900"/>
            </a:xfrm>
          </p:grpSpPr>
          <p:sp>
            <p:nvSpPr>
              <p:cNvPr id="64531" name="Freeform 13"/>
              <p:cNvSpPr>
                <a:spLocks/>
              </p:cNvSpPr>
              <p:nvPr/>
            </p:nvSpPr>
            <p:spPr bwMode="auto">
              <a:xfrm>
                <a:off x="4050" y="1782"/>
                <a:ext cx="1212" cy="900"/>
              </a:xfrm>
              <a:custGeom>
                <a:avLst/>
                <a:gdLst>
                  <a:gd name="T0" fmla="*/ 6 w 1212"/>
                  <a:gd name="T1" fmla="*/ 0 h 900"/>
                  <a:gd name="T2" fmla="*/ 1212 w 1212"/>
                  <a:gd name="T3" fmla="*/ 228 h 900"/>
                  <a:gd name="T4" fmla="*/ 1212 w 1212"/>
                  <a:gd name="T5" fmla="*/ 900 h 900"/>
                  <a:gd name="T6" fmla="*/ 0 w 1212"/>
                  <a:gd name="T7" fmla="*/ 660 h 900"/>
                  <a:gd name="T8" fmla="*/ 6 w 1212"/>
                  <a:gd name="T9" fmla="*/ 0 h 9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900">
                    <a:moveTo>
                      <a:pt x="6" y="0"/>
                    </a:moveTo>
                    <a:lnTo>
                      <a:pt x="1212" y="228"/>
                    </a:lnTo>
                    <a:lnTo>
                      <a:pt x="1212" y="900"/>
                    </a:lnTo>
                    <a:lnTo>
                      <a:pt x="0" y="66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4394" y="2108"/>
                <a:ext cx="39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data</a:t>
                </a:r>
              </a:p>
            </p:txBody>
          </p:sp>
        </p:grpSp>
      </p:grpSp>
      <p:grpSp>
        <p:nvGrpSpPr>
          <p:cNvPr id="354328" name="Group 24"/>
          <p:cNvGrpSpPr>
            <a:grpSpLocks/>
          </p:cNvGrpSpPr>
          <p:nvPr/>
        </p:nvGrpSpPr>
        <p:grpSpPr bwMode="auto">
          <a:xfrm>
            <a:off x="7943851" y="4267201"/>
            <a:ext cx="2511425" cy="923925"/>
            <a:chOff x="4044" y="2688"/>
            <a:chExt cx="1582" cy="582"/>
          </a:xfrm>
        </p:grpSpPr>
        <p:sp>
          <p:nvSpPr>
            <p:cNvPr id="25613" name="Text Box 14"/>
            <p:cNvSpPr txBox="1">
              <a:spLocks noChangeArrowheads="1"/>
            </p:cNvSpPr>
            <p:nvPr/>
          </p:nvSpPr>
          <p:spPr bwMode="auto">
            <a:xfrm>
              <a:off x="5258" y="2697"/>
              <a:ext cx="36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>
                  <a:latin typeface="Arial" charset="0"/>
                  <a:cs typeface="Arial" charset="0"/>
                </a:rPr>
                <a:t>SIFS</a:t>
              </a:r>
            </a:p>
          </p:txBody>
        </p:sp>
        <p:sp>
          <p:nvSpPr>
            <p:cNvPr id="25614" name="AutoShape 15"/>
            <p:cNvSpPr>
              <a:spLocks/>
            </p:cNvSpPr>
            <p:nvPr/>
          </p:nvSpPr>
          <p:spPr bwMode="auto">
            <a:xfrm flipH="1">
              <a:off x="5262" y="2688"/>
              <a:ext cx="54" cy="162"/>
            </a:xfrm>
            <a:prstGeom prst="leftBrace">
              <a:avLst>
                <a:gd name="adj1" fmla="val 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4526" name="Group 21"/>
            <p:cNvGrpSpPr>
              <a:grpSpLocks/>
            </p:cNvGrpSpPr>
            <p:nvPr/>
          </p:nvGrpSpPr>
          <p:grpSpPr bwMode="auto">
            <a:xfrm>
              <a:off x="4044" y="2856"/>
              <a:ext cx="1212" cy="414"/>
              <a:chOff x="4044" y="2856"/>
              <a:chExt cx="1212" cy="414"/>
            </a:xfrm>
          </p:grpSpPr>
          <p:sp>
            <p:nvSpPr>
              <p:cNvPr id="64527" name="Freeform 17"/>
              <p:cNvSpPr>
                <a:spLocks/>
              </p:cNvSpPr>
              <p:nvPr/>
            </p:nvSpPr>
            <p:spPr bwMode="auto">
              <a:xfrm flipV="1">
                <a:off x="4044" y="2856"/>
                <a:ext cx="1212" cy="414"/>
              </a:xfrm>
              <a:custGeom>
                <a:avLst/>
                <a:gdLst>
                  <a:gd name="T0" fmla="*/ 0 w 1212"/>
                  <a:gd name="T1" fmla="*/ 0 h 414"/>
                  <a:gd name="T2" fmla="*/ 1212 w 1212"/>
                  <a:gd name="T3" fmla="*/ 246 h 414"/>
                  <a:gd name="T4" fmla="*/ 1212 w 1212"/>
                  <a:gd name="T5" fmla="*/ 414 h 414"/>
                  <a:gd name="T6" fmla="*/ 6 w 1212"/>
                  <a:gd name="T7" fmla="*/ 174 h 414"/>
                  <a:gd name="T8" fmla="*/ 0 w 1212"/>
                  <a:gd name="T9" fmla="*/ 0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12" h="414">
                    <a:moveTo>
                      <a:pt x="0" y="0"/>
                    </a:moveTo>
                    <a:lnTo>
                      <a:pt x="1212" y="246"/>
                    </a:lnTo>
                    <a:lnTo>
                      <a:pt x="1212" y="414"/>
                    </a:lnTo>
                    <a:lnTo>
                      <a:pt x="6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617" name="Text Box 19"/>
              <p:cNvSpPr txBox="1">
                <a:spLocks noChangeArrowheads="1"/>
              </p:cNvSpPr>
              <p:nvPr/>
            </p:nvSpPr>
            <p:spPr bwMode="auto">
              <a:xfrm>
                <a:off x="4436" y="2954"/>
                <a:ext cx="41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ACK</a:t>
                </a:r>
              </a:p>
            </p:txBody>
          </p:sp>
        </p:grpSp>
      </p:grpSp>
      <p:pic>
        <p:nvPicPr>
          <p:cNvPr id="64523" name="Picture 6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849314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2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5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5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Random Exponential </a:t>
            </a: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Backoff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Algorithm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539240"/>
            <a:ext cx="8839200" cy="5105400"/>
          </a:xfrm>
        </p:spPr>
        <p:txBody>
          <a:bodyPr/>
          <a:lstStyle/>
          <a:p>
            <a:pPr eaLnBrk="1" hangingPunct="1"/>
            <a:r>
              <a:rPr lang="en-US" dirty="0"/>
              <a:t>Select random number of slot times to defer transmission, keep as a state variable</a:t>
            </a:r>
          </a:p>
          <a:p>
            <a:pPr eaLnBrk="1" hangingPunct="1"/>
            <a:r>
              <a:rPr lang="en-US" dirty="0"/>
              <a:t>After channel has been idle for specified interval, decrement variable after each idle slot passes</a:t>
            </a:r>
          </a:p>
          <a:p>
            <a:pPr eaLnBrk="1" hangingPunct="1"/>
            <a:r>
              <a:rPr lang="en-US" dirty="0"/>
              <a:t>If carrier is sensed, freeze variable countdown, wait for channel to become idle again and resume countdown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450556" y="4951476"/>
            <a:ext cx="1600200" cy="971550"/>
            <a:chOff x="1824" y="1680"/>
            <a:chExt cx="1344" cy="816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824" y="2256"/>
              <a:ext cx="134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data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064" y="1680"/>
              <a:ext cx="110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wait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981702" y="4608578"/>
            <a:ext cx="929878" cy="1714500"/>
            <a:chOff x="3110" y="1392"/>
            <a:chExt cx="781" cy="1440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120" y="1392"/>
              <a:ext cx="6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Times New Roman" pitchFamily="1" charset="0"/>
                </a:rPr>
                <a:t>B1 = 5</a:t>
              </a: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408" y="2256"/>
              <a:ext cx="240" cy="240"/>
              <a:chOff x="864" y="1680"/>
              <a:chExt cx="240" cy="240"/>
            </a:xfrm>
          </p:grpSpPr>
          <p:sp>
            <p:nvSpPr>
              <p:cNvPr id="31" name="Rectangle 9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Rectangle 10"/>
              <p:cNvSpPr>
                <a:spLocks noChangeArrowheads="1"/>
              </p:cNvSpPr>
              <p:nvPr/>
            </p:nvSpPr>
            <p:spPr bwMode="auto">
              <a:xfrm>
                <a:off x="864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960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Rectangle 12"/>
              <p:cNvSpPr>
                <a:spLocks noChangeArrowheads="1"/>
              </p:cNvSpPr>
              <p:nvPr/>
            </p:nvSpPr>
            <p:spPr bwMode="auto">
              <a:xfrm>
                <a:off x="1008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1056" y="1680"/>
                <a:ext cx="48" cy="24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3168" y="1680"/>
              <a:ext cx="720" cy="816"/>
              <a:chOff x="3168" y="1680"/>
              <a:chExt cx="720" cy="816"/>
            </a:xfrm>
          </p:grpSpPr>
          <p:grpSp>
            <p:nvGrpSpPr>
              <p:cNvPr id="13" name="Group 15"/>
              <p:cNvGrpSpPr>
                <a:grpSpLocks/>
              </p:cNvGrpSpPr>
              <p:nvPr/>
            </p:nvGrpSpPr>
            <p:grpSpPr bwMode="auto">
              <a:xfrm>
                <a:off x="3168" y="1680"/>
                <a:ext cx="240" cy="240"/>
                <a:chOff x="864" y="1680"/>
                <a:chExt cx="240" cy="240"/>
              </a:xfrm>
            </p:grpSpPr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" name="Rectangle 17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" name="Rectangle 18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" name="Rectangle 19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" name="Rectangle 20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4" name="Group 21"/>
              <p:cNvGrpSpPr>
                <a:grpSpLocks/>
              </p:cNvGrpSpPr>
              <p:nvPr/>
            </p:nvGrpSpPr>
            <p:grpSpPr bwMode="auto">
              <a:xfrm>
                <a:off x="3168" y="2256"/>
                <a:ext cx="240" cy="240"/>
                <a:chOff x="864" y="1680"/>
                <a:chExt cx="240" cy="240"/>
              </a:xfrm>
            </p:grpSpPr>
            <p:sp>
              <p:nvSpPr>
                <p:cNvPr id="21" name="Rectangle 22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" name="Rectangle 23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" name="Rectangle 24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" name="Rectangle 25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" name="Rectangle 26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5" name="Group 27"/>
              <p:cNvGrpSpPr>
                <a:grpSpLocks/>
              </p:cNvGrpSpPr>
              <p:nvPr/>
            </p:nvGrpSpPr>
            <p:grpSpPr bwMode="auto">
              <a:xfrm>
                <a:off x="3648" y="2256"/>
                <a:ext cx="240" cy="240"/>
                <a:chOff x="864" y="1680"/>
                <a:chExt cx="240" cy="240"/>
              </a:xfrm>
            </p:grpSpPr>
            <p:sp>
              <p:nvSpPr>
                <p:cNvPr id="16" name="Rectangle 28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" name="Rectangle 29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" name="Rectangle 30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" name="Rectangle 31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3110" y="2522"/>
              <a:ext cx="781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Times New Roman" pitchFamily="1" charset="0"/>
                </a:rPr>
                <a:t>B2 = 15</a:t>
              </a:r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>
              <a:off x="3408" y="20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238501" y="4582382"/>
            <a:ext cx="1497806" cy="1740694"/>
            <a:chOff x="806" y="1370"/>
            <a:chExt cx="1258" cy="1462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806" y="1370"/>
              <a:ext cx="1258" cy="1462"/>
              <a:chOff x="806" y="1370"/>
              <a:chExt cx="1258" cy="1462"/>
            </a:xfrm>
          </p:grpSpPr>
          <p:grpSp>
            <p:nvGrpSpPr>
              <p:cNvPr id="39" name="Group 37"/>
              <p:cNvGrpSpPr>
                <a:grpSpLocks/>
              </p:cNvGrpSpPr>
              <p:nvPr/>
            </p:nvGrpSpPr>
            <p:grpSpPr bwMode="auto">
              <a:xfrm>
                <a:off x="864" y="1680"/>
                <a:ext cx="960" cy="240"/>
                <a:chOff x="864" y="1680"/>
                <a:chExt cx="960" cy="240"/>
              </a:xfrm>
            </p:grpSpPr>
            <p:grpSp>
              <p:nvGrpSpPr>
                <p:cNvPr id="73" name="Group 38"/>
                <p:cNvGrpSpPr>
                  <a:grpSpLocks/>
                </p:cNvGrpSpPr>
                <p:nvPr/>
              </p:nvGrpSpPr>
              <p:grpSpPr bwMode="auto">
                <a:xfrm>
                  <a:off x="86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92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3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4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5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6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74" name="Group 44"/>
                <p:cNvGrpSpPr>
                  <a:grpSpLocks/>
                </p:cNvGrpSpPr>
                <p:nvPr/>
              </p:nvGrpSpPr>
              <p:grpSpPr bwMode="auto">
                <a:xfrm>
                  <a:off x="110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8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75" name="Group 50"/>
                <p:cNvGrpSpPr>
                  <a:grpSpLocks/>
                </p:cNvGrpSpPr>
                <p:nvPr/>
              </p:nvGrpSpPr>
              <p:grpSpPr bwMode="auto">
                <a:xfrm>
                  <a:off x="134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82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3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4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76" name="Group 56"/>
                <p:cNvGrpSpPr>
                  <a:grpSpLocks/>
                </p:cNvGrpSpPr>
                <p:nvPr/>
              </p:nvGrpSpPr>
              <p:grpSpPr bwMode="auto">
                <a:xfrm>
                  <a:off x="158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7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8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9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0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1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40" name="Group 62"/>
              <p:cNvGrpSpPr>
                <a:grpSpLocks/>
              </p:cNvGrpSpPr>
              <p:nvPr/>
            </p:nvGrpSpPr>
            <p:grpSpPr bwMode="auto">
              <a:xfrm>
                <a:off x="1824" y="1680"/>
                <a:ext cx="240" cy="240"/>
                <a:chOff x="864" y="1680"/>
                <a:chExt cx="240" cy="240"/>
              </a:xfrm>
            </p:grpSpPr>
            <p:sp>
              <p:nvSpPr>
                <p:cNvPr id="68" name="Rectangle 63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69" name="Rectangle 64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70" name="Rectangle 65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71" name="Rectangle 66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72" name="Rectangle 67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1" name="Group 68"/>
              <p:cNvGrpSpPr>
                <a:grpSpLocks/>
              </p:cNvGrpSpPr>
              <p:nvPr/>
            </p:nvGrpSpPr>
            <p:grpSpPr bwMode="auto">
              <a:xfrm>
                <a:off x="864" y="2256"/>
                <a:ext cx="960" cy="240"/>
                <a:chOff x="864" y="1680"/>
                <a:chExt cx="960" cy="240"/>
              </a:xfrm>
            </p:grpSpPr>
            <p:grpSp>
              <p:nvGrpSpPr>
                <p:cNvPr id="44" name="Group 69"/>
                <p:cNvGrpSpPr>
                  <a:grpSpLocks/>
                </p:cNvGrpSpPr>
                <p:nvPr/>
              </p:nvGrpSpPr>
              <p:grpSpPr bwMode="auto">
                <a:xfrm>
                  <a:off x="86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63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4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5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6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7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5" name="Group 75"/>
                <p:cNvGrpSpPr>
                  <a:grpSpLocks/>
                </p:cNvGrpSpPr>
                <p:nvPr/>
              </p:nvGrpSpPr>
              <p:grpSpPr bwMode="auto">
                <a:xfrm>
                  <a:off x="110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58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9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0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1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2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6" name="Group 81"/>
                <p:cNvGrpSpPr>
                  <a:grpSpLocks/>
                </p:cNvGrpSpPr>
                <p:nvPr/>
              </p:nvGrpSpPr>
              <p:grpSpPr bwMode="auto">
                <a:xfrm>
                  <a:off x="134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53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4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5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7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7" name="Group 87"/>
                <p:cNvGrpSpPr>
                  <a:grpSpLocks/>
                </p:cNvGrpSpPr>
                <p:nvPr/>
              </p:nvGrpSpPr>
              <p:grpSpPr bwMode="auto">
                <a:xfrm>
                  <a:off x="1584" y="1680"/>
                  <a:ext cx="240" cy="240"/>
                  <a:chOff x="864" y="1680"/>
                  <a:chExt cx="240" cy="240"/>
                </a:xfrm>
              </p:grpSpPr>
              <p:sp>
                <p:nvSpPr>
                  <p:cNvPr id="4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49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0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680"/>
                    <a:ext cx="4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2" name="Text Box 93"/>
              <p:cNvSpPr txBox="1">
                <a:spLocks noChangeArrowheads="1"/>
              </p:cNvSpPr>
              <p:nvPr/>
            </p:nvSpPr>
            <p:spPr bwMode="auto">
              <a:xfrm>
                <a:off x="806" y="1370"/>
                <a:ext cx="78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>
                    <a:latin typeface="Times New Roman" pitchFamily="1" charset="0"/>
                  </a:rPr>
                  <a:t>B1 = 25</a:t>
                </a:r>
              </a:p>
            </p:txBody>
          </p:sp>
          <p:sp>
            <p:nvSpPr>
              <p:cNvPr id="43" name="Text Box 94"/>
              <p:cNvSpPr txBox="1">
                <a:spLocks noChangeArrowheads="1"/>
              </p:cNvSpPr>
              <p:nvPr/>
            </p:nvSpPr>
            <p:spPr bwMode="auto">
              <a:xfrm>
                <a:off x="806" y="2522"/>
                <a:ext cx="78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>
                    <a:latin typeface="Times New Roman" pitchFamily="1" charset="0"/>
                  </a:rPr>
                  <a:t>B2 = 20</a:t>
                </a:r>
              </a:p>
            </p:txBody>
          </p:sp>
        </p:grpSp>
        <p:sp>
          <p:nvSpPr>
            <p:cNvPr id="38" name="Line 95"/>
            <p:cNvSpPr>
              <a:spLocks noChangeShapeType="1"/>
            </p:cNvSpPr>
            <p:nvPr/>
          </p:nvSpPr>
          <p:spPr bwMode="auto">
            <a:xfrm flipV="1">
              <a:off x="1824" y="201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6336506" y="4951476"/>
            <a:ext cx="1600200" cy="971550"/>
            <a:chOff x="3408" y="1680"/>
            <a:chExt cx="1344" cy="816"/>
          </a:xfrm>
        </p:grpSpPr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3408" y="1680"/>
              <a:ext cx="134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data</a:t>
              </a: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888" y="2256"/>
              <a:ext cx="864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>
                  <a:latin typeface="Times New Roman" pitchFamily="1" charset="0"/>
                </a:rPr>
                <a:t>wait</a:t>
              </a:r>
            </a:p>
          </p:txBody>
        </p:sp>
      </p:grpSp>
      <p:sp>
        <p:nvSpPr>
          <p:cNvPr id="100" name="Text Box 99"/>
          <p:cNvSpPr txBox="1">
            <a:spLocks noChangeArrowheads="1"/>
          </p:cNvSpPr>
          <p:nvPr/>
        </p:nvSpPr>
        <p:spPr bwMode="auto">
          <a:xfrm>
            <a:off x="5754864" y="6438401"/>
            <a:ext cx="493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/>
              <a:t>B1 and B2 are </a:t>
            </a:r>
            <a:r>
              <a:rPr lang="en-US" b="1" dirty="0" err="1"/>
              <a:t>backoff</a:t>
            </a:r>
            <a:r>
              <a:rPr lang="en-US" b="1" dirty="0"/>
              <a:t> </a:t>
            </a:r>
            <a:r>
              <a:rPr lang="en-US" b="1" dirty="0" err="1"/>
              <a:t>intervalsat</a:t>
            </a:r>
            <a:r>
              <a:rPr lang="en-US" b="1" dirty="0"/>
              <a:t> nodes 1 and 2</a:t>
            </a:r>
          </a:p>
        </p:txBody>
      </p: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7822408" y="5637277"/>
            <a:ext cx="929878" cy="654844"/>
            <a:chOff x="4656" y="2256"/>
            <a:chExt cx="781" cy="550"/>
          </a:xfrm>
        </p:grpSpPr>
        <p:grpSp>
          <p:nvGrpSpPr>
            <p:cNvPr id="102" name="Group 101"/>
            <p:cNvGrpSpPr>
              <a:grpSpLocks/>
            </p:cNvGrpSpPr>
            <p:nvPr/>
          </p:nvGrpSpPr>
          <p:grpSpPr bwMode="auto">
            <a:xfrm>
              <a:off x="4752" y="2256"/>
              <a:ext cx="480" cy="240"/>
              <a:chOff x="4752" y="2256"/>
              <a:chExt cx="480" cy="240"/>
            </a:xfrm>
          </p:grpSpPr>
          <p:grpSp>
            <p:nvGrpSpPr>
              <p:cNvPr id="104" name="Group 102"/>
              <p:cNvGrpSpPr>
                <a:grpSpLocks/>
              </p:cNvGrpSpPr>
              <p:nvPr/>
            </p:nvGrpSpPr>
            <p:grpSpPr bwMode="auto">
              <a:xfrm>
                <a:off x="4752" y="2256"/>
                <a:ext cx="240" cy="240"/>
                <a:chOff x="864" y="1680"/>
                <a:chExt cx="240" cy="240"/>
              </a:xfrm>
            </p:grpSpPr>
            <p:sp>
              <p:nvSpPr>
                <p:cNvPr id="111" name="Rectangle 103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2" name="Rectangle 104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3" name="Rectangle 105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4" name="Rectangle 106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5" name="Rectangle 107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105" name="Group 108"/>
              <p:cNvGrpSpPr>
                <a:grpSpLocks/>
              </p:cNvGrpSpPr>
              <p:nvPr/>
            </p:nvGrpSpPr>
            <p:grpSpPr bwMode="auto">
              <a:xfrm>
                <a:off x="4992" y="2256"/>
                <a:ext cx="240" cy="240"/>
                <a:chOff x="864" y="1680"/>
                <a:chExt cx="240" cy="240"/>
              </a:xfrm>
            </p:grpSpPr>
            <p:sp>
              <p:nvSpPr>
                <p:cNvPr id="106" name="Rectangle 109"/>
                <p:cNvSpPr>
                  <a:spLocks noChangeArrowheads="1"/>
                </p:cNvSpPr>
                <p:nvPr/>
              </p:nvSpPr>
              <p:spPr bwMode="auto">
                <a:xfrm>
                  <a:off x="912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07" name="Rectangle 110"/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08" name="Rectangle 111"/>
                <p:cNvSpPr>
                  <a:spLocks noChangeArrowheads="1"/>
                </p:cNvSpPr>
                <p:nvPr/>
              </p:nvSpPr>
              <p:spPr bwMode="auto">
                <a:xfrm>
                  <a:off x="960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09" name="Rectangle 112"/>
                <p:cNvSpPr>
                  <a:spLocks noChangeArrowheads="1"/>
                </p:cNvSpPr>
                <p:nvPr/>
              </p:nvSpPr>
              <p:spPr bwMode="auto">
                <a:xfrm>
                  <a:off x="1008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0" name="Rectangle 113"/>
                <p:cNvSpPr>
                  <a:spLocks noChangeArrowheads="1"/>
                </p:cNvSpPr>
                <p:nvPr/>
              </p:nvSpPr>
              <p:spPr bwMode="auto">
                <a:xfrm>
                  <a:off x="1056" y="1680"/>
                  <a:ext cx="48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103" name="Text Box 114"/>
            <p:cNvSpPr txBox="1">
              <a:spLocks noChangeArrowheads="1"/>
            </p:cNvSpPr>
            <p:nvPr/>
          </p:nvSpPr>
          <p:spPr bwMode="auto">
            <a:xfrm>
              <a:off x="4656" y="2496"/>
              <a:ext cx="781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Times New Roman" pitchFamily="1" charset="0"/>
                </a:rPr>
                <a:t>B2 = 10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68426" y="4898143"/>
            <a:ext cx="9989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Node 1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072865" y="5637276"/>
            <a:ext cx="9989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Node 2</a:t>
            </a:r>
          </a:p>
        </p:txBody>
      </p:sp>
    </p:spTree>
    <p:extLst>
      <p:ext uri="{BB962C8B-B14F-4D97-AF65-F5344CB8AC3E}">
        <p14:creationId xmlns:p14="http://schemas.microsoft.com/office/powerpoint/2010/main" val="24147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" grpId="0"/>
      <p:bldP spid="1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9973" y="11530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But what about the hidden terminal?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280" y="1165956"/>
            <a:ext cx="11224793" cy="4351338"/>
          </a:xfrm>
        </p:spPr>
        <p:txBody>
          <a:bodyPr/>
          <a:lstStyle/>
          <a:p>
            <a:r>
              <a:rPr lang="en-US" dirty="0"/>
              <a:t>So far CSMA assumes that clients can hear each other’s transmissions.</a:t>
            </a:r>
          </a:p>
          <a:p>
            <a:r>
              <a:rPr lang="en-US" dirty="0"/>
              <a:t>The hidden terminal problem: two clients might not be able to hear each other’s transmissions </a:t>
            </a:r>
            <a:r>
              <a:rPr lang="en-US" dirty="0">
                <a:sym typeface="Wingdings" pitchFamily="2" charset="2"/>
              </a:rPr>
              <a:t> collision at the access point.</a:t>
            </a: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384399" y="3411227"/>
            <a:ext cx="962025" cy="94297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AP</a:t>
            </a:r>
          </a:p>
        </p:txBody>
      </p:sp>
      <p:sp>
        <p:nvSpPr>
          <p:cNvPr id="8" name="Oval 7"/>
          <p:cNvSpPr/>
          <p:nvPr/>
        </p:nvSpPr>
        <p:spPr>
          <a:xfrm>
            <a:off x="3365098" y="3563626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A</a:t>
            </a:r>
          </a:p>
        </p:txBody>
      </p:sp>
      <p:sp>
        <p:nvSpPr>
          <p:cNvPr id="10" name="Oval 9"/>
          <p:cNvSpPr/>
          <p:nvPr/>
        </p:nvSpPr>
        <p:spPr>
          <a:xfrm>
            <a:off x="7575148" y="3563626"/>
            <a:ext cx="933450" cy="7239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ysClr val="windowText" lastClr="000000"/>
                </a:solidFill>
              </a:rPr>
              <a:t>Client B</a:t>
            </a:r>
          </a:p>
        </p:txBody>
      </p:sp>
      <p:sp>
        <p:nvSpPr>
          <p:cNvPr id="11" name="Oval 10"/>
          <p:cNvSpPr/>
          <p:nvPr/>
        </p:nvSpPr>
        <p:spPr>
          <a:xfrm>
            <a:off x="2879323" y="2563501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/>
          <p:cNvSpPr/>
          <p:nvPr/>
        </p:nvSpPr>
        <p:spPr>
          <a:xfrm>
            <a:off x="6047529" y="2563501"/>
            <a:ext cx="2838450" cy="2781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4429993" y="3851568"/>
            <a:ext cx="822960" cy="14801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6546353" y="3851568"/>
            <a:ext cx="822960" cy="148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3465837" y="2936002"/>
            <a:ext cx="180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69667" y="2936002"/>
            <a:ext cx="178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 of Client 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8542" y="4558482"/>
            <a:ext cx="17409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Currently transmitting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2705" y="4390111"/>
            <a:ext cx="19480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Wants to transmit. Does </a:t>
            </a:r>
          </a:p>
          <a:p>
            <a:pPr algn="ctr"/>
            <a:r>
              <a:rPr lang="en-US" sz="1350" dirty="0"/>
              <a:t>not hear A’s transmission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1473" y="5147661"/>
            <a:ext cx="2026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The two transmissions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will collide at the AP.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7D5562-189B-5349-926C-76A9DF3C97CD}"/>
              </a:ext>
            </a:extLst>
          </p:cNvPr>
          <p:cNvSpPr txBox="1"/>
          <p:nvPr/>
        </p:nvSpPr>
        <p:spPr>
          <a:xfrm>
            <a:off x="1371599" y="5855259"/>
            <a:ext cx="99947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Carrier sensing and randomized </a:t>
            </a:r>
            <a:r>
              <a:rPr lang="en-US" sz="2400" dirty="0" err="1"/>
              <a:t>backoff</a:t>
            </a:r>
            <a:r>
              <a:rPr lang="en-US" sz="2400" dirty="0"/>
              <a:t> alone cannot help in this situation. We need to further enhance the Wi-Fi MAC to combat the hidden terminal.</a:t>
            </a:r>
          </a:p>
        </p:txBody>
      </p:sp>
    </p:spTree>
    <p:extLst>
      <p:ext uri="{BB962C8B-B14F-4D97-AF65-F5344CB8AC3E}">
        <p14:creationId xmlns:p14="http://schemas.microsoft.com/office/powerpoint/2010/main" val="14309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9" y="212725"/>
            <a:ext cx="8370887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Gill Sans MT" charset="0"/>
              </a:rPr>
              <a:t>Avoiding collisions (more)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3296" y="1439863"/>
            <a:ext cx="10370917" cy="3611562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idea:</a:t>
            </a:r>
            <a:r>
              <a:rPr lang="en-US" altLang="en-US" sz="2400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  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allow sender to </a:t>
            </a:r>
            <a:r>
              <a:rPr lang="ja-JP" altLang="en-US" sz="2400">
                <a:latin typeface="Gill Sans MT" charset="0"/>
                <a:ea typeface="ＭＳ Ｐゴシック" charset="-128"/>
              </a:rPr>
              <a:t>“</a:t>
            </a:r>
            <a:r>
              <a:rPr lang="en-US" altLang="ja-JP" sz="2400" dirty="0">
                <a:latin typeface="Gill Sans MT" charset="0"/>
                <a:ea typeface="ＭＳ Ｐゴシック" charset="-128"/>
              </a:rPr>
              <a:t>reserve</a:t>
            </a:r>
            <a:r>
              <a:rPr lang="ja-JP" altLang="en-US" sz="2400">
                <a:latin typeface="Gill Sans MT" charset="0"/>
                <a:ea typeface="ＭＳ Ｐゴシック" charset="-128"/>
              </a:rPr>
              <a:t>”</a:t>
            </a:r>
            <a:r>
              <a:rPr lang="en-US" altLang="ja-JP" sz="2400" dirty="0">
                <a:latin typeface="Gill Sans MT" charset="0"/>
                <a:ea typeface="ＭＳ Ｐゴシック" charset="-128"/>
              </a:rPr>
              <a:t> channel rather than random access of data frames: avoid  collisions of long  data frames</a:t>
            </a:r>
          </a:p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sender first transmits </a:t>
            </a:r>
            <a:r>
              <a:rPr lang="en-US" altLang="en-US" sz="2400" i="1" dirty="0">
                <a:latin typeface="Gill Sans MT" charset="0"/>
                <a:ea typeface="ＭＳ Ｐゴシック" charset="-128"/>
              </a:rPr>
              <a:t>small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 request-to-send (RTS) packets to BS using CSMA</a:t>
            </a:r>
          </a:p>
          <a:p>
            <a:pPr lvl="1"/>
            <a:r>
              <a:rPr lang="en-US" altLang="en-US" sz="2000" dirty="0">
                <a:latin typeface="Gill Sans MT" charset="0"/>
                <a:ea typeface="ＭＳ Ｐゴシック" charset="-128"/>
              </a:rPr>
              <a:t>RTSs may still collide with each other (but they</a:t>
            </a:r>
            <a:r>
              <a:rPr lang="ja-JP" altLang="en-US" sz="2000">
                <a:latin typeface="Gill Sans MT" charset="0"/>
                <a:ea typeface="ＭＳ Ｐゴシック" charset="-128"/>
              </a:rPr>
              <a:t>’</a:t>
            </a:r>
            <a:r>
              <a:rPr lang="en-US" altLang="ja-JP" sz="2000" dirty="0">
                <a:latin typeface="Gill Sans MT" charset="0"/>
                <a:ea typeface="ＭＳ Ｐゴシック" charset="-128"/>
              </a:rPr>
              <a:t>re short)</a:t>
            </a:r>
          </a:p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BS broadcasts clear-to-send CTS in response to RTS</a:t>
            </a:r>
          </a:p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CTS heard by all nodes</a:t>
            </a:r>
          </a:p>
          <a:p>
            <a:pPr lvl="1">
              <a:lnSpc>
                <a:spcPts val="2000"/>
              </a:lnSpc>
            </a:pPr>
            <a:r>
              <a:rPr lang="en-US" altLang="en-US" sz="2000" dirty="0">
                <a:latin typeface="Gill Sans MT" charset="0"/>
                <a:ea typeface="ＭＳ Ｐゴシック" charset="-128"/>
              </a:rPr>
              <a:t>sender transmits data frame</a:t>
            </a:r>
          </a:p>
          <a:p>
            <a:pPr lvl="1">
              <a:lnSpc>
                <a:spcPts val="2000"/>
              </a:lnSpc>
            </a:pPr>
            <a:r>
              <a:rPr lang="en-US" altLang="en-US" sz="2000" dirty="0">
                <a:latin typeface="Gill Sans MT" charset="0"/>
                <a:ea typeface="ＭＳ Ｐゴシック" charset="-128"/>
              </a:rPr>
              <a:t>other stations defer transmissions </a:t>
            </a:r>
          </a:p>
          <a:p>
            <a:pPr lvl="1">
              <a:buFont typeface="Wingdings" charset="2"/>
              <a:buNone/>
            </a:pPr>
            <a:endParaRPr lang="en-US" altLang="en-US" sz="20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3381376" y="5203825"/>
            <a:ext cx="53562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i="1" dirty="0">
                <a:solidFill>
                  <a:srgbClr val="000099"/>
                </a:solidFill>
                <a:latin typeface="Gill Sans MT" charset="0"/>
                <a:cs typeface="Arial" charset="0"/>
              </a:rPr>
              <a:t>avoid data frame collisions completely </a:t>
            </a:r>
          </a:p>
          <a:p>
            <a:pPr algn="ctr">
              <a:defRPr/>
            </a:pPr>
            <a:r>
              <a:rPr lang="en-US" sz="2800" i="1" dirty="0">
                <a:solidFill>
                  <a:srgbClr val="000099"/>
                </a:solidFill>
                <a:latin typeface="Gill Sans MT" charset="0"/>
                <a:cs typeface="Arial" charset="0"/>
              </a:rPr>
              <a:t>using small reservation packets!</a:t>
            </a: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3154363" y="5246688"/>
            <a:ext cx="5853112" cy="914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66567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008064"/>
            <a:ext cx="6399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719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0" y="115889"/>
            <a:ext cx="7772400" cy="941387"/>
          </a:xfrm>
        </p:spPr>
        <p:txBody>
          <a:bodyPr/>
          <a:lstStyle/>
          <a:p>
            <a:pPr>
              <a:defRPr/>
            </a:pPr>
            <a:r>
              <a:rPr lang="en-US" sz="3200">
                <a:latin typeface="Gill Sans MT" charset="0"/>
              </a:rPr>
              <a:t>Collision Avoidance: RTS-CTS exchange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4770438" y="7461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>
              <a:latin typeface="Times New Roman" charset="0"/>
            </a:endParaRPr>
          </a:p>
        </p:txBody>
      </p:sp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6291264" y="1869313"/>
            <a:ext cx="4921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>
                <a:latin typeface="Arial" charset="0"/>
                <a:cs typeface="Arial" charset="0"/>
              </a:rPr>
              <a:t>AP</a:t>
            </a:r>
          </a:p>
        </p:txBody>
      </p:sp>
      <p:sp>
        <p:nvSpPr>
          <p:cNvPr id="27655" name="Text Box 41"/>
          <p:cNvSpPr txBox="1">
            <a:spLocks noChangeArrowheads="1"/>
          </p:cNvSpPr>
          <p:nvPr/>
        </p:nvSpPr>
        <p:spPr bwMode="auto">
          <a:xfrm>
            <a:off x="3597275" y="1718501"/>
            <a:ext cx="350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27656" name="Text Box 42"/>
          <p:cNvSpPr txBox="1">
            <a:spLocks noChangeArrowheads="1"/>
          </p:cNvSpPr>
          <p:nvPr/>
        </p:nvSpPr>
        <p:spPr bwMode="auto">
          <a:xfrm>
            <a:off x="9194800" y="1716913"/>
            <a:ext cx="3381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27657" name="Line 45"/>
          <p:cNvSpPr>
            <a:spLocks noChangeShapeType="1"/>
          </p:cNvSpPr>
          <p:nvPr/>
        </p:nvSpPr>
        <p:spPr bwMode="auto">
          <a:xfrm>
            <a:off x="2282826" y="2218563"/>
            <a:ext cx="41275" cy="393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1712913" y="5853938"/>
            <a:ext cx="620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27659" name="Line 44"/>
          <p:cNvSpPr>
            <a:spLocks noChangeShapeType="1"/>
          </p:cNvSpPr>
          <p:nvPr/>
        </p:nvSpPr>
        <p:spPr bwMode="auto">
          <a:xfrm>
            <a:off x="2268538" y="2204276"/>
            <a:ext cx="783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grpSp>
        <p:nvGrpSpPr>
          <p:cNvPr id="356422" name="Group 70"/>
          <p:cNvGrpSpPr>
            <a:grpSpLocks/>
          </p:cNvGrpSpPr>
          <p:nvPr/>
        </p:nvGrpSpPr>
        <p:grpSpPr bwMode="auto">
          <a:xfrm>
            <a:off x="3325814" y="2332864"/>
            <a:ext cx="6611937" cy="855663"/>
            <a:chOff x="1135" y="1170"/>
            <a:chExt cx="4165" cy="539"/>
          </a:xfrm>
        </p:grpSpPr>
        <p:grpSp>
          <p:nvGrpSpPr>
            <p:cNvPr id="68650" name="Group 9"/>
            <p:cNvGrpSpPr>
              <a:grpSpLocks/>
            </p:cNvGrpSpPr>
            <p:nvPr/>
          </p:nvGrpSpPr>
          <p:grpSpPr bwMode="auto">
            <a:xfrm>
              <a:off x="1135" y="1194"/>
              <a:ext cx="4163" cy="515"/>
              <a:chOff x="594" y="1184"/>
              <a:chExt cx="4163" cy="515"/>
            </a:xfrm>
          </p:grpSpPr>
          <p:sp>
            <p:nvSpPr>
              <p:cNvPr id="68653" name="Freeform 7"/>
              <p:cNvSpPr>
                <a:spLocks/>
              </p:cNvSpPr>
              <p:nvPr/>
            </p:nvSpPr>
            <p:spPr bwMode="auto">
              <a:xfrm>
                <a:off x="594" y="1238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654" name="Freeform 8"/>
              <p:cNvSpPr>
                <a:spLocks/>
              </p:cNvSpPr>
              <p:nvPr/>
            </p:nvSpPr>
            <p:spPr bwMode="auto">
              <a:xfrm flipH="1">
                <a:off x="1115" y="1184"/>
                <a:ext cx="3642" cy="461"/>
              </a:xfrm>
              <a:custGeom>
                <a:avLst/>
                <a:gdLst>
                  <a:gd name="T0" fmla="*/ 1 w 2996"/>
                  <a:gd name="T1" fmla="*/ 0 h 461"/>
                  <a:gd name="T2" fmla="*/ 9668 w 2996"/>
                  <a:gd name="T3" fmla="*/ 298 h 461"/>
                  <a:gd name="T4" fmla="*/ 9668 w 2996"/>
                  <a:gd name="T5" fmla="*/ 461 h 461"/>
                  <a:gd name="T6" fmla="*/ 0 w 2996"/>
                  <a:gd name="T7" fmla="*/ 160 h 461"/>
                  <a:gd name="T8" fmla="*/ 1 w 2996"/>
                  <a:gd name="T9" fmla="*/ 0 h 4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96" h="461">
                    <a:moveTo>
                      <a:pt x="1" y="0"/>
                    </a:moveTo>
                    <a:lnTo>
                      <a:pt x="2996" y="298"/>
                    </a:lnTo>
                    <a:lnTo>
                      <a:pt x="2996" y="461"/>
                    </a:lnTo>
                    <a:lnTo>
                      <a:pt x="0" y="160"/>
                    </a:lnTo>
                    <a:lnTo>
                      <a:pt x="1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rgbClr val="FFFFFF">
                      <a:alpha val="6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7691" name="Text Box 51"/>
            <p:cNvSpPr txBox="1">
              <a:spLocks noChangeArrowheads="1"/>
            </p:cNvSpPr>
            <p:nvPr/>
          </p:nvSpPr>
          <p:spPr bwMode="auto">
            <a:xfrm rot="356404">
              <a:off x="1544" y="1279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27692" name="Text Box 52"/>
            <p:cNvSpPr txBox="1">
              <a:spLocks noChangeArrowheads="1"/>
            </p:cNvSpPr>
            <p:nvPr/>
          </p:nvSpPr>
          <p:spPr bwMode="auto">
            <a:xfrm rot="-354180">
              <a:off x="4699" y="1170"/>
              <a:ext cx="6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RTS(B)</a:t>
              </a:r>
            </a:p>
          </p:txBody>
        </p:sp>
      </p:grpSp>
      <p:grpSp>
        <p:nvGrpSpPr>
          <p:cNvPr id="356420" name="Group 68"/>
          <p:cNvGrpSpPr>
            <a:grpSpLocks/>
          </p:cNvGrpSpPr>
          <p:nvPr/>
        </p:nvGrpSpPr>
        <p:grpSpPr bwMode="auto">
          <a:xfrm>
            <a:off x="3324225" y="3169476"/>
            <a:ext cx="6472238" cy="1174750"/>
            <a:chOff x="1134" y="1697"/>
            <a:chExt cx="4077" cy="740"/>
          </a:xfrm>
        </p:grpSpPr>
        <p:sp>
          <p:nvSpPr>
            <p:cNvPr id="68644" name="Freeform 48"/>
            <p:cNvSpPr>
              <a:spLocks/>
            </p:cNvSpPr>
            <p:nvPr/>
          </p:nvSpPr>
          <p:spPr bwMode="auto">
            <a:xfrm>
              <a:off x="1134" y="1697"/>
              <a:ext cx="3642" cy="461"/>
            </a:xfrm>
            <a:custGeom>
              <a:avLst/>
              <a:gdLst>
                <a:gd name="T0" fmla="*/ 1 w 2996"/>
                <a:gd name="T1" fmla="*/ 0 h 461"/>
                <a:gd name="T2" fmla="*/ 9668 w 2996"/>
                <a:gd name="T3" fmla="*/ 298 h 461"/>
                <a:gd name="T4" fmla="*/ 9668 w 2996"/>
                <a:gd name="T5" fmla="*/ 461 h 461"/>
                <a:gd name="T6" fmla="*/ 0 w 2996"/>
                <a:gd name="T7" fmla="*/ 160 h 461"/>
                <a:gd name="T8" fmla="*/ 1 w 2996"/>
                <a:gd name="T9" fmla="*/ 0 h 4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6" h="461">
                  <a:moveTo>
                    <a:pt x="1" y="0"/>
                  </a:moveTo>
                  <a:lnTo>
                    <a:pt x="2996" y="298"/>
                  </a:lnTo>
                  <a:lnTo>
                    <a:pt x="2996" y="461"/>
                  </a:lnTo>
                  <a:lnTo>
                    <a:pt x="0" y="160"/>
                  </a:lnTo>
                  <a:lnTo>
                    <a:pt x="1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85" name="Text Box 54"/>
            <p:cNvSpPr txBox="1">
              <a:spLocks noChangeArrowheads="1"/>
            </p:cNvSpPr>
            <p:nvPr/>
          </p:nvSpPr>
          <p:spPr bwMode="auto">
            <a:xfrm rot="356404">
              <a:off x="1551" y="1738"/>
              <a:ext cx="6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RTS(A)</a:t>
              </a:r>
            </a:p>
          </p:txBody>
        </p:sp>
        <p:sp>
          <p:nvSpPr>
            <p:cNvPr id="68646" name="Freeform 56"/>
            <p:cNvSpPr>
              <a:spLocks/>
            </p:cNvSpPr>
            <p:nvPr/>
          </p:nvSpPr>
          <p:spPr bwMode="auto">
            <a:xfrm>
              <a:off x="2951" y="2082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647" name="Freeform 57"/>
            <p:cNvSpPr>
              <a:spLocks/>
            </p:cNvSpPr>
            <p:nvPr/>
          </p:nvSpPr>
          <p:spPr bwMode="auto">
            <a:xfrm>
              <a:off x="1134" y="2081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88" name="Text Box 58"/>
            <p:cNvSpPr txBox="1">
              <a:spLocks noChangeArrowheads="1"/>
            </p:cNvSpPr>
            <p:nvPr/>
          </p:nvSpPr>
          <p:spPr bwMode="auto">
            <a:xfrm rot="-379204">
              <a:off x="1584" y="215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CTS(A)</a:t>
              </a:r>
            </a:p>
          </p:txBody>
        </p:sp>
        <p:sp>
          <p:nvSpPr>
            <p:cNvPr id="27689" name="Text Box 59"/>
            <p:cNvSpPr txBox="1">
              <a:spLocks noChangeArrowheads="1"/>
            </p:cNvSpPr>
            <p:nvPr/>
          </p:nvSpPr>
          <p:spPr bwMode="auto">
            <a:xfrm rot="276164">
              <a:off x="3816" y="2147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CTS(A)</a:t>
              </a:r>
            </a:p>
          </p:txBody>
        </p:sp>
      </p:grpSp>
      <p:grpSp>
        <p:nvGrpSpPr>
          <p:cNvPr id="356421" name="Group 69"/>
          <p:cNvGrpSpPr>
            <a:grpSpLocks/>
          </p:cNvGrpSpPr>
          <p:nvPr/>
        </p:nvGrpSpPr>
        <p:grpSpPr bwMode="auto">
          <a:xfrm>
            <a:off x="3349625" y="4431539"/>
            <a:ext cx="6472238" cy="2174875"/>
            <a:chOff x="1150" y="2492"/>
            <a:chExt cx="4077" cy="1370"/>
          </a:xfrm>
        </p:grpSpPr>
        <p:sp>
          <p:nvSpPr>
            <p:cNvPr id="68638" name="Freeform 60"/>
            <p:cNvSpPr>
              <a:spLocks/>
            </p:cNvSpPr>
            <p:nvPr/>
          </p:nvSpPr>
          <p:spPr bwMode="auto">
            <a:xfrm>
              <a:off x="1150" y="2492"/>
              <a:ext cx="3652" cy="1134"/>
            </a:xfrm>
            <a:custGeom>
              <a:avLst/>
              <a:gdLst>
                <a:gd name="T0" fmla="*/ 0 w 3652"/>
                <a:gd name="T1" fmla="*/ 0 h 1134"/>
                <a:gd name="T2" fmla="*/ 3652 w 3652"/>
                <a:gd name="T3" fmla="*/ 318 h 1134"/>
                <a:gd name="T4" fmla="*/ 3652 w 3652"/>
                <a:gd name="T5" fmla="*/ 1134 h 1134"/>
                <a:gd name="T6" fmla="*/ 1 w 3652"/>
                <a:gd name="T7" fmla="*/ 787 h 1134"/>
                <a:gd name="T8" fmla="*/ 0 w 3652"/>
                <a:gd name="T9" fmla="*/ 0 h 1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52" h="1134">
                  <a:moveTo>
                    <a:pt x="0" y="0"/>
                  </a:moveTo>
                  <a:lnTo>
                    <a:pt x="3652" y="318"/>
                  </a:lnTo>
                  <a:lnTo>
                    <a:pt x="3652" y="1134"/>
                  </a:lnTo>
                  <a:lnTo>
                    <a:pt x="1" y="78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79" name="Text Box 61"/>
            <p:cNvSpPr txBox="1">
              <a:spLocks noChangeArrowheads="1"/>
            </p:cNvSpPr>
            <p:nvPr/>
          </p:nvSpPr>
          <p:spPr bwMode="auto">
            <a:xfrm>
              <a:off x="1594" y="2814"/>
              <a:ext cx="11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Arial" charset="0"/>
                  <a:cs typeface="Arial" charset="0"/>
                </a:rPr>
                <a:t>DATA (A)</a:t>
              </a:r>
            </a:p>
          </p:txBody>
        </p:sp>
        <p:sp>
          <p:nvSpPr>
            <p:cNvPr id="68640" name="Freeform 62"/>
            <p:cNvSpPr>
              <a:spLocks/>
            </p:cNvSpPr>
            <p:nvPr/>
          </p:nvSpPr>
          <p:spPr bwMode="auto">
            <a:xfrm>
              <a:off x="2967" y="3507"/>
              <a:ext cx="2260" cy="355"/>
            </a:xfrm>
            <a:custGeom>
              <a:avLst/>
              <a:gdLst>
                <a:gd name="T0" fmla="*/ 0 w 2260"/>
                <a:gd name="T1" fmla="*/ 0 h 355"/>
                <a:gd name="T2" fmla="*/ 2260 w 2260"/>
                <a:gd name="T3" fmla="*/ 186 h 355"/>
                <a:gd name="T4" fmla="*/ 2260 w 2260"/>
                <a:gd name="T5" fmla="*/ 355 h 355"/>
                <a:gd name="T6" fmla="*/ 0 w 2260"/>
                <a:gd name="T7" fmla="*/ 151 h 355"/>
                <a:gd name="T8" fmla="*/ 0 w 2260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0" h="355">
                  <a:moveTo>
                    <a:pt x="0" y="0"/>
                  </a:moveTo>
                  <a:lnTo>
                    <a:pt x="2260" y="186"/>
                  </a:lnTo>
                  <a:lnTo>
                    <a:pt x="2260" y="355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8641" name="Freeform 63"/>
            <p:cNvSpPr>
              <a:spLocks/>
            </p:cNvSpPr>
            <p:nvPr/>
          </p:nvSpPr>
          <p:spPr bwMode="auto">
            <a:xfrm>
              <a:off x="1150" y="3506"/>
              <a:ext cx="1860" cy="347"/>
            </a:xfrm>
            <a:custGeom>
              <a:avLst/>
              <a:gdLst>
                <a:gd name="T0" fmla="*/ 1860 w 1860"/>
                <a:gd name="T1" fmla="*/ 0 h 347"/>
                <a:gd name="T2" fmla="*/ 0 w 1860"/>
                <a:gd name="T3" fmla="*/ 179 h 347"/>
                <a:gd name="T4" fmla="*/ 0 w 1860"/>
                <a:gd name="T5" fmla="*/ 347 h 347"/>
                <a:gd name="T6" fmla="*/ 1860 w 1860"/>
                <a:gd name="T7" fmla="*/ 151 h 347"/>
                <a:gd name="T8" fmla="*/ 1860 w 1860"/>
                <a:gd name="T9" fmla="*/ 0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0" h="347">
                  <a:moveTo>
                    <a:pt x="1860" y="0"/>
                  </a:moveTo>
                  <a:lnTo>
                    <a:pt x="0" y="179"/>
                  </a:lnTo>
                  <a:lnTo>
                    <a:pt x="0" y="347"/>
                  </a:lnTo>
                  <a:lnTo>
                    <a:pt x="1860" y="151"/>
                  </a:lnTo>
                  <a:lnTo>
                    <a:pt x="1860" y="0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82" name="Text Box 64"/>
            <p:cNvSpPr txBox="1">
              <a:spLocks noChangeArrowheads="1"/>
            </p:cNvSpPr>
            <p:nvPr/>
          </p:nvSpPr>
          <p:spPr bwMode="auto">
            <a:xfrm rot="-379204">
              <a:off x="1600" y="358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ACK(A)</a:t>
              </a:r>
            </a:p>
          </p:txBody>
        </p:sp>
        <p:sp>
          <p:nvSpPr>
            <p:cNvPr id="27683" name="Text Box 65"/>
            <p:cNvSpPr txBox="1">
              <a:spLocks noChangeArrowheads="1"/>
            </p:cNvSpPr>
            <p:nvPr/>
          </p:nvSpPr>
          <p:spPr bwMode="auto">
            <a:xfrm rot="276164">
              <a:off x="3832" y="3572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ACK(A)</a:t>
              </a:r>
            </a:p>
          </p:txBody>
        </p:sp>
      </p:grpSp>
      <p:grpSp>
        <p:nvGrpSpPr>
          <p:cNvPr id="356418" name="Group 66"/>
          <p:cNvGrpSpPr>
            <a:grpSpLocks/>
          </p:cNvGrpSpPr>
          <p:nvPr/>
        </p:nvGrpSpPr>
        <p:grpSpPr bwMode="auto">
          <a:xfrm>
            <a:off x="5942013" y="2521776"/>
            <a:ext cx="3109912" cy="715962"/>
            <a:chOff x="2596" y="1330"/>
            <a:chExt cx="1959" cy="451"/>
          </a:xfrm>
        </p:grpSpPr>
        <p:sp>
          <p:nvSpPr>
            <p:cNvPr id="27676" name="AutoShape 10"/>
            <p:cNvSpPr>
              <a:spLocks noChangeArrowheads="1"/>
            </p:cNvSpPr>
            <p:nvPr/>
          </p:nvSpPr>
          <p:spPr bwMode="auto">
            <a:xfrm>
              <a:off x="2596" y="1330"/>
              <a:ext cx="683" cy="293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677" name="Text Box 11"/>
            <p:cNvSpPr txBox="1">
              <a:spLocks noChangeArrowheads="1"/>
            </p:cNvSpPr>
            <p:nvPr/>
          </p:nvSpPr>
          <p:spPr bwMode="auto">
            <a:xfrm>
              <a:off x="2778" y="1550"/>
              <a:ext cx="17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reservation collision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539288" y="4147376"/>
            <a:ext cx="711200" cy="2424112"/>
            <a:chOff x="8015288" y="3671888"/>
            <a:chExt cx="711200" cy="2424112"/>
          </a:xfrm>
        </p:grpSpPr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8428038" y="3671888"/>
              <a:ext cx="0" cy="2424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8015288" y="4689475"/>
              <a:ext cx="711200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>
                  <a:latin typeface="Arial" charset="0"/>
                  <a:cs typeface="Arial" charset="0"/>
                </a:rPr>
                <a:t>defer</a:t>
              </a:r>
            </a:p>
          </p:txBody>
        </p:sp>
      </p:grpSp>
      <p:grpSp>
        <p:nvGrpSpPr>
          <p:cNvPr id="68624" name="Group 361"/>
          <p:cNvGrpSpPr>
            <a:grpSpLocks/>
          </p:cNvGrpSpPr>
          <p:nvPr/>
        </p:nvGrpSpPr>
        <p:grpSpPr bwMode="auto">
          <a:xfrm>
            <a:off x="5851526" y="1593089"/>
            <a:ext cx="650875" cy="561975"/>
            <a:chOff x="2967" y="478"/>
            <a:chExt cx="788" cy="625"/>
          </a:xfrm>
        </p:grpSpPr>
        <p:pic>
          <p:nvPicPr>
            <p:cNvPr id="68632" name="Picture 35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3" name="Picture 360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5" name="Group 356"/>
          <p:cNvGrpSpPr>
            <a:grpSpLocks/>
          </p:cNvGrpSpPr>
          <p:nvPr/>
        </p:nvGrpSpPr>
        <p:grpSpPr bwMode="auto">
          <a:xfrm>
            <a:off x="3038475" y="1532763"/>
            <a:ext cx="609600" cy="598488"/>
            <a:chOff x="313" y="1497"/>
            <a:chExt cx="1152" cy="1014"/>
          </a:xfrm>
        </p:grpSpPr>
        <p:pic>
          <p:nvPicPr>
            <p:cNvPr id="68630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1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6" name="Group 356"/>
          <p:cNvGrpSpPr>
            <a:grpSpLocks/>
          </p:cNvGrpSpPr>
          <p:nvPr/>
        </p:nvGrpSpPr>
        <p:grpSpPr bwMode="auto">
          <a:xfrm>
            <a:off x="9490075" y="1562927"/>
            <a:ext cx="609600" cy="598487"/>
            <a:chOff x="313" y="1497"/>
            <a:chExt cx="1152" cy="1014"/>
          </a:xfrm>
        </p:grpSpPr>
        <p:pic>
          <p:nvPicPr>
            <p:cNvPr id="68628" name="Picture 354" descr="laptop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" y="1727"/>
              <a:ext cx="115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9" name="Picture 355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1497"/>
              <a:ext cx="1113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27" name="Picture 17" descr="underline_bas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746125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0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5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5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53C4-2E24-E54A-8511-792E1EC2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 – </a:t>
            </a:r>
            <a:r>
              <a:rPr lang="en-US" dirty="0" err="1"/>
              <a:t>WiFi</a:t>
            </a:r>
            <a:r>
              <a:rPr lang="en-US" dirty="0"/>
              <a:t>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BA023-485F-D243-8210-003EDE476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Broadcast wireless medium makes it particularly challenging to perform medium access control</a:t>
            </a:r>
          </a:p>
          <a:p>
            <a:endParaRPr lang="en-US" dirty="0"/>
          </a:p>
          <a:p>
            <a:r>
              <a:rPr lang="en-US" dirty="0"/>
              <a:t>Carrier Sense Multiple Access with Collision Avoidance (CSMA/CA) </a:t>
            </a:r>
          </a:p>
          <a:p>
            <a:pPr lvl="1"/>
            <a:r>
              <a:rPr lang="en-US" dirty="0"/>
              <a:t>Avoid collision by carrier sensing and channel reservation</a:t>
            </a:r>
          </a:p>
          <a:p>
            <a:pPr lvl="1"/>
            <a:r>
              <a:rPr lang="en-US" dirty="0"/>
              <a:t>Ensure maximum network throughput </a:t>
            </a:r>
          </a:p>
          <a:p>
            <a:pPr lvl="2"/>
            <a:r>
              <a:rPr lang="en-US" dirty="0"/>
              <a:t>Hidden and exposed terminal solved</a:t>
            </a:r>
          </a:p>
          <a:p>
            <a:pPr lvl="2"/>
            <a:endParaRPr lang="en-US" dirty="0"/>
          </a:p>
          <a:p>
            <a:r>
              <a:rPr lang="en-US" dirty="0"/>
              <a:t>Good for short-range communications. As distances increase CSMA/CA fails to eliminate collisions</a:t>
            </a:r>
          </a:p>
          <a:p>
            <a:pPr lvl="1"/>
            <a:r>
              <a:rPr lang="en-US" dirty="0"/>
              <a:t>Cellular networks use channel partitioning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782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6F252-BAFE-E34C-8E7E-D8BE37CB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rate adaptation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EDD2A5-35B7-FA4F-A8E5-1C21090D0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51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58EADF-2813-4A4C-9C7F-61DA4B6F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rate adaptation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E6A74A-D07A-A046-8D18-30AF8A3AD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set of supported data rates , e.g. [1, 4, 8, 11, 32, 54] Mbps, select the optimal data rate to transmit.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6C00B-852E-D442-907C-987EE223FF32}"/>
              </a:ext>
            </a:extLst>
          </p:cNvPr>
          <p:cNvSpPr/>
          <p:nvPr/>
        </p:nvSpPr>
        <p:spPr>
          <a:xfrm>
            <a:off x="4903244" y="3429000"/>
            <a:ext cx="20899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Optimal?</a:t>
            </a:r>
          </a:p>
        </p:txBody>
      </p:sp>
    </p:spTree>
    <p:extLst>
      <p:ext uri="{BB962C8B-B14F-4D97-AF65-F5344CB8AC3E}">
        <p14:creationId xmlns:p14="http://schemas.microsoft.com/office/powerpoint/2010/main" val="2414336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4" y="199120"/>
            <a:ext cx="11447362" cy="1325563"/>
          </a:xfrm>
        </p:spPr>
        <p:txBody>
          <a:bodyPr/>
          <a:lstStyle/>
          <a:p>
            <a:r>
              <a:rPr lang="en-US" dirty="0"/>
              <a:t>Rate adaptation balances and important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2516" y="1432086"/>
            <a:ext cx="11632557" cy="4968192"/>
          </a:xfrm>
        </p:spPr>
        <p:txBody>
          <a:bodyPr>
            <a:normAutofit/>
          </a:bodyPr>
          <a:lstStyle/>
          <a:p>
            <a:r>
              <a:rPr lang="en-US" dirty="0"/>
              <a:t>Objectives of wireless transmission (from end-user’s perspective)</a:t>
            </a:r>
          </a:p>
          <a:p>
            <a:pPr lvl="1"/>
            <a:r>
              <a:rPr lang="en-US" dirty="0"/>
              <a:t>Transmit data with </a:t>
            </a:r>
            <a:r>
              <a:rPr lang="en-US" b="1" dirty="0"/>
              <a:t>high rate </a:t>
            </a:r>
            <a:r>
              <a:rPr lang="en-US" dirty="0"/>
              <a:t>(get my content through as fast as possible)</a:t>
            </a:r>
          </a:p>
          <a:p>
            <a:pPr lvl="1"/>
            <a:r>
              <a:rPr lang="en-US" dirty="0"/>
              <a:t>Transmit </a:t>
            </a:r>
            <a:r>
              <a:rPr lang="en-US" b="1" dirty="0"/>
              <a:t>without errors</a:t>
            </a:r>
          </a:p>
          <a:p>
            <a:r>
              <a:rPr lang="en-US" dirty="0"/>
              <a:t>But…</a:t>
            </a:r>
          </a:p>
          <a:p>
            <a:pPr lvl="1"/>
            <a:r>
              <a:rPr lang="en-US" dirty="0"/>
              <a:t>High data rate is prone to more errors (e.g. if the channel conditions are bad)</a:t>
            </a:r>
          </a:p>
          <a:p>
            <a:pPr lvl="1"/>
            <a:r>
              <a:rPr lang="en-US" dirty="0"/>
              <a:t>Low data rate is prone to less errors, but data takes longer to transmit</a:t>
            </a:r>
          </a:p>
          <a:p>
            <a:pPr lvl="1"/>
            <a:r>
              <a:rPr lang="en-US" dirty="0"/>
              <a:t>Low data rate </a:t>
            </a:r>
            <a:r>
              <a:rPr lang="en-US" dirty="0">
                <a:sym typeface="Wingdings" pitchFamily="2" charset="2"/>
              </a:rPr>
              <a:t> each user will take longer to transmit  less transmission opportunity for other users and more </a:t>
            </a:r>
            <a:r>
              <a:rPr lang="en-US" i="1" dirty="0">
                <a:sym typeface="Wingdings" pitchFamily="2" charset="2"/>
              </a:rPr>
              <a:t>network congestion</a:t>
            </a:r>
            <a:endParaRPr lang="en-US" i="1" dirty="0"/>
          </a:p>
          <a:p>
            <a:r>
              <a:rPr lang="en-US" b="1" dirty="0"/>
              <a:t>Rate adaptation </a:t>
            </a:r>
            <a:r>
              <a:rPr lang="en-US" dirty="0"/>
              <a:t>balances the tradeoff b/n </a:t>
            </a:r>
            <a:r>
              <a:rPr lang="en-US" b="1" i="1" dirty="0">
                <a:solidFill>
                  <a:srgbClr val="FF0000"/>
                </a:solidFill>
              </a:rPr>
              <a:t>bit errors </a:t>
            </a:r>
            <a:r>
              <a:rPr lang="en-US" dirty="0"/>
              <a:t>and </a:t>
            </a:r>
            <a:r>
              <a:rPr lang="en-US" b="1" i="1" dirty="0">
                <a:solidFill>
                  <a:srgbClr val="0070C0"/>
                </a:solidFill>
              </a:rPr>
              <a:t>transmission speed</a:t>
            </a:r>
            <a:r>
              <a:rPr lang="en-US" dirty="0"/>
              <a:t>.</a:t>
            </a:r>
          </a:p>
          <a:p>
            <a:pPr lvl="1"/>
            <a:r>
              <a:rPr lang="en-US" b="1" i="1" dirty="0">
                <a:solidFill>
                  <a:schemeClr val="accent5"/>
                </a:solidFill>
              </a:rPr>
              <a:t>Transmission speed</a:t>
            </a:r>
            <a:r>
              <a:rPr lang="en-US" dirty="0"/>
              <a:t> depends on the selected Modulation and Coding Scheme (MCS)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Bit error rate</a:t>
            </a:r>
            <a:r>
              <a:rPr lang="en-US" dirty="0"/>
              <a:t> depends on the Signal-to-Noise Ratio (SNR; aka channel quality)</a:t>
            </a:r>
          </a:p>
        </p:txBody>
      </p:sp>
    </p:spTree>
    <p:extLst>
      <p:ext uri="{BB962C8B-B14F-4D97-AF65-F5344CB8AC3E}">
        <p14:creationId xmlns:p14="http://schemas.microsoft.com/office/powerpoint/2010/main" val="157233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MSC and SNR?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4350" y="1825625"/>
            <a:ext cx="6115792" cy="4351338"/>
          </a:xfrm>
        </p:spPr>
        <p:txBody>
          <a:bodyPr/>
          <a:lstStyle/>
          <a:p>
            <a:r>
              <a:rPr lang="en-US" dirty="0"/>
              <a:t>MSC – Modulation and Coding Scheme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7258019" y="1825625"/>
            <a:ext cx="5181600" cy="4351338"/>
          </a:xfrm>
        </p:spPr>
        <p:txBody>
          <a:bodyPr/>
          <a:lstStyle/>
          <a:p>
            <a:r>
              <a:rPr lang="en-US" dirty="0"/>
              <a:t>SNR – Signal-to-Noise Ratio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97" y="5336832"/>
            <a:ext cx="2162950" cy="1346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604" y="2512060"/>
            <a:ext cx="4626316" cy="2228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094" y="4674490"/>
            <a:ext cx="4531826" cy="22508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8117" y="2553810"/>
            <a:ext cx="1334033" cy="4304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398" y="2512060"/>
            <a:ext cx="4372601" cy="26939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6884909" y="3419802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 SNR (good)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56000" y="5630882"/>
            <a:ext cx="155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SNR (bad)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8167" y="5271593"/>
            <a:ext cx="2529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MCSs </a:t>
            </a:r>
            <a:r>
              <a:rPr lang="en-US" dirty="0"/>
              <a:t>in increasing order of transmission rate:</a:t>
            </a:r>
          </a:p>
          <a:p>
            <a:r>
              <a:rPr lang="en-US" dirty="0"/>
              <a:t>BPSK (1Mbps)  </a:t>
            </a:r>
          </a:p>
          <a:p>
            <a:r>
              <a:rPr lang="en-US" dirty="0"/>
              <a:t>QAM-16 (4Mbps) </a:t>
            </a:r>
          </a:p>
          <a:p>
            <a:r>
              <a:rPr lang="en-US" dirty="0"/>
              <a:t>QAM-64 (8Mbps)</a:t>
            </a:r>
          </a:p>
        </p:txBody>
      </p:sp>
    </p:spTree>
    <p:extLst>
      <p:ext uri="{BB962C8B-B14F-4D97-AF65-F5344CB8AC3E}">
        <p14:creationId xmlns:p14="http://schemas.microsoft.com/office/powerpoint/2010/main" val="18749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6646"/>
            <a:ext cx="4456510" cy="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08660" y="603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Multiple access protocols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0268" y="1894470"/>
            <a:ext cx="8545285" cy="4646343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v"/>
              <a:defRPr/>
            </a:pPr>
            <a:r>
              <a:rPr lang="en-US" sz="1800" dirty="0"/>
              <a:t>single shared broadcast channel 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two or more simultaneous transmissions by nodes: interference 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i="1" dirty="0">
                <a:solidFill>
                  <a:srgbClr val="CC0000"/>
                </a:solidFill>
              </a:rPr>
              <a:t>collision</a:t>
            </a:r>
            <a:r>
              <a:rPr lang="en-US" dirty="0"/>
              <a:t> if node receives two or more signals at the same time</a:t>
            </a:r>
          </a:p>
          <a:p>
            <a:pPr>
              <a:buFont typeface="Wingdings" charset="0"/>
              <a:buNone/>
              <a:defRPr/>
            </a:pPr>
            <a:endParaRPr lang="en-US" sz="1800" i="1" u="sng" dirty="0">
              <a:solidFill>
                <a:srgbClr val="FF0000"/>
              </a:solidFill>
            </a:endParaRPr>
          </a:p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cs typeface="+mn-cs"/>
              </a:rPr>
              <a:t>multiple access protocol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distributed algorithm that determines how nodes share channel, i.e., determine when node can transmit</a:t>
            </a:r>
          </a:p>
          <a:p>
            <a:pPr>
              <a:buFont typeface="Wingdings" charset="0"/>
              <a:buChar char="v"/>
              <a:defRPr/>
            </a:pPr>
            <a:r>
              <a:rPr lang="en-US" sz="1800" dirty="0"/>
              <a:t>communication about channel sharing must use channel itself! 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1500" dirty="0"/>
              <a:t>no out-of-band channel for coordination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8D0264-3BE6-2E41-B359-080DCB8030D1}"/>
                  </a:ext>
                </a:extLst>
              </p14:cNvPr>
              <p14:cNvContentPartPr/>
              <p14:nvPr/>
            </p14:nvContentPartPr>
            <p14:xfrm>
              <a:off x="2157840" y="2195640"/>
              <a:ext cx="5932080" cy="2021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8D0264-3BE6-2E41-B359-080DCB8030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8480" y="2186280"/>
                <a:ext cx="5950800" cy="204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933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65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latin typeface="Gill Sans MT" charset="0"/>
              </a:rPr>
              <a:t>Wireless Link Characteristics (2)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1" y="1577976"/>
            <a:ext cx="4276725" cy="5197475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Gill Sans MT" charset="0"/>
                <a:ea typeface="ＭＳ Ｐゴシック" charset="-128"/>
              </a:rPr>
              <a:t>SNR: signal-to-noise ratio</a:t>
            </a:r>
          </a:p>
          <a:p>
            <a:pPr lvl="1"/>
            <a:r>
              <a:rPr lang="en-US" altLang="en-US" sz="2200" dirty="0">
                <a:latin typeface="Gill Sans MT" charset="0"/>
                <a:ea typeface="ＭＳ Ｐゴシック" charset="-128"/>
              </a:rPr>
              <a:t>larger SNR – easier to extract signal from noise (a </a:t>
            </a:r>
            <a:r>
              <a:rPr lang="ja-JP" altLang="en-US" sz="2200" dirty="0">
                <a:latin typeface="Gill Sans MT" charset="0"/>
                <a:ea typeface="ＭＳ Ｐゴシック" charset="-128"/>
              </a:rPr>
              <a:t>“</a:t>
            </a:r>
            <a:r>
              <a:rPr lang="en-US" altLang="ja-JP" sz="2200" dirty="0">
                <a:latin typeface="Gill Sans MT" charset="0"/>
                <a:ea typeface="ＭＳ Ｐゴシック" charset="-128"/>
              </a:rPr>
              <a:t>good thing</a:t>
            </a:r>
            <a:r>
              <a:rPr lang="ja-JP" altLang="en-US" sz="2200" dirty="0">
                <a:latin typeface="Gill Sans MT" charset="0"/>
                <a:ea typeface="ＭＳ Ｐゴシック" charset="-128"/>
              </a:rPr>
              <a:t>”</a:t>
            </a:r>
            <a:r>
              <a:rPr lang="en-US" altLang="ja-JP" sz="2200" dirty="0">
                <a:latin typeface="Gill Sans MT" charset="0"/>
                <a:ea typeface="ＭＳ Ｐゴシック" charset="-128"/>
              </a:rPr>
              <a:t>)</a:t>
            </a:r>
          </a:p>
          <a:p>
            <a:r>
              <a:rPr lang="en-US" altLang="en-US" sz="2400" i="1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SNR versus BER tradeoffs</a:t>
            </a:r>
          </a:p>
          <a:p>
            <a:pPr lvl="1"/>
            <a:r>
              <a:rPr lang="en-US" altLang="en-US" sz="2000" i="1" dirty="0">
                <a:solidFill>
                  <a:srgbClr val="000099"/>
                </a:solidFill>
                <a:latin typeface="Gill Sans MT" charset="0"/>
                <a:ea typeface="ＭＳ Ｐゴシック" charset="-128"/>
              </a:rPr>
              <a:t>given physical layer:</a:t>
            </a:r>
            <a:r>
              <a:rPr lang="en-US" altLang="en-US" sz="2000" dirty="0">
                <a:latin typeface="Gill Sans MT" charset="0"/>
                <a:ea typeface="ＭＳ Ｐゴシック" charset="-128"/>
              </a:rPr>
              <a:t> increase power -&gt; increase SNR-&gt;decrease BER</a:t>
            </a:r>
          </a:p>
          <a:p>
            <a:pPr lvl="1"/>
            <a:r>
              <a:rPr lang="en-US" altLang="en-US" sz="2000" i="1" dirty="0">
                <a:solidFill>
                  <a:srgbClr val="000099"/>
                </a:solidFill>
                <a:latin typeface="Gill Sans MT" charset="0"/>
                <a:ea typeface="ＭＳ Ｐゴシック" charset="-128"/>
              </a:rPr>
              <a:t>given SNR:</a:t>
            </a:r>
            <a:r>
              <a:rPr lang="en-US" altLang="en-US" sz="2000" dirty="0">
                <a:latin typeface="Gill Sans MT" charset="0"/>
                <a:ea typeface="ＭＳ Ｐゴシック" charset="-128"/>
              </a:rPr>
              <a:t> choose physical layer that meets BER requirement, giving highest </a:t>
            </a:r>
            <a:r>
              <a:rPr lang="en-US" altLang="en-US" sz="2000" dirty="0" err="1">
                <a:latin typeface="Gill Sans MT" charset="0"/>
                <a:ea typeface="ＭＳ Ｐゴシック" charset="-128"/>
              </a:rPr>
              <a:t>thruput</a:t>
            </a:r>
            <a:endParaRPr lang="en-US" altLang="en-US" sz="2000" dirty="0">
              <a:latin typeface="Gill Sans MT" charset="0"/>
              <a:ea typeface="ＭＳ Ｐゴシック" charset="-128"/>
            </a:endParaRPr>
          </a:p>
          <a:p>
            <a:pPr lvl="2"/>
            <a:r>
              <a:rPr lang="en-US" altLang="en-US" dirty="0">
                <a:latin typeface="Gill Sans MT" charset="0"/>
                <a:ea typeface="ＭＳ Ｐゴシック" charset="-128"/>
              </a:rPr>
              <a:t>SNR may change with mobility: dynamically adapt physical layer (modulation technique, rate) </a:t>
            </a:r>
          </a:p>
          <a:p>
            <a:pPr lvl="1"/>
            <a:endParaRPr lang="en-US" altLang="en-US" sz="2000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1989" name="Freeform 4"/>
          <p:cNvSpPr>
            <a:spLocks/>
          </p:cNvSpPr>
          <p:nvPr/>
        </p:nvSpPr>
        <p:spPr bwMode="auto">
          <a:xfrm>
            <a:off x="7007225" y="2085975"/>
            <a:ext cx="609600" cy="2527300"/>
          </a:xfrm>
          <a:custGeom>
            <a:avLst/>
            <a:gdLst>
              <a:gd name="T0" fmla="*/ 0 w 384"/>
              <a:gd name="T1" fmla="*/ 0 h 1592"/>
              <a:gd name="T2" fmla="*/ 2147483647 w 384"/>
              <a:gd name="T3" fmla="*/ 2147483647 h 1592"/>
              <a:gd name="T4" fmla="*/ 2147483647 w 384"/>
              <a:gd name="T5" fmla="*/ 2147483647 h 1592"/>
              <a:gd name="T6" fmla="*/ 2147483647 w 384"/>
              <a:gd name="T7" fmla="*/ 2147483647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1592">
                <a:moveTo>
                  <a:pt x="0" y="0"/>
                </a:moveTo>
                <a:cubicBezTo>
                  <a:pt x="66" y="110"/>
                  <a:pt x="133" y="220"/>
                  <a:pt x="184" y="384"/>
                </a:cubicBezTo>
                <a:cubicBezTo>
                  <a:pt x="235" y="548"/>
                  <a:pt x="271" y="783"/>
                  <a:pt x="304" y="984"/>
                </a:cubicBezTo>
                <a:cubicBezTo>
                  <a:pt x="337" y="1185"/>
                  <a:pt x="371" y="1492"/>
                  <a:pt x="384" y="1592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Freeform 5"/>
          <p:cNvSpPr>
            <a:spLocks/>
          </p:cNvSpPr>
          <p:nvPr/>
        </p:nvSpPr>
        <p:spPr bwMode="auto">
          <a:xfrm>
            <a:off x="7654925" y="1755775"/>
            <a:ext cx="685800" cy="2857500"/>
          </a:xfrm>
          <a:custGeom>
            <a:avLst/>
            <a:gdLst>
              <a:gd name="T0" fmla="*/ 0 w 432"/>
              <a:gd name="T1" fmla="*/ 0 h 1800"/>
              <a:gd name="T2" fmla="*/ 2147483647 w 432"/>
              <a:gd name="T3" fmla="*/ 2147483647 h 1800"/>
              <a:gd name="T4" fmla="*/ 2147483647 w 432"/>
              <a:gd name="T5" fmla="*/ 2147483647 h 1800"/>
              <a:gd name="T6" fmla="*/ 2147483647 w 432"/>
              <a:gd name="T7" fmla="*/ 2147483647 h 1800"/>
              <a:gd name="T8" fmla="*/ 2147483647 w 4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800">
                <a:moveTo>
                  <a:pt x="0" y="0"/>
                </a:moveTo>
                <a:cubicBezTo>
                  <a:pt x="62" y="98"/>
                  <a:pt x="125" y="196"/>
                  <a:pt x="168" y="296"/>
                </a:cubicBezTo>
                <a:cubicBezTo>
                  <a:pt x="211" y="396"/>
                  <a:pt x="224" y="451"/>
                  <a:pt x="256" y="600"/>
                </a:cubicBezTo>
                <a:cubicBezTo>
                  <a:pt x="288" y="749"/>
                  <a:pt x="331" y="992"/>
                  <a:pt x="360" y="1192"/>
                </a:cubicBezTo>
                <a:cubicBezTo>
                  <a:pt x="389" y="1392"/>
                  <a:pt x="410" y="1596"/>
                  <a:pt x="432" y="18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6"/>
          <p:cNvSpPr>
            <a:spLocks/>
          </p:cNvSpPr>
          <p:nvPr/>
        </p:nvSpPr>
        <p:spPr bwMode="auto">
          <a:xfrm>
            <a:off x="8569325" y="1755775"/>
            <a:ext cx="647700" cy="2844800"/>
          </a:xfrm>
          <a:custGeom>
            <a:avLst/>
            <a:gdLst>
              <a:gd name="T0" fmla="*/ 0 w 408"/>
              <a:gd name="T1" fmla="*/ 0 h 1792"/>
              <a:gd name="T2" fmla="*/ 2147483647 w 408"/>
              <a:gd name="T3" fmla="*/ 2147483647 h 1792"/>
              <a:gd name="T4" fmla="*/ 2147483647 w 408"/>
              <a:gd name="T5" fmla="*/ 2147483647 h 1792"/>
              <a:gd name="T6" fmla="*/ 2147483647 w 408"/>
              <a:gd name="T7" fmla="*/ 2147483647 h 1792"/>
              <a:gd name="T8" fmla="*/ 2147483647 w 408"/>
              <a:gd name="T9" fmla="*/ 2147483647 h 1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" h="1792">
                <a:moveTo>
                  <a:pt x="0" y="0"/>
                </a:moveTo>
                <a:cubicBezTo>
                  <a:pt x="56" y="98"/>
                  <a:pt x="113" y="197"/>
                  <a:pt x="152" y="296"/>
                </a:cubicBezTo>
                <a:cubicBezTo>
                  <a:pt x="191" y="395"/>
                  <a:pt x="200" y="443"/>
                  <a:pt x="232" y="592"/>
                </a:cubicBezTo>
                <a:cubicBezTo>
                  <a:pt x="264" y="741"/>
                  <a:pt x="315" y="992"/>
                  <a:pt x="344" y="1192"/>
                </a:cubicBezTo>
                <a:cubicBezTo>
                  <a:pt x="373" y="1392"/>
                  <a:pt x="397" y="1691"/>
                  <a:pt x="408" y="1792"/>
                </a:cubicBezTo>
              </a:path>
            </a:pathLst>
          </a:custGeom>
          <a:noFill/>
          <a:ln w="28575" cap="flat" cmpd="sng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6999288" y="1743075"/>
            <a:ext cx="2862262" cy="287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6" name="Line 8"/>
          <p:cNvSpPr>
            <a:spLocks noChangeShapeType="1"/>
          </p:cNvSpPr>
          <p:nvPr/>
        </p:nvSpPr>
        <p:spPr bwMode="auto">
          <a:xfrm>
            <a:off x="6999289" y="2236788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7" name="Line 9"/>
          <p:cNvSpPr>
            <a:spLocks noChangeShapeType="1"/>
          </p:cNvSpPr>
          <p:nvPr/>
        </p:nvSpPr>
        <p:spPr bwMode="auto">
          <a:xfrm>
            <a:off x="7008814" y="2703513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8" name="Line 10"/>
          <p:cNvSpPr>
            <a:spLocks noChangeShapeType="1"/>
          </p:cNvSpPr>
          <p:nvPr/>
        </p:nvSpPr>
        <p:spPr bwMode="auto">
          <a:xfrm>
            <a:off x="7018339" y="3184525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49" name="Line 11"/>
          <p:cNvSpPr>
            <a:spLocks noChangeShapeType="1"/>
          </p:cNvSpPr>
          <p:nvPr/>
        </p:nvSpPr>
        <p:spPr bwMode="auto">
          <a:xfrm>
            <a:off x="7027864" y="3651250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0" name="Line 12"/>
          <p:cNvSpPr>
            <a:spLocks noChangeShapeType="1"/>
          </p:cNvSpPr>
          <p:nvPr/>
        </p:nvSpPr>
        <p:spPr bwMode="auto">
          <a:xfrm>
            <a:off x="7037389" y="4132263"/>
            <a:ext cx="2847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1" name="Line 13"/>
          <p:cNvSpPr>
            <a:spLocks noChangeShapeType="1"/>
          </p:cNvSpPr>
          <p:nvPr/>
        </p:nvSpPr>
        <p:spPr bwMode="auto">
          <a:xfrm>
            <a:off x="7748588" y="1743075"/>
            <a:ext cx="0" cy="2878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2" name="Line 14"/>
          <p:cNvSpPr>
            <a:spLocks noChangeShapeType="1"/>
          </p:cNvSpPr>
          <p:nvPr/>
        </p:nvSpPr>
        <p:spPr bwMode="auto">
          <a:xfrm>
            <a:off x="8455025" y="1760539"/>
            <a:ext cx="0" cy="287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3" name="Line 15"/>
          <p:cNvSpPr>
            <a:spLocks noChangeShapeType="1"/>
          </p:cNvSpPr>
          <p:nvPr/>
        </p:nvSpPr>
        <p:spPr bwMode="auto">
          <a:xfrm>
            <a:off x="9161463" y="1749425"/>
            <a:ext cx="0" cy="2878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4" name="Text Box 16"/>
          <p:cNvSpPr txBox="1">
            <a:spLocks noChangeArrowheads="1"/>
          </p:cNvSpPr>
          <p:nvPr/>
        </p:nvSpPr>
        <p:spPr bwMode="auto">
          <a:xfrm>
            <a:off x="7561264" y="4598989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5" name="Text Box 17"/>
          <p:cNvSpPr txBox="1">
            <a:spLocks noChangeArrowheads="1"/>
          </p:cNvSpPr>
          <p:nvPr/>
        </p:nvSpPr>
        <p:spPr bwMode="auto">
          <a:xfrm>
            <a:off x="8269289" y="460057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20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6" name="Text Box 18"/>
          <p:cNvSpPr txBox="1">
            <a:spLocks noChangeArrowheads="1"/>
          </p:cNvSpPr>
          <p:nvPr/>
        </p:nvSpPr>
        <p:spPr bwMode="auto">
          <a:xfrm>
            <a:off x="8959851" y="4603750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30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7" name="Text Box 19"/>
          <p:cNvSpPr txBox="1">
            <a:spLocks noChangeArrowheads="1"/>
          </p:cNvSpPr>
          <p:nvPr/>
        </p:nvSpPr>
        <p:spPr bwMode="auto">
          <a:xfrm>
            <a:off x="9682164" y="460692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40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14358" name="Line 20"/>
          <p:cNvSpPr>
            <a:spLocks noChangeShapeType="1"/>
          </p:cNvSpPr>
          <p:nvPr/>
        </p:nvSpPr>
        <p:spPr bwMode="auto">
          <a:xfrm>
            <a:off x="7304088" y="6270625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59" name="Line 21"/>
          <p:cNvSpPr>
            <a:spLocks noChangeShapeType="1"/>
          </p:cNvSpPr>
          <p:nvPr/>
        </p:nvSpPr>
        <p:spPr bwMode="auto">
          <a:xfrm>
            <a:off x="7304088" y="5876925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60" name="Line 22"/>
          <p:cNvSpPr>
            <a:spLocks noChangeShapeType="1"/>
          </p:cNvSpPr>
          <p:nvPr/>
        </p:nvSpPr>
        <p:spPr bwMode="auto">
          <a:xfrm>
            <a:off x="7316788" y="5457825"/>
            <a:ext cx="393700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361" name="Text Box 23"/>
          <p:cNvSpPr txBox="1">
            <a:spLocks noChangeArrowheads="1"/>
          </p:cNvSpPr>
          <p:nvPr/>
        </p:nvSpPr>
        <p:spPr bwMode="auto">
          <a:xfrm>
            <a:off x="7715250" y="5324475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QAM256 (8 Mbps)</a:t>
            </a:r>
          </a:p>
        </p:txBody>
      </p:sp>
      <p:sp>
        <p:nvSpPr>
          <p:cNvPr id="14362" name="Text Box 24"/>
          <p:cNvSpPr txBox="1">
            <a:spLocks noChangeArrowheads="1"/>
          </p:cNvSpPr>
          <p:nvPr/>
        </p:nvSpPr>
        <p:spPr bwMode="auto">
          <a:xfrm>
            <a:off x="7702551" y="5716588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QAM16 (4 Mbps)</a:t>
            </a:r>
          </a:p>
        </p:txBody>
      </p:sp>
      <p:sp>
        <p:nvSpPr>
          <p:cNvPr id="14363" name="Text Box 25"/>
          <p:cNvSpPr txBox="1">
            <a:spLocks noChangeArrowheads="1"/>
          </p:cNvSpPr>
          <p:nvPr/>
        </p:nvSpPr>
        <p:spPr bwMode="auto">
          <a:xfrm>
            <a:off x="7718426" y="6122988"/>
            <a:ext cx="1408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BPSK (1 Mbps)</a:t>
            </a:r>
          </a:p>
        </p:txBody>
      </p:sp>
      <p:sp>
        <p:nvSpPr>
          <p:cNvPr id="14364" name="Text Box 26"/>
          <p:cNvSpPr txBox="1">
            <a:spLocks noChangeArrowheads="1"/>
          </p:cNvSpPr>
          <p:nvPr/>
        </p:nvSpPr>
        <p:spPr bwMode="auto">
          <a:xfrm>
            <a:off x="7969250" y="4799013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SNR(dB)</a:t>
            </a:r>
          </a:p>
        </p:txBody>
      </p:sp>
      <p:sp>
        <p:nvSpPr>
          <p:cNvPr id="14365" name="Text Box 27"/>
          <p:cNvSpPr txBox="1">
            <a:spLocks noChangeArrowheads="1"/>
          </p:cNvSpPr>
          <p:nvPr/>
        </p:nvSpPr>
        <p:spPr bwMode="auto">
          <a:xfrm rot="-5400000">
            <a:off x="6160294" y="3072607"/>
            <a:ext cx="484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Gill Sans MT" charset="0"/>
              </a:rPr>
              <a:t>BER</a:t>
            </a:r>
          </a:p>
        </p:txBody>
      </p:sp>
      <p:sp>
        <p:nvSpPr>
          <p:cNvPr id="14366" name="Text Box 28"/>
          <p:cNvSpPr txBox="1">
            <a:spLocks noChangeArrowheads="1"/>
          </p:cNvSpPr>
          <p:nvPr/>
        </p:nvSpPr>
        <p:spPr bwMode="auto">
          <a:xfrm>
            <a:off x="6484938" y="1606550"/>
            <a:ext cx="442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-1</a:t>
            </a:r>
          </a:p>
        </p:txBody>
      </p:sp>
      <p:sp>
        <p:nvSpPr>
          <p:cNvPr id="14367" name="Text Box 29"/>
          <p:cNvSpPr txBox="1">
            <a:spLocks noChangeArrowheads="1"/>
          </p:cNvSpPr>
          <p:nvPr/>
        </p:nvSpPr>
        <p:spPr bwMode="auto">
          <a:xfrm>
            <a:off x="6503988" y="2087564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-2</a:t>
            </a:r>
          </a:p>
        </p:txBody>
      </p:sp>
      <p:sp>
        <p:nvSpPr>
          <p:cNvPr id="14368" name="Text Box 30"/>
          <p:cNvSpPr txBox="1">
            <a:spLocks noChangeArrowheads="1"/>
          </p:cNvSpPr>
          <p:nvPr/>
        </p:nvSpPr>
        <p:spPr bwMode="auto">
          <a:xfrm>
            <a:off x="6494463" y="255428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-3</a:t>
            </a:r>
          </a:p>
        </p:txBody>
      </p:sp>
      <p:sp>
        <p:nvSpPr>
          <p:cNvPr id="14369" name="Text Box 31"/>
          <p:cNvSpPr txBox="1">
            <a:spLocks noChangeArrowheads="1"/>
          </p:cNvSpPr>
          <p:nvPr/>
        </p:nvSpPr>
        <p:spPr bwMode="auto">
          <a:xfrm>
            <a:off x="6503988" y="348773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-5</a:t>
            </a:r>
          </a:p>
        </p:txBody>
      </p:sp>
      <p:sp>
        <p:nvSpPr>
          <p:cNvPr id="14370" name="Text Box 32"/>
          <p:cNvSpPr txBox="1">
            <a:spLocks noChangeArrowheads="1"/>
          </p:cNvSpPr>
          <p:nvPr/>
        </p:nvSpPr>
        <p:spPr bwMode="auto">
          <a:xfrm>
            <a:off x="6508751" y="3968750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-6</a:t>
            </a:r>
          </a:p>
        </p:txBody>
      </p:sp>
      <p:sp>
        <p:nvSpPr>
          <p:cNvPr id="14371" name="Text Box 33"/>
          <p:cNvSpPr txBox="1">
            <a:spLocks noChangeArrowheads="1"/>
          </p:cNvSpPr>
          <p:nvPr/>
        </p:nvSpPr>
        <p:spPr bwMode="auto">
          <a:xfrm>
            <a:off x="6499226" y="4464050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-7</a:t>
            </a:r>
          </a:p>
        </p:txBody>
      </p:sp>
      <p:sp>
        <p:nvSpPr>
          <p:cNvPr id="14372" name="Text Box 34"/>
          <p:cNvSpPr txBox="1">
            <a:spLocks noChangeArrowheads="1"/>
          </p:cNvSpPr>
          <p:nvPr/>
        </p:nvSpPr>
        <p:spPr bwMode="auto">
          <a:xfrm>
            <a:off x="6486526" y="3043239"/>
            <a:ext cx="442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-4</a:t>
            </a:r>
          </a:p>
        </p:txBody>
      </p:sp>
      <p:pic>
        <p:nvPicPr>
          <p:cNvPr id="4202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89535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8046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73"/>
          <p:cNvSpPr>
            <a:spLocks noChangeArrowheads="1"/>
          </p:cNvSpPr>
          <p:nvPr/>
        </p:nvSpPr>
        <p:spPr bwMode="auto">
          <a:xfrm>
            <a:off x="1874838" y="274638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000099"/>
                </a:solidFill>
                <a:latin typeface="Gill Sans MT" charset="0"/>
                <a:ea typeface="ＭＳ Ｐゴシック" charset="0"/>
              </a:rPr>
              <a:t>802.11: advanced capabilities</a:t>
            </a:r>
          </a:p>
        </p:txBody>
      </p:sp>
      <p:sp>
        <p:nvSpPr>
          <p:cNvPr id="32773" name="Rectangle 90"/>
          <p:cNvSpPr>
            <a:spLocks noGrp="1" noChangeArrowheads="1"/>
          </p:cNvSpPr>
          <p:nvPr>
            <p:ph type="body" sz="half" idx="1"/>
          </p:nvPr>
        </p:nvSpPr>
        <p:spPr>
          <a:xfrm>
            <a:off x="2033589" y="1365250"/>
            <a:ext cx="3748087" cy="4648200"/>
          </a:xfrm>
        </p:spPr>
        <p:txBody>
          <a:bodyPr/>
          <a:lstStyle/>
          <a:p>
            <a:pPr>
              <a:buNone/>
              <a:tabLst>
                <a:tab pos="746125" algn="l"/>
              </a:tabLst>
              <a:defRPr/>
            </a:pPr>
            <a:r>
              <a:rPr lang="en-US" i="1">
                <a:solidFill>
                  <a:srgbClr val="C00000"/>
                </a:solidFill>
                <a:latin typeface="Gill Sans MT" charset="0"/>
              </a:rPr>
              <a:t>Rate adaptation</a:t>
            </a:r>
          </a:p>
          <a:p>
            <a:pPr>
              <a:buFont typeface="Wingdings" charset="0"/>
              <a:buChar char="v"/>
              <a:tabLst>
                <a:tab pos="746125" algn="l"/>
              </a:tabLst>
              <a:defRPr/>
            </a:pPr>
            <a:r>
              <a:rPr lang="en-US" sz="2400">
                <a:latin typeface="Gill Sans MT" charset="0"/>
              </a:rPr>
              <a:t>base station, mobile dynamically change transmission rate (physical layer modulation technique) as mobile moves, SNR varies </a:t>
            </a:r>
          </a:p>
        </p:txBody>
      </p:sp>
      <p:sp>
        <p:nvSpPr>
          <p:cNvPr id="32774" name="Line 140"/>
          <p:cNvSpPr>
            <a:spLocks noChangeShapeType="1"/>
          </p:cNvSpPr>
          <p:nvPr/>
        </p:nvSpPr>
        <p:spPr bwMode="auto">
          <a:xfrm>
            <a:off x="3521076" y="5237163"/>
            <a:ext cx="296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75" name="Line 141"/>
          <p:cNvSpPr>
            <a:spLocks noChangeShapeType="1"/>
          </p:cNvSpPr>
          <p:nvPr/>
        </p:nvSpPr>
        <p:spPr bwMode="auto">
          <a:xfrm>
            <a:off x="3521076" y="5064125"/>
            <a:ext cx="296863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76" name="Line 142"/>
          <p:cNvSpPr>
            <a:spLocks noChangeShapeType="1"/>
          </p:cNvSpPr>
          <p:nvPr/>
        </p:nvSpPr>
        <p:spPr bwMode="auto">
          <a:xfrm>
            <a:off x="3530601" y="4894263"/>
            <a:ext cx="269875" cy="0"/>
          </a:xfrm>
          <a:prstGeom prst="line">
            <a:avLst/>
          </a:prstGeom>
          <a:noFill/>
          <a:ln w="28575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77" name="Text Box 143"/>
          <p:cNvSpPr txBox="1">
            <a:spLocks noChangeArrowheads="1"/>
          </p:cNvSpPr>
          <p:nvPr/>
        </p:nvSpPr>
        <p:spPr bwMode="auto">
          <a:xfrm>
            <a:off x="3803651" y="4768851"/>
            <a:ext cx="1217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QAM256 (8 Mbps)</a:t>
            </a:r>
          </a:p>
        </p:txBody>
      </p:sp>
      <p:sp>
        <p:nvSpPr>
          <p:cNvPr id="32778" name="Text Box 144"/>
          <p:cNvSpPr txBox="1">
            <a:spLocks noChangeArrowheads="1"/>
          </p:cNvSpPr>
          <p:nvPr/>
        </p:nvSpPr>
        <p:spPr bwMode="auto">
          <a:xfrm>
            <a:off x="3795713" y="4922839"/>
            <a:ext cx="1147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QAM16 (4 Mbps)</a:t>
            </a:r>
          </a:p>
        </p:txBody>
      </p:sp>
      <p:sp>
        <p:nvSpPr>
          <p:cNvPr id="32779" name="Text Box 145"/>
          <p:cNvSpPr txBox="1">
            <a:spLocks noChangeArrowheads="1"/>
          </p:cNvSpPr>
          <p:nvPr/>
        </p:nvSpPr>
        <p:spPr bwMode="auto">
          <a:xfrm>
            <a:off x="3805239" y="5103814"/>
            <a:ext cx="1055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BPSK (1 Mbps)</a:t>
            </a:r>
          </a:p>
        </p:txBody>
      </p:sp>
      <p:sp>
        <p:nvSpPr>
          <p:cNvPr id="78859" name="Freeform 124"/>
          <p:cNvSpPr>
            <a:spLocks/>
          </p:cNvSpPr>
          <p:nvPr/>
        </p:nvSpPr>
        <p:spPr bwMode="auto">
          <a:xfrm>
            <a:off x="6881814" y="1806576"/>
            <a:ext cx="631825" cy="1687513"/>
          </a:xfrm>
          <a:custGeom>
            <a:avLst/>
            <a:gdLst>
              <a:gd name="T0" fmla="*/ 0 w 384"/>
              <a:gd name="T1" fmla="*/ 0 h 1592"/>
              <a:gd name="T2" fmla="*/ 2147483647 w 384"/>
              <a:gd name="T3" fmla="*/ 2147483647 h 1592"/>
              <a:gd name="T4" fmla="*/ 2147483647 w 384"/>
              <a:gd name="T5" fmla="*/ 2147483647 h 1592"/>
              <a:gd name="T6" fmla="*/ 2147483647 w 384"/>
              <a:gd name="T7" fmla="*/ 2147483647 h 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4" h="1592">
                <a:moveTo>
                  <a:pt x="0" y="0"/>
                </a:moveTo>
                <a:cubicBezTo>
                  <a:pt x="66" y="110"/>
                  <a:pt x="133" y="220"/>
                  <a:pt x="184" y="384"/>
                </a:cubicBezTo>
                <a:cubicBezTo>
                  <a:pt x="235" y="548"/>
                  <a:pt x="271" y="783"/>
                  <a:pt x="304" y="984"/>
                </a:cubicBezTo>
                <a:cubicBezTo>
                  <a:pt x="337" y="1185"/>
                  <a:pt x="371" y="1492"/>
                  <a:pt x="384" y="1592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0" name="Freeform 125"/>
          <p:cNvSpPr>
            <a:spLocks/>
          </p:cNvSpPr>
          <p:nvPr/>
        </p:nvSpPr>
        <p:spPr bwMode="auto">
          <a:xfrm>
            <a:off x="7289800" y="1652588"/>
            <a:ext cx="604838" cy="1879600"/>
          </a:xfrm>
          <a:custGeom>
            <a:avLst/>
            <a:gdLst>
              <a:gd name="T0" fmla="*/ 0 w 432"/>
              <a:gd name="T1" fmla="*/ 0 h 1800"/>
              <a:gd name="T2" fmla="*/ 2147483647 w 432"/>
              <a:gd name="T3" fmla="*/ 2147483647 h 1800"/>
              <a:gd name="T4" fmla="*/ 2147483647 w 432"/>
              <a:gd name="T5" fmla="*/ 2147483647 h 1800"/>
              <a:gd name="T6" fmla="*/ 2147483647 w 432"/>
              <a:gd name="T7" fmla="*/ 2147483647 h 1800"/>
              <a:gd name="T8" fmla="*/ 2147483647 w 432"/>
              <a:gd name="T9" fmla="*/ 2147483647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800">
                <a:moveTo>
                  <a:pt x="0" y="0"/>
                </a:moveTo>
                <a:cubicBezTo>
                  <a:pt x="62" y="98"/>
                  <a:pt x="125" y="196"/>
                  <a:pt x="168" y="296"/>
                </a:cubicBezTo>
                <a:cubicBezTo>
                  <a:pt x="211" y="396"/>
                  <a:pt x="224" y="451"/>
                  <a:pt x="256" y="600"/>
                </a:cubicBezTo>
                <a:cubicBezTo>
                  <a:pt x="288" y="749"/>
                  <a:pt x="331" y="992"/>
                  <a:pt x="360" y="1192"/>
                </a:cubicBezTo>
                <a:cubicBezTo>
                  <a:pt x="389" y="1392"/>
                  <a:pt x="410" y="1596"/>
                  <a:pt x="432" y="180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1" name="Freeform 126"/>
          <p:cNvSpPr>
            <a:spLocks/>
          </p:cNvSpPr>
          <p:nvPr/>
        </p:nvSpPr>
        <p:spPr bwMode="auto">
          <a:xfrm>
            <a:off x="7727950" y="1652589"/>
            <a:ext cx="571500" cy="1889125"/>
          </a:xfrm>
          <a:custGeom>
            <a:avLst/>
            <a:gdLst>
              <a:gd name="T0" fmla="*/ 0 w 408"/>
              <a:gd name="T1" fmla="*/ 0 h 1792"/>
              <a:gd name="T2" fmla="*/ 2147483647 w 408"/>
              <a:gd name="T3" fmla="*/ 2147483647 h 1792"/>
              <a:gd name="T4" fmla="*/ 2147483647 w 408"/>
              <a:gd name="T5" fmla="*/ 2147483647 h 1792"/>
              <a:gd name="T6" fmla="*/ 2147483647 w 408"/>
              <a:gd name="T7" fmla="*/ 2147483647 h 1792"/>
              <a:gd name="T8" fmla="*/ 2147483647 w 408"/>
              <a:gd name="T9" fmla="*/ 2147483647 h 1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8" h="1792">
                <a:moveTo>
                  <a:pt x="0" y="0"/>
                </a:moveTo>
                <a:cubicBezTo>
                  <a:pt x="56" y="98"/>
                  <a:pt x="113" y="197"/>
                  <a:pt x="152" y="296"/>
                </a:cubicBezTo>
                <a:cubicBezTo>
                  <a:pt x="191" y="395"/>
                  <a:pt x="200" y="443"/>
                  <a:pt x="232" y="592"/>
                </a:cubicBezTo>
                <a:cubicBezTo>
                  <a:pt x="264" y="741"/>
                  <a:pt x="315" y="992"/>
                  <a:pt x="344" y="1192"/>
                </a:cubicBezTo>
                <a:cubicBezTo>
                  <a:pt x="373" y="1392"/>
                  <a:pt x="397" y="1691"/>
                  <a:pt x="408" y="1792"/>
                </a:cubicBezTo>
              </a:path>
            </a:pathLst>
          </a:custGeom>
          <a:noFill/>
          <a:ln w="28575" cap="flat" cmpd="sng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Rectangle 127"/>
          <p:cNvSpPr>
            <a:spLocks noChangeArrowheads="1"/>
          </p:cNvSpPr>
          <p:nvPr/>
        </p:nvSpPr>
        <p:spPr bwMode="auto">
          <a:xfrm>
            <a:off x="6867525" y="1644650"/>
            <a:ext cx="18478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4" name="Line 128"/>
          <p:cNvSpPr>
            <a:spLocks noChangeShapeType="1"/>
          </p:cNvSpPr>
          <p:nvPr/>
        </p:nvSpPr>
        <p:spPr bwMode="auto">
          <a:xfrm>
            <a:off x="6867526" y="1973263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5" name="Line 129"/>
          <p:cNvSpPr>
            <a:spLocks noChangeShapeType="1"/>
          </p:cNvSpPr>
          <p:nvPr/>
        </p:nvSpPr>
        <p:spPr bwMode="auto">
          <a:xfrm>
            <a:off x="6873876" y="2282825"/>
            <a:ext cx="183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6" name="Line 130"/>
          <p:cNvSpPr>
            <a:spLocks noChangeShapeType="1"/>
          </p:cNvSpPr>
          <p:nvPr/>
        </p:nvSpPr>
        <p:spPr bwMode="auto">
          <a:xfrm>
            <a:off x="6878638" y="2601913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7" name="Line 131"/>
          <p:cNvSpPr>
            <a:spLocks noChangeShapeType="1"/>
          </p:cNvSpPr>
          <p:nvPr/>
        </p:nvSpPr>
        <p:spPr bwMode="auto">
          <a:xfrm>
            <a:off x="6884988" y="2911475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8" name="Line 132"/>
          <p:cNvSpPr>
            <a:spLocks noChangeShapeType="1"/>
          </p:cNvSpPr>
          <p:nvPr/>
        </p:nvSpPr>
        <p:spPr bwMode="auto">
          <a:xfrm>
            <a:off x="6891338" y="3232150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89" name="Line 133"/>
          <p:cNvSpPr>
            <a:spLocks noChangeShapeType="1"/>
          </p:cNvSpPr>
          <p:nvPr/>
        </p:nvSpPr>
        <p:spPr bwMode="auto">
          <a:xfrm>
            <a:off x="7350125" y="1644650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90" name="Line 134"/>
          <p:cNvSpPr>
            <a:spLocks noChangeShapeType="1"/>
          </p:cNvSpPr>
          <p:nvPr/>
        </p:nvSpPr>
        <p:spPr bwMode="auto">
          <a:xfrm>
            <a:off x="7807325" y="165576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91" name="Line 135"/>
          <p:cNvSpPr>
            <a:spLocks noChangeShapeType="1"/>
          </p:cNvSpPr>
          <p:nvPr/>
        </p:nvSpPr>
        <p:spPr bwMode="auto">
          <a:xfrm>
            <a:off x="8262938" y="1649413"/>
            <a:ext cx="0" cy="191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792" name="Text Box 136"/>
          <p:cNvSpPr txBox="1">
            <a:spLocks noChangeArrowheads="1"/>
          </p:cNvSpPr>
          <p:nvPr/>
        </p:nvSpPr>
        <p:spPr bwMode="auto">
          <a:xfrm>
            <a:off x="7231064" y="3541714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3" name="Text Box 137"/>
          <p:cNvSpPr txBox="1">
            <a:spLocks noChangeArrowheads="1"/>
          </p:cNvSpPr>
          <p:nvPr/>
        </p:nvSpPr>
        <p:spPr bwMode="auto">
          <a:xfrm>
            <a:off x="7686676" y="3541714"/>
            <a:ext cx="352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20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4" name="Text Box 138"/>
          <p:cNvSpPr txBox="1">
            <a:spLocks noChangeArrowheads="1"/>
          </p:cNvSpPr>
          <p:nvPr/>
        </p:nvSpPr>
        <p:spPr bwMode="auto">
          <a:xfrm>
            <a:off x="8132764" y="3543300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30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5" name="Text Box 139"/>
          <p:cNvSpPr txBox="1">
            <a:spLocks noChangeArrowheads="1"/>
          </p:cNvSpPr>
          <p:nvPr/>
        </p:nvSpPr>
        <p:spPr bwMode="auto">
          <a:xfrm>
            <a:off x="8599489" y="3546475"/>
            <a:ext cx="352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40</a:t>
            </a:r>
            <a:endParaRPr lang="en-US" sz="1200" baseline="30000">
              <a:latin typeface="Arial" charset="0"/>
            </a:endParaRPr>
          </a:p>
        </p:txBody>
      </p:sp>
      <p:sp>
        <p:nvSpPr>
          <p:cNvPr id="32796" name="Text Box 146"/>
          <p:cNvSpPr txBox="1">
            <a:spLocks noChangeArrowheads="1"/>
          </p:cNvSpPr>
          <p:nvPr/>
        </p:nvSpPr>
        <p:spPr bwMode="auto">
          <a:xfrm>
            <a:off x="7494588" y="3675063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SNR(dB)</a:t>
            </a:r>
          </a:p>
        </p:txBody>
      </p:sp>
      <p:sp>
        <p:nvSpPr>
          <p:cNvPr id="32797" name="Text Box 147"/>
          <p:cNvSpPr txBox="1">
            <a:spLocks noChangeArrowheads="1"/>
          </p:cNvSpPr>
          <p:nvPr/>
        </p:nvSpPr>
        <p:spPr bwMode="auto">
          <a:xfrm rot="-5400000">
            <a:off x="6165057" y="2382044"/>
            <a:ext cx="550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charset="0"/>
              </a:rPr>
              <a:t>BER</a:t>
            </a:r>
          </a:p>
        </p:txBody>
      </p:sp>
      <p:sp>
        <p:nvSpPr>
          <p:cNvPr id="32798" name="Text Box 148"/>
          <p:cNvSpPr txBox="1">
            <a:spLocks noChangeArrowheads="1"/>
          </p:cNvSpPr>
          <p:nvPr/>
        </p:nvSpPr>
        <p:spPr bwMode="auto">
          <a:xfrm>
            <a:off x="6497638" y="148748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-1</a:t>
            </a:r>
          </a:p>
        </p:txBody>
      </p:sp>
      <p:sp>
        <p:nvSpPr>
          <p:cNvPr id="32799" name="Text Box 149"/>
          <p:cNvSpPr txBox="1">
            <a:spLocks noChangeArrowheads="1"/>
          </p:cNvSpPr>
          <p:nvPr/>
        </p:nvSpPr>
        <p:spPr bwMode="auto">
          <a:xfrm>
            <a:off x="6510338" y="1806575"/>
            <a:ext cx="442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-2</a:t>
            </a:r>
          </a:p>
        </p:txBody>
      </p:sp>
      <p:sp>
        <p:nvSpPr>
          <p:cNvPr id="32800" name="Text Box 150"/>
          <p:cNvSpPr txBox="1">
            <a:spLocks noChangeArrowheads="1"/>
          </p:cNvSpPr>
          <p:nvPr/>
        </p:nvSpPr>
        <p:spPr bwMode="auto">
          <a:xfrm>
            <a:off x="6502401" y="21177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-3</a:t>
            </a:r>
          </a:p>
        </p:txBody>
      </p:sp>
      <p:sp>
        <p:nvSpPr>
          <p:cNvPr id="32801" name="Text Box 151"/>
          <p:cNvSpPr txBox="1">
            <a:spLocks noChangeArrowheads="1"/>
          </p:cNvSpPr>
          <p:nvPr/>
        </p:nvSpPr>
        <p:spPr bwMode="auto">
          <a:xfrm>
            <a:off x="6510338" y="2738439"/>
            <a:ext cx="442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-5</a:t>
            </a:r>
          </a:p>
        </p:txBody>
      </p:sp>
      <p:sp>
        <p:nvSpPr>
          <p:cNvPr id="32802" name="Text Box 152"/>
          <p:cNvSpPr txBox="1">
            <a:spLocks noChangeArrowheads="1"/>
          </p:cNvSpPr>
          <p:nvPr/>
        </p:nvSpPr>
        <p:spPr bwMode="auto">
          <a:xfrm>
            <a:off x="6511926" y="305752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-6</a:t>
            </a:r>
          </a:p>
        </p:txBody>
      </p:sp>
      <p:sp>
        <p:nvSpPr>
          <p:cNvPr id="32803" name="Text Box 153"/>
          <p:cNvSpPr txBox="1">
            <a:spLocks noChangeArrowheads="1"/>
          </p:cNvSpPr>
          <p:nvPr/>
        </p:nvSpPr>
        <p:spPr bwMode="auto">
          <a:xfrm>
            <a:off x="6505576" y="3386139"/>
            <a:ext cx="4429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-7</a:t>
            </a:r>
          </a:p>
        </p:txBody>
      </p:sp>
      <p:sp>
        <p:nvSpPr>
          <p:cNvPr id="32804" name="Text Box 154"/>
          <p:cNvSpPr txBox="1">
            <a:spLocks noChangeArrowheads="1"/>
          </p:cNvSpPr>
          <p:nvPr/>
        </p:nvSpPr>
        <p:spPr bwMode="auto">
          <a:xfrm>
            <a:off x="6499226" y="2441575"/>
            <a:ext cx="4429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latin typeface="Arial" charset="0"/>
              </a:rPr>
              <a:t>10</a:t>
            </a:r>
            <a:r>
              <a:rPr lang="en-US" sz="1200" baseline="30000">
                <a:latin typeface="Arial" charset="0"/>
              </a:rPr>
              <a:t>-4</a:t>
            </a:r>
          </a:p>
        </p:txBody>
      </p:sp>
      <p:sp>
        <p:nvSpPr>
          <p:cNvPr id="536734" name="Oval 158"/>
          <p:cNvSpPr>
            <a:spLocks noChangeArrowheads="1"/>
          </p:cNvSpPr>
          <p:nvPr/>
        </p:nvSpPr>
        <p:spPr bwMode="auto">
          <a:xfrm>
            <a:off x="8191500" y="3176589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806" name="Oval 159"/>
          <p:cNvSpPr>
            <a:spLocks noChangeArrowheads="1"/>
          </p:cNvSpPr>
          <p:nvPr/>
        </p:nvSpPr>
        <p:spPr bwMode="auto">
          <a:xfrm>
            <a:off x="3589338" y="5330826"/>
            <a:ext cx="152400" cy="161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32807" name="Text Box 160"/>
          <p:cNvSpPr txBox="1">
            <a:spLocks noChangeArrowheads="1"/>
          </p:cNvSpPr>
          <p:nvPr/>
        </p:nvSpPr>
        <p:spPr bwMode="auto">
          <a:xfrm>
            <a:off x="3814764" y="5294314"/>
            <a:ext cx="10175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>
                <a:latin typeface="Arial" charset="0"/>
              </a:rPr>
              <a:t>operating point</a:t>
            </a:r>
          </a:p>
        </p:txBody>
      </p:sp>
      <p:sp>
        <p:nvSpPr>
          <p:cNvPr id="536737" name="Text Box 161"/>
          <p:cNvSpPr txBox="1">
            <a:spLocks noChangeArrowheads="1"/>
          </p:cNvSpPr>
          <p:nvPr/>
        </p:nvSpPr>
        <p:spPr bwMode="auto">
          <a:xfrm>
            <a:off x="6507164" y="4121150"/>
            <a:ext cx="3203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1. SNR decreases, BER increase as node moves away from base station</a:t>
            </a:r>
          </a:p>
        </p:txBody>
      </p:sp>
      <p:sp>
        <p:nvSpPr>
          <p:cNvPr id="536738" name="Text Box 162"/>
          <p:cNvSpPr txBox="1">
            <a:spLocks noChangeArrowheads="1"/>
          </p:cNvSpPr>
          <p:nvPr/>
        </p:nvSpPr>
        <p:spPr bwMode="auto">
          <a:xfrm>
            <a:off x="6518276" y="5059364"/>
            <a:ext cx="32035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2. When BER becomes too high, switch to lower transmission rate but with lower BER</a:t>
            </a:r>
          </a:p>
        </p:txBody>
      </p:sp>
      <p:pic>
        <p:nvPicPr>
          <p:cNvPr id="7888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9271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7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3.33333E-6 C -0.00138 -0.0162 -0.00277 -0.03217 -0.0052 -0.04792 C -0.00763 -0.06366 -0.01145 -0.08032 -0.01423 -0.09421 C -0.01701 -0.1081 -0.01909 -0.11829 -0.02187 -0.13171 C -0.02465 -0.14514 -0.02847 -0.16505 -0.0309 -0.17454 C -0.03333 -0.18403 -0.03368 -0.18264 -0.03593 -0.18819 C -0.03819 -0.19375 -0.04166 -0.20116 -0.04496 -0.208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96 -0.20857 C -0.04496 -0.20857 -0.04444 -0.09329 -0.04374 0.02222 " pathEditMode="relative" ptsTypes="aA">
                                      <p:cBhvr>
                                        <p:cTn id="12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2222 C -0.04583 0.00856 -0.04791 -0.00486 -0.05017 -0.02223 C -0.05243 -0.03959 -0.05468 -0.06227 -0.05781 -0.08195 C -0.06093 -0.10162 -0.06753 -0.13033 -0.06944 -0.14005 " pathEditMode="relative" ptsTypes="aaaA">
                                      <p:cBhvr>
                                        <p:cTn id="17" dur="2000" fill="hold"/>
                                        <p:tgtEl>
                                          <p:spTgt spid="53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734" grpId="0" animBg="1"/>
      <p:bldP spid="536734" grpId="1" animBg="1"/>
      <p:bldP spid="536734" grpId="2" animBg="1"/>
      <p:bldP spid="536737" grpId="0"/>
      <p:bldP spid="53673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C2F15D-A5AF-8A48-991D-8D9343FC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Demonstrating interference and obstruction in </a:t>
            </a:r>
            <a:r>
              <a:rPr lang="en-US" dirty="0" err="1"/>
              <a:t>WiFi</a:t>
            </a:r>
            <a:r>
              <a:rPr lang="en-US" dirty="0"/>
              <a:t> networks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1CC87A-E668-5F49-80C0-ECD54AED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37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D9A3E4-1D09-8E42-A052-247340F0F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9865C4-03BD-5C4A-B323-8D5BF7615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NetSpot</a:t>
            </a:r>
            <a:r>
              <a:rPr lang="en-US" dirty="0"/>
              <a:t> – </a:t>
            </a:r>
            <a:r>
              <a:rPr lang="en-US" dirty="0" err="1"/>
              <a:t>WiFi</a:t>
            </a:r>
            <a:r>
              <a:rPr lang="en-US" dirty="0"/>
              <a:t> AP scanner</a:t>
            </a:r>
          </a:p>
          <a:p>
            <a:endParaRPr lang="en-US" dirty="0"/>
          </a:p>
          <a:p>
            <a:r>
              <a:rPr lang="en-US" dirty="0"/>
              <a:t>ping – a packet trace utility that measures the latency between two hosts</a:t>
            </a:r>
          </a:p>
          <a:p>
            <a:endParaRPr lang="en-US" dirty="0"/>
          </a:p>
          <a:p>
            <a:r>
              <a:rPr lang="en-US" dirty="0" err="1"/>
              <a:t>iperf</a:t>
            </a:r>
            <a:r>
              <a:rPr lang="en-US" dirty="0"/>
              <a:t> – a packet generator utility that can inject traffic onto a network to measure the speed between two hosts</a:t>
            </a:r>
          </a:p>
        </p:txBody>
      </p:sp>
    </p:spTree>
    <p:extLst>
      <p:ext uri="{BB962C8B-B14F-4D97-AF65-F5344CB8AC3E}">
        <p14:creationId xmlns:p14="http://schemas.microsoft.com/office/powerpoint/2010/main" val="2691498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A07E1-C16D-6447-8F0B-3CEB0E93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0"/>
            <a:ext cx="10515600" cy="1325563"/>
          </a:xfrm>
        </p:spPr>
        <p:txBody>
          <a:bodyPr/>
          <a:lstStyle/>
          <a:p>
            <a:r>
              <a:rPr lang="en-US" dirty="0" err="1"/>
              <a:t>NetSpot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9B72B-1279-9D49-BFA5-19CC7569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304" y="866081"/>
            <a:ext cx="12542607" cy="90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579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ECAC-A6B4-764C-A78D-442AA652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8" y="-20900"/>
            <a:ext cx="10515600" cy="1325563"/>
          </a:xfrm>
        </p:spPr>
        <p:txBody>
          <a:bodyPr/>
          <a:lstStyle/>
          <a:p>
            <a:r>
              <a:rPr lang="en-US" dirty="0"/>
              <a:t>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77629-81E1-DF42-9329-4D6C85D9E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88" y="1098281"/>
            <a:ext cx="11072250" cy="4351338"/>
          </a:xfrm>
        </p:spPr>
        <p:txBody>
          <a:bodyPr/>
          <a:lstStyle/>
          <a:p>
            <a:r>
              <a:rPr lang="en-US" dirty="0"/>
              <a:t>Measures the round-trip time (RTT) between two hosts on the Internet</a:t>
            </a:r>
          </a:p>
          <a:p>
            <a:r>
              <a:rPr lang="en-US" dirty="0"/>
              <a:t>Uses special packets called ICMP (Internet measurement control protocol)</a:t>
            </a:r>
          </a:p>
          <a:p>
            <a:pPr lvl="1"/>
            <a:r>
              <a:rPr lang="en-US" dirty="0"/>
              <a:t>All L3 devices implement it, as it’s used to communicate Internet problems</a:t>
            </a:r>
          </a:p>
          <a:p>
            <a:r>
              <a:rPr lang="en-US" dirty="0"/>
              <a:t>You need control only over the host that sends the </a:t>
            </a:r>
            <a:r>
              <a:rPr lang="en-US" i="1" dirty="0"/>
              <a:t>Ping Request</a:t>
            </a:r>
          </a:p>
        </p:txBody>
      </p:sp>
      <p:pic>
        <p:nvPicPr>
          <p:cNvPr id="5" name="Graphic 4" descr="Computer">
            <a:extLst>
              <a:ext uri="{FF2B5EF4-FFF2-40B4-BE49-F238E27FC236}">
                <a16:creationId xmlns:a16="http://schemas.microsoft.com/office/drawing/2014/main" id="{C16ED402-53B7-E04F-ACFF-9DABDA9AE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539" y="3058949"/>
            <a:ext cx="914400" cy="914400"/>
          </a:xfrm>
          <a:prstGeom prst="rect">
            <a:avLst/>
          </a:prstGeom>
        </p:spPr>
      </p:pic>
      <p:pic>
        <p:nvPicPr>
          <p:cNvPr id="9" name="Graphic 8" descr="Wireless router">
            <a:extLst>
              <a:ext uri="{FF2B5EF4-FFF2-40B4-BE49-F238E27FC236}">
                <a16:creationId xmlns:a16="http://schemas.microsoft.com/office/drawing/2014/main" id="{4AAB1AEC-EB6E-394E-850E-F4279059E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7442" y="299465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A49BC3-EEAE-F34F-A062-E2162A8CA1EA}"/>
              </a:ext>
            </a:extLst>
          </p:cNvPr>
          <p:cNvSpPr txBox="1"/>
          <p:nvPr/>
        </p:nvSpPr>
        <p:spPr>
          <a:xfrm rot="16200000">
            <a:off x="10780292" y="2967335"/>
            <a:ext cx="1725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another computer, server, router…)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5F1385-4B3B-7346-AB04-64ACAEF2ED43}"/>
              </a:ext>
            </a:extLst>
          </p:cNvPr>
          <p:cNvCxnSpPr>
            <a:stCxn id="5" idx="2"/>
          </p:cNvCxnSpPr>
          <p:nvPr/>
        </p:nvCxnSpPr>
        <p:spPr>
          <a:xfrm>
            <a:off x="7698739" y="3973349"/>
            <a:ext cx="0" cy="24856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737754-908B-1B46-BC57-045244399B49}"/>
              </a:ext>
            </a:extLst>
          </p:cNvPr>
          <p:cNvCxnSpPr/>
          <p:nvPr/>
        </p:nvCxnSpPr>
        <p:spPr>
          <a:xfrm>
            <a:off x="10844642" y="3909055"/>
            <a:ext cx="0" cy="24856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E2EAF6-5507-7242-A0AC-0592777C4A20}"/>
              </a:ext>
            </a:extLst>
          </p:cNvPr>
          <p:cNvCxnSpPr/>
          <p:nvPr/>
        </p:nvCxnSpPr>
        <p:spPr>
          <a:xfrm>
            <a:off x="7698739" y="4306140"/>
            <a:ext cx="3145903" cy="6944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B1D535-F89B-844B-981D-A3400E513D79}"/>
              </a:ext>
            </a:extLst>
          </p:cNvPr>
          <p:cNvSpPr txBox="1"/>
          <p:nvPr/>
        </p:nvSpPr>
        <p:spPr>
          <a:xfrm rot="774172">
            <a:off x="8382923" y="4178951"/>
            <a:ext cx="1777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Ping request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040AF8-29DC-E64D-B007-741130309FE5}"/>
              </a:ext>
            </a:extLst>
          </p:cNvPr>
          <p:cNvCxnSpPr>
            <a:cxnSpLocks/>
          </p:cNvCxnSpPr>
          <p:nvPr/>
        </p:nvCxnSpPr>
        <p:spPr>
          <a:xfrm flipH="1">
            <a:off x="7698739" y="5073768"/>
            <a:ext cx="3145903" cy="11558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BF99C1A-067C-994C-98A2-0EEDCFE90415}"/>
              </a:ext>
            </a:extLst>
          </p:cNvPr>
          <p:cNvSpPr txBox="1"/>
          <p:nvPr/>
        </p:nvSpPr>
        <p:spPr>
          <a:xfrm rot="20383179">
            <a:off x="8088550" y="5207451"/>
            <a:ext cx="196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Ping response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D947C830-5122-BC43-8820-F1D3CA542796}"/>
              </a:ext>
            </a:extLst>
          </p:cNvPr>
          <p:cNvSpPr/>
          <p:nvPr/>
        </p:nvSpPr>
        <p:spPr>
          <a:xfrm>
            <a:off x="7401655" y="4306140"/>
            <a:ext cx="239210" cy="192348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E516C-59E6-9F49-953E-A85A5BAAE4B1}"/>
              </a:ext>
            </a:extLst>
          </p:cNvPr>
          <p:cNvSpPr txBox="1"/>
          <p:nvPr/>
        </p:nvSpPr>
        <p:spPr>
          <a:xfrm rot="16200000">
            <a:off x="6850797" y="4988856"/>
            <a:ext cx="73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B6D8A-0406-5440-BA0E-F2C84F9E8758}"/>
              </a:ext>
            </a:extLst>
          </p:cNvPr>
          <p:cNvSpPr txBox="1"/>
          <p:nvPr/>
        </p:nvSpPr>
        <p:spPr>
          <a:xfrm rot="16200000">
            <a:off x="10740221" y="597251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F90ACF-0592-124D-83F5-5B9488FF3FA2}"/>
              </a:ext>
            </a:extLst>
          </p:cNvPr>
          <p:cNvSpPr/>
          <p:nvPr/>
        </p:nvSpPr>
        <p:spPr>
          <a:xfrm>
            <a:off x="490460" y="3217422"/>
            <a:ext cx="6096000" cy="32316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Lark-iMac:~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mariya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$ ping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google.com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PING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google.com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(216.58.192.142): 56 data bytes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=0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time=35.810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time=32.561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=2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time=33.563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time=30.983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=4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time=43.526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=5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time=41.979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=6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time=36.329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=7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time=45.173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=8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time=49.349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64 bytes from 216.58.192.142: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icmp_seq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ttl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=118 time=60.809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^C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---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google.com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ping statistics ---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10 packets transmitted, 10 packets received, 0.0% packet loss</a:t>
            </a: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round-trip min/avg/max/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stddev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 = 30.983/41.008/60.809/8.732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ms</a:t>
            </a:r>
            <a:endParaRPr lang="en-US" sz="1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Lark-iMac:~ </a:t>
            </a:r>
            <a:r>
              <a:rPr lang="en-US" sz="1200" dirty="0" err="1">
                <a:solidFill>
                  <a:srgbClr val="000000"/>
                </a:solidFill>
                <a:latin typeface="Menlo" panose="020B0609030804020204" pitchFamily="49" charset="0"/>
              </a:rPr>
              <a:t>mariya</a:t>
            </a:r>
            <a:r>
              <a:rPr lang="en-US" sz="1200" dirty="0">
                <a:solidFill>
                  <a:srgbClr val="000000"/>
                </a:solidFill>
                <a:latin typeface="Menlo" panose="020B0609030804020204" pitchFamily="49" charset="0"/>
              </a:rPr>
              <a:t>$ </a:t>
            </a:r>
            <a:endParaRPr lang="en-US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 animBg="1"/>
      <p:bldP spid="22" grpId="0"/>
      <p:bldP spid="23" grpId="0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79DA-4B88-1347-92D2-C8C104E6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38" y="18255"/>
            <a:ext cx="10515600" cy="1325563"/>
          </a:xfrm>
        </p:spPr>
        <p:txBody>
          <a:bodyPr/>
          <a:lstStyle/>
          <a:p>
            <a:r>
              <a:rPr lang="en-US" dirty="0" err="1"/>
              <a:t>iperf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747A0-60AE-ED4D-B6BD-993E654B9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38" y="1061696"/>
            <a:ext cx="11685608" cy="4351338"/>
          </a:xfrm>
        </p:spPr>
        <p:txBody>
          <a:bodyPr/>
          <a:lstStyle/>
          <a:p>
            <a:r>
              <a:rPr lang="en-US" dirty="0"/>
              <a:t>An Internet measurement utility that measures the speed between two hosts</a:t>
            </a:r>
          </a:p>
          <a:p>
            <a:r>
              <a:rPr lang="en-US" dirty="0"/>
              <a:t>You need control over both hosts to run the </a:t>
            </a:r>
            <a:r>
              <a:rPr lang="en-US" i="1" dirty="0" err="1"/>
              <a:t>iperf</a:t>
            </a:r>
            <a:r>
              <a:rPr lang="en-US" i="1" dirty="0"/>
              <a:t> </a:t>
            </a:r>
            <a:r>
              <a:rPr lang="en-US" dirty="0"/>
              <a:t>utility</a:t>
            </a:r>
          </a:p>
        </p:txBody>
      </p:sp>
      <p:pic>
        <p:nvPicPr>
          <p:cNvPr id="5" name="Graphic 4" descr="Laptop">
            <a:extLst>
              <a:ext uri="{FF2B5EF4-FFF2-40B4-BE49-F238E27FC236}">
                <a16:creationId xmlns:a16="http://schemas.microsoft.com/office/drawing/2014/main" id="{9F075FD4-064A-C34C-922C-5DF24CAD1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7479" y="3326757"/>
            <a:ext cx="914400" cy="914400"/>
          </a:xfrm>
          <a:prstGeom prst="rect">
            <a:avLst/>
          </a:prstGeom>
        </p:spPr>
      </p:pic>
      <p:pic>
        <p:nvPicPr>
          <p:cNvPr id="6" name="Graphic 5" descr="Laptop">
            <a:extLst>
              <a:ext uri="{FF2B5EF4-FFF2-40B4-BE49-F238E27FC236}">
                <a16:creationId xmlns:a16="http://schemas.microsoft.com/office/drawing/2014/main" id="{4FAF3C8E-7C8E-914C-9093-E12548698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0302" y="3340773"/>
            <a:ext cx="914400" cy="914400"/>
          </a:xfrm>
          <a:prstGeom prst="rect">
            <a:avLst/>
          </a:prstGeom>
        </p:spPr>
      </p:pic>
      <p:pic>
        <p:nvPicPr>
          <p:cNvPr id="8" name="Graphic 7" descr="Wireless router">
            <a:extLst>
              <a:ext uri="{FF2B5EF4-FFF2-40B4-BE49-F238E27FC236}">
                <a16:creationId xmlns:a16="http://schemas.microsoft.com/office/drawing/2014/main" id="{E4ABBCFA-BDBB-554C-AD16-5E68ACFDB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8050" y="1878699"/>
            <a:ext cx="1381895" cy="1381895"/>
          </a:xfrm>
          <a:prstGeom prst="rect">
            <a:avLst/>
          </a:prstGeom>
        </p:spPr>
      </p:pic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DEC3CCB5-2421-4041-9B1A-81BF71222598}"/>
              </a:ext>
            </a:extLst>
          </p:cNvPr>
          <p:cNvSpPr/>
          <p:nvPr/>
        </p:nvSpPr>
        <p:spPr>
          <a:xfrm>
            <a:off x="4131142" y="3326757"/>
            <a:ext cx="3595135" cy="724495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iperf</a:t>
            </a:r>
            <a:r>
              <a:rPr lang="en-US" b="1" dirty="0">
                <a:solidFill>
                  <a:schemeClr val="tx1"/>
                </a:solidFill>
              </a:rPr>
              <a:t> traffic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86BA9-D484-724C-AA30-00C5AA45C0B0}"/>
              </a:ext>
            </a:extLst>
          </p:cNvPr>
          <p:cNvSpPr txBox="1"/>
          <p:nvPr/>
        </p:nvSpPr>
        <p:spPr>
          <a:xfrm>
            <a:off x="3227447" y="3116779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CDE72-95C9-F94E-96C7-C4C75454834B}"/>
              </a:ext>
            </a:extLst>
          </p:cNvPr>
          <p:cNvSpPr txBox="1"/>
          <p:nvPr/>
        </p:nvSpPr>
        <p:spPr>
          <a:xfrm>
            <a:off x="7820176" y="3156107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D437C-7C27-1941-9811-7FC1F4637694}"/>
              </a:ext>
            </a:extLst>
          </p:cNvPr>
          <p:cNvSpPr txBox="1"/>
          <p:nvPr/>
        </p:nvSpPr>
        <p:spPr>
          <a:xfrm>
            <a:off x="7682253" y="4160220"/>
            <a:ext cx="10615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$ </a:t>
            </a:r>
            <a:r>
              <a:rPr lang="en-US" dirty="0" err="1"/>
              <a:t>iperf</a:t>
            </a:r>
            <a:r>
              <a:rPr lang="en-US" dirty="0"/>
              <a:t>  -s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96DE1D-3AD2-AE4C-ACB0-CD6AE448F91D}"/>
              </a:ext>
            </a:extLst>
          </p:cNvPr>
          <p:cNvSpPr txBox="1"/>
          <p:nvPr/>
        </p:nvSpPr>
        <p:spPr>
          <a:xfrm>
            <a:off x="2504503" y="4160220"/>
            <a:ext cx="22203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$ </a:t>
            </a:r>
            <a:r>
              <a:rPr lang="en-US" dirty="0" err="1"/>
              <a:t>iperf</a:t>
            </a:r>
            <a:r>
              <a:rPr lang="en-US" dirty="0"/>
              <a:t>  -c  &lt;server IP&gt;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EC8E6A-3511-5E4D-8C52-A83F2C1C15AD}"/>
              </a:ext>
            </a:extLst>
          </p:cNvPr>
          <p:cNvSpPr/>
          <p:nvPr/>
        </p:nvSpPr>
        <p:spPr>
          <a:xfrm>
            <a:off x="179447" y="482813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Client connecting to 10.1.1.1, TCP port 5001 </a:t>
            </a:r>
            <a:br>
              <a:rPr lang="en-US" sz="1600" i="1" dirty="0"/>
            </a:br>
            <a:r>
              <a:rPr lang="en-US" sz="1600" i="1" dirty="0"/>
              <a:t>TCP window size: 16384 Byte (default) </a:t>
            </a:r>
            <a:br>
              <a:rPr lang="en-US" sz="1600" i="1" dirty="0"/>
            </a:br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[ 3] local 10.6.2.5 port 33453 connected with 10.1.1.1 port 5001 </a:t>
            </a:r>
            <a:br>
              <a:rPr lang="en-US" sz="1600" i="1" dirty="0"/>
            </a:br>
            <a:r>
              <a:rPr lang="en-US" sz="1600" i="1" dirty="0"/>
              <a:t>[ 3]   0.0-10.2 sec   1.26 </a:t>
            </a:r>
            <a:r>
              <a:rPr lang="en-US" sz="1600" i="1" dirty="0" err="1"/>
              <a:t>MBytes</a:t>
            </a:r>
            <a:r>
              <a:rPr lang="en-US" sz="1600" i="1" dirty="0"/>
              <a:t>   </a:t>
            </a:r>
            <a:r>
              <a:rPr lang="en-US" sz="1600" b="1" i="1" dirty="0">
                <a:solidFill>
                  <a:srgbClr val="FF0000"/>
                </a:solidFill>
              </a:rPr>
              <a:t>1.05 </a:t>
            </a:r>
            <a:r>
              <a:rPr lang="en-US" sz="1600" b="1" i="1" dirty="0" err="1">
                <a:solidFill>
                  <a:srgbClr val="FF0000"/>
                </a:solidFill>
              </a:rPr>
              <a:t>Mbits</a:t>
            </a:r>
            <a:r>
              <a:rPr lang="en-US" sz="1600" b="1" i="1" dirty="0">
                <a:solidFill>
                  <a:srgbClr val="FF0000"/>
                </a:solidFill>
              </a:rPr>
              <a:t>/sec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68AC22-E240-2445-A5CA-2E5AF3CEC917}"/>
              </a:ext>
            </a:extLst>
          </p:cNvPr>
          <p:cNvSpPr/>
          <p:nvPr/>
        </p:nvSpPr>
        <p:spPr>
          <a:xfrm>
            <a:off x="6589945" y="463268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Server listening on TCP port 5001 </a:t>
            </a:r>
            <a:br>
              <a:rPr lang="en-US" sz="1600" i="1" dirty="0"/>
            </a:br>
            <a:r>
              <a:rPr lang="en-US" sz="1600" i="1" dirty="0"/>
              <a:t>TCP window size: 8.00 </a:t>
            </a:r>
            <a:r>
              <a:rPr lang="en-US" sz="1600" i="1" dirty="0" err="1"/>
              <a:t>KByte</a:t>
            </a:r>
            <a:r>
              <a:rPr lang="en-US" sz="1600" i="1" dirty="0"/>
              <a:t> (default) </a:t>
            </a:r>
            <a:br>
              <a:rPr lang="en-US" sz="1600" i="1" dirty="0"/>
            </a:br>
            <a:r>
              <a:rPr lang="en-US" sz="1600" i="1" dirty="0"/>
              <a:t>------------------------------------------------------------ </a:t>
            </a:r>
            <a:br>
              <a:rPr lang="en-US" sz="1600" i="1" dirty="0"/>
            </a:br>
            <a:r>
              <a:rPr lang="en-US" sz="1600" i="1" dirty="0"/>
              <a:t>[852] local 10.1.1.1 port 5001 connected with 10.6.2.5 port 33453 </a:t>
            </a:r>
            <a:br>
              <a:rPr lang="en-US" sz="1600" i="1" dirty="0"/>
            </a:br>
            <a:r>
              <a:rPr lang="en-US" sz="1600" i="1" dirty="0"/>
              <a:t>[ ID]   Interval          Transfer       Bandwidth </a:t>
            </a:r>
            <a:br>
              <a:rPr lang="en-US" sz="1600" i="1" dirty="0"/>
            </a:br>
            <a:r>
              <a:rPr lang="en-US" sz="1600" i="1" dirty="0"/>
              <a:t>[852]   0.0-10.6 sec   1.26 </a:t>
            </a:r>
            <a:r>
              <a:rPr lang="en-US" sz="1600" i="1" dirty="0" err="1"/>
              <a:t>MBytes</a:t>
            </a:r>
            <a:r>
              <a:rPr lang="en-US" sz="1600" i="1" dirty="0"/>
              <a:t>   </a:t>
            </a:r>
            <a:r>
              <a:rPr lang="en-US" sz="1600" b="1" i="1" dirty="0">
                <a:solidFill>
                  <a:srgbClr val="FF0000"/>
                </a:solidFill>
              </a:rPr>
              <a:t>1.03 </a:t>
            </a:r>
            <a:r>
              <a:rPr lang="en-US" sz="1600" b="1" i="1" dirty="0" err="1">
                <a:solidFill>
                  <a:srgbClr val="FF0000"/>
                </a:solidFill>
              </a:rPr>
              <a:t>Mbits</a:t>
            </a:r>
            <a:r>
              <a:rPr lang="en-US" sz="1600" b="1" i="1" dirty="0">
                <a:solidFill>
                  <a:srgbClr val="FF0000"/>
                </a:solidFill>
              </a:rPr>
              <a:t>/sec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3FB940-A013-EB43-8939-7C808A332602}"/>
              </a:ext>
            </a:extLst>
          </p:cNvPr>
          <p:cNvSpPr/>
          <p:nvPr/>
        </p:nvSpPr>
        <p:spPr>
          <a:xfrm rot="16200000">
            <a:off x="-1033084" y="5592126"/>
            <a:ext cx="2289514" cy="22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 output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FA60A-F37A-A242-A948-7F44DADDC45F}"/>
              </a:ext>
            </a:extLst>
          </p:cNvPr>
          <p:cNvSpPr/>
          <p:nvPr/>
        </p:nvSpPr>
        <p:spPr>
          <a:xfrm rot="16200000">
            <a:off x="5376438" y="5594768"/>
            <a:ext cx="2289514" cy="223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 output</a:t>
            </a:r>
          </a:p>
        </p:txBody>
      </p:sp>
      <p:pic>
        <p:nvPicPr>
          <p:cNvPr id="23" name="Graphic 22" descr="Ethernet">
            <a:extLst>
              <a:ext uri="{FF2B5EF4-FFF2-40B4-BE49-F238E27FC236}">
                <a16:creationId xmlns:a16="http://schemas.microsoft.com/office/drawing/2014/main" id="{AB1824D0-88B1-F74D-BD62-BEC7AE422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09499">
            <a:off x="3914625" y="2633355"/>
            <a:ext cx="914400" cy="914400"/>
          </a:xfrm>
          <a:prstGeom prst="rect">
            <a:avLst/>
          </a:prstGeom>
        </p:spPr>
      </p:pic>
      <p:pic>
        <p:nvPicPr>
          <p:cNvPr id="24" name="Graphic 23" descr="Ethernet">
            <a:extLst>
              <a:ext uri="{FF2B5EF4-FFF2-40B4-BE49-F238E27FC236}">
                <a16:creationId xmlns:a16="http://schemas.microsoft.com/office/drawing/2014/main" id="{96A0BCC4-8FF6-6543-80F7-C299DEE6A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2379">
            <a:off x="7033646" y="26762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4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 animBg="1"/>
      <p:bldP spid="15" grpId="0"/>
      <p:bldP spid="19" grpId="0"/>
      <p:bldP spid="20" grpId="0" animBg="1"/>
      <p:bldP spid="2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08D2-6204-5D4B-8F87-2724C7E6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ping with awk and bash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07B33-0863-E847-9A4E-2C3973BB4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$ while :; do tail -5 </a:t>
            </a:r>
            <a:r>
              <a:rPr lang="en-US" dirty="0" err="1"/>
              <a:t>ping.out</a:t>
            </a:r>
            <a:r>
              <a:rPr lang="en-US" dirty="0"/>
              <a:t> | awk ‘BEGIN{sum=0; </a:t>
            </a:r>
            <a:r>
              <a:rPr lang="en-US" dirty="0" err="1"/>
              <a:t>nrec</a:t>
            </a:r>
            <a:r>
              <a:rPr lang="en-US" dirty="0"/>
              <a:t>=0}{split($7,a,”=”); if(a[2]&gt;0) {sum=</a:t>
            </a:r>
            <a:r>
              <a:rPr lang="en-US" dirty="0" err="1"/>
              <a:t>sum+a</a:t>
            </a:r>
            <a:r>
              <a:rPr lang="en-US" dirty="0"/>
              <a:t>[2]; </a:t>
            </a:r>
            <a:r>
              <a:rPr lang="en-US" dirty="0" err="1"/>
              <a:t>nrec</a:t>
            </a:r>
            <a:r>
              <a:rPr lang="en-US" dirty="0"/>
              <a:t>=nrec+1} } END{if(</a:t>
            </a:r>
            <a:r>
              <a:rPr lang="en-US" dirty="0" err="1"/>
              <a:t>nrec</a:t>
            </a:r>
            <a:r>
              <a:rPr lang="en-US" dirty="0"/>
              <a:t>==0){print “All packets lost.”}else{print “Mean latency: ” sum/</a:t>
            </a:r>
            <a:r>
              <a:rPr lang="en-US" dirty="0" err="1"/>
              <a:t>nrec</a:t>
            </a:r>
            <a:r>
              <a:rPr lang="en-US" dirty="0"/>
              <a:t> “ </a:t>
            </a:r>
            <a:r>
              <a:rPr lang="en-US" dirty="0" err="1"/>
              <a:t>ms</a:t>
            </a:r>
            <a:r>
              <a:rPr lang="en-US" dirty="0"/>
              <a:t>”}}’; sleep 1; done</a:t>
            </a:r>
          </a:p>
        </p:txBody>
      </p:sp>
    </p:spTree>
    <p:extLst>
      <p:ext uri="{BB962C8B-B14F-4D97-AF65-F5344CB8AC3E}">
        <p14:creationId xmlns:p14="http://schemas.microsoft.com/office/powerpoint/2010/main" val="4831425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208D2-6204-5D4B-8F87-2724C7E6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34965"/>
            <a:ext cx="10515600" cy="1325563"/>
          </a:xfrm>
        </p:spPr>
        <p:txBody>
          <a:bodyPr/>
          <a:lstStyle/>
          <a:p>
            <a:r>
              <a:rPr lang="en-US" dirty="0"/>
              <a:t>Processing ping with awk and bash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07B33-0863-E847-9A4E-2C3973BB4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782782"/>
            <a:ext cx="5874327" cy="52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$ while :; </a:t>
            </a:r>
          </a:p>
          <a:p>
            <a:pPr marL="0" indent="0">
              <a:buNone/>
            </a:pPr>
            <a:r>
              <a:rPr lang="en-US" dirty="0"/>
              <a:t>do </a:t>
            </a:r>
          </a:p>
          <a:p>
            <a:pPr marL="0" indent="0">
              <a:buNone/>
            </a:pPr>
            <a:r>
              <a:rPr lang="en-US" dirty="0"/>
              <a:t>tail -5 </a:t>
            </a:r>
            <a:r>
              <a:rPr lang="en-US" dirty="0" err="1"/>
              <a:t>ping.out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| </a:t>
            </a:r>
          </a:p>
          <a:p>
            <a:pPr marL="0" indent="0">
              <a:buNone/>
            </a:pPr>
            <a:r>
              <a:rPr lang="en-US" dirty="0"/>
              <a:t>awk ‘BEGIN{sum=0; </a:t>
            </a:r>
            <a:r>
              <a:rPr lang="en-US" dirty="0" err="1"/>
              <a:t>nrec</a:t>
            </a:r>
            <a:r>
              <a:rPr lang="en-US" dirty="0"/>
              <a:t>=0}</a:t>
            </a:r>
          </a:p>
          <a:p>
            <a:pPr marL="0" indent="0">
              <a:buNone/>
            </a:pPr>
            <a:r>
              <a:rPr lang="en-US" dirty="0"/>
              <a:t>{</a:t>
            </a:r>
          </a:p>
          <a:p>
            <a:pPr marL="0" indent="0">
              <a:buNone/>
            </a:pPr>
            <a:r>
              <a:rPr lang="en-US" dirty="0"/>
              <a:t>	split($7,a,”=”); </a:t>
            </a:r>
          </a:p>
          <a:p>
            <a:pPr marL="0" indent="0">
              <a:buNone/>
            </a:pPr>
            <a:r>
              <a:rPr lang="en-US" dirty="0"/>
              <a:t>	if(a[2]&gt;0) {</a:t>
            </a:r>
          </a:p>
          <a:p>
            <a:pPr marL="0" indent="0">
              <a:buNone/>
            </a:pPr>
            <a:r>
              <a:rPr lang="en-US" dirty="0"/>
              <a:t>		sum=</a:t>
            </a:r>
            <a:r>
              <a:rPr lang="en-US" dirty="0" err="1"/>
              <a:t>sum+a</a:t>
            </a:r>
            <a:r>
              <a:rPr lang="en-US" dirty="0"/>
              <a:t>[2]; 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/>
              <a:t>nrec</a:t>
            </a:r>
            <a:r>
              <a:rPr lang="en-US" dirty="0"/>
              <a:t>=nrec+1</a:t>
            </a:r>
          </a:p>
          <a:p>
            <a:pPr marL="0" indent="0">
              <a:buNone/>
            </a:pPr>
            <a:r>
              <a:rPr lang="en-US" dirty="0"/>
              <a:t>	} </a:t>
            </a:r>
          </a:p>
          <a:p>
            <a:pPr marL="0" indent="0">
              <a:buNone/>
            </a:pPr>
            <a:r>
              <a:rPr lang="en-US" dirty="0"/>
              <a:t>}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CF2770-B52B-2F48-A304-EEF2624469E7}"/>
              </a:ext>
            </a:extLst>
          </p:cNvPr>
          <p:cNvSpPr/>
          <p:nvPr/>
        </p:nvSpPr>
        <p:spPr>
          <a:xfrm>
            <a:off x="6096000" y="782782"/>
            <a:ext cx="58743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END{</a:t>
            </a:r>
          </a:p>
          <a:p>
            <a:r>
              <a:rPr lang="en-US" sz="2800" dirty="0"/>
              <a:t>	if(</a:t>
            </a:r>
            <a:r>
              <a:rPr lang="en-US" sz="2800" dirty="0" err="1"/>
              <a:t>nrec</a:t>
            </a:r>
            <a:r>
              <a:rPr lang="en-US" sz="2800" dirty="0"/>
              <a:t>==0){</a:t>
            </a:r>
          </a:p>
          <a:p>
            <a:r>
              <a:rPr lang="en-US" sz="2800" dirty="0"/>
              <a:t>		print “All packets lost.”}</a:t>
            </a:r>
          </a:p>
          <a:p>
            <a:r>
              <a:rPr lang="en-US" sz="2800" dirty="0"/>
              <a:t>	else{</a:t>
            </a:r>
          </a:p>
          <a:p>
            <a:r>
              <a:rPr lang="en-US" sz="2800" dirty="0"/>
              <a:t>		print “Mean latency: ” sum/</a:t>
            </a:r>
            <a:r>
              <a:rPr lang="en-US" sz="2800" dirty="0" err="1"/>
              <a:t>nrec</a:t>
            </a:r>
            <a:r>
              <a:rPr lang="en-US" sz="2800" dirty="0"/>
              <a:t> “ </a:t>
            </a:r>
            <a:r>
              <a:rPr lang="en-US" sz="2800" dirty="0" err="1"/>
              <a:t>ms</a:t>
            </a:r>
            <a:r>
              <a:rPr lang="en-US" sz="2800" dirty="0"/>
              <a:t>”}</a:t>
            </a:r>
          </a:p>
          <a:p>
            <a:r>
              <a:rPr lang="en-US" sz="2800" dirty="0"/>
              <a:t>}’; </a:t>
            </a:r>
          </a:p>
          <a:p>
            <a:r>
              <a:rPr lang="en-US" sz="2800" dirty="0"/>
              <a:t>sleep 1; </a:t>
            </a:r>
          </a:p>
          <a:p>
            <a:r>
              <a:rPr lang="en-US" sz="2800" dirty="0"/>
              <a:t>done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777FAF-0861-5246-B5A0-43706862241E}"/>
              </a:ext>
            </a:extLst>
          </p:cNvPr>
          <p:cNvSpPr/>
          <p:nvPr/>
        </p:nvSpPr>
        <p:spPr>
          <a:xfrm>
            <a:off x="3311236" y="6366945"/>
            <a:ext cx="9272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Menlo" panose="020B0609030804020204" pitchFamily="49" charset="0"/>
              </a:rPr>
              <a:t>64 bytes from 216.58.192.142: 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  <a:latin typeface="Menlo" panose="020B0609030804020204" pitchFamily="49" charset="0"/>
              </a:rPr>
              <a:t>icmp_seq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Menlo" panose="020B0609030804020204" pitchFamily="49" charset="0"/>
              </a:rPr>
              <a:t>=0 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  <a:latin typeface="Menlo" panose="020B0609030804020204" pitchFamily="49" charset="0"/>
              </a:rPr>
              <a:t>ttl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Menlo" panose="020B0609030804020204" pitchFamily="49" charset="0"/>
              </a:rPr>
              <a:t>=118 time=35.810 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  <a:latin typeface="Menlo" panose="020B0609030804020204" pitchFamily="49" charset="0"/>
              </a:rPr>
              <a:t>ms</a:t>
            </a:r>
            <a:endParaRPr lang="en-US" dirty="0">
              <a:solidFill>
                <a:srgbClr val="000000"/>
              </a:solidFill>
              <a:highlight>
                <a:srgbClr val="FFFF00"/>
              </a:highlight>
              <a:latin typeface="Menlo" panose="020B060903080402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E9A01-5DDE-634C-889B-D6C2B85A2B02}"/>
              </a:ext>
            </a:extLst>
          </p:cNvPr>
          <p:cNvSpPr txBox="1"/>
          <p:nvPr/>
        </p:nvSpPr>
        <p:spPr>
          <a:xfrm>
            <a:off x="9407327" y="6026362"/>
            <a:ext cx="27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SAMPLE PING OUTPUT LINE</a:t>
            </a:r>
          </a:p>
        </p:txBody>
      </p:sp>
    </p:spTree>
    <p:extLst>
      <p:ext uri="{BB962C8B-B14F-4D97-AF65-F5344CB8AC3E}">
        <p14:creationId xmlns:p14="http://schemas.microsoft.com/office/powerpoint/2010/main" val="415002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24" y="836331"/>
            <a:ext cx="4113609" cy="1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1869623" y="227580"/>
            <a:ext cx="6075760" cy="857250"/>
          </a:xfrm>
        </p:spPr>
        <p:txBody>
          <a:bodyPr/>
          <a:lstStyle/>
          <a:p>
            <a:pPr>
              <a:defRPr/>
            </a:pPr>
            <a:r>
              <a:rPr lang="en-US" sz="3000"/>
              <a:t>MAC protocols: taxonomy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013157"/>
            <a:ext cx="7630886" cy="4376757"/>
          </a:xfrm>
        </p:spPr>
        <p:txBody>
          <a:bodyPr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three broad classes:</a:t>
            </a:r>
          </a:p>
          <a:p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channel partitioning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divide channel into smaller </a:t>
            </a:r>
            <a:r>
              <a:rPr lang="ja-JP" altLang="en-US" sz="1500" dirty="0">
                <a:ea typeface="ＭＳ Ｐゴシック" charset="-128"/>
              </a:rPr>
              <a:t>“</a:t>
            </a:r>
            <a:r>
              <a:rPr lang="en-US" altLang="ja-JP" sz="1500" dirty="0">
                <a:ea typeface="ＭＳ Ｐゴシック" charset="-128"/>
              </a:rPr>
              <a:t>pieces</a:t>
            </a:r>
            <a:r>
              <a:rPr lang="ja-JP" altLang="en-US" sz="1500" dirty="0">
                <a:ea typeface="ＭＳ Ｐゴシック" charset="-128"/>
              </a:rPr>
              <a:t>”</a:t>
            </a:r>
            <a:r>
              <a:rPr lang="en-US" altLang="ja-JP" sz="1500" dirty="0">
                <a:ea typeface="ＭＳ Ｐゴシック" charset="-128"/>
              </a:rPr>
              <a:t> (time slots, frequency, code)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allocate piece to node for exclusive use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random access</a:t>
            </a:r>
          </a:p>
          <a:p>
            <a:pPr lvl="1"/>
            <a:r>
              <a:rPr lang="en-US" altLang="en-US" sz="1500" dirty="0">
                <a:ea typeface="ＭＳ Ｐゴシック" charset="-128"/>
              </a:rPr>
              <a:t>channel not divided, allow collisions</a:t>
            </a:r>
          </a:p>
          <a:p>
            <a:pPr lvl="1"/>
            <a:r>
              <a:rPr lang="ja-JP" altLang="en-US" sz="1500" dirty="0">
                <a:ea typeface="ＭＳ Ｐゴシック" charset="-128"/>
              </a:rPr>
              <a:t>“</a:t>
            </a:r>
            <a:r>
              <a:rPr lang="en-US" altLang="ja-JP" sz="1500" dirty="0">
                <a:ea typeface="ＭＳ Ｐゴシック" charset="-128"/>
              </a:rPr>
              <a:t>recover</a:t>
            </a:r>
            <a:r>
              <a:rPr lang="ja-JP" altLang="en-US" sz="1500" dirty="0">
                <a:ea typeface="ＭＳ Ｐゴシック" charset="-128"/>
              </a:rPr>
              <a:t>”</a:t>
            </a:r>
            <a:r>
              <a:rPr lang="en-US" altLang="ja-JP" sz="1500" dirty="0">
                <a:ea typeface="ＭＳ Ｐゴシック" charset="-128"/>
              </a:rPr>
              <a:t> from collisions</a:t>
            </a:r>
            <a:endParaRPr lang="en-US" altLang="ja-JP" dirty="0">
              <a:ea typeface="ＭＳ Ｐゴシック" charset="-128"/>
            </a:endParaRPr>
          </a:p>
          <a:p>
            <a:r>
              <a:rPr lang="ja-JP" altLang="en-US" i="1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i="1" dirty="0">
                <a:solidFill>
                  <a:srgbClr val="CC0000"/>
                </a:solidFill>
                <a:ea typeface="ＭＳ Ｐゴシック" charset="-128"/>
              </a:rPr>
              <a:t>taking turns</a:t>
            </a:r>
            <a:r>
              <a:rPr lang="ja-JP" altLang="en-US" i="1" dirty="0">
                <a:solidFill>
                  <a:srgbClr val="CC0000"/>
                </a:solidFill>
                <a:ea typeface="ＭＳ Ｐゴシック" charset="-128"/>
              </a:rPr>
              <a:t>”</a:t>
            </a:r>
            <a:endParaRPr lang="en-US" altLang="ja-JP" i="1" dirty="0">
              <a:solidFill>
                <a:srgbClr val="CC0000"/>
              </a:solidFill>
              <a:ea typeface="ＭＳ Ｐゴシック" charset="-128"/>
            </a:endParaRPr>
          </a:p>
          <a:p>
            <a:pPr lvl="1"/>
            <a:r>
              <a:rPr lang="en-US" altLang="en-US" sz="1500" dirty="0">
                <a:ea typeface="ＭＳ Ｐゴシック" charset="-128"/>
              </a:rPr>
              <a:t>nodes take turns, but nodes with more to send can take longer turns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2573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5283</Words>
  <Application>Microsoft Office PowerPoint</Application>
  <PresentationFormat>Widescreen</PresentationFormat>
  <Paragraphs>964</Paragraphs>
  <Slides>88</Slides>
  <Notes>41</Notes>
  <HiddenSlides>31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Day 2: Wi-Fi channelization, MAC and interference</vt:lpstr>
      <vt:lpstr>Wireless links and network characteristics</vt:lpstr>
      <vt:lpstr>Wired vs. wireless networks</vt:lpstr>
      <vt:lpstr>Wireless Link Characteristics (1)</vt:lpstr>
      <vt:lpstr>Multiple access</vt:lpstr>
      <vt:lpstr>The cocktail party analogy</vt:lpstr>
      <vt:lpstr>Multiple access links, protocols</vt:lpstr>
      <vt:lpstr>Multiple access protocols</vt:lpstr>
      <vt:lpstr>MAC protocols: taxonomy</vt:lpstr>
      <vt:lpstr>Channel partitioning MAC protocols: TDMA</vt:lpstr>
      <vt:lpstr>Channel partitioning MAC protocols: FDMA</vt:lpstr>
      <vt:lpstr>Random access protocols</vt:lpstr>
      <vt:lpstr>Multiple access</vt:lpstr>
      <vt:lpstr>Where is the link layer (MAC) implemented?</vt:lpstr>
      <vt:lpstr>MAC in Cellular Networks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4G LTE – Long Term Evolution</vt:lpstr>
      <vt:lpstr>In summary – cellular medium access</vt:lpstr>
      <vt:lpstr>CSMA (carrier sense multiple access) – prominent random access scheme</vt:lpstr>
      <vt:lpstr>CSMA collisions</vt:lpstr>
      <vt:lpstr>CSMA collisions</vt:lpstr>
      <vt:lpstr>CSMA/CD (collision detection)</vt:lpstr>
      <vt:lpstr>CSMA/CD (collision detection)</vt:lpstr>
      <vt:lpstr>Key takeaways</vt:lpstr>
      <vt:lpstr>802.11 Wi-Fi -- Wireless LANs</vt:lpstr>
      <vt:lpstr>IEEE 802.11 Wireless LAN</vt:lpstr>
      <vt:lpstr>802.11 LAN architecture</vt:lpstr>
      <vt:lpstr>802.11: Channels, association</vt:lpstr>
      <vt:lpstr>802.11: Channels, association</vt:lpstr>
      <vt:lpstr>802.11: passive/active scanning</vt:lpstr>
      <vt:lpstr>Wi-Fi multiple access</vt:lpstr>
      <vt:lpstr>Handling Collision in Wireline Networks</vt:lpstr>
      <vt:lpstr>Wireless radio design considerations</vt:lpstr>
      <vt:lpstr>Can we employ CSMA/CD in wireless networks? </vt:lpstr>
      <vt:lpstr>Two Problems</vt:lpstr>
      <vt:lpstr>Why Doesn’t Collision Detection Work in Wireless?</vt:lpstr>
      <vt:lpstr>Why Doesn’t Carrier Sense Work in Wireless?</vt:lpstr>
      <vt:lpstr>Why Doesn’t Carrier Sense Work in Wireless?</vt:lpstr>
      <vt:lpstr>In Summary</vt:lpstr>
      <vt:lpstr>802.11 Wi-Fi -- Wireless LANs</vt:lpstr>
      <vt:lpstr>Interference</vt:lpstr>
      <vt:lpstr>Wired vs. Wireless Channel</vt:lpstr>
      <vt:lpstr>Interference</vt:lpstr>
      <vt:lpstr>Shared vs. Exclusive Spectrum</vt:lpstr>
      <vt:lpstr>Shared vs. Exclusive Spectrum (contd.)</vt:lpstr>
      <vt:lpstr>Fundamentally-Different System Design</vt:lpstr>
      <vt:lpstr>IEEE 802.11 Wireless LAN</vt:lpstr>
      <vt:lpstr>802.11 LAN architecture</vt:lpstr>
      <vt:lpstr>802.11 channels (2.4GHz range)</vt:lpstr>
      <vt:lpstr>802.11 channels (5GHz range)</vt:lpstr>
      <vt:lpstr>2.4 vs. 5GHz</vt:lpstr>
      <vt:lpstr>802.11: Channels, association</vt:lpstr>
      <vt:lpstr>802.11: passive/active scanning</vt:lpstr>
      <vt:lpstr>Wi-Fi multiple access</vt:lpstr>
      <vt:lpstr>Packet collisions in networks</vt:lpstr>
      <vt:lpstr>Random access protocols</vt:lpstr>
      <vt:lpstr>Handling Collision in Wireline Networks</vt:lpstr>
      <vt:lpstr>Wireless radio design considerations</vt:lpstr>
      <vt:lpstr>Can we employ CSMA/CD in wireless networks? </vt:lpstr>
      <vt:lpstr>Two Problems</vt:lpstr>
      <vt:lpstr>Collision detection doesn’t work in wireless?</vt:lpstr>
      <vt:lpstr>Carrier sense doesn’t (always) work in wireless</vt:lpstr>
      <vt:lpstr>Carrier sense doesn’t (always) work in wireless</vt:lpstr>
      <vt:lpstr>In Summary</vt:lpstr>
      <vt:lpstr>So how does WiFi actually do medium access control? </vt:lpstr>
      <vt:lpstr>IEEE 802.11 MAC Protocol: CSMA/CA</vt:lpstr>
      <vt:lpstr>Random Exponential Backoff Algorithm</vt:lpstr>
      <vt:lpstr>But what about the hidden terminal?</vt:lpstr>
      <vt:lpstr>Avoiding collisions (more)</vt:lpstr>
      <vt:lpstr>Collision Avoidance: RTS-CTS exchange</vt:lpstr>
      <vt:lpstr>In summary – WiFi MAC</vt:lpstr>
      <vt:lpstr>WiFi rate adaptation</vt:lpstr>
      <vt:lpstr>The goal of rate adaptation</vt:lpstr>
      <vt:lpstr>Rate adaptation balances and important tradeoff</vt:lpstr>
      <vt:lpstr>What are MSC and SNR?</vt:lpstr>
      <vt:lpstr>Wireless Link Characteristics (2)</vt:lpstr>
      <vt:lpstr>PowerPoint Presentation</vt:lpstr>
      <vt:lpstr>Demonstrating interference and obstruction in WiFi networks</vt:lpstr>
      <vt:lpstr>Tools</vt:lpstr>
      <vt:lpstr>NetSpot</vt:lpstr>
      <vt:lpstr>ping</vt:lpstr>
      <vt:lpstr>iperf</vt:lpstr>
      <vt:lpstr>Processing ping with awk and bash</vt:lpstr>
      <vt:lpstr>Processing ping with awk and bash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2: Wi-Fi channelization, MAC and interference</dc:title>
  <dc:creator>Zheleva, Mariya Z</dc:creator>
  <cp:lastModifiedBy>Zheleva, Mariya Z</cp:lastModifiedBy>
  <cp:revision>81</cp:revision>
  <dcterms:created xsi:type="dcterms:W3CDTF">2020-08-20T11:49:54Z</dcterms:created>
  <dcterms:modified xsi:type="dcterms:W3CDTF">2021-06-02T19:27:50Z</dcterms:modified>
</cp:coreProperties>
</file>