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764" r:id="rId3"/>
    <p:sldId id="638" r:id="rId4"/>
    <p:sldId id="639" r:id="rId5"/>
    <p:sldId id="666" r:id="rId6"/>
    <p:sldId id="759" r:id="rId7"/>
    <p:sldId id="760" r:id="rId8"/>
    <p:sldId id="761" r:id="rId9"/>
    <p:sldId id="847" r:id="rId10"/>
    <p:sldId id="848" r:id="rId11"/>
    <p:sldId id="849" r:id="rId12"/>
    <p:sldId id="850" r:id="rId13"/>
    <p:sldId id="852" r:id="rId14"/>
    <p:sldId id="762" r:id="rId15"/>
    <p:sldId id="763" r:id="rId16"/>
    <p:sldId id="646" r:id="rId17"/>
    <p:sldId id="651" r:id="rId18"/>
    <p:sldId id="652" r:id="rId19"/>
    <p:sldId id="653" r:id="rId20"/>
    <p:sldId id="655" r:id="rId21"/>
    <p:sldId id="654" r:id="rId22"/>
    <p:sldId id="742" r:id="rId23"/>
    <p:sldId id="743" r:id="rId24"/>
    <p:sldId id="744" r:id="rId25"/>
    <p:sldId id="746" r:id="rId26"/>
    <p:sldId id="747" r:id="rId27"/>
    <p:sldId id="748" r:id="rId28"/>
    <p:sldId id="656" r:id="rId29"/>
    <p:sldId id="657" r:id="rId30"/>
    <p:sldId id="658" r:id="rId31"/>
    <p:sldId id="659" r:id="rId32"/>
    <p:sldId id="712" r:id="rId33"/>
    <p:sldId id="660" r:id="rId34"/>
    <p:sldId id="661" r:id="rId35"/>
    <p:sldId id="662" r:id="rId36"/>
    <p:sldId id="663" r:id="rId37"/>
    <p:sldId id="664" r:id="rId38"/>
    <p:sldId id="737" r:id="rId39"/>
    <p:sldId id="665" r:id="rId40"/>
    <p:sldId id="667" r:id="rId41"/>
    <p:sldId id="668" r:id="rId42"/>
    <p:sldId id="714" r:id="rId43"/>
    <p:sldId id="735" r:id="rId44"/>
    <p:sldId id="675" r:id="rId45"/>
    <p:sldId id="736" r:id="rId46"/>
    <p:sldId id="676" r:id="rId47"/>
    <p:sldId id="677" r:id="rId48"/>
    <p:sldId id="678" r:id="rId49"/>
    <p:sldId id="679" r:id="rId50"/>
    <p:sldId id="680" r:id="rId51"/>
    <p:sldId id="681" r:id="rId52"/>
    <p:sldId id="854" r:id="rId53"/>
    <p:sldId id="713" r:id="rId54"/>
    <p:sldId id="261" r:id="rId55"/>
    <p:sldId id="263" r:id="rId56"/>
    <p:sldId id="262" r:id="rId57"/>
    <p:sldId id="264" r:id="rId58"/>
    <p:sldId id="738" r:id="rId59"/>
    <p:sldId id="257" r:id="rId60"/>
    <p:sldId id="396" r:id="rId61"/>
    <p:sldId id="269" r:id="rId62"/>
    <p:sldId id="270" r:id="rId63"/>
    <p:sldId id="271" r:id="rId64"/>
    <p:sldId id="369" r:id="rId65"/>
    <p:sldId id="739" r:id="rId66"/>
    <p:sldId id="258" r:id="rId67"/>
    <p:sldId id="259" r:id="rId68"/>
    <p:sldId id="265" r:id="rId69"/>
    <p:sldId id="529" r:id="rId70"/>
    <p:sldId id="740" r:id="rId71"/>
    <p:sldId id="397" r:id="rId72"/>
    <p:sldId id="741" r:id="rId73"/>
    <p:sldId id="749" r:id="rId74"/>
    <p:sldId id="339" r:id="rId75"/>
    <p:sldId id="357" r:id="rId76"/>
    <p:sldId id="358" r:id="rId77"/>
    <p:sldId id="359" r:id="rId78"/>
    <p:sldId id="344" r:id="rId79"/>
    <p:sldId id="328" r:id="rId80"/>
    <p:sldId id="360" r:id="rId81"/>
    <p:sldId id="349" r:id="rId82"/>
    <p:sldId id="332" r:id="rId83"/>
    <p:sldId id="750" r:id="rId84"/>
    <p:sldId id="751" r:id="rId85"/>
    <p:sldId id="752" r:id="rId86"/>
    <p:sldId id="753" r:id="rId87"/>
    <p:sldId id="754" r:id="rId88"/>
    <p:sldId id="755" r:id="rId89"/>
    <p:sldId id="756" r:id="rId90"/>
    <p:sldId id="757" r:id="rId91"/>
    <p:sldId id="758" r:id="rId92"/>
    <p:sldId id="853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6214 9411 8270,'9'-6'-1113,"1"-4"1825,-7 4 0,5-5 1,-4 6-1,6 2 1,2 2-1,3 1 0,-1 0-563,0 0 0,0 0 0,1 0 1,-1 0-1,0 0 0,0 0 0,2 0 1,3 0-1,5 0 0,4 0 0,2 0 1,-1 0-1,-6 0 0,-2 0 0,-2 0 1,-2 0-1,2 0 0,5 0 0,7 0 1,4 0-1,5 0 0,1 0 1,1 0-1,-8 0 0,-8 0 0,-4 0 1,1 0-1,-3 0 0,-1 0 0,2 0 1,-1 0-1,2 0 0,-1 0 0,-1 0 240,-2 0 1,2 1 0,1 2-1,-1 2-377,1-2 1,14-1 0,-4-2-1,-2 0 1,-7 0 0,-5 0-1,1 0 1,4 0 0,1 0-1,3 0 1,-4 0 0,1 0-1,7 0 1,10 0 0,9 0-1,0 0 1,-5 0 0,-12-2 0,-7-1-1,-3-2 1,0 2 0,-3 2-1,6 1 1,9 0 0,8 0-1,-9 0-144,-9 0-304,-10 0-852,1 0 0,-6 0 1288,1 0 0,-1 0 0</inkml:trace>
  <inkml:trace contextRef="#ctx0" brushRef="#br0">6100 9383 8311,'0'-10'-358,"0"1"500,0 6 0,1-8 554,4 6-405,3 0 1,6 5 0,1-1-9,-1-4 0,6 3 0,4-2 0,4 2 0,4 2 23,1 0 1,2 0 0,-3 2 0,1 1-102,-2 1 1,6 3 0,-1-4-96,0 2 1,-1 1 0,-5-3 0,2 2-165,1-2 1,5 0 0,-5 0 80,-1 2 0,2 0 1,1-5-1,1 0-39,4 0 0,-1 0 0,1 0 1,-2 0 59,1 0 1,2 0 0,2 0 0,0 0-58,-1 0 1,1 0-1,0 0 1,-2 0-5,-3 0 0,3 5 1,-3-1-1,1-1-35,-1-1 0,3 0 53,-3 2 1,-2-2 0,1 3-1,-1-4-34,0-1 1,1 0 0,1 0 0,-5 0 14,-3 0 0,0 5 1,1 0 17,3-2 0,0-2 0,-2 1 8,1 3 0,0-4 1,-3 4-1,2-3-7,1-2 1,0 0-1,-4 0 1,1 0 117,3 0 1,2 0-83,2 0 0,0 0 1,-6 0-1,4-2 34,1-3 0,1 4 1,1-6-36,-5 1 0,-2 5 0,0-4-13,-3 3 0,8 2 0,-9 0 0,0 0 43,-2 0 1,-1 0-1,4 0 1,1 0 71,-1 0 0,1 0-81,-1 0 1,1-4 0,1-1-23,3 2 0,-3 1 1,3 2-1,-3 0 23,-2 0 0,1 0 0,-1-2-16,1-2 0,-2 2 0,-2-3 0,-3 4-31,-2 1 1,-1 0 0,-4 0-1,-1 0 50,0 0 1,5 0 26,0 0 1,0 0 0,-5 0-1,0 0 98,1 0 0,4 0 0,0-2-67,-2-2 1,-1 2 0,-2-3-31,0 4 1,0 1-449,1 0-867,-8-7 542,0 6 1,-9-6 679,-3 7 0,-15 13 0,-10 3 0</inkml:trace>
  <inkml:trace contextRef="#ctx0" brushRef="#br0">14901 7762 8081,'-15'-8'3,"6"-4"1,-1 4 0,-1-2 0,-1 2 87,-2 2 0,-1 1 0,1 4 11,0-4 0,0 3 1,-1-2-1,1 2 23,0 2 1,5 2 0,-1 1 0,1 3-110,1 2 0,0 2 1,5 4-1,-2 0-108,2 0 1,-4 2 0,3 1-1,1 2 63,1-1 0,0 4 0,-1 1 0,-2 3 9,2-3 1,2 4 0,1-3 2,0 3 0,0 3 0,-2 1 5,-3 3 0,4-1 0,-4-5 0,3 1 44,2-1 0,0 1 0,0-1 0,0 0 73,0 1 0,0-4 0,-1 0 0,-2 2-17,-2-2 1,0-4 0,5 1-32,0-1 1,0 2 0,-1-2 5,-4 1 0,3-5 0,-2 4-2,2-1 0,0-4 0,-1 5 0,-1-2-18,0 0 0,3 0 0,1-4-23,0 4 1,0-3-1,0 3 1,0-3 37,0-2 0,0 0 0,0 1-57,0-1 0,0 0 1,0 2 2,0 3 0,1-3 1,3 3-1,0-4 27,-1 0 0,-1-1-2,-2 0 0,0 0 1,0 0-21,0 1 0,0-1 0,0 0-30,0 0 0,0 1 1,0-1 18,0 0 0,2 0 0,1 0 0,2 1 1,-1-6-1,-4 1-2,0 1 0,0-3 1,0 1 28,0 2 0,5-3 73,0 1 1,-1 1-190,-4 4 1,5 0 0,0 1 74,-2-1 0,3-5 0,1-1-28,1-2 0,-4 4 27,6-5 0,-2 1 0,3-3 18,-2 2 0,1 0 0,4-5 60,0 0 1,0-5 0,1 0 9,-1 2 0,2-3 0,1-1 0,2 1-15,-2 0 1,4-1-1,-1 4-48,3-2 1,-6 1-1,4 4 1,-3 0-24,1 0 1,5 0 0,-5 0-40,-2 0 1,-1 0-1,-2 0 1,1 0-61,-1 0 0,0-2 1,0-1 30,1-2 0,-1-1 0,0 3 59,0-2 0,0-6 19,1 2 0,-6 1 0,1 0 25,1 1 0,-5-4 0,0 3 0,-1-1-2,0 0 0,0 4 0,-4-3 6,4 2 0,-4-6-4,4 3 0,-2 1 1,0-1-9,2-2 0,0 3 0,-3 0-8,2 1 0,-2-4 4,3 2 1,1 1 0,-1-1 2,-2-3 1,0 5 0,0-3 4,2-1 1,1 0-1,-3 0 6,2 1 0,0 6 0,-5-6-2,0-1 1,5 3 20,-1-1 1,6-1 0,-5-4 27,-2 0 1,-2 0 0,1-1-11,3 1 0,-4 0 1,4 0-1,-4-2-17,-1-3 0,0 3 0,0-4 0,0-1 16,0-2 0,0-3 1,0 1-1,0 3-15,0 1 0,0-4 1,0 3-38,0 0 0,0-3 1,0 6 18,0 1 0,0 2 0,2 2 0,1 0 0,2 0 0,0 0 1,-5-1-1,1 1 6,4 0 1,-3 0-1,2-1-22,-2 1 0,-2 0 1,0 0-10,0 0 0,5-1 0,-1 1 0,0 0 17,-3 0 0,-1 0 0,0-1 0,0 1 102,0 0 0,0 0-87,0-1 1,0 1 0,0 0-1,0 0-25,0 0 1,0 4 0,0 1 9,0-2 0,0-2-7,0-1 1,0-1-1,0 1 1,0 0 29,0 0 1,0 4 0,0 1 6,0-2 0,0-2 1,0-1 6,0 0 0,-1 0 1,-3-1 5,0 1-62,-1 6 1,5-4-1,-2 4 46,-2 0 1,2-5 37,-3 4 0,2 2 34,-2 3-53,4-4-71,-6 6 1,6-4-30,-4 6 26,4 0 1,-7 0 20,3 0 1,2 0-5,-7 0 1,1-5 0,-5-1-6,-1-2 0,6 5 0,-2-4-37,-5 1 0,2 3 0,-7-5 0,2 0-60,0 0 0,-6 5 1,1-2-234,-2 4 1,-4 1 0,-4 0 0,-4 0-2111,-3 0 2439,-1 6 0,-1 8 0,0 8 0</inkml:trace>
  <inkml:trace contextRef="#ctx0" brushRef="#br0">6285 11046 7897,'0'-8'1378,"0"2"1,0 4-990,0-2 1,-2 2 922,-3-3-505,4 4 19,-6 1 264,7 0-503,0 0 1,7 0-251,2 0 0,4 0 0,1 0-179,0 0 1,1 0 0,-1 0-1,2 0-35,3 0 0,-4 0 0,6 0 1,-2 0-119,0 0 0,4 0 1,-4 0-3,-1 0 0,4 0 0,0 0 1,2 0 7,-1 0 1,-4 0 0,3 0 0,1 0 52,-1 0 1,-3 0 0,3 0 0,-2 0-5,-2 0 1,-1 0-1,0 0 1,2 0-13,-1 0 0,-2 0 0,-2 0 0,0 0-44,0 0 1,0 4-1,1 1-42,-1-2 37,0-1 0,0-2 0,1 0 18,-1 0 1,2 0 0,1 0 0,3 0 24,3 0 0,0-2 0,6-1 0,-1-2 1,5-1 0,1 3-1,-1-2 26,1 2 0,-4-3 0,2 1-45,-7 2 1,1 1 0,-6 2-1,1 0-12,-1 0 1,4 0 0,-5 0-40,-2 0 0,4 0 20,-2 0 1,6 0-1,-3 0-11,0 0 1,-1 0 0,-7 0 0,0 0-40,0 0 0,1 0 0,-1 0-12,0 0 1,0 0 0,1 0 33,-1 0 1,0 5 0,0 0 37,0-2 0,1-1 0,-1-2 0,0 0 12,0 0 1,-4 0 0,-1 0 0,4 0-4,4 0 1,-1 0-1,3 0-108,-3 0 104,-2 0 1,2 0 0,1 0 5,2 0 0,0 0 1,-5 0-1,2 0-9,3 0 0,-3 0 0,3 0 0,-3 0-32,-2 0 0,5 0 0,0 0-24,-2 0 1,-1 0 0,-2 0 0,0 0 42,1 0 1,4 0 0,0 0-1,-2 0-13,-1 0 0,-2 0 0,2 0 0,1 0-9,2 0 1,2 0 0,-4 0 0,2 0-54,-2 0 0,1 0 0,-1 0-31,2 0 114,0 0 1,-5 0-1,2 0 1,3 0 1,-3 0 0,3 0 0,-2 0-60,2 0 0,-3 0 1,3 0 26,-3 0 1,3 0 0,-1 0-1,0 1 40,-2 4 1,-1-4 0,3 4-1,1-3-38,-2-2 1,-1 0 0,-2 0 43,0 0 1,1 0-1,-1 0 1,0 0 3,0 0 0,-4 0 0,-1 0 0,2 0-24,2 0 0,1 0 0,0 0 25,1 0 1,-1 0-14,0 0 0,0 0 0,0 0 0,1 0 1,-1 0-127,0 0 1,-4 0-1,-1 0 198,2 0 1,2 0-1,1 0-75,0 0 1,-4 0-1,-1 0 78,2 0 1,-3 1-29,2 4 0,-1-3-8,5 2 1,-4-2-19,-1-2 0,-4 0 52,4 0 1,-4 0 1,5 0 0,-6 0 217,6 0-37,-7 0-177,10 0 0,-10 0-41,6 0 29,-6 0-38,4 0 0,-6 0 18,4 0-92,-3 0 29,4 0 0,-4 0 16,2 0-3,-2 0-27,4 0 24,-6 0-63,7 0 1,-4 0 20,6 0 1,-4 0 32,4 0 1,-4 0 0,5 0-7,-7 0 0,5 0-20,-4 0 1,0 0-136,5 0 192,-6 0 1,5 0 242,-3 0 53,-4 0-91,6 0-618,-7 0-581,0 0 1,-7 0 0,0 0-1</inkml:trace>
  <inkml:trace contextRef="#ctx0" brushRef="#br0">14218 10748 7982,'-14'-7'-14,"-2"-1"1,-1 0 0,-2 4 0,1 2 32,3 2 0,0 0 0,0 0 0,-3 0 109,-1 0 0,-1 0 1,2 0-1,-2 2 56,-2 2 1,3 4 0,-3 7-1,0-1-43,-1 0 0,0 5 0,-6 2 1,2 2 13,4 7 1,-4 0-138,3 8 0,-1 0 0,0 6 0,3 2 0,1 2-6,4-3 0,2 1 0,6 0-36,4 1 0,5-1 0,5-6 0,6-4 18,6-1 0,5 1 0,7-6 0,-1-3 35,1 0 1,6-7 0,2-1 34,5-3-19,6-2 1,-3-1 0,2-4 0,-3-4 67,-1-3 0,4-2 0,-1-2 0,-3-3 103,-4-4 0,-1-5 0,5-5-146,0-5 1,-7-3 0,-1-1-1,-2-1-1,0 1 0,0-5 1,-4 0-1,-3 1 47,-2 2 1,-2-3-1,-4 1-35,1 5 0,0-1 0,-7 6 0,-2 0 60,-6 3 1,-2-2 0,-2 1 0,0-1-66,0 1 1,-6-1 0,-4 2 0,-1-5-178,2-2 0,-9-5 1,3 0-1,-6-4-40,-4-1 0,-4 3-19,-4-5 0,-8 3 0,-6 0 0,1 8-609,2 5 0,3 5 1,1 7 768,2 6 0,7 8 0,-4 4 0</inkml:trace>
  <inkml:trace contextRef="#ctx0" brushRef="#br0">6171 12766 8294,'0'-9'-477,"0"-1"665,0-1 0,-2 3 1561,-2-1-1124,2 6 1,-4-2-104,6 10 1,-2-4 137,-3 4 1,4-2 583,-4 2-427,4-3-503,1 4 1,6-6-147,3 0 1,4 0 0,1-2-2,0-2 1,1 2 0,-1-3-50,0 4 1,0 1 0,0 0-23,1 0 1,-1 0 0,2 0 0,1 0 20,2 0 1,2-2-1,-4-1 1,2-2-117,-2 2 1,4 1 0,-1 2 0,1 0 40,-1 0 0,-1 0 0,-4 0-45,-1 0 28,0 0 1,5 0-76,0 0 0,0 0 1,-5 0 18,0 0 1,1 0 0,-1 0 33,0 0 1,-5 2-1,1 1 55,1 2 0,2 0 0,1-4 11,0 4 1,0-3 9,1 2 0,-1-2 0,0-2-58,0 0 0,0 0 0,1 0 1,-1 0-33,0 0 1,0 0 0,0 0 10,1 0 1,-1 5-1,0-1 6,0 0 1,1-3-1,-1-1 1,0 0 16,0 0 1,5 0 0,0 0 0,0 0 19,2 0 0,-4 0 1,5 0 31,-1 0 0,2 0 0,-2 0 0,-1 0-10,1 0 0,3 0 0,-4 0 0,1 0-45,-1 0 0,4 0 1,-5 0-1,-2 0-6,-1 0 1,3 0 0,0 0-16,-2 0 0,-1 0 0,-2 0 0,1 0-22,-1 0 1,2 0 0,1 0-1,2 0 11,-2 0 1,-1 0-1,0 0 7,3 0 0,-3 0 1,4 0 4,1 0 0,-5 0 0,4 0 36,1 0 0,-6 0 0,6 0 1,-2 0 10,0 0 1,0 0 0,-5 0-30,0 0 0,1 0 0,-1 0-18,0 0 0,0 0 0,0 2 4,1 2 1,-1-2 0,0 3 0,0-4 9,0-1 1,1 0-1,-1 0 1,0 0 32,0 0 1,2 0 0,2 0 0,0 0-29,0 0 0,-1 0 0,1 0 1,1 0 1,0 0-1,-5 0-30,0 0 0,0 0 0,0 0 1,1 0 12,-1 0 0,0 0 0,0 0 14,0 0 0,2 0 0,2 0 1,1 0-6,-2 0 0,0 0 1,1 0 10,1 0 0,1 0 1,-2-1-1,1-2 15,-2-2 0,3 0 1,-1 5-1,0 0-10,2 0 1,-5 0 0,3 0 0,-4 0 45,0 0 0,0 0 0,3-1 0,1-3 4,-2 0 1,-1-1 0,-2 5-50,0 0 1,1 0-1,-1 0-20,0 0 0,0 0 1,1 0-1,-1-2 22,0-2 1,0 2-32,0-3 0,1 4 1,-1 1-1,0 0 12,0 0 1,0 0-11,1 0 1,-1 0 0,0 0 0,0 0 7,1 0 1,-1 0-55,0 0 1,0 0 0,0 0 81,1 0 1,-1 0 0,0 0 175,0 0 0,-4-5 0,-1 0 0,2 2 0,2 1-43,1 2 1,0 0-149,1 0 1,-1 0 0,0 0-65,0 0 1,-4 0 0,-2-1 20,-2-4 0,5 4-132,-1-4 0,-3 3-995,3 2-424,-7 0 0,2 0 0,-10 0 1571,-4 0 0,-4 7 0,-1 0 0</inkml:trace>
  <inkml:trace contextRef="#ctx0" brushRef="#br0">16408 12041 12593,'1'-8'1473,"2"2"-239,2 0-1042,6 4 1,-3-6 0,6 5 1,1-2 1,-1-4-1,2 3 1,1-1-1,4-1 88,1 0 0,-3 4 0,3-4 1,0 0-126,0 0 0,2 3 1,4-3-1,1 1 153,-1-1-216,0-2 0,-4 1 0,-2 1 104,-1 1 0,-1-2 1,-2 4-543,1 2 0,0-3 1,-5 1 164,0 2 1,-5 0 0,1 0 116,1-2 0,-3 0-84,1 5 118,1 0 1,-1-2 98,1-2-28,-7 2 1,3-6 5,-6 4 174,0 2-205,0-4 1,-1 6 0,-4 0-93,-5 0 1,3 1 0,-3 2 0,-1 4-120,-2 1 1,-6-4-1,-1 4 106,-2-1 0,3 2 0,-3-3 28,1 2 0,-4 0 0,0 3 1,-5-1 25,-4 1 1,1 1-1,3 3 30,-3-1 0,3 0 0,-3-1 71,3-4 0,6 4 0,2-4 99,2 4 0,2-4-91,9 1 0,4-7-23,10 2 1,3-5 0,7-3-1,3-4 56,1-1 0,6-1 1,-3-5-1,2-1 52,0 1 1,-1 2 0,6 1 0,-1 1 22,1-1 1,-1 0 0,0 0 0,-1 3-158,-3 2 1,1-4 0,-6 4-94,-1-2 1,-3 5-1,0-2-70,-1 3 1,-5 1-1,1-2-1008,1-2 634,-5 0 398,7 5 234,-12 0 1,-1 0-105,-9 0 0,-4 0 0,-3 0 0,-1 0-100,-2 0 0,-6 5 0,0 1 0,-5 2 47,-4 3 1,-5-3-1,3 2 1,-1-1 70,4-1 0,-2 5 0,4-5-22,4-1 0,0 5 1,8-6-49,2 2-319,1-5 277,8 3-50,8-6 1,8 0 0,8 0 99,3 0 1,-2 0-1,7-1 1,1-4 118,2-5 1,3 3 0,3-3 33,5-1 0,-2-2 0,2-1 0,0 0 229,-2 0 1,-1-1 0,-6 1-1,-1 0 290,0 0 0,-5 1-243,-5 4-467,-8 2 1,-15 7 0,-11 2-134,-4 3 0,-5 3 0,-7 6-159,-1 0 1,-8 2 0,0 1 0,-5 2 12,0-1 0,-3 2 1,2-1-1,1-2 253,2-1 1,7 3-1,4 0 1,5-3 125,4-5 0,5-3 156,10-3-214,2-4 1,9 6-1,3-9-10,4-3 0,5 2 0,4-6 0,2-2 68,2-2 0,2 3 0,4 1 0,1-2 81,-1-2 0,6-1 0,0 0 0,3 0 172,2-1 0,2 1 0,2-2 0,-2-1-94,-3-2 0,-5 5 0,-8 6 0,-3 0-38,-1 0 0,-7 5-136,-4-2 0,-14 4 1,0 1-1,-7 0-260,-4 0 1,-4 4 0,-1 3 0,-2 1-80,-3 3 1,-4 1 0,-2 2-1,-4 1-54,-2-1 0,1 0 0,-3 0 159,1 1 1,1-1 0,-1 0 0,5 0 232,3 0 1,3-1 0,4-2 217,4-1 0,3-7-226,2 2 0,7-4-84,7-1 0,7 0 0,9-1 1,1-4 22,2-5 0,6-1 0,0 0 1,5 2 49,4-2 0,4-4 1,-4-2-1,3-2 285,2 2 0,2 1 1,2 0-1,-1-1 186,1-2 1,-5 1-1,-3 7 1,-5 3 230,-8 2 0,-8-3-498,-9 4 1,-13 7 0,-16 7-631,-3 4 1,-9 1-1,-7 2 1,-7 1-12,-5 2 0,-1 5 1,3-4-1,2 1 129,2-1 0,2 1 0,6-4 0,4 2-254,9-1 526,6-9 1,15-3 47,7-6 0,7 0 0,9-1 0,1-4 0,3-3 7,3 0 0,2-4 0,6 2 1,3-3 45,-3-1 0,4 0 1,0 0-1,-1 0 97,1-1 1,8 1-1,-4 0 1,1 0 240,1-1 0,-6 3 1,-2 1 36,-3 1 1,-13 7-526,-12-2 0,-13 4 0,-20 2 1,-2 4-176,-4 5 1,-8 4 0,-10 3 0,-4 2-139,0-1 1,0 2 0,4-1-1,3 0 43,0 2 316,5-6 0,3 6 1,12-8-1,9-4 8,4-4 1,10 1-1,6-1-263,8-2 1,17-8-1,10-6 1,9-6-1321,8-7 1613,16-3 0,-29 7 0,1-1 0,7-1 0,-1 0 0</inkml:trace>
  <inkml:trace contextRef="#ctx0" brushRef="#br0">13038 11373 8347,'-14'0'113,"0"0"56,6 0 1,3-5 0,10 1 0,4 0 18,4 3 1,1 1 0,0-2 0,2-1 0,1-2 0,4 1 52,1-3 0,-3 4 1,3-5-1,0 2 0,-1 1-105,-1-1 1,4 4 0,-5-4 0,-2 1-218,-1 1 0,-2-3 1,1 4 227,-1-2-172,0 1 1,-8 4 0,-6 0-221,-7 0 0,-11 0 0,-2 1 0,-2 2-97,-4 2 1,-1 6 0,-1-1 177,0 2 0,-1-2 1,1-2-1,-1 0 114,1-1 1,1-3 0,2 0 0,3-2 189,1-2 0,2 0 926,5 0-606,6 0 0,3-5-297,10 0 1,3-4 0,8 4 0,1 2 3,2 1 1,6-2 0,-1-1 0,4 2-32,6 1 0,-4 2 1,3 0-59,-3 0 1,3 0-1,0 0 1,-1 0-78,-2 0 0,-8 0 0,-3 0 0,-3 0-311,-2 0 0,-5 0 0,-1 2 219,-2 3 0,-2-4 1,-11 5-1,-7-1-167,-8 0 1,-5 1 0,-1-3-1,-2 2 142,-4-2 0,3-1 0,-7-2 0,0 0 298,2 0 0,1 0 1,7 0-1,1 0 152,3 0 1,-1 0 0,6-2 119,1-2 1,7 2-349,2-3 1,7 2-1,2 0-221,8-2 0,5 0 1,3 5-1,1 0 134,2 0 0,8 0 1,0 0-1,4 0 146,1 0 0,3 0 1,-1 0-73,3 0 1,-6 0-1,2 0-11,-3 0 1,-1 0 0,-2 0 0,-4 0-70,-4 0-146,-3 0 0,-11 0 0,-10 2 0,-12 1-173,-8 2 0,-10 1 1,-5-3-1,-4 4 6,-3 1 0,-5-4 0,4 4 223,2-1 0,2-3 0,1-4 0,2 0 310,3 0 0,10 0 1,9 0-1,5-1 392,4-4 1,6 2-511,8-7 0,6 7 0,9-2 0,5 4-30,2 1 1,3 0 0,1 0-108,3 0 0,3 0 1,5 0-1,-1 0-857,-2 0 1,0 0 0,4 0 0,-1 0 878,-3 0 0,-3 6 0,-6 2 0</inkml:trace>
  <inkml:trace contextRef="#ctx0" brushRef="#br0">13266 11160 8180,'0'-14'1608,"0"-1"-817,-7 8-405,6 0 1,-4 7 12,10 0 1,3 0-158,6 0 0,0 0 1,-1 2-71,-4 3 1,2-2-1,-4 5 1,0 0 406,4-1 0,1-2 0,-1 5 0,-2-1-267,2-1 1,-3 3 0,2-5-174,1 2 1,1-3 0,2 4-124,1 3 1,-6-5 0,1 1 0,1-1 5,1-4 0,3 3 0,-3 0-5,-2 2 0,-2-4 200,-4 0 0,-2-1-87,3 2 1,-5 3 0,-5 5-64,-5-4 1,2 2-1,-1-4 1,-4 0-91,-4 4 1,1 2 0,-3 1-1,3 1 52,2-1 0,-2 0 0,1 0 0,-3 0 3,1 1 0,9-1 0,-6-1 0,3-2 14,3-2 0,0-1 0,5 3-167,-2-2-543,0-5-965,5 2 1,2-6 669,3 0 0,2-5 1,8-1-1,-1-2-285,0-3 1,0-3-1,-1-4 1244,-4-1 0,4-6 0,-5 3 0</inkml:trace>
  <inkml:trace contextRef="#ctx0" brushRef="#br0">13322 11203 8180,'-20'-8'299,"9"-3"783,-3 6-251,3-6 0,-2 8 2010,3-7-2446,4 7 1,6-2-1,0 10 1,0 4-389,0 4 0,0 1 1,0 2 109,0 3 0,5-2 0,0 7-110,-2 1 0,-2-2 0,-1 0 0,2 1-244,3-2 1,-4 3-1,6-4 1,-3-1-12,1 1 0,0-2 0,-5-5 285,0 0 1,5-4 425,-1-1 1,1-7-329,-5-2 1,0-2-1,-2-7 1,-1-2-90,-1-2 0,-3-1 1,4 0-1,-3-2-28,-2-3 1,5 2 0,-2-7 0,3 0 80,2 2 0,0-3 1,0 4-1,0 1 87,0-1 1,0 1-1,0 2 33,0-1 0,0 0 0,2 7 153,3 2-359,-4 4 1,7 6 0,-5 1-45,2 4 0,0 8 1,-5 7-20,0 2 0,5 4 0,-1 5 0,-1 3-136,-1-3 0,-2-1 0,0-1 0,0-1 28,0 0 1,0-4-1,0-2 1,0-1 100,0-4 0,5-6 160,0-1 1,4-9-1,-3 1 164,2-5 0,-3-13 0,3 0 0,-2-3-50,-3-1 0,0-6 0,1 3 1,0-6-148,0-4 1,-1 5-1,0-2 1,2 4-69,-2 1 0,-2 3 0,1 0 0,1 1-133,2 4-382,0 1 322,-5 2 1,4 8 0,1 6 121,-2 7 1,-1 11 0,-2 2 0,0 2-19,0 4 0,0 1 1,0 1-1,0-1-67,0-3 1,-5 1 0,0-6 33,2-2 0,2 4 1,1-2-130,0-2 257,0-1 1,1-8 164,4-3 1,-4-5 0,4-5-1,-3-6-60,-2-7 0,1 1 0,3-7-6,0-1 1,1 0-1,-5-1-40,0 3 1,0 4 0,0-3-1,0 0-148,0-1 1,0 11 0,0-2-329,0 1 245,6 7 1,1 1 0,2 10 119,-4 4 0,-2 8 1,0 4-1,2 0-54,-2-1 1,-1 1 0,-1-4 0,2 2-36,2-2 0,0-1 0,-5-2 103,0 1 0,1-8 319,4-2-42,-3-3 1,6-9 0,-5-2 0,2-4-66,-2-1 1,-2 0 0,-1 0-95,0-1 0,0 1 1,0 0-779,0 0-397,0 6 1,-4 3-1,-1 10 1087,2 4 0,1 10 0,2 3 0</inkml:trace>
  <inkml:trace contextRef="#ctx0" brushRef="#br0">22706 10023 8248,'0'14'-44,"0"0"1,0 2 0,0 1 0,0 4 64,0 1 0,0 2 0,2 4 0,2 0 70,6 1 1,7 1 0,4 1-21,1 3 1,2 4 0,4-4 0,1 1 31,-1 0 1,-1 4 0,-2-2 0,-1 0-23,1 1 1,0 0 0,-1 5-30,-5 0 0,2-2 0,-1-2 1,1-1-59,-1 2 1,4-1 0,-4 1 40,3-3 1,0-3 0,6 2-1,-1-1 35,1-4 1,-1 4 0,0-2 0,1 0 47,-1 2 1,4-5-81,-4 3 0,4-1 0,-7 0 8,7 1 1,-2 1 0,3-2-1,-3 1 17,-2-1 0,1-2 0,1 0 0,3 1-15,5 3 1,5-1 0,2-5-1,4-1-22,2-3 0,4 3 0,4-5 0,-2 1 8,3 1 0,-4-7 0,8 2-31,-1-3 1,0-6 0,5-1 6,-2 2 0,2-4 0,8-1 0,3-1 33,0-1 1,-37 0-1,0-1 1,-2-2 0,0 1-75,2 0 1,0 1 0,4-1-1,1 0 1,1-1 0,1-2 73,-1 1 1,2 0 0,1 0 0,0 0 0,-3 0 0,1 0 0,2 0 0,0 0 47,4 0 1,-1 0 0,2 0-1,-1 0 1,0 0 0,0 0-61,0 1 0,-1-2 1,1-1-1,-1 0 1,3-1-1,0 1 1,0 0-1,0 1 7,0 0 1,0 0 0,0-1 0,-1-1-1,1 1 1,0 0-83,0 0 0,0 0 0,2 1 0,0-1 1,2 1-1,0-1 0,1 0 0,1-1 131,1 2 1,1-1 0,1-1 0,0 0 0,-2 0 0,-1 1-82,1 0 0,0 1 0,2-1 0,0 1 0,0-1 0,0 1 49,1-1 0,-1-1 1,2 0-1,0 0 0,-6 1 1,-1 0-1,2 0 0,0 0-2,1 0 1,0 1 0,2 0 0,-1 0 0,0 1 0,-2 0-41,-1 0 0,-2 0 1,-1 0-1,-1 0 1,-1 0-1,0 0 1,0 0-1,-1 0-54,2 0 0,-2 0 0,-2 0 1,-2 0-1,-1 0 0,-1 0-5,-1 0 1,-1 0 0,-4 0 0,0 0 0,1 0-1,0 0 1,-2 0 0,-1 0-106,39 0 1,-12 0-1,-10 0 1,-9 0-124,-5 0 0,-3 0 1,-13 0-497,-7 0 291,-5 6 1,-10-4-3,-7 3 0,-2-4 0,-7-1-135,-3 0 0,6-1 198,1-4 1,4 2 0,1-7 468,0-1 0,6-1 0,2-3 0</inkml:trace>
  <inkml:trace contextRef="#ctx0" brushRef="#br0">30768 11558 8257,'0'-21'45,"0"6"1,0-4 18,0 3 199,0 8 0,1 8 0,2 11-36,2 6 0,5 6 0,-4 7 1,0 3-118,1 5 0,-1 4 0,-3 4 1,2 3-168,-2 2 1,-1-4 0,-2 5-94,0 2 0,0 0 1,-2-4-1,-1-6-191,-2-4 0,-4-9 1,2 3-123,-1-4 0,4-10 0,-6-6-819,-1-7 1282,5-6 0,-1-1 0,7 0 0</inkml:trace>
  <inkml:trace contextRef="#ctx0" brushRef="#br0">30782 11430 8382,'0'-14'0,"1"0"52,4-1 0,-2 1 0,7 1 0,1 2 676,2 2-537,7 6 0,-3-4 1,7 7 49,1 0 1,4 0-1,2 0-80,3 0 0,4 0 0,-4 0 0,1 0-63,0 0 1,-2 0-1,-5 0-176,1 0 1,-2 0-1,-4 0 1,-4 0-80,-3 0 1,-6 0 28,-1 0 312,-6 0-151,-9 0 1,1 7-8,-9 2 1,9-1 0,0 3 0,4 3-13,1 4 0,0 2 0,0-1 0,0 5 4,0 3 0,0 1 0,0 2 0,0 3 14,0 5 0,0 3 0,0 4-6,0 2 1,5-1 0,-1 4-1,0-1-7,-3-3 0,4 3 0,0-1-18,-2-3 0,-2 4 0,-1-3 1,0-5-12,0-6 1,0-5-1,0-2 1,0 1-1,0-1 1,-1-6-1,-4-3 1,-3-3 1,0-2 0,-4-4 0,2-2 20,-3-2 0,-5-1 0,-1-5 0,0 0 7,-2 0 0,4 0 0,-5 0 1,-1-2-13,1-3 1,3 4-1,-3-5 1,0 1-122,0 0 1,3-1-1,-3 3-163,1-2 1,-2-1-1,4 2 1,1 0-800,3 1 1,5-4 1075,1 2 0,5-6 0,-2 4 0</inkml:trace>
  <inkml:trace contextRef="#ctx0" brushRef="#br0">31024 10790 8535,'9'-4'1099,"1"-1"-882,-1 0 1,-1 7 0,-2 2-157,1 6 0,-6 10 1,4 9-1,-4 7-300,-1 5 1,2 8-1,1 3 239,2 4 0,0 0 0,-5 1 0</inkml:trace>
  <inkml:trace contextRef="#ctx0" brushRef="#br0">29033 12525 9201,'-8'-10'-126,"2"1"558,0-2 0,6 3-116,0-2 1,7 7-1,11-2 1,4 4-1,3 1 196,5 0 1,10 0 0,2 0 0,10 0-173,9 0 1,11 0 0,-29-1 0,1 0-205,5-1 1,0-1 0,1 3 0,1-1 0,3-2 0,0 0 0,-1 0 0,-1-1-10,0 0 1,-1-1 0,-4 1 0,-2 1 0,32-1-665,-18 2 0,-20-3-144,-25 1 1,-11-1 0,-22 7 0,-6 2-100,-6 6 0,-1-2 0,-6 0 1,0-1-408,2 1 0,-4 2 1187,7 4 0,-6 0 0,2 0 0</inkml:trace>
  <inkml:trace contextRef="#ctx0" brushRef="#br0">29460 12411 8479,'0'-14'-1553,"0"0"1389,0-1 0,-2 7 225,-3 4 0,-7 7 0,-9 5 1,-3 3-160,-6 5 1,0 1 0,-8-3-1,-1 2 56,-2 3 0,-2-3 0,1 3 0,1-4 20,3 0 1,-2-6 0,7-1 40,1-2 0,4 4 0,4-5 249,5-2-203,3-2 1,10-1-1,6 0 1,8 0 48,5 0 1,6 0 0,1 0 0,1 0 24,-1 0 0,4 2 1,-4 1-1,3 2 14,2-2 0,0 3 0,0 1 0,-1-1-96,1 0 0,1 4 0,-3-4 0,-2 2-184,-1 3 0,-4-3 0,3 1 1,-3 2-55,-2 2 0,-4-3 1,-2-1-839,-2 2 539,5-5 478,-9 1 1,2-12 0,-7-1 0,-2-4 24,2-6 1,-3 2-1,1-6 27,2-1 0,1 4 1,2-7-1,-1-1 91,-4-2 1,4 0 0,-4 2-71,3 1 1,2 0-1,0-2 1,0 2 30,0 5 1,0 3 0,0 2 0,0 0 243,0-1-321,0 8 1,0 2-14,0 10 1,0 2 0,0 8 0,0 0 18,0 4 1,5-1-1,0 5 1,-2 3-38,-2 1 0,-1-1 0,2 0 0,1-3-9,2 3 1,0-6-1,-4 1-23,4-1 0,-3-4 0,2 3-116,-2-3 1,3-2 92,-1 0 0,1-7-82,-5-7 0,0-7 54,0-7 1,0 0-1,0 0 35,0-1 0,0 1 1,0 0-1,0 0 18,0 0 0,0-1 0,0 0 0,0-3-28,0-1 0,5 5 1,0 4-1,-2-1-111,-2-1 0,4 2 175,0 1 0,6 6 0,-8 1 0,5 8 0,-2 2 0,5 2 0,-3 4 0</inkml:trace>
  <inkml:trace contextRef="#ctx0" brushRef="#br0">29417 12496 7793,'-14'-5'-1544,"0"1"1544,6-7 0,-5 9 0,4-4 0,-4 1 0,-1 0 0,-1 1 0,0 4 0,-3 0 0,-1 0 0,-6 1 0,3 4 0,0 4 0,-5-1 0,5 0 0,-2 0 0,0 0 0,7-3 0,-3 3 0,2 0 0,4-1 0,-3-2 0,7 5 0,4-7 0,1 3 0,10-6 0,3 0 0,7-1 0,3-3 0,1 0 0,4-7 0,-2 3 0,1 0 0,2-3 0,4 4-28,1-1 0,-6 4 1,1-6-1,1 1 123,2 1 1,-5-3 0,-3 6-1,-3 0 446,-2-1-580,1 4 0,-20-4 0,-9 8 0,-10 1-24,-5 2 0,-4 6 0,-2-2 0,-1 2-86,-3-1 1,4 1-1,3-5 1,5 2 148,4 3 0,5-3 0,-1 0 0,5 0 0,5 0 0,2-5 0,14 8 0,2-6 0,5-2 1,5-2 1,-1 4 0,4 0 55,-2-2 1,4 3 0,-3 1-1,-1-1 83,1 0 1,2 4 0,-4-4 0,-1 0-84,-2 1 0,-2-3 0,0-2-82,0 3 0,-4-4 0,-2 6-99,-2-1 1,-3-4 0,-8 2-40,-4-2 1,-4-2 0,-3 0 162,-3 0 0,4 0 0,-4 0 0,3 0 0,2 0 0,-1 0 0,1 0 0,2-2 0,2-2 0,-1 0-71,6-5 0,1-1 116,4-4 1,1 6 0,2 2 96,2 0 0,6-1-62,-1-2 1,-2 1 7,1 3 0,-1 2-4,1-6 0,-1 5-72,-3 0 1,-2 2-56,7 2 0,-7 2-90,2 2 1,-2 4-59,1 7 0,-2-1 191,3 0 0,-2 0 0,2 0 0,-4-4 0,4-1 0,-3-4 0,-4 3 0,-3-2 0,-3-1 0,-6-5 0,0 0 0,0-6 0,-1-2 0,1 0 0,5-3 0,1 5 0,2-2 0,-4-2 0,4-2 0,-2 2-90,5-3 2,-4 12 0,14-5 0,1 7 91,-1 4 1,6-2 0,-3 6 0,2 3-14,2 0 0,-4-2 1,-1-2-1,2-1-7,2 1 0,-3-3 0,-1 3 17,2-2 0,-5 5 0,7-9 0,-5 4 0</inkml:trace>
  <inkml:trace contextRef="#ctx0" brushRef="#br0">29289 12553 11718,'0'-9'-1443,"0"-1"152,0-1 0,0 3 1162,0-1 0,-2 1 27,-2-2 0,1 4 0,-7 6-82,-1 0 1,3 0 0,-1 2 163,-2 2 1,-4-2 0,-2 4-1,-2 1 1,-2-4 0,4 5-1,-2-2-170,2-3 0,-4 0 0,2 0 137,2 2 0,1 0 42,2-5 5,0 0 1,7 0 1,7 0 1,7 0-1,7 0 4,0 0 0,5-5 0,2 0 0,1 2 42,3 2 0,2-1 0,1-1 180,1-2 0,4-6 1,2 3-1,-1-1-29,1-1 0,-2 1 1,-4-4-1,-2 2 15,-4 2 0,-4 4 0,-9-5-250,-6-1 0,-4 5 1,-6 1-70,-8 4 0,-7 1 1,-7 0-69,0 0 1,-7 0 0,-2 1-1,0 2 78,-1 2 1,6 6 0,-3-1 0,2 2 56,0 3 0,0-6 0,6 1 0,3 1 20,5 1 1,0-2 0,5-1-144,6 2 155,5-4 1,5-1 0,2-6 0,6 0 0,2 0 1,4-2 0,2-1 0,2-2 8,2 2 0,-3-3 0,5 0 29,1-2 0,2 0 0,1-3 0,1 3 49,-1 2 1,1-4 0,-1 4 0,-1-2 55,-3-3 0,1 4 0,-8 1 0,-2 1-24,-4 1-120,-8-1 1,-3 5 0,-13 0 0,-7 2-161,-9 2 1,-9 4-1,0 6 52,-3 1 1,-1-1-1,-1 0 1,0 0 119,1 0 0,4 1 0,3-1 0,3 0 0,6 0 0,7-4 0,1-1 0,7 2 0,5-4 0,12-1 0,5-6 0,7 0-68,5 0 0,4-2 0,2-1 195,-1-2 0,1-1 1,-1 3-1,0-2 80,1 2 1,-1 2-1,-1-1 1,-2-1-68,-1-2 1,-7 0 0,2 5-242,-3 0 8,-8 0 0,-3 5 0,-10 1 0,-4 2 58,-4 3 1,4 2 0,-1 1-1,1 0-30,1 1 1,1-1 0,6-2 26,-4-2 0,3 3 0,-2-4 113,2 4 1,4-4-46,2 1 0,4-7-132,7 2 1,-6-4 0,1-1 26,1 0 1,-5-1-1,-1-4-48,-4-5 1,-6 2-1,-1-1 1,-2-2 122,-3-2 0,3-1 0,-1 0 0,-1 0 0,2-1 0,-4 1 0,4 0 0,0 0 0,3 0 0,2 1 0,0 2 0,-2 1 0,0 1 0,12 1 0,2 3 0,4 4 0,1 2 0,0 4 0,-4-2 0,-1 7 0,1 1 0,-2 1 0,3 3 0,-5-1 0,2 0 0,-5 0 0,2 0 0,-2-1 0,2-3 0,-4 2 0,6-4 0,-7 6 0</inkml:trace>
  <inkml:trace contextRef="#ctx0" brushRef="#br0">23289 8174 8305,'-8'-34'-40,"-4"4"1,8-5-1,-5 8-27,-2 3 1,-2-2 0,1 3-1,1 0 1,1 1 173,-1 1 0,3 1 0,-3 2 0,-3-1 5,-4 2 0,-7 1 0,1 2 0,-4 0-52,-5-1 0,-10 1 1,-9 0-1,-5 0 1,-4 0-85,-6-1 1,-5 6 0,-7-1 0,37 5 0,0-1 0,1 0 0,0 0 1,-4-1-1,0-1 0,2 1 1,0 0-1,-1 0 1,0-2-32,-2 0 1,0-1-1,3 1 1,-1-2-1,0-1 1,0-1 93,3 1 0,0 0 1,-3 0-1,-1 0 0,2-2 1,-1 0-1,0 0 0,0-1 64,1 1 0,-1 0 0,0 0 0,0 1 1,3 0-1,1 1 0,-2 0 0,-1 0-20,-2 0 1,0-1 0,-1 0 0,0 1-1,-1-1 1,-1 0 0,2 2 0,1-1-65,-1-1 0,0 0 0,2 1 0,0-1 1,-4 0-1,1 1 0,-1 0 0,1 0-29,0 0 1,1-1 0,0 0 0,0-1 0,3 0 0,1 0 0,-1-1 0,1 1-21,-1 0 1,0 0 0,-2-1 0,0 1 0,0 0 0,0 0 1,1 0 0,0-1 1,0 2-1,1 0 1,0 0-1,0 0 0,1 1 1,-1 1-4,1-2 0,-1 0 1,0 1-1,1-1 1,-1 1-1,0 0 1,1 2-1,-1 0 12,0 0 0,1-1 1,-2 1-1,1 0 0,-1-3 1,-1 0-1,0 2 1,0 0 14,1 1 1,0 0 0,0-2 0,1 0 0,0 2 0,-1 1 0,-1 0 0,0-1 8,-2 0 0,-1 0 1,2 2-1,1 0 1,-1-2-1,0 1 0,0 1 1,0 0 17,-1 1 1,0 0 0,-2 2 0,0 0 0,-1 1 0,2-1-19,0-1 0,1 1 0,0 1 0,1 0 0,1 0 0,1 0-7,-1 1 1,0 0 1,-3-3 1,0 1 0,3 2 0,0-1-1,-1-1 1,0-1-4,3 1 0,1 1 0,1 1 0,0 1 0,-2-2 0,0 0 1,0 0-1,-1 0-8,-1 0 0,0 0 0,3 3 0,-1-1 0,-1-1 1,0 0-1,1 0 0,0 1-12,0 0 1,-1-1 0,-3 1 0,0 0 0,0 1 0,0 2 0,0-1 0,0 0 8,-1-1 1,1 2 0,0 1 0,1 0 0,-3 2 0,0-1 0,0 0 0,1 0 14,0 0 0,0 0 0,0 2 0,0 0 0,3-2 1,1 0-1,-1 1 0,0 0 38,1 1 1,0 1 0,-2 2 0,2 2-1,1-1 1,0 1 0,3-1 0,0 0 29,0 1 0,1 1 0,-34 11 1,35-8-1,0 1 0,-34 13 51,0 0 1,8 6 0,2 0-73,4 3 1,-6 1 0,0 4 0,-1 2-14,3 4 0,4-4 0,3 5 0,1 0-3,2 3 1,6-3 0,-1 0 0,2 0 3,3 3 0,-1-1 1,0 1-1,2 0 35,3-1 1,4 4-1,5-3 1,1 3-16,-1 2 0,2-2 1,2-1-1,1 0-23,-1 4 1,1 1-1,-1 5-24,0 0 1,-7 2-1,5-3 1,-4 2 10,-1 3 0,2 1 0,2 1-27,-1-4 1,1 4 0,1-4-1,2 5-32,1 5 1,7-8-1,-4 1 30,1-4 0,4 1 0,-3-1 0,3 3 16,2 5 0,0 1 0,-2-3 0,-1 0 77,-2 0 1,-5 5 0,3 2 0,1-1-72,-1 0 1,9-36-1,1 0 1,0 0-1,1-1-19,-1 2 0,0 0 0,0-2 0,0-1 0,-13 37 0,5-4-6,3-1 0,2 7 1,0 1-1,0 0 0,1-4-6,4-2 0,-2-2 0,6 2 24,2 3 0,-4-4 1,3 4-1,0-3 14,3-2 1,-4 6-1,2-37 1,0 1-1,0 1 1,-1 0-13,1 0 1,0 1 0,-2-1 0,1 1 0,0 1 0,1-1 0,0 1 0,0-1-12,0 0 0,0-1 0,-2 3 1,0-1-1,2-4 0,1 0 0,1 1 1,-1 0-1,1 40 1,1-38 0,0 1 0,0 36-14,0-2 0,4 1 1,1-2-1,0 2 8,-2-38 1,0 0 0,0 0-1,1 0 1,0 1 0,1-1 0,0 38-77,-4-2 0,0-35 0,-2 0 1,1-1-1,0 1 82,0 2 1,0 1 0,1 0 0,-2 0-1,1-3 1,-1 0-4,-2-2 0,1 0 0,1 2 0,0 0 0,-3 37 0,2 0 46,2-3 0,0 1 0,2-3 1,2-1-54,6 0 0,3-12 0,1 7 9,0-3 0,2 0 0,1 6 0,2 0 68,-1 0 0,-3-2 0,0-1 0,-1-1 9,0 1 1,0 4 0,2 1-1,1-4-27,2 1 1,2-1 0,-4 3-1,4-3-41,1-3 0,6-7 0,7-7 1,1 2-17,4 1 1,6 0 0,1-1-24,-1-2 0,3-5 0,0 6 0,1 0 23,4 3 1,-5-4 0,-1 0-1,-3 2 13,3 1 1,-2 2 0,6 0 0,0-2-2,-2-3 0,6 3 0,-4-3-1,3 4 1,-24-28-1,0-1 1,-1-1 0,1 0-1,29 23-1,-1 0 0,2-5 1,-28-19-1,-1-1-577,3 1 0,0-1 591,26 20 0,-23-19 0,0-1 0,28 19 7,-31-22 1,0 1-1,3 0 1,1 0 0,1 1-1,-1 0 1,1 0-1,-1 1-20,-1-1 1,0 0 0,-1-1-1,0 0 1,0 0 0,1-1 0,1 1-1,1 0 12,2 2 1,-1-1-1,-3-1 1,0-1-1,3 2 1,0-2 0,-1-1-1,1-2-14,1 0 1,1-1 0,0 0 0,1-1 0,3-1-1,1-1 1,-1 0 0,1 0-15,-2 0 1,1 0-1,2 0 1,0-1 0,-1 0-1,0 0 1,2-2 0,0 1 0,-1 1 1,1 0-1,2-2 1,-1 0-1,-4 0 1,1 0 8,1-1 0,0 0 0,0 2 0,1 0 0,0-2 0,0-1 0,-1 0 0,1-1-1,0 0 0,0 0 1,-1 1-1,1 1 0,1 0 1,-1-1 6,2 0 1,1-1 0,-1-2 0,2-1 0,-1 0 0,1 0 0,-3 0 0,-1 1-3,-2 0 0,0 1 0,0 0 0,-1 0 0,4 0 0,-1 0 0,1 0 0,-1 0 18,0 0 1,0 0 0,-1 1 0,-2-1 0,-3 0-1,-1 0 1,1 0 0,1 0-13,-1 0 0,2 0 0,1 0 1,0 1-1,-1-1 0,-1 0 1,-1 0-1,0 0-6,-1 0 1,1 0 0,1 0 0,1-1 0,2 0 0,-1-1 0,2 0 0,0-1-5,1 2 1,0-1 0,-1 0 0,1-2 0,0 1 0,0 0 0,0 0 0,-1-1-2,1-2 0,0 1 0,2-1 0,0-1 1,0 0-1,0 0 0,0 0 0,-1 0 3,0 0 0,-1 0 0,0 0 0,0 0 0,0 0 0,1 0 0,0 0 0,0 0 4,2 0 0,-1 0 0,0 0 0,0-1 0,-2-1 0,0 1 0,0-2 1,1-1-4,1 0 1,0 0 0,-2 1-1,1-2 1,0 0 0,1-1 0,-3 2-1,0-1-57,-2 0 1,0-1-1,-2 0 1,-1-1-1,2 0 1,-1 0 55,2 0 0,-2 0 1,-4-2-1,-1-1 1,1 0-1,0 1 1,35-10-1,-4-2-25,-2-2 1,-5-4 0,-4-2-1,-7 1-1,-4 0 1,-7-7-1,1-3 1,-6-3 48,-3-2 1,-3 1-1,-7-3 0,-1-2 1,-9 1-1,1-4 1,-6-1 563,-4 0 0,-1 4 0,-5-3-361,0 1-194,-7-11 0,4 12 1,-5-9 119,2 2-114,-5 6 0,8-8 0,-5 2 6,2-5 1,-4-2-1,4 4 1,-1-2 46,1-2 1,0-4 0,3 3 0,-2-2-106,2-3 0,1-2 1,2-1-1,0 0 31,0 0 1,0 0 0,0 0 0,0-2 68,0-2 1,0 2 0,0-3 0,0 3-2,0 2 0,2-1 0,3-3 0,4 0-60,4 0 1,2 3 0,3-1 0,2-3-25,-9 36 1,0 0-1,8-33 1,4 2 0,-1 1-90,0 1 0,-5-4 1,2-1-1,-3 0 45,-2 4 0,-1-1 0,-2 5 9,-2-4 1,-1-1 0,3 0 0,-1 0-63,1 0 1,-2-2 0,4-2 0,3-4 93,0 0 1,-6 39 0,2 1 0,13-37 0,-10 36 0,0-1-56,1-1 0,1 0 0,3 0 0,0 1 0,-2 0 1,1 1 111,1 2 0,2 0 1,1 0-1,1-1 1,0 0-1,1 1 0,0-2 1,0 1-20,2-3 0,0 1 1,-2 5-1,1 0 1,0 0-1,0 1 1,0 0-1,0 0-5,-1 0 0,1 1 0,2-2 0,0 1 1,0-1-1,0 1 0,2-1 0,0 0 4,0 1 1,0-1 0,0 1 0,0 1 0,0 0 0,1 0 0,2 0 0,1 0 14,0-3 0,1 1 0,1 4 0,-1 0 0,1-2 0,1 0-30,1 1 1,0 1-1,1 0 1,1 1-1,2-3 1,1 0-20,0 0 0,-1 1 0,0 1 1,0 0-1,0-2 0,0 1 0,0 2 1,0 1-35,1 0 1,1 1 0,0 0 0,0 0 0,-2-1 0,0 0 0,-1-1 0,0 0-60,-1 1 1,0 0 0,-2 0 0,-1 0 0,1 0 0,0 0 0,-1-1 0,0-1-3,1 0 0,0-1 1,-4 1-1,0-1 0,0 0 1,1-1-1,-2 1 0,-1 1 31,-2 0 0,0 1 1,-1-4-1,0 0 0,-1 1 1,0-1-1,-1-2 0,-1-1 27,1 1 0,-2 0 1,-1 0-1,0 0 1,0 0-1,1 0 1,-2-2-1,0 0 21,-2 0 1,-1-1 0,-3 1 0,-1-1 0,1-1 0,-1 0 0,-1 0 0,0 0 31,0-2 0,-2-1 1,-1 2-1,-1-1 1,-2-2-1,-1 0 15,-2 1 0,-1 1 0,1 1 1,-1 0-1,-2 0 0,-1 0 1,-1 1-1,-1-1 19,0-2 0,-3 1 0,-2-1 0,-2 1 0,-3 2 0,-1 0 0,0 0 0,-2 0-54,-1-2 1,-2-1 0,2-2 0,-2 0 0,-2-3 0,-2 0 0,1 1 0,1 0 2,0 0 0,-1 1 1,-2 1-1,0-1 0,0-1 1,0 0-1,-2 0 0,-1 1 53,-1-2 1,0 1 0,-1 2 0,-1 1 0,-1-1 0,-2 2 0,0 1 0,-2 0-34,0 3 0,-2 0 1,-2-2-1,-1 0 1,-1 3-1,-3 1 1,-1-1-1,-3 2-23,0 1 1,-1 1 0,-2 3 0,-2 2 0,-4 0 0,-3 0 0,-5 2 0,-2 1-202,-7-1 0,-2 4 0,-2 5 0,-2 3 0,22 5 0,-1 1 0,-2 1 0,0 1 0,-2 2 0,0 1-3,-3 1 1,-2 2 0,0 0 0,-3 1 0,0 1 0,-1 1 0,-2 1-1,0 1 1,1 2 0,2 0 0,-1 1 0,2 2 208,4-1 0,0 2 0,1 0 0,3 0 0,0 1 0,0-1 0,2 1 0,1-1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9029 4450 8249,'-15'0'424,"1"0"-448,0 0 74,6 0 0,-4 6 0,2 4 0,-3 4-38,-1 5 1,0 3 0,-2 8 0,-1 3-21,-2 5 1,-10 5 0,3 4 0,-3 5-1,-4 5 1,0 3-56,-2 2 0,-3 4 1,5-6-1,3-3 34,5-3 1,-1-10-1,6 0 1,1-6 17,3-3 0,-1-4 1,9-7 4,0-5 231,-5-3-140,5-2 86,0 0 11,2-6-9,6-2 1,0-7-31,0-4 0,0 2 0,2-5 0,1 0 14,2 0 0,1 5 0,-3-3 523,2-1-525,6 6 0,-5-7 0,5 5-71,-1-2 0,-1 2-28,5 8 1,1-2 0,-3 6 49,-2 2 0,7 3 0,-3 5 1,2 5 9,0 3 0,4 3 0,4 2 0,3 2-121,1 3 0,-1-6-117,-3 2 0,1-3 0,-4-3 0,-1-1-1107,1-3 1229,-2-12 0,-5 15 0,0-11 0</inkml:trace>
  <inkml:trace contextRef="#ctx0" brushRef="#br0">8986 15354 8126,'28'-7'11,"-1"6"0,-1-4 250,-3 4-262,1-6 0,0 6 1,-1-4-1,1 3 0,-2 2-24,-3 0 0,-11 0 1,-8 0-155,-8 0 1,-6 0 0,-7 0-1,-5 0 1,-6 0 60,0 0 0,-4-4 0,-2-1 0,-3 2 0,0 1 146,3 2 0,-1 0 0,5 0 0,3 0 130,1 0 0,3 2 0,3 1 0,5 2 7,3-2 0,9 0-56,2 2 0,11-4 0,7 6 0,7-3-7,7 1 1,0 0 0,9-5 0,1 0 82,-1 0 0,0 0 0,4 0 0,-2 0 58,1 0 1,-4-5-1,-2-1 1,-4-1 178,-6 1 1,-4 0-489,-9 1 18,-10 3 0,-16-4 1,-12 6-249,-9 0 1,-12 0-1,-6 2 58,-5 2 0,0 0 0,8 5 0,3 1-42,0-3 1,17 4 0,5-4 279,13 1 0,8 1 0,6 5 0</inkml:trace>
  <inkml:trace contextRef="#ctx0" brushRef="#br0">5474 16278 12197,'16'0'559,"3"0"-437,5 0 0,4 0 0,7 0 0,6 0 0,6 0-14,4 0 0,6 0 0,4 0 0,1 0 1,-2 0-57,-3 0 1,3 0-1,-11 0 1,-2 0-74,-4 0 1,-11 0 0,-2 0-1,-7 0-153,-2 0-188,-2 0 241,-11 0 34,-2 0 0,-17 0 81,-3 0 0,-8 0 0,1 0 0,-1 1-4,-3 4 1,-2-3 0,-3 2-1,-2-2-37,-1-2 1,-2 0 0,2 0 0,-5 0 4,-3 0 1,-2 0-1,-1 0 1,-2 0 60,-1 0 0,-7 0 0,4 0 0,1 0 4,6 0 0,2 0 0,8 0 0,3 0 84,5 0 1,9 0-1,8-2 14,2-2 0,1 1-112,5-7 1,6 7 0,4-3 0,2 1 7,2 0 0,5-1 1,2 3-1,1-2 53,3 2 0,9 1 0,2 1 1,2-3 0,0 0 1,4-1 0,7 5 0,2 0 48,3 0 0,-4 0 0,2 0 0,0 0-73,-1 0 1,0 5-1,-7 1 1,-2 2-128,-5 3 1,-7-3 0,-5 1 75,-1 2 0,-8-3 1,-1 0-12,-4-2 0,-6-1-437,5-5 896,-7 0-500,-10 0 1,-7 0 0,-11 0-9,1 0 0,-4 0 0,-7 0 0,-1 0-13,-4 0 1,-7 0 0,-5 0 0,-5-1 28,-5-4 0,2 3 0,-6-2 44,-2 2 1,-5 2-1,4 0 1,9 0 51,9 0 1,9 0-1,4 0 1,6 0 369,7 0-363,4 0 1,15 0-61,6 0 1,8 0 0,11 0 24,4 0 1,4 0 0,3 0 0,3 0 34,5 0 1,5 0 0,4 0 44,6 0 0,2 2 1,2 1-35,0 1 0,6 1 1,2-5-1,-1 0 39,-2 0 1,-4 5-1,-2 0 1,-3-2-34,0-2 0,-14 4 0,-1 0 0,-8-2-100,-6-1 1,-9-2-63,-5 0 173,-7 0 0,2 0 1,-10 0-130,-4 0 0,-6-2 0,-4-1 14,-4-2-203,-4 0 1,-8 5 0,-3 0 3,-3 0 1,-9 0 0,-7 0 0,-6 0 185,-2 0 0,-5 0 1,4 0-1,-4 0 184,-1 0 1,8 0 0,8 2-62,11 3 1,9-4-16,11 4 0,18-3 1,17-2-80,14 0 0,18-2 1,15-1-1,12-3-63,9-2 1,-35 5 0,2 1-1,2-2 1,0-2 0,4 2 0,0-1 89,5 1 1,0 0-1,3-2 1,0-1-1,4 4 1,0-1-1</inkml:trace>
  <inkml:trace contextRef="#ctx0" brushRef="#br0">25877 9198 8011,'14'-21'17,"2"6"1,1-4-1,4 5 1,1 2 0,5 3 122,4-2 1,7 5 0,10-1 0,5 3 0,9-3 0,11 1-12,-32 3 1,1 0-1,4-1 1,0 1-1,3 2 1,1-1 89,0 0 0,0-1-234,3 1 0,0 0 1,-1 1-1,0 2 1,3-1-1,1 0 1,-2 0-1,1 0 88,-4 0 1,-1 0 0,-2 0 0,-1 0 0,-5 0 0,-1 0-50,40 0 1,-5-2 0,-13-1-87,-11-2 1,-11 0-106,-17 5 0,-18-4 1,-17-1-1,-16 2 10,-14 1 0,-16 2 1,-14 0-1,-9 2 97,36 0 1,-1 1 0,-4-2-1,-1 1 1,-5 2 0,-1 1-1,-2 0 1,-1 0 0,-2-1-1,-1 1 36,-1 0 1,-1 0-1,1-3 1,-2 0 0,1 3-1,-1 0-4,-1 0 1,-1 1 0,2-2 0,-1 0 0,-1 0 0,1 0 0,5-1 0,1 0 0,7-1-1,3 1 185,6 0 0,3 0 0,-19-1 0,14 2 103,14-2 1,18-2-1,17 0 1,13 0-202,11 0 0,17 0 0,5-2 0,11-1-37,11-2 0,-30 0 0,2-1 0,5 2 1,2 1-1,2-2 0,2 2 23,2 0 1,2 1 0,1-1 0,0 0 0,1 0 0,0 1 0,4 0-1,0 1-135,3 0 0,2 0 0,5 1 1,0 0-1,0 0 0,-1 0 0,-3 1 1,-1 0 104,-1 1 1,-3 0-1,-8 0 1,-2 0 0,-4 1-1,-2 1 1,30 4 3,-19 0 1,-22-5-1,-32 2-109,-19-3 0,-21-2 0,-25 0 1,-14 0-17,30 0 0,-2 0 1,-5 0-1,-3 0 0,-8 0 1,-2 0-1,-5 0 0,0 0 16,-4 0 0,0 0 1,-4 0-1,-1 0 1,0 0-1,0 0 1,-3 0-1,-1 0 55,25 0 0,-1 0 0,0 0 0,0 0 0,0 0 1,0 0-1,1 0 0,1 0 0,0 0 0,-18 0 1,2 0 147,8 0 1,2 0 0,10 0 0,4 0 0,-28 0 127,15 0 0,32 0 0,23 0 0,21 0-151,14 0 1,17 0 0,13 0 0,8-2-58,10-3 1,-32 5-1,3-1 1,4-2 0,1 0-1,4 0 1,1 1-4,2-1 1,1 1 0,5-1 0,0 1 0,-2 2 0,0 0-31,2 0 0,0 0 0,3 0 0,1 0 1,2 0-1,1 0 0,-1 0 0,-1 0-39,-4 0 1,-2 0-1,-7 3 1,-2 1 0,-10-1-1,-3 2 1,29 4-127,-18 0 0,-29-4 0,-20 3-64,-20-2 1,-23 5 0,-23-3 0,-14 2 142,31-5 1,-2-1 0,-5 1-1,0 0 1,-4 1 0,-1 0 26,-4-1 1,0 0 0,-5 1 0,0 1-1,-3-3 1,-1-1 0,0 2 0,0-2 106,3 0 1,1-1-1,-1-1 1,2 0 0,5-1-1,1 0 117,2 0 1,2 0 0,4 0 0,2 0 0,-24 0 342,19 0 1,18 0-1,31-2-290,13-3 1,17 2 0,17-6-1,11-2-229,10-2 0,-24 4 0,3-1 1,4 0-1,2 0-54,5-2 0,1 1 1,3 2-1,2-1 1,0 0-1,1-2 0,5 1 1,2 0-146,4 0 1,2 0 0,4 3 0,0 0 0,-23 3 0,1 0 0,-1 1 0,0 1 0,0 1 0,0 1 209,-1 0 0,0 0 0,1 1 0,-1 0 0,0 0 0,1 0 0,0 0 0,1 0 0,0 0 0</inkml:trace>
  <inkml:trace contextRef="#ctx0" brushRef="#br0">13095 17429 8071,'0'-9'-144,"2"1"1,2 2 507,6 2 0,9 3 0,4-1-244,4-2 0,3 2 0,3-3 0,5 4-432,3 1 0,2 0 1,0 0-537,-1 0 848,-5 0 0,4 6 0,-5 2 0</inkml:trace>
  <inkml:trace contextRef="#ctx0" brushRef="#br0">13152 18297 7345,'14'0'-61,"7"0"1,4 0-1,6 0 1,7 0 60,3 0 0,8 6 0,2 2 0</inkml:trace>
  <inkml:trace contextRef="#ctx0" brushRef="#br0">22010 8885 7944,'-8'-14'-218,"1"0"0,22 6 478,8 3 0,12 4 0,12 1 1,9 0-1,8 0-43,12 0 1,-32-1-1,2 0 1,4 0 0,1-1-1,5-1 1,1 1-1,4 0 1,1 1-1,3 0 1,1 0-1,-4 1 1,1 0-1,0 0 1,0 0 0,-1 1-1,-1 0 1,-1 0-1,-1 1-156,-2 0 1,1 1 0,1 0 0,-1-1 0,-7-2 0,-1 0 0,-5 0 0,-1 0 67,33 0 1,-4 0-1,-13 0 1,-5 0 0,-8 0 73,-7 0 1,-12 0-185,-9 0-51,-9 0 0,-12 0 0,-12-2 0,-10-1-209,-7-2 1,-7-1-1,-11 3-4,-8-2 1,-13-5 0,30 8 0,-2 0 0,-1-1 0,-1 1 0,-1 0 0,-1-1 38,-1 1 1,0-1-1,-1 1 1,-1 0 0,-4 1-1,0 2 1,-2-1 0,-1 0 10,1 0 0,0 0 1,-1 0-1,1 0 0,-2 0 1,0 0-1,0 0 0,0 0 166,0 0 1,1 0-1,7 0 1,1 0 0,4 0-1,1 0 1,-31 0 276,14 0 1,8 0 0,13 0 77,5 0 0,17 0 0,22 0 0,14 0-121,11 0 1,14-5 0,13 0 0,11 2-74,11 2 0,-36-2 0,2 1 0,7-1 0,0 1 0,3 0 1,-1 1-42,2 0 1,1 0-1,3 1 1,1 0-1,4 0 1,1 0-1,6 1 1,0 0-171,5 1 0,1 1 0,2-2 0,0 1 0,-3 2 0,0 1 0,-1 0 0,0 0 121,-2-1 1,-1 0 0,-4 1 0,-1 1-1,-5-3 1,-2 0 0,-9 0 0,-2 0-95,-5 1 1,-3-1-1,26 1 1,-14-2-1,-13 1-29,-10 2 0,-8 0 0,-19-5-88,-8 0 0,-15 0 0,-11 0 103,-11 0 1,-16 0-1,-14 0 1,-10 0-1,37 0 1,-2 0-126,-3 0 0,-2 0 0,-4-2 1,-2-1-1,-5 0 0,-2 1 120,-4 0 0,0 1 0,2-1 1,-1 1-1,-3-1 0,-2 1 0,1-2 1,0 1 28,-2 0 0,1 1 0,0 0 0,0 0 0,0 2 0,2 0 1,5 1-1,3 0 0,9 2 0,2 0 93,7 0 0,3 0 1,-24 7-1,13-4 1,14-1 533,11 0 1,14-1-544,13-5 1,8 0 0,11 0 0,7 2 103,5 2 1,12-2 0,12 3 0,8-4-45,8-1 0,10 0 0,-40 0 0,0 0 0,3 0 1,1 0-1,3 0 0,2 0-57,3 0 0,1 0 0,-2 1 1,0 0-1,5 0 0,2 1 1,-1 0-1,0 1-123,3-2 0,0 1 0,0 1 0,0 0 0,-1 0 0,0 1 94,-2 0 1,-1-1-1,-7-1 1,-2 0-1,29 2 1,-12-2-1,-14-1 180,-10 4 0,-21-3 1,-15 3-190,-11-4 1,-15-1 0,-9 0-1,-12 0-139,-14 0 0,-10-5 0,26 2 1,-2 0-1,-5 0 0,-3 0 32,-4 0 0,-2-1 0,-1 0 1,-1-1-1,-4 2 0,-1 0 0,-2-1 1,0 0-68,-2-2 0,-2 1 0,-7 1 1,-1 1-1,-2 0 0,0 0 1,0 1-1,0-1 0,4 1 1,0 0 115,4 0 0,1 0 0,9 1 0,2 1 0,7 0 0,2 0 0,6 0 0,2 0 0,-24 1 181,17 4 0,25-3-74,20 2 0,19-2 0,17-2 0,9 0-5,13 0 0,17 0 0,-27 0 0,2 0 0,5 0 0,2 0-33,4 0 1,2 0 0,5 0 0,1 0 0,5 0 0,2 0 0,5 0 0,1 0 0,-23 0 0,0 0-1,1 0-429,2 0 1,0 0 0,1 0-1,5 0 1,0 0 0,1 0 410,0 0 0,-1 0 0,1 0 0,2 0 0,0 0 0,0 0 0,4 0 0</inkml:trace>
  <inkml:trace contextRef="#ctx0" brushRef="#br0">14630 7165 20221,'-28'-20'-704,"4"4"0,4-3 0,4 3 0,8 2 0,7 1 0,5 4 859,6 4 1,10-1 0,9 1 0,10 0 0,12 0-36,10 1 1,17-1-1,-34 5 1,2 0-1,5 0 1,1 0-67,2 0 0,2 0 0,4 0 0,2 0 0,1 0 0,0 0 1,3 0-1,1 0 0,-1 0 0,1 0-13,-2 0 1,-1 0 0,-7-2 0,-2-1 0,-8 1 0,-2-1 0,31 0 97,-19 2 0,-20 1-146,-27 0 0,-40 0 1,-33 0-1,-7 0-36,-6 0 1,36-2 0,-2-1 0,-4 0 0,-1 1 0,-2 0 0,0 1 119,-4 0 0,0 0 1,3 1-1,1 0 1,-1 1-1,0 0 0,1 1 1,0 1-71,0 1 0,0 1 0,-1-1 0,-1 0 0,3 1 1,1 0-1,6 0 0,0 1-6,-30 6 0,17 1 1,17-2-75,11-1 0,17-7 1,10 1-1,14 0 100,11 0 0,14-2 1,11 3-1,5-4 1,12-1-14,10 0 1,-36 0 0,1 0 0,1 0 0,1 0 0,0 0 0,1 0 13,1 1 1,-1-2 0,-1-1 0,0-1 0,3 0-1,-1 0 1,1 0 0,-1 0 56,0 0 0,-1 0 1,-5-2-1,-1 0 1,21 0-84,-16 2 1,-33 2 0,-21 1 0,-26 0-72,-25 0 1,20-1 0,-2 2 0,-8-1 0,-1 1-1,-5 1 1,0-1 26,-5 1 1,0 1-1,-2 0 1,0 0-1,-1-1 1,1 0-1,1 0 1,-1 2-1,3-1 1,0 0 69,2 0 0,1 0 0,1 0 0,1-1 0,10-1 0,2 0 0,-23 2 39,21 2 0,25 1 1,23-3-558,14 2 0,20 0 481,20-5 0,-18 0 0,4 0 0,4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15867 3654 8469,'0'-15'-345,"0"1"1,-1 0 0,-4 0 0,-4 0 0,-4-1 237,-1 1 0,0 0 0,-2 0 0,-3-1 0,-6 1 182,-7 0 0,0 0 0,-6 0 1,-1-1-1,-2 1 0,-2 2 22,1 2 1,-1-3 0,0 4 0,1-2-29,-1 1 0,0-1 1,1 7-1,-1 0-30,0 3 1,1-4 0,-1 0 0,-1 4-59,-4 4 0,3 5 1,-6 6-1,0 0 50,1 1 1,3 3 0,-4 3 0,0 0-28,1-1 1,9 5 0,-2-1 0,2 3 16,0 1 1,-2 1 0,1-1 0,1 2 37,3 3 0,-3 2 0,4 5 0,-1-1-16,0 5 0,2 1 0,-2 5 1,5 1-8,3-1 0,-3 2 0,0 5 1,1-2 42,2-2 0,6 0 0,1-4 0,-3 3 23,0 7 0,3-2 1,3 4-1,1-2-76,0-2 1,-2 6 0,4 2 0,-2-1 17,2-2 1,-4 3-1,1 1 1,-1 4-39,1 1 0,1-2 0,4-3 1,3-4-22,2-3 1,-2-6 0,4 1-1,-2 1 9,1-1 0,4-5 0,-3 3 1,0 2 38,0 1 1,-1 2 0,-4 0 0,2 0-2,2-1 0,-2 3 0,-7 1 1,-1 3-1,0 2 13,-1 3 1,2 0-1,-4 1 1,2-1-52,2 0 1,7-2 0,2-9-1,-1 0 10,3 0 1,-1 0 0,4 0 0,-2 0 9,-2 0 0,3-1 1,-2 0-1,-1-3-20,0-1 1,3-1-1,-3 1 1,2-3-1,3 0 1,1-9 0,2 1 0,0-5-8,0-4 0,5-2 0,1-2 1,2-1-24,3-3 0,2 1 1,1-5 16,0 3 1,5-1 0,0 3 0,-2-3 1,-1-1 1,3 2 0,2-2 0,1-1 8,3 1 1,-3-4-1,2-6 1,3-3 5,4-2 0,4-1 0,5-3 0,-2 1 34,1 2 0,7-1 0,3-4 0,1 0 1,3 2-22,-3 3 1,5 1-1,-2 5-9,2-1 0,6-7 0,3 3 0,-1-1-60,0 0 0,7-1 0,-1-4 1,5 0 14,1 0 1,-3 0-1,-2 0 1,-2 0 39,-2 0 0,-1 0 0,3 0 0,-4 0 13,0 0 0,-1 5 0,-2 0-7,6-2 1,-4-1 0,0-2 0,0 0 8,4 0 1,5 0 0,6 0 0,2 0-15,-2 0 1,2-2 0,-40 1 0,1-1 0,1-1 0,1-1-29,2 0 1,0 1 0,-1 1-1,-1 0 1,2-1 0,0 0 0,-1 1-1,-1-1 29,0 1 0,-1 0 0,2-1 0,-1 1 0,1 2 0,-1 0 1,1 0-1,-1 0 0,-1 0 1,0 0-1,34 0 1,-35 0 0,1 0 0,-1 0 0,0 0 0,4 0 0,-1 0-8,36 0 0,-35 0 0,1 0 0,-5 0 0,0 0-9,3 0 1,0 0 0,0 0-1,-1 0 1,2 0 0,0 0 0,-1 0-1,-1 0-10,0 0 0,-1 0 0,1-1 0,0 0 1,-1 0-1,1-1 0,-1-1 0,0 0 3,-2-1 1,0 0-1,1 2 1,0 1-1,37-6 1,-1 3 16,1-1 0,-38 2 0,0 0 0,36-1 0,0-2 0,0 0 25,-1 0 0,3 1 1,-4 3-14,2-3 0,0 4 1,-5-4-1,0 4 0,2 1-7,2 0 0,-3 0 0,0 0 0,-4 0-15,0 0 1,3 0 0,2 0 0,-2 1 3,-6 4 0,-1-4 0,-2 4 0,0-3 6,1-2 0,-5 0 1,5 0-1,-1 0 15,0 0 1,1 0 0,-3 0-1,3 0 10,2 0 0,-4 0 0,4 0 1,0 0 9,0 0 1,0 0 0,1 0 0,-4 0 21,-4 0 0,-1 5 0,0 1 0,-2 0 3,-3 0 0,3 1 0,-2-4 0,3 2-58,6-2 1,-2 3 0,5-1 0,0-2-10,-1-1 0,9-2 0,6 0-2,0 0-95,-2 0 0,-1 0 1,0 0 88,-2 0 0,2 0 0,-3 0 0,-4 1 19,1 4 1,-5-3 0,1 2-1,0-1 18,-1 2 0,0-3 0,-4 4 0,6-1 2,2 0 0,2-1 0,0-4 0,1 2-11,-1 3 0,5-4 0,1 6 0,0-3-27,1 1 1,-38-2 0,0-1 0,36-1 0,-2 2-33,-1 2 0,-2 5 0,-1-6 0,-4 1 32,-4 1 0,1-2 0,-2 4 0,-1-2 0,-3-1 17,-5 1 0,2-4 0,-5 4 1,2-1 25,2-1 0,-2 6 0,-1-4 1,1 0 41,0 1 0,4 2 0,3-2 0,-2-1 29,-1 0 1,0 4-1,4-4 1,1 0-98,1 1 1,6-1-1,-4-3 1,2 2 7,3-2 1,1-1 0,1-2 0,-4 0 11,-4 0 0,1 1 0,0 2 0,0 2 11,0-2 0,-3 0 1,-6 1-1,-2 0-37,2-1 1,0 4-1,-1-3 1,-1 0-21,2-3 0,-3-1 0,1 0 0,2 0 1,1 0 0,-3 0 0,-2-1 1,-1-3 14,-3 0 0,-1-7 0,-4 1 0,-2-2 76,-1-3 0,-5 1 0,3-2 0,-1-1 52,-3-2 1,-2 2-1,-2 6 1,1 1-53,-1-1 1,-1-2 0,-3-1 0,-4 0-43,1 0 1,-5-2-1,4-1 1,-1-4-62,0-1 1,5-3 0,-4-9 0,1-3 12,-1-5 1,6-5 0,-4-2 0,1-1 50,1-4 1,-5-1-1,3-4 1,0-1 18,0-1 0,-4 4 1,1 5-1,-3-2 12,-2-1 1,-2-2 0,-2 0 0,-4 0-39,1 0 1,-4 0 0,5-3 13,-2-6-99,5-1 1,-8-11-1,8 2 1,-4 35-1,0 0 51,1-3 1,2-1 0,2 0 0,1-2 0,-1-1 0,0 0 18,1 0 0,1 1 0,2 3 0,1 0 0,0-1 0,1 0 0,-1 2 0,0 2 31,0 3 1,1 0 0,1 1 0,0 0 0,14-26 6,-1-2 0,-2 4 0,-3-4 0,-4 2-41,-4 3 0,-8 1 0,-3 1 0,-1-4 0,-4-3-78,-2 1 0,-1-4 0,-1 4 1,-2 0 72,-2-4 0,-6 1 0,1 4 14,-2 6 0,-4 5 1,-2 0-1,-2 3 1,-1 2 31,1-1 1,-4 6-1,5 5 1,2 3-22,1 2 0,-3 2 0,0 2-16,2-1 0,1 1 0,2-1 0,-2 1-17,-3-1 0,3 6 0,-3-1 0,2-1 54,-2-2 0,1 3 0,-5 2 0,-2 2-47,-2 2 0,-8 2 1,-1 2-1,-4 2-39,-3 2 1,4-1 0,-8 6 0,1 2-58,-2 2 1,3-4 0,-8 0 0,1 0 26,2-1 1,-6 4 0,4-4 0,-5 1 32,-4 1 0,1-1 0,-7 3 0,-2-1 37,-5-2 1,-5-4 0,36 6 0,0 1 0,1 0 0,-1-1 22,0 0 1,1 0 0,-2 2-1,1 1 1,-1-3 0,-1 1-1,-1 1 1,-1 0-46,-2 1 1,0 0 0,1 0 0,0 0 0,-4 0-1,0 0 1,0 0 0,1 0 29,-1 0 0,0 0 0,0 0 0,-1 0 0,-2 0 0,0 0 0,-1 0 0,1 0-5,2 0 1,0 0 0,2 0 0,0-1 0,0-1 0,1 0 0,-2 0-1,-1 0-11,-1 0 1,-1 1 0,2 0-1,-1 0 1,0 1 0,1 0 0,-1 0-1,0-2 8,0 0 0,1 0 0,0 1 0,0 0 0,-3-1 0,0-1 1,-1 2-1,0 1 0,1-1 0,0 0 6,0-1 1,1-1-1,1 3 1,-1-1-1,-2-1 1,-1-1 2,-1 2 0,-1 1 0,3-1 0,-1 2 0,-1-1 1,0 0-1,0 0 0,1 0-79,-1 0 0,-1 0 0,0 0 0,0 0 0,-2 0 1,-1 0-1,2 0 0,1 0 80,0 0 0,0 0 0,-3 0 0,1 0 0,0 0 1,-1 0-1,-1 0 0,0 0-9,0 0 0,0 0 0,-1 0 0,1 0 0,3 0 0,1 0 0,0 0 0,0 0 1,1 0 0,-2 0 0,-3 0 0,0 0 0,3 0 0,-1 0 0,2-1 0,0 0 0,2-1 0,-1-1 0,0 3 0,0-1 0,-2-2 0,0-1 0,0 2 0,-1 0 0,0-1 0,-1 1 1,-1-1-1,0 0 1,4 1-1,0 0 1,-1 0-1,-1 0 30,-3 0 1,0 0-1,-1-1 1,0 0-1,-3 1 1,0-1-1,3 2 1,-1-1-12,3 1 0,-1 1 1,-1 0-1,-1 0 1,1 0-1,0 0 1,1 0-1,0 0-11,2 0 0,1 0 0,0-2 0,-1-1 1,3 0-1,0 1 0,0 0 0,-1 1-13,-1 0 1,-1 0-1,-5 1 1,0 0-1,-1 0 1,1 0-1,0 0 1,0 0-17,0 0 1,0 0 0,2 1-1,1-2 1,-4 1 0,-1-1-1,0 0 1,1-1 33,1 0 1,0-1-1,-2 0 1,1 0-1,5 1 1,1 1 0,-3-2-1,0 1-4,-2 0 1,0 1-1,-2 0 1,-1 0-1,0 0 1,0 0-1,2 0 1,1-1-42,0 0 0,0 0 1,1-1-1,0 1 1,-4 2-1,1 0 1,0 0-1,1 0 8,-1 0 0,1 0 0,0-2 0,0-1 0,5 1 0,-1-1 0,-1 2 0,1-1-241,-1 1 1,-1 1-1,-3 0 1,0 1 0,1 1-1,2 1 270,-1 1 0,1 1 0,0 2 0,0 1 0,-2 0 0,-1 3 0,3 0 0</inkml:trace>
  <inkml:trace contextRef="#ctx0" brushRef="#br0">14517 8956 22541,'14'0'-104,"7"-1"0,2-2 1,6-2-1,4 2 1,8 0 23,9-2 0,20 3 1,-27-1-1,2 0 0,3 0 1,1 1 159,3 0 1,2-1 0,0-1-1,1-1 1,1 2 0,0 0 0,-1-1-1,-1 0 42,-1-2 0,0 1 1,-1-1-1,0 1 1,-9-1-1,-1 1 1,37-5 60,-5-1 0,-10 3 0,-8 0 0,-8 2-167,-9 3-250,-10 1 0,-17 2 0,-12 0 114,-7 0 1,-8 0 0,-4 0 0,-6 0-142,-6 0 0,-7 0 0,-11 2 174,-8 2 0,-2-2 1,-7 4-1,-4-1 94,-4 0 0,-5 4 0,37-6 1,-1-1-1,0 0 0,1 1-5,-1 0 1,0 0 0,0-2 0,-1 0 0,0 2 0,0 0-1,-2 0 1,-1-1-3,-2 0 1,0 1 0,4 1 0,0 1 0,-2-2 0,1-1 0,4 0 0,1 0 8,-30 5 1,14-6-1,16 4 26,11-3 1,18-2 0,15 0-15,10 0 1,17 0-1,3-2 1,8-1 45,6-2 0,12-4 0,10 2 0,7 1-45,3 0 1,-38 2 0,0 1 0,3 2-1,1-1 1,1 0 0,2 0 35,4 0 1,-1 0-1,-2-1 1,0 0-1,6 1 1,1-1 0,-3 1-1,-1 0 54,1-2 1,-1 1-1,-2 2 1,-1 1-1,-4-3 1,-1 1 0,33 0 104,-17 2 1,-24 0-265,-12 0 1,-27 0 0,-18 0 0,-17 0-100,-12 0 144,-12 0 0,-9 5 0,31-2 1,-2-1-148,-2 0 0,0-1 0,-3 0 0,-1 0 1,-4-1-1,0 0 0,-2 0 0,0 0 89,1 0 1,-1 0 0,-2 0 0,1 0 0,2 0 0,0 0 0,0-1 0,0 0 35,0-1 0,1-1 0,1 3 1,2-1-1,6-2 0,1-1 1,-29 0-136,9-1 142,12 0 1,7 4 0,11-3-42,7 0 0,14-1 30,16 5 0,9 0 0,18 0 0,5 0 46,11 0 0,12 0 0,9 0 0,9 0 26,-36 0 1,1 0 0,4-2 0,1-1 0,-1 1 0,1-1 0,0 2 0,2-1-588,-1 1 0,1 1 573,3 0 1,0 0-1,-3 0 1,-1 0-1,2 0 1,-2 0-1,-3 0 1,0 0 72,-2 0 0,-1 0 0,29 0 0,-9 1 9,-12 4 0,-23-2 0,-21 5-915,-14-2 748,-15 5 0,-17-9 1,-13 4-506,-10 1 500,-12-6 1,34 3-1,-1-1 1,-3-3 0,0 0-16,-1 0 0,0 0 0,0 0 0,0 0 0,1 0 1,1 0-1,-2 0 0,0 0 60,-2 0 1,-1 0 0,-5-1 0,0 0-1,0 0 1,0-1 0,3 0 0,1-1 48,1 1 1,1 1 0,2 0 0,1 0 0,-36 1 0,7 0 135,10 0 1,20 0 2900,20 0-3175,12 0 1,17 0 0,14-1-1,12-2 75,11-2 1,12 0-1,11 5 47,4 0 1,3-5 0,2 1 0,-35 2 0,1 1 41,0 0 0,2 0 1,2 0-1,1 0 1,1 0-1,0-1 0,-1 0 1,1-1-4,-2 2 1,0-1 0,0 1-1,0 1 1,-1 0 0,-1 0 0,37 0-1,-7 0-20,-13 0 1,-21 0 0,-15 0-15,-6 0 1,-18 0-1,-10 0 1,-10 0 70,-7 0 1,-8 0-1,-3 0 1,-5 0-58,-4 0 0,-5 0 0,-10 0 0,-4 0-135,-4 0 0,-1 0 0,0 0 0,-2 1 22,-2 4 0,-4-3 1,36 0-1,0 0 1,1 0-1,1 0-14,0 0 1,1 0 0,-1-1 0,0 0 0,-35 5 0,3-1 0,5 1-768,7 2 888,2 2 1,3 10-1,-1 2 1</inkml:trace>
  <inkml:trace contextRef="#ctx0" brushRef="#br0">17318 3853 9846,'0'-22'-394,"0"-4"1,0 7 0,0 2-45,0 1 1,-7 8 436,-2 3 1,1-1 0,-2 1 0,-1 2 57,-1 2 1,-4 1-1,-1 0 1,-4 0 146,-1 0 1,-2-2 0,-4-1 0,-1-2-16,1 2 1,0 1 0,-1 4 0,1 1-59,-1 2 1,2 6 0,2-2 0,3 4-87,1 1 0,1 5 0,3 2 1,-2-1-27,1 1 0,7 4 0,2-1 1,-2 3 47,-2 1 1,0 2 0,2 2 0,3 1-31,2-1 1,0 4-1,3 0 1,-2 2-25,2 0 1,1 0 0,2 5 0,0-1 24,0 1 0,0 4 0,0 1 0,0-1 9,0 2 0,0 2 0,0 4 0,0-1-43,0-2 1,-5-5 0,-1 5-43,-2 2 50,5-5 0,-8 0 1,5-7 35,-2 1 1,5 6-1,-4 2 1,2-1 16,1-2 1,-3 1-1,4-2 1,-1 0-39,0 2 1,3-4-1,-1 2 1,-1-3-3,-2-1 0,-1 1 0,3 2 1,-2 1 23,2-1 1,-3-2-1,1-1 1,0 0 21,-1-1 0,4 1 0,-3-1 0,4 1-40,1 0 0,-5-1 0,-1 3-49,-2 2 0,3-3 0,-3 4 0,0-4-25,0-1 0,4 4 0,-4-1 0,0-4 20,0-2 0,5-2 0,-3 4 0,1 1 40,0 0 0,0-5 0,5-2 0,2-1 0,1-2 24,2 2 0,4-1 0,-4 4-28,-2-5 0,4-2 0,-3-1 0,-1 1-22,-1 2 1,-2 0 0,0-3 0,0 2-11,0 1 0,0 5 0,0-3 0,0 0-10,0-1 1,0 1 0,0-2 12,0 5 0,0-3 0,0 0 1,0-2 3,0 0 1,0 0 0,0-4-1,0-1 12,0 1 0,5-7 0,-1-3 0,0-4 26,-3 0 0,4-1 26,0 0 0,4 0-48,-4 0 1,4-4-1,-2-2-17,1-2 1,-5 1-1,3-4-38,0 1 1,-4 7 0,4-3-1,1 0 0,-6 0 0,6-5 35,-1 2 0,-3 0 24,7-5 0,-6 1 46,6 4 0,-1-3 0,5 2 0,1-2-10,-1-2 1,2 0-1,1-2 1,4-1-1,2-3 47,7-2 0,0 0 0,10-3 0,2 2 28,4-2 0,3-2 0,-3 0 0,3 2-128,2 2 0,-6 4 0,1-3 0,-5 2-295,-3 3 1,-6 1-1,1 2 1,-5 2-586,-4 2 0,-8 1 889,-7 9 0,1 4 0,4 10 0</inkml:trace>
  <inkml:trace contextRef="#ctx0" brushRef="#br0">19976 3355 8021,'0'-14'717,"0"0"-567,0-1 0,2 8 0,3 5-9,4 10 0,-1 3 0,0 11 0,0 0 0,0 0 0,1 4-77,-1 0 1,5 3 0,-5-1 0,1-1-89,1-3 0,-6-4 0,4-5 0,0-3 38,0-2 1,-3-4 0,3-9 0,0-5-22,0-6 1,-4-10 0,4 0 0,-2-3-80,-2-1 1,2 0-1,0-1 1,1 1-287,-1-1 1,5 2 0,-3 2 0,1 3 371,1 2 0,-1 1 0,6 4 0</inkml:trace>
  <inkml:trace contextRef="#ctx0" brushRef="#br0">20588 3426 8053,'-14'0'-69,"-1"0"0,1 0-49,0 0 0,0 0 0,1 2 0,4 2 112,4 6 1,-2 7 0,3 2 0,1-1 70,1-3 0,8-5 1,5-2-1,5-2 1,5-3-35,1-1 1,0-2-1,3 0 1,-1-2 27,1-2 1,-3-4 0,0-7-1,-1 1 11,-4 0 1,-2-2 0,-4-1 0,-3-2 10,-2 2 0,-1 1 1,-7 2-1,-4 1-103,-9 3 1,-2-1-1,-10 7-145,-3 0 0,-3 4 1,1 5-1,-1 5 0,3 2 167,5 3 0,-2 5 0,5 2 0</inkml:trace>
  <inkml:trace contextRef="#ctx0" brushRef="#br0">21071 3398 7988,'-20'0'-274,"4"-5"0,-3 0 320,3 2 1,8 9-1,3 7-188,4 4 1,1 7 0,0-3-1,1-1 142,4 1 0,9 4 0,8-3 0</inkml:trace>
  <inkml:trace contextRef="#ctx0" brushRef="#br0">20957 3128 7991,'-6'-23'334,"0"3"-269,-4 6 0,6 7 1,8 6-66,6 4 0,2 14 0,3-1 0</inkml:trace>
  <inkml:trace contextRef="#ctx0" brushRef="#br0">21583 3327 8012,'-22'-7'64,"-5"4"0,3-5 192,-3 2 1,4 1 0,1 5 0,0 0 6,-1 0 0,4 7 1,-3 2-1,2 4-100,2 1 0,7 0 0,3 2 0,2 1-242,3 2 1,1 2-1,4-4 1,4 2-539,9-2 1,0-2-1,11-6 617,4-4 0,4 3 0,9 0 0</inkml:trace>
  <inkml:trace contextRef="#ctx0" brushRef="#br0">21938 3440 7998,'13'-6'0,"0"-3"224,1-4 1,-5 3 0,7 3 0,-5-1-10,0 0 1,0-2-1,0-4-115,-1 0 1,-7 4 0,2 1 0,-5-2 0,-5 0-81,-4 1 0,-9-1 0,-2 7 0,-2 0 0,-4 3 0,4 1 0,-2 1 0,-1 4 21,-2 5 0,0 2 1,2 4-1,3 1 63,2 2 1,1 7-1,6-3-100,3 4 0,6 2 0,10-1 0,8-1 0,10-2-83,8-1 0,13-12 1,19 1-1,15-5 79,-35-5 0,3-3 0,11-7 0,1-3 0,3-2 0,-1 0 0</inkml:trace>
  <inkml:trace contextRef="#ctx0" brushRef="#br0">19351 8914 8538,'-8'-22'4,"-5"-4"1,4 7-1,-4 0 1,-1 0 123,0 0 0,-1 1 0,0 3 1,-3 1 0,-1 0 0,-4 0 1,2-2-1,1-2-141,-1 0 0,-4-1 0,-1 3 1,-4-2 89,-3-1 1,0 1 0,5 2 0,-1-2-26,1-1 0,-5 0 1,-1 5-1,3 0 12,1 0 0,-3 0 0,-4-1-63,-4 1 1,7 5 0,-11 1 0,1 0 4,-2 0 0,-11 5 0,4-2 0,-1 3 18,-1 2 1,4 0 0,-3 0 0,-1 0 29,0 0 1,-4 0 0,12 2 0,1 1 14,2 2 0,-3 6 1,1-2-1,3 4 58,4 1 1,1 7 0,-7 3-53,-2 2 1,8 3 0,-4 1 0,2 3-12,0 5 0,-2 5 0,0 2 0,2 4-36,3 2 0,-1-4 1,6 4-1,0 1-2,-2 3 0,6-7 0,-1 5 1,5-4-49,0-1 0,-4 5 1,-2-2-1,-2 0 0,-1-3 62,0 1 1,2-3 0,-4 6-4,1 2 0,2-5 1,4-2-1,3-2-33,2-3 0,-1 3 1,6 0-1,1 3-3,2-2 0,1-2 0,-3-2 1,-1 3 12,2 2 0,1-7 0,4 2 0,0-1 21,3 0 0,4 4 0,-3-1 0,2 0-17,3-3 0,1-1 0,4 1 0,3-2-3,4-1 1,4-6-1,1 1 1,0-3 19,0-2 0,7 1 0,1-1 6,0 1 1,5-6 0,-3 1 0,4 1-3,5 2 1,-1 2 0,4-3-1,1 0-11,-1-3 1,2-1-1,4 4 1,1-4-40,0-2 1,-1 4 0,3-3 0,0-1 20,3 1 1,9-1 0,-4-1 0,1 3 5,1 0 0,-4 4 1,3-6-1,1 2 6,0 4-21,-1-6 1,-7 5 0,4-4 17,4 1 0,-6 0 0,8 3 0,-2-1 32,1 1 0,7-1 0,3 1 0,2 4-30,-2 1 1,4-3 0,-4 6-1,4-3-23,1-2 0,-5 1 0,-1-1 0,-2 1 2,-3-1 0,0 2 0,0 2 10,2 1 1,-5 0 0,-5-5 0,2 1-13,1-1 0,7 5 0,-1 1 0,-1-3 3,-1-1 1,4-1 0,5-1 5,6 1 1,-1-1 0,-35-14 0,0 0 18,34 15 0,-34-15 0,0 0 0,1 0 0,-1 1 0,1-1 0,0 0 59,0 0 1,-1 1 0,33 13 0,-4 2 0,-1 2 14,-1 1 1,3 0 0,-7-5 0,-1 1-70,-1-1 1,2 1-1,3 1 1,-1 1-21,0 2 1,0 1 0,-3-6 0,3 0-102,2 1 1,5-1 0,2 1 0,-2-1 29,-1 1 0,1-3 0,3 0 0,1-3 34,2 3 0,-1-1 0,-3 0 25,-1-1 1,1 0-1,3 3 1,0-2 2,0-2 1,-3 0 0,-1 2 0,2-1 20,3 1 1,-5-3 0,2 2-3,-5 1 0,-4-3 0,6 2 0,-2 1-21,0 2 0,0-3 0,-8-1 1,3 1-29,2-2 0,-1 5 1,4-3-12,-1 2 0,-3-2 1,4 0-1,-1 1-9,1 2 1,0 0 0,0-2 0,-2-1 35,2 1 1,3-3-1,3 2 1,2 1 18,-2 2 0,-1-3 0,0-1 0,1 1 14,2-2 1,-38-9 0,1-1-1,35 9 1,2 1 11,-2 3 0,4-3 0,-1 1 0,1-1-39,-1 0 0,-36-13 0,0 1 0,-1 1 0,1 1 0,0 0 1,1 0-51,1-1 1,0 0 0,-1 2 0,1 0 0,0-3 0,-1 0 0,2 0 0,-1 1 44,2-1 0,0 0 1,1 2-1,0 0 1,1-2-1,-1-1 1,-2 0-1,-1 1 5,-2 0 0,0 0 0,-1-2 0,1 0 0,2 2 0,1-1 4,1-1 0,0 0 1,-4-1-1,0 0 1,1 0-1,1 0 1,-1 0-1,0 1 1,-1-1-1,0 0 9,-1 0 1,1 0-1,2-1 1,0 1-1,-1-2 1,-1 1-7,0-1 1,0-1 0,-1-1 0,0-1-1,1 2 1,0 0 0,0-1 0,1 0 7,1-1 0,0-1 1,36 1-1,2-2 0,-7 0 0,-3 0 0,0 0 1,-1-2-1,-4-3 17,-4-4 1,-2-5 0,0-4-1,3-1-18,2 2 1,-10-5 0,2 0 0,-2-2-63,1 0 0,2 1 1,1-6-1,-1-1-54,-3-3 1,-6 2 0,2-6 0,-1 1 51,1 0 0,-5 4 0,1-3 0,-3 2 131,-1 0 0,0-7 0,-2 2 1,-3-3-28,-5-1 0,2-1 0,-1-1 0,1-2 47,0-1 1,-2-5-1,-3 4 1,2 1-64,1-2 1,2-2 0,-4-6-16,2 1 0,5-1 1,-3 0-1,0 0-10,0 0 0,2-3 0,-2 2 1,0 2 1,0 1 0,-2 0 0,-3-2 1,1 0-4,3 0 1,-1 0-1,-5 0 1,1 1-4,-1-1 0,1 1 0,-3 4-2,-2 5 0,1 1 0,-6-1 0,-1-2-59,-2 3 1,-7-3-1,-1 8 7,-2-5 1,4-1-1,-6 4 1,0 0-47,-3 1 0,-1-1 1,0 2 57,0 3 1,0-8 0,-1 4 0,-4-3 36,-5 1 1,2 6 0,-1 0 0,0-1-9,1-2 0,-5 3 0,4 2-23,-4 1 87,-1 2 0,-1-1 0,0 1-37,-4 2 0,1-1 1,-5 1-1,-3-4-51,-1-2 1,-1 6-1,-2-2 1,-2 3-91,-1 1 0,-6-4 1,2 0-1,0 1 33,-1 2 1,0 0 0,-7-1 0,-2-2 2,-5 1 0,1 2 0,1 1 51,1 1 1,-5 0 0,0-1-1,-2 1 4,-1-1 0,-3 1 0,6-1 0,-4 1 2,-4 0 0,-4-6 1,2 1-1,0 2 12,-4 1 0,-2 0 0,-3-2-4,36 16 1,-1-1 0,-35-16 0,34 18 0,1 1 0,0 0-1,0 0 27,0 0 1,0-1 0,-3 1 0,0-2 0,0 1 0,1-1 0,-2-1 0,0-1-5,0 0 0,-1 0 0,1 2 0,-1 0 1,0-1-1,1-1 0,-2 1 0,1 0-1,-2-2 0,0 0 0,1 1 0,1 1 0,-2-1 1,0 1-1,0 1 0,1-1-1,-1 1 0,0-1 0,0-1 0,0 1 1,-3 1-1,-2 1 0,0-2 0,1 0 6,1 1 0,-1 1 0,0 0 1,-1 0-1,2 0 0,-1 1 0,-2-1 1,0 0-57,-4-1 1,1-1 0,3 2 0,1 0 0,0-1 0,0-1 0,0 2 0,1 0 51,-3 1 0,1-1 1,-1 1-1,0 0 0,-3 0 1,-1 0-1,0-1 0,0 1-1,1 0 0,-1 0 0,1 0 1,0-1-1,-3 1 0,0 0 1,0 0-1,-1-1-1,0 1 1,0 0 0,-2 0-1,-1 0 1,1-1 0,0 1 0,-1 0-1,-1 1-103,-1 1 0,-1 1 1,-3-3-1,0 1 1,1 1-1,0 0 1,-1-1-1,0 1 103,-2 0 1,1 0 0,-1-1 0,-1-1 0,-1 2 0,-1 1 0,-3-3 0,0 1 0,5-1 0,0-1 0,-4 1 0,0 0 0,1 0 0,-1-1 0,1 1 0,0 0 0,-2 0 0,-1 0 0,24 4 0,-1 1 0,1-1 0,0 1 0,0-1 0,0 1-105,-25-6 1,1 1-1,23 5 1,0-1 0,1 1-1,-26-5 1,0-1-1,24 6 1,1-1 0,-2 1 107,-1-1 1,-1 1 0,1 0 0,2-1 0,1 1 0,-1-1 0,-1 1 0,0-1 0,0 1 0,2-1 0,-1 1 0,0-1 8,0 1 1,0-1 0,-1 1-1,0-1 1,-1 1 0,0-1 0,-1 1-1,1 0 1,-1 0 0,1 1 0,0-1-1,-1 1-4,2 0 1,-1 0-1,1 1 1,0-1-1,1 0 1,-1 0-1,-1-1 1,0-1-1,0 0-8,0 1 1,1 0 0,-1-1 0,-1 0 0,0-1 0,0 0 0,1 1 0,0 0 0,0 0 0,2 1 0,-1 0 0,1 0 1,0 1 0,1-1 0,-1 0 0,-24-4 0,0 0 0,25 5 1,0-1-1,-1 1 0,-24-4 0,0 0-50,3 0 0,1-1 0,-2 3 0,2 0 0,7 0 0,0 1 0,0 0 0,0 2-154,2 0 1,0 0-1,3-1 1,1 1 0,3 1-1,3 0 1,4 0 0,1 1-325,3 0 1,1 0-1,2 3 1,2 1 525,2-1 0,1-1 0,-36 2 0,7 1 0,-2 0 0,-4 0 0</inkml:trace>
  <inkml:trace contextRef="#ctx0" brushRef="#br0">29957 14458 7991,'8'-36'245,"-2"-2"0,-6 8 0,2 5 0,1 2 308,2 6-550,6 8 0,-3-2 367,6 6 1,-6 2 0,-2 9-1,-1 8-147,0 8 1,0 7 0,-5 4 0,0 5-151,0 3 1,4 8 0,1 1-114,-2 1 0,-1 3 0,-2-7 0,0-1-54,0-2 1,4 2 0,1-2-1,-2-4-200,-1-4 1,-2-9-1,0-8-299,0-3 571,0-9 0,-5-7 0,-1-7-17,-2-1 0,0-5 0,-5 5 0,1 0-47,-4 3 1,-3 2 0,2 0-1,-4-2 65,-1 2 0,-2 2 0,-4 2 0,-1 2 166,1 2 1,4 6-1,1-1-23,-3 2 1,1 7-1,1 0 1,5-1 112,4-3 0,5 0 0,2-1-113,2 0 1,8-1-1,7-4 1,5-3-31,5 1 0,3-6 0,7 4-219,-1-3 1,1-7 0,1-1 0,1-2 0,4-2-458,1 2 1,1-4-1,2 2 1,-1-4-1801,2-5 2384,-6 3 0,7-11 0,-4 5 0</inkml:trace>
  <inkml:trace contextRef="#ctx0" brushRef="#br0">30426 14842 8011,'-12'-14'344,"2"6"0,-9 3-66,4 4 1,-4 1 0,0 0 0,0 1 208,-2 4 0,5 3 1,-3 6-1,4 0-326,0 0 0,3 1 1,1-1-1,3 0-244,1 0 0,3 0 1,4 1-1,0-1-38,0 0 1,6-6 0,4-2-1,2-1-78,2 0 0,2 0 1,2-7-1,0-1 12,0-2 1,-2-6 0,-2 2 0,0-4 169,0-1 0,1-1 0,-1 1 0,-2 0 1,-1 0 217,-1 0 0,-2-1 0,1 1 857,-4 0-1023,-3 6 0,-2 8 0,0 11 1,0 5-417,0 3 1,0 1-1,0-2 1,0 2-1,0 1-1138,0-1 1,1-1 1518,4-4 0,3-1 0,6 0 0</inkml:trace>
  <inkml:trace contextRef="#ctx0" brushRef="#br0">30753 14330 7993,'-9'-22'0,"-1"3"172,-1 3 1,4 7 89,-3-1 1,7 15 0,-2 5 0,4 12-3,1 9 1,0 2-1,1 8 1,2 5-233,2 3 0,1 3 0,-2 5 0,2 2-350,2 2 0,-4-2 0,4 1 0,0-7-232,0-5 1,-3-5 0,3-7 0,-2-8 553,-3-7 0,-1-5 0,-2-2 0</inkml:trace>
  <inkml:trace contextRef="#ctx0" brushRef="#br0">30569 14728 8148,'-21'-14'413,"1"1"349,-4 4 0,10 1-927,9 3 0,16 4 1,8-4-1,8 3 1,6 2-456,5 0 0,9 2 0,4 1 620,-1 2 0,6 0 0,-6-5 0</inkml:trace>
  <inkml:trace contextRef="#ctx0" brushRef="#br0">31038 14757 7980,'-14'-5'0,"-1"-1"588,1-2 0,0 5 0,0-2 23,-1 3 1,1 2-363,0 0 1,0 5 0,0 3 0,-1 3-114,1 5 1,5 1 0,-1-1 0,1 1-63,1 2 0,0 0 0,5-5 1,-2 1-272,2-1 0,6 0 0,3-1 0,2-4-8,3-4 0,4-4 1,2-1-1,3 0 70,3 0 0,-6-6 0,2-3 0,-3-4 193,-2-1 1,0 0-1,0-1 1,-1 1 184,-4 0 0,3-2 1,-6 0-1,0 1 204,0 2 1,1 3 0,-4-1 158,2 2 0,-1 7 0,-4 2-476,0 8 1,2 11 0,1 5 0,3 3-627,2 1 1,-3 1 0,5-1-1,1 0-2621,1 1 3117,-4-7 0,11 5 0,-3-5 0</inkml:trace>
  <inkml:trace contextRef="#ctx0" brushRef="#br0">17431 11842 16269,'45'-8'-101,"0"2"0,6 1 0,4 1 0,10-1 0,8 0 45,-33 3 1,0-1 0,3 0-1,0 0 1,2 1 0,1 1-1,2-1 1,-1-1 0,1 1-1,-1-1 315,-2 0 0,-2 0 0,33 0 0,-6-5 0,-12 2-359,-9 3 0,-21-1 53,-13 0 1,-15 2 0,-21-3-1,-7 4-84,-9 1 1,-10 0 0,-7 0-18,-6 0 1,-5 1 0,-7 3 0,-4 2 0,35-2 0,0 0 127,-3 1 1,-1 1 0,0-2-1,-1 0 1,-2 0 0,1 0-1,2-1 1,1 1 55,3 0 0,0 0 1,-1 0-1,1 0 1,0 2-1,1-1 1,0 0-1,-1-2 44,-34 4 1,15 2 0,22-4 148,12-2 0,19-2 1,13-1-137,16 0 1,17-4 0,17-3-1,7 0-1,8-5 1,5 1 0,0 0-1,-36 7 1,2-1-14,2-1 0,0 1 0,5-1 0,0 1 0,3-1 0,0 1 0,0 0 0,-1 0-7,0 0 0,-1-1 0,-1 2 0,0 0 0,-2 0 0,-1 0 0,-3 1 0,-2 0 0,29 0-239,-17 1 0,-18 4-338,-21 3 0,-18 3 1,-15 7-1,-8 3 511,-6 1 1,-10 6 0,-8-3 0</inkml:trace>
  <inkml:trace contextRef="#ctx0" brushRef="#br0">22692 13449 17609,'-6'-14'-1329,"4"-7"1,-9 5-1,8-3 1385,4 3 0,9 9 0,14 2 1,9 3-1,8 2 159,6 0 1,12 0 0,12 0-1,8 0-55,-38 0 1,1 0 0,1 0 0,0 0 0,-1 0 0,1 0 0,0 0 0,-1 0 41,1 0 1,0 0 0,34 2 0,-7 1 0,-13 2-31,-13-2 0,-11 0-286,-14 2 1,-8-4 0,-17 4 0,-9-3-159,-7-2 0,-17-2 0,-9-1 0,-7-2 316,-7 2 1,-9-3 0,32 3-1,-2-1 1,-1 1 0,0 0-23,-1 0 0,1 0 0,-1-2 0,0 0 1,1 2-1,-1 2 0,1-1 0,-1 0-15,0 1 1,1 1 0,-1 0 0,2 0 0,-37 0-1,12 0 185,12 0 0,16 1 0,10 3-137,7 0 0,18 1 0,10-5 0,8 2-42,9 2 1,11-2-1,8 3 1,10-4 35,12-1 0,8 0 0,-30 0 0,2-1 0,1-1 0,1 0-15,3 0 0,0 0 0,2-2 0,0 1 0,-1 2 0,1-1 1,1-1-1,0 0-7,0-1 0,1 0 1,1 2-1,1 1 0,-1-2 1,-1 0-1,-5 0 1,-2 1 82,-3 0 1,-3-1-1,30-2 1,-14 5-1,-12 0-108,-17 0 0,-17 0 1,-11 0-120,-8 0 0,-11 0 0,-8 0 0,-7 0-231,-9 0 1,-11 2 0,-1 3 347,-5 4 0,-6 5 0,4 5 0,0 3 0</inkml:trace>
  <inkml:trace contextRef="#ctx0" brushRef="#br0">26317 13705 16813,'-14'-15'-1334,"5"6"0,1-1 496,2-1 0,4 4 0,11-1 1230,10 1 0,8 3 1,6 4-1,7 0-84,6 0 1,11 0 0,9 0 0,5 0-117,5 0 1,-33 0 0,1 0-1,5 0 1,1 0 0,2 0 0,1 0-29,-2 0 0,0 0 0,0 0 1,-1 0-1,-6 0 0,-2 0 0,35 0-158,-7 0 0,-10 0 0,-13 0 0,-9 0-800,-6 0 893,-10 0 0,-10-5 1,-13-2-1,-12 0-39,-9-4 1,-11 3-1,-7 0 1,-4 1-148,-3 4 1,-12 0-1,1 0 1,-4-2 91,-1 2 1,1 1 0,4 4 0,-2 1-5,-2 2 0,-4 1 1,4-1-1,4 4 44,4 4 0,5-3 1,8-1 11,3 2 1,7-3 0,10 0 0,8 0-176,5 0 1,5-4-1,8 4 1,5-1 59,2-4 1,9 0-1,4 0 1,5 2 0,5-2 143,1-1 0,7-2 0,6 0 1,3 0 27,6 0 1,-1-5 0,6 0-1,1 0 35,2-1 1,5 3-1,3-5 47,2 2 0,0-1 0,-8 4 0,-7-1-156,-8 0 0,-16 3-212,-8 1 0,-27 0 0,-21 0 0,-16 0 130,-11 0 1,-11 1-1,-11 3 1,-6 0-31,34-2 1,-1-1-1,-3 0 1,0 0 0,0-1-1,-1 0 1,2 0 0,0 0 61,-1 0 1,1 0-1,1 0 1,0 0-1,-5 0 1,-1 0-39,0 0 0,0 0 0,2 0 0,2 0 0,1 0 0,0 0 134,-34 0 1,19 0 0,10-2 48,12-2 0,20 1 0,11-5 0,15 1-27,12 4 1,8 2-1,11 1 1,0 0-91,2 0 1,-5-2 0,7-1 0,-3-2 153,-3 2 0,5 1 0,-7 1 1,0-2 2,1-2 0,-1-1 1,1 2 355,-5 0-294,-3-1 1,-3 0 0,-2 0 310,-1 2 0,-7-3-248,2 1 1,-5-1 0,-3 3-266,-1-2-105,-7 0 1,10 5 8,-4 0-110,-3 0 137,7 0 102,-11 0 92,4 0-352,-6 0-1133,0 0 0,0 7 0,0 0 0</inkml:trace>
  <inkml:trace contextRef="#ctx0" brushRef="#br0">19735 3625 25162,'-8'-6'-4804,"0"4"4948,3-2 0,4-4-1553,-4-2 0,3 2 691,2-1 1,0 4-1,0-4 485,0-2 0,2-2 1,1-1-1,3-1 212,2 1 0,-3-5 1,3-1-1,-2-2-98,-3-4 1,4 0 0,-1-5 0,0 0-478,1-2 0,-1 0 0,-3 6 0,2 1 381,-2 3 1,0 1 0,0-2 0,2 3 0,-2 2-143,-1 0 1,-1 2 0,2 6-1,2 2 1099,-2-2-31,-1 4-738,-2 1 0,5 7 1289,-1 4-847,8-3 1,-5 4 0,8-6 0,-1 0 187,0 0 0,0 0 0,0 0 0,2 0-113,3 0 0,3 0 0,7 0 0,-1 0 0,1-1 157,-1-4 1,5 3 0,2-3 0,1 4-213,4 1 1,1 0 0,3 0 0,4 0 263,4 0 0,9 0 0,6 0-86,2 0 1,4 1-1,1 3 1,2 0-413,-2 0 0,-6-3 0,-2 1 0,4 1 4,4 2 1,-6-1 0,2-2-1,-4 1-189,-1 2 0,-5 0 1,1-4-1,-4 2-40,-5 2 0,-1 0 0,-7-5 0,2 0-82,0 0 1,-11 4-1,4 1 1,-4-2 20,-2-1 1,-5 0 0,-4 1-1,1 1 1,1 0 7,-3-3 1,-2-1 0,-5 2 27,3 2 1,-4-2 0,4 3-1,-3-4 1,-2-1 185,1 0 1,-1 0 0,0 0-45,0 0 1,1 0 0,-1 0 46,0 0 1,0 0-20,0 0 210,-6 0 317,-1 0-357,-7 0-101,0 0-1626,0 7 0,4-4 829,1 6 0,1-4 0,-2 5 75,0 1 0,6 1 1,-4 2-1,0 2 87,1 3 0,2-1 1,-2 5-1,-1 3-16,0 0 0,5 3 1,-3-1-1,2 1-278,-1-1 1,-4 1-1,3-1 158,-2 0 1,4-1 0,-6-3 0,-1-5-420,-1-3 0,-2-2 0,0 0 932,0 0 1,-2-6-373,-2-3 0,1-3 588,-7-2 1,5 1 658,-4 4-504,-1 3 0,-4 12 0,0 2 0</inkml:trace>
  <inkml:trace contextRef="#ctx0" brushRef="#br0">19749 3199 28658,'-14'-7'-1328,"4"4"1,2-6 0,0-1 0,2 1-1684,0-1 1,1 6 1842,5-6 1,0 1 873,0-6 0,5 6 0,1 1 882,2 2 1,-3 1 16,4 5 0,-6 2 0,2 2-984,-3 6 1,-2 4 0,-2 3-1,-3 4 16,-4 1 1,-4 2 0,-3 4 0,-1 2 346,-2 3 1,-1-3 0,2 5 0,-1-2 106,2 0 1,1 5-1,2-4 1,0-3 73,-1-1 1,8-1 0,2-3 0,3 0-219,2-3 0,0-5 0,2-1 0,3-4-42,4-4 1,4-1 0,1 2-1,0-4-173,0 0 1,0-4 0,1 3 1479,-1-4 1,-5-1-782,1 0 0,-7-6 1,2-4-1,-4-2-800,-1-3 1,-1-3-1,-4-3 1,-3-1 143,0-3 1,-4 1 0,4-1 0,-2-2 35,1 2 0,6-1 1,-4-4-1,3-1 90,-1-3 1,0 1-1,5 5 1,0-2-127,0-3 1,0 6 0,0-3-1,2 1-24,2 4 0,-2 1 1,4 1-1,-1 4-400,0 3 0,1 3-823,-1 4 1862,-4 3 1,10 7 0,-6 4 0,-2 4-583,-1 4 1,-2 6 0,0 1 0,0 3 189,0 2 0,0 3 0,0 4 0,0 3 56,0 1 0,5-3 0,1 5-708,2 2 317,-5 7 1,10 3 0,-5 7-1218,-1 0 1299,6 0 0,-5 6 0,6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11033 4890 11160,'8'-43'68,"0"0"1,5-35-62,-19 15-1728,-9 12 1739,-13-4-14,-15 5-7,-14-1 12,8 19 1,-4 2 24,8 7 0,-4 1-83,-5 1 0,-6-1 1,-1 3 71,6 3 1,-1 1-1,-2 2-1140,-16 1 1,-4 2 0,3 2 1015,14 0 0,3 1 1,-2 3-106,-13 4 0,-4 5 1,6 2-295,-6 9 0,2 3 500,17-3 0,-3 1 0,3 2 0,6 3 0,1 3 0,1-1 0,-18 12 0</inkml:trace>
  <inkml:trace contextRef="#ctx0" brushRef="#br0">10195 4165 8129,'-29'-7'-148,"1"-1"0,-2 4 0,-4 0 1,-3 1-1,-3 1 153,2 2 0,-3 5 1,3 1-1,-4 2 292,-6 3 1,2 2-1,-4 2 1,-1 4-226,1 5 0,2 5 1,-4 4-1,2 3 0,2 2-38,6 0 1,7-5 0,-2 5 0,3 1 0,4 1 18,4-2 1,1 1 0,5-4-62,-3 1 0,6 2 0,-3 5 0,1 0 0,0-1 26,1 1 1,2 4 0,4 4 0,1 1 40,1 2 1,7 3-1,-2-9 1,5 3-35,5 3 1,6-1-1,11 0 1,8-4-1,7-4 111,7-2 0,13 1 0,12-11 1,-31-17-1,0 0 4,1 0 0,1-2 0,1-2 1,0-2-1,3 0 0,1-3-49,-1 0 0,2-2 0,3-2 1,1 0-1,-3-3 0,-1 0 1,-1-1-1,-1 0 0,-3-1 0,0 0 43,37-8 0,-38 2 1,0-3-1,34-13 1,-4-2-56,-7-3 0,-5-1 0,-1-1-225,0-3 1,-1-5 0,-4 1-1,-5-3 21,-3-2 1,-6-1-1,0-3 1,0-6 68,-2-2 0,-6-2 0,-8-1 0,-1-4-2,-4-4 0,-1-8 0,-3-2 1,-4 2-42,-4 1 1,-7 3-1,-7 3 1,-10 3-34,-6 6 1,-10 6-1,-6 14 1,-8 6-182,-8 7 0,-12 4 0,2 9 0,4 2-315,3 6 0,5 4 628,3 4 0,-4 11 0,6 7 0</inkml:trace>
  <inkml:trace contextRef="#ctx0" brushRef="#br0">11261 5260 8059,'-14'-20'-9,"-7"4"1,-3-3 0,-2 5 0,-4 4 269,-4 5 1,3 4 0,-7 2 0,-3 3-25,-5 0 1,-5 7 0,-5-1 0,-1 4-30,0 5 1,2 3 0,1 8 0,3 3-209,2 5 1,2 11-1,6 6 1,3 7-241,5 3 1,9 1-1,5 7 1,3 1 177,2 2 0,6 0 0,5-7 1,6-1-1,7-3 265,2-2 0,14 3 0,4-4-57,4-2 0,11-2 0,7-1 1,-24-28-1,2-1 0,2 1 1,1-1-52,2 1 1,1-1-1,1-2 1,0-2 0,-1 0-1,-1 0 1,0-2-1,0 0-13,31 21 0,-31-22 1,0-1-1,29 16 1,0-6-94,-7-5 0,-7-7 1,-6 1-1,1-3-62,-3-2 1,-1-6 0,-9-4 0,3-2 50,1-2 1,2-13-1,5-6 1,1-7 48,3-8 0,5-4 0,8-9 0,-29 21 0,0 0 23,-1-1 0,0-1 1,0-1-1,-2-1 0,1 0 1,-2-1-1,-1-2 0,0-1-24,-2 0 0,-1-1 1,-1-6-1,-1 0 0,-2-2 1,0 0-1,-2-1 0,-1 0-57,0-2 0,-2 0 1,-3 0-1,-1-1 0,-2-2 1,-2-1-1,-3 0 1,-3 2-53,-2 0 1,-4 1-1,-4 1 1,-4 2-1,-6 3 1,-4 3-1,-3 1 1,-3 3-32,-3 1 1,-3 3 0,-5 1 0,-2 2-1,-4 3 1,-2 2 0,-1 4 0,-1 3-59,-2 3 1,1 2 0,3 2 0,0 0 0,4 2 0,0 0 0,4 1 0,0 0-695,-30 1 0,11 5 866,22 9 0,6 5 0,14 14 0,5-1 0</inkml:trace>
  <inkml:trace contextRef="#ctx0" brushRef="#br0">10052 6326 8081,'-42'-14'-136,"-1"0"0,-4 1 1,-1 2-1,1 3 355,-2 2 0,3 0 0,-4 2 0,-1 0 129,0 1 1,6 3-1,-4 4 1,1 7-218,1 7 0,-1 1 0,6 8 1,-1 6-125,1 6 0,0 2 1,5 11-1,3 2 1,6 1-94,4 2 0,-3 6 0,5 4 0,-1 2 2,-1 2 0,6 0 0,0 1 0,2 0 1,3 2 59,4 2 1,-2 0-1,6-5 121,2 0 0,1 2 0,4 1 0,2 0 119,6-4 1,9-1-1,5-5-93,2 0 1,9-5 0,3-2-1,5-8 79,4-5 0,5-9 0,11-5 0,9-8-39,7-6 0,-38-8 0,1-1 0,1-3 1,1-1-1,1 0 0,0 0-104,2 0 0,1 0 0,0 0 0,0-1 0,-1-2 0,0 0 0,-4 0 0,0 0-16,-1 0 0,-1 0 0,28 0 0,2 0 0,-4-2-44,-7-2 0,-5-4 0,-13-8 0,3-1-144,2-2 1,-3-11-1,4 1 1,-4-2 61,-1-4 0,-2-8 1,-2-10-1,-1-6 91,2-2 1,-22 24-1,-2-1 1,1 0-1,0-1 1,-2-5 0,0-1 12,-1-4 1,0-1 0,0-5 0,-1-1 0,-1-3 0,0 0 0,-3 1 0,-1 1-62,-2 1 1,-1 1 0,-1 2 0,-3 0-1,-4 3 1,-2 1 0,-3 1 0,-3 1 68,-3 3 1,-4 3 0,-6-1 0,-5 5-1,-4 6 1,-4 3 0,-5 0 0,-3 2 36,-5 0 0,-3 2 0,-4 2 1,-2 3-1,-3 2 0,0 2 1,-1 2-1,0 3-79,-1 1 0,0 3 0,-2 1 0,-1 2 0,0 4 1,0 2-1,2 0 0,0 3-1080,5 2 0,0 3 1,6 3-1,3 2 1093,12 0 0,2 1 0,-1 2 0,1 0 0,-24 14 0,-1 0 0</inkml:trace>
  <inkml:trace contextRef="#ctx0" brushRef="#br0">8545 13847 8372,'0'-8'-539,"0"0"0,0 3 760,0-4 0,0 1 1,2 0 218,3 2 0,-4-5-132,4 1 0,-3-3-41,-2-1 0,0 0-76,0 0 1,0 0-1,0-1-48,0 1 0,0 0 0,0 0-115,0 0 0,-2-1 1,-1 1 34,-2 0 1,0 4 0,5 1-157,0-2 1,0 3 210,0-1 144,0-1-111,0-4-118,0 6-52,0 2 0,2 6 45,3 0 1,3 4 53,6 1 1,0 5 0,0-6 80,0-1 0,1 4 0,-1-2-36,0-2 0,5-2 1,0-1-1,0 0-12,1 0 1,-4 0 0,5 0 0,-2 0-49,0 0 0,4 0 0,-4 0-50,-1 0 1,-2 0 0,-1 0 0,3 0-75,1 0 1,0 0 0,-4 0 0,3 0 42,1 0 1,1 0 0,-2 0 6,1 0 1,1-1-1,-2-2 1,0-2-1,0 2 1,2 1-1,-1 2 7,-1 0 1,-2 0 0,-2 0 2,0 0 1,0 0 0,0 0 2,1 0 0,-6 0 0,1 0 0,1 0-5,1 0 0,2 0 0,1 0 0,-1 0 11,0 0 0,0 0 0,1 0 1,-1 0 28,0 0 0,0 0 1,0 0-1,1 0 58,-1 0 1,0 0 0,0 0-62,1 0 0,-1 0 0,0 0 1,0 0-22,0 0 0,1 0 1,-1 0-1,0 0-16,0 0 0,2 0 0,1 0-37,2 0 0,0-5 0,-4 1 13,-1 0 0,5 1 0,1 0 0,1-2 61,-1 2 1,4 0-1,-5 0 1,0-2 12,2 2 0,-6 1 1,6 1-41,-1-4 0,-4 3 1,3-2 14,-3 2-22,-2 2 0,0 0 0,1 0-12,-1 0 0,0 0 0,0 0 1,0 0 0,1 0 0,-1 0-6,0 0 0,0 0 14,1 0 0,-1 0 0,0 0 1,0 0 0,0 0 0,1 0 9,-1 0 1,0 0 0,0 0-1,1 0 28,-1 0 1,0 0-1,0 0 1,0 0 0,1 0 1,4 0 0,0 0 0,-2 0 10,-1 0 1,-2 0 0,0 0-13,0 0 1,5 0 0,0 0-1,0-1-5,2-4 1,-5 3 0,4-2-23,1 2 1,-1 2 0,5-2-1,-2-1 17,-3-2 1,5 1 0,-3 4 0,2 0 1,0 0 0,-2-2-31,2-3 0,1 4 0,-4-4 0,-1 4-22,1 1 0,4 0 0,-3 0 0,0 0-42,-3 0 1,2 0 2,-2 0 1,4 0-1,-4 0 1,0 0 28,2 0 1,-4 0 0,5 0 0,-1 0 22,-4 0 1,-1 0 0,-2 0 0,2 0 2,3 0 0,-3 0 0,3 0 21,-4 0 0,1 0 1,2 0-11,1 0 0,1 0 0,-3 0 0,2 0 5,-1 0 0,-1 0 0,1 0 1,2 0-7,2 0 0,-4 0 0,1 0 6,-4 0 0,4 0 0,2 0 0,-1 0 36,1 0 0,-2 0 0,-3 0-33,3 0 0,1 0 0,5 0 0,-2 0-5,-3 0 1,4 0 0,-4 0-1,2 0-4,4 0 0,-4 0 0,0 0 0,0 0 19,0 0 0,-3 0 0,3 0-15,-1 0 1,2 0 0,-2 0 9,1 0 0,0 0 0,4 0 1,-4 0 29,-2 0 0,5 0 1,-2 0-1,0 0 15,1 0 1,-5 0 0,3 0 0,0 0-30,0 0 1,0 0 0,4 0 0,-4 0-6,-2 0 0,1 0 0,-4 0-55,2 0 1,0 0 0,-5 0 0,1 0-6,-1 0 1,5 1 0,0 2-60,-2 2 88,-1 0 0,-2-5 1,0 0-4,1 0 1,-1 4 0,2 1 3,3-2 0,-4-1 1,6-2-1,-2 2 8,0 2 0,4-2 0,-2 3 0,1-4 1,-3-1 0,3 0 0,0 0 2,0 0 0,-4 5 0,2 0 0,-1-2 8,0-2 1,0-1 0,-3 0 0,1 0-13,2 0 1,0 0 0,-4 0 0,-1 0 14,0 0 1,0 2 0,0 1 43,1 2 1,-6 0 13,1-5 1,-1 0-43,5 0 1,-4 0-23,-1 0 0,-4 0-3,4 0 1,-4 0 0,5 0 10,1 0 1,-3 0-25,1 0 32,-6 0-8,10 0-41,-12 0 6,6 0 9,-1 0 1,-3 0 105,7 0 0,-6 0 64,6 0-114,-7 0 0,10 0 39,-4 0 1,4 0-1,1 0 37,0 0 0,1 0 0,-1 0-41,0 0 1,0 0-1,0 0-12,1 0 0,-1 0 1,0 0 20,0 0 0,0 0-67,1 0 0,-1 0-30,0 0 1,-4 0 0,-1 0 13,2 0 11,-5 0 1,7 0 16,-3 0-92,-4 0-4,7 0 68,-12 0 57,5 0-365,-6 0 749,0 0-498,7 0 0,-6 1 57,4 4 1,-3-2-10,-2 7 0,0-6 16,0 6 0,0-1 0,0 5 34,0 1 0,0-6 0,0 1 16,0 1 0,0 1 0,0 3 30,0-1 1,0 0-65,0 0 0,0 0 0,0 1-30,0-1 1,0 0 0,-2 0-34,-3 0 1,4-4 0,-4-1 10,3 3 1,2-5-1,0 3-24,0 1 0,-1-3-81,-4 1 0,4 1 44,-4 4 0,3-5 0,2 1-12,0 1 1,0 2 88,0 1 1,0-5-1,0 1-25,0 1 0,0-3 77,0 1-232,0 1 1,0-1-859,0 1-917,0-1-1008,0-1 2964,0 5 0,0-5 0,0 6 0</inkml:trace>
  <inkml:trace contextRef="#ctx0" brushRef="#br0">8488 16662 9356,'-1'-10'-1174,"-4"1"1464,4 6 1,-12-9 35,3 8 1,4 1-1,0 7-186,-1 6 0,6-2 1,-4 1-1,4 2-78,1 2 1,0 1-1,0 0 1,0 1-55,0-1 1,4-5-1,3 1 1,-1 1 23,0 1 0,1-2 1,-3-1 29,6 2 1,-2-3 0,1 0 137,2-1 0,2 2-110,1-4 0,0-1 0,1-2 0,-1 1-22,0 2 1,-5 0 0,1-5-1,1 0 3,2 0 1,1 0-1,0 0 1,2 0 41,3 0 0,-3-2 1,4-1-1,1-2-37,2 2 0,-1 1 1,2 2-1,0 0-33,-2 0 1,5-4 0,-5-1-1,2 2-17,-1 1 0,-1 2 1,4 0 100,-3 0-193,-5 0 1,2 0 90,-5 0 0,-1 0 0,2 0 1,1 0 7,2 0 0,5 0 0,-4 0 21,2 0 1,-9 0-1,1 0-11,-1 0 1,-1 0-1,3 0 1,-1 0-40,0 0 1,0 0 0,0 0-1,1 0-13,-1 0 1,-5 0 0,1 0 0,1 0 1,2 0 0,1 0 1,0-1-1,0-2 25,0-2 0,1 0 1,0 5-6,4 0 0,-3 0 0,3 0 0,-3 0-6,-2 0 0,0 0 1,1 0-1,-1 0-6,0 0 1,-4 0-1,-1 0 1,2 0-6,2 0 1,1 0 0,0 0 62,0 0 0,1 0 1,-1 0-1,0 0-4,0 0 1,0 0 0,1-2-26,-1-2 1,5 2 0,1-3 0,1 4-24,-1 1 1,6 0 0,-3 0 0,4 0-31,2 0 1,-1 0 0,1 0 0,-1 0-12,0 0 1,1 0-1,-1 0 1,1 0 22,-1 0 0,1 0 0,-1 0 1,1 0 5,-1 0 0,0 0 0,1-2 0,-1-1 20,1-2 0,-1 1 1,1 4-1,-1 0 45,0 0 0,1-2 1,-1-1-1,1-2 2,-1 2 1,1 1 0,-3 2 0,0 0 25,-3 0 1,-4 0-1,4 0-48,-3 0 1,4 0-1,-4 0 1,2 0-26,4 0 1,-4 0 0,0 0 0,0 0-41,0 0 1,-3 0 0,5 0 0,1 2 17,2 3 1,-3-4 0,-2 4-61,-2-3 72,12 4 1,-13-5-1,8 4 1,-4-2 44,0 2 0,0-2 0,4 5 3,-3-1 0,1 2 0,-4-4-55,1-2 0,1 5 1,4 0-1,-3 1 21,-5 1 0,1-1 0,-1 5 0,-1 1 15,-2-1 0,-2 0 0,-2 2 0,-2 1 21,-5 2 0,1 5 1,-1-4-1,-2 1 67,-2-1 1,-1 4 0,0-5 0,0-2 0,0-1 1,0-2-1,0 1 42,0-1-196,0 0 1,0-4 28,0-1 15,0 1 64,0-3 62,0 0 1,-1-7 216,-4 0-574,4 0 35,-6-7-114,7 0 63,0-8 0,0 1 202,0 0 1,0 4 25,0 1 1,2-1 0,3-4 1,-4 5 0,5 1 4,1 2-7,-6-6 1,7 9 0,-3-5 0,3 1 11,0-1 0,3 3 0,-5-5 45,2-1 0,2-1-35,4-3 0,-5 6 0,1 0-39,1-3 1,-3 6-77,1 1 0,-6 2-53,2-1 145,3 2 1,-5-9 15,7 6 1,-6 0 17,6 5 1,-7-1 0,3-2 36,1-2 0,-4 0-59,6 5 1,-6-1 0,4-3-58,-1 0 1,-3-1 0,5 3 37,-2-2 0,1 2 19,-3-3 0,-2 2 0,4 0-19,1-2 10,-6 1 1,7 4-81,-3 0 35,-4 0 0,7 0-5,-3 0 1,-2 0 0,7 0 32,1 0 1,-3 0 0,1 0-15,2 0 1,-3-5 0,2 0 28,1 2 1,-3 1 2,1 2 1,1 0-8,4 0 0,-5 0 1,1 0-8,1 0 0,-3 0 1,1 0 4,2 0 1,-3 0 0,2 0-3,1 0 0,1 0 0,2 0 1,1 0 1,-1 0 0,0 0-26,0 0 40,-6 0 1,5 0 0,-4 0-6,4 0 1,1 0-1,0 0 1,1 2 2,-1 3 1,0-4 0,0 4 0,1-3 3,-1-2 1,5 0 0,0 0-3,-2 0 1,-1 0-1,-2 0 1,0 0-1,0 0-1,1 0 1,-1 0 0,0 0 0,0 0-1,1 0 0,-1 0 1,0 0-1,0 0 1,0 0 0,2 0 0,2 0 0,1 0 1,1 0 0,-3 0 0,4 0-2,1 0 1,-3 0 0,3 0-1,-1-2 28,-4-3 0,1 4 1,-1-4 107,2 3-109,0 2 0,-5 0 0,0 0 4,0 0 0,1 0 0,-1 0-11,0 0 0,0 0 0,1 0 0,-1 0-21,0 0 0,5 0 0,1 0 0,1 0-5,0 0 1,-1 0 0,-3 0 0,4 0-5,1 0 1,-5 0 0,2 0 1,-3 0 1,0 0 0,1 0 0,2 0 0,-1 0 0,-2 0 1,-2 0-1,0 0 7,0 0 0,0 0 0,1 0 0,-1 0 0,0 0 1,5 0-1,0 0 1,-2 0-1,-1 0 1,3 0 0,0 0 0,0 0 1,2 0 0,-6 0 0,4 0 20,-3 0 0,-2 0 0,2 0 0,2 0 30,0 0 0,1 0 0,-4 0-33,-1 0 1,0 0 0,0 0 0,1 0-5,-1 0 1,2 0 0,1 0-1,2 0 44,-2 0-44,-1 0 1,0 0-1,1 0 1,2 0 11,-1 0 0,2 0 0,1 0 0,-1 0-16,1 0 1,2 0 0,0 0-19,3 0 0,-5 0 1,7 0-1,-1 0 7,0 0 1,1 0 0,1 0 0,-1 0 0,1 0 0,-1 0 0,-1 0 8,-3 0 1,3 0 0,-5 0 0,1 0 2,1 0 1,-2 0 0,4 0-1,-4 0-10,-2 0 1,1 0 0,-4 0 0,4 0 0,1 0 0,0 0 0,3 0 1,-3 0-13,-1 0 0,4-4 0,-3-1 0,2 2 2,0 1 0,-2 2 0,3 0 1,-3 0 1,-1 0 1,2 0-1,-4 0 5,-1 0 1,-3 0 0,1 0 0,2-1 104,1-4 0,0 3 0,-5-3 1,0 4-61,0 1 1,0 0 0,1 0 0,0 0-18,4 0 0,-3 0 0,5-2 0,-1-1-28,4-2 1,-2 1 0,2 4-1,1 0-1,2 0 1,1 0-1,-1 0 1,-2 0-8,-1 0 1,-5 0 0,5 0 0,0 0 4,-2 0 0,-2 0 0,-6 0 1,2 0-1,3 0 1,-3 0 0,3 0-8,-3 0 0,-2 1 0,0 2-8,0 2 1,-4 0 0,-1-5 0,2 0 8,2 0 1,1 0-1,0 0 1,1 0-33,-1 0 1,0 0 0,0 0 0,1 0 27,-1 0 0,5 0 0,0 0 10,-2 0 0,-1 0 1,-2 0-1,0 0 1,0 0 32,1 0 1,-1 0 34,0 0 0,0 0 10,1 0 1,-6 0 96,1 0-153,-7-6-105,3 4 96,-6-4-12,0-1 0,2 6 99,2-4 1,-1-1 17,7 1 0,-7-6-59,2 1 0,-2 3 0,0-3 8,2-1 1,0 3-1,-5-1 16,0-2 1,0-2-1,0-1 10,0 0 1,0-1 0,0 1 104,0 0 0,0 0-164,0-1 1,0 6-654,0-1 1,-2 7 231,-3-1 0,2 2 1,-5 4-1,2 2-642,3 6 0,-4 2 1,3 3 1028,1-1 1,-5 6 0,0 3 0</inkml:trace>
  <inkml:trace contextRef="#ctx0" brushRef="#br0">14460 9013 27267,'-8'-6'-641,"-3"3"1,5-5 0,-2 0-27,-3 0 0,3 5 0,0-3 275,2-1 0,-1 6 1071,2-4-780,4 3 1,-4 2-1,10 0 1,4 0 575,4 0 0,9 0 0,7 0 1,8 2-141,9 3 0,6-4 1,10 4-1,6-3-238,6-2 0,-31 0 0,1 0 0,5 0 0,2 0 0,1 0 0,1 0 100,1 0 0,0 0 0,2 0 1,0 0-1,-2 0 0,-1 0 1,2 0-1,-1 0-41,1-1 0,-1 2 0,-6 1 0,-1 0 0,-1 1 0,-2-1 0,35 1 161,-6-1 0,-7-2 0,-2 0 0,-6 0 0,-7 0-123,-6 0 1,-7 0-1,-1-2 98,-3-3 1,-2 4-1,-8-4 1,-4 4-293,1 1 0,-6 0 0,4 0 0,-3 0 0,-2 0 0,1 0 0,-1 0 0,-6 0 0,-2 0 0,-6 0 0,0 0 0,-6 0 0,3-5 0,-7 0-156,-1 2 1,-6 0 0,-5 0 0,-5-2-6,-8 2 0,-12 1 0,-12 2 1,-10 0 66,-10 0 1,31 0 0,-2 0 0,-4 1 0,-1 0 56,-4 1 0,-2 0 0,-7 0 0,-2 0 1,-1 1-1,0 2 0,-1-2 0,0 1-4,0 1 1,1-2 0,3-1 0,1-1-1,2 2 1,1-1 0,3-1 0,2 0-1,3-1 1,1 0 66,5 0 0,2 0 1,4 0-1,1 0 1,-34 0-1,7 0 150,6 0 0,15 0 1,11 0-1,8 0 487,6 0 0,8-5-424,7 0-861,6 1-1280,-4 4 1827,14 0 1,0 0 251,8 0 810,-1 0-534,0 0-11,-6 0 172,-2 0-614,-6 0-1208,0 0 1208,7 0 0,-6 0 0,5 0 0</inkml:trace>
  <inkml:trace contextRef="#ctx0" brushRef="#br0">16678 16804 11955,'-14'-14'-488,"1"4"0,2 1 0,1-1 0,-1 2 0,0 2 807,2 0 1,-4 4 0,4-3 0,-4 4 456,-1 1 1,0 1-408,-1 4 1,8 3 0,2 6-321,3 0 0,2 1 1,0-1-28,0 0 1,2 0 0,1 0-1,3 1-71,2-1 1,-3 0-1,4-1 1,1-2-26,-2-2 0,4 1 0,-2 4 0,3 0 117,1 0 0,0-4 0,0-2 0,0 0 24,1 0 1,4-5 0,0 1 0,0-2 32,1-2 1,-3 0 0,7 0-89,1 0 0,2 0 0,2-2 0,-1-1 91,1-1 1,1-7 0,1 3-1,2-2-6,-1 1 1,0 1 0,-1-3 0,2 3 116,-1 1 1,-2-2 0,-2 4-66,1 2 0,-1-3 0,1 1 1,-1 2 28,1 1 1,-3 2 0,1 0-78,2 0 1,-6 0-1,7 0 1,-4 0-8,-1 0 1,3 0-1,4 0 1,1-1-13,-1-4 0,-2 3 1,0-2-1,1 2-39,3 2 1,-1 0 0,-3 0 0,1 0 44,2 0-76,1 0 1,-1 0-1,0 0 364,-1 0-318,4 0 0,0 0 0,5 2 0,-1 1 22,-2 2 1,-5 1-1,5-3 1,1 3-55,2 2 0,0 0 0,-1 3 1,-2-1-44,1 1 1,4 1 0,1 3-1,1-3-49,-4-2 1,-2 2 0,2-2 0,-1 2-37,-2 3 0,-12-6 0,0 1-62,-9 1 1,-1 1-1,-10 3 1,1-1-96,-1 0 1,-1-5 0,-5 1 117,0 1 1,-5 2 254,0 1 1,-1-6 460,1-3 51,3-4 0,-4-2-665,6-4 1,0-3 0,2-5 19,2 4 1,-2-4 0,4 4 0,-1-4-34,0-1 1,4 0-1,-2-1 1,1 1 62,3 0 0,0 0 0,0-1 0,-2 1 59,2 0 0,2 1 0,1 2 0,0 2 28,1-2 0,-1 3 0,2-2 0,2 1 52,6 1 1,5-3 0,4 5 0,6-1 26,7 1 1,0-3 0,6 4 0,3 0-4,5-1 1,0 4-1,5-3 1,-3 4-186,-7 1 0,0 0 0,-7-2 0,-1-1-17,2-2 0,-6 1 1,1 4 80,-4 0-69,-9 0 0,9-5 0,-6 0-71,3 2 34,-6 1 0,9 2 0,-4 0 79,5 0 0,-6 0 0,8 0 0,-2 0 76,0 0 0,1 0 0,1 0 1,0 0 9,-1 0 0,1 0 0,0 0 0,-1 2-62,1 3 1,1-4 0,2 6-1,3-3-32,2 1 1,-4 1 0,5-2-1,0 2-57,-1 2 1,4-5 0,-4 3 0,2-1-1,4 0 0,-8 0 0,6-4 0,-2 2 30,-3 2 1,2 0 0,4-5 0,-3 0 12,-1 0 0,-6 0 0,3 1 0,0 2 17,3 2 1,-3 0-1,-1-5 12,-4 0 1,-1 0 0,1 0 39,3 0 1,-3 0 0,4 0 0,-4 0 19,-1 0 1,1 0 0,3 0 0,4 2-29,-1 2 0,4-2 0,-7 3 0,1-2-65,1 2 1,-5-4 0,2 5 0,-5-1-8,-3 0 0,-5 1 0,3-3 1,-2 2-13,-8-2 0,1-1 0,-8-2 0,-1 0 29,-3 0 1,0 0-1,-1 0 3,0 0 1,0 0 0,0 0 68,1 0 1,-6-5-1,1-1 1,1-1 9,1 1 1,-2-5 0,-1 2-105,2-4 1,-4-1-1,-3 0 1,-2-2-83,-2-3 0,0 3 0,0-5 1,-2 3-103,-2-1 0,-3-2 0,-4 4-316,2-2 370,-1 0 1,1 5 0,-1 1-529,-1 3 0,3-1-399,-1 7 0,6 0 0,-2 11 1,3 7 951,2 8 1,7 11-1,1 4 1</inkml:trace>
  <inkml:trace contextRef="#ctx0" brushRef="#br0">19066 8530 28078,'23'-22'-2341,"-4"-4"1,-10 8-1,-4 0 591,-4 2 0,-2 8 1,-4 2 515,-4 0 1663,-10 4 1,-4-6 0,-5 5 1112,0-2-1203,-7 1 0,3-1 1,-6-1-144,-1-2 1,-7 0 0,-3-3 0,-2 3-158,-2 2 0,-7 1 0,-3 5 0,-4 0 316,-5 0 1,5 6 0,-4 5 0,2 5 276,-1 3 1,2 1-1,-1-2 1,-4 1 151,0-2 0,1 4 1,1-1-521,-1 2 0,8-3 0,2 5 0,4 1-187,1 2 0,-2 6 1,-1 2-1,0 0-41,5 0 1,0 2 0,7-2-79,2 2 0,4 0 1,4 5-1,5-3-162,3-1 1,0-5-1,-2 7 1,-1 2-86,1 4 0,2 1 1,3-2-1,4 2-1100,4 5 777,3 3 0,2-4 0,1-4 176,4-2 0,-4 2 0,5 0 1,-1-1 85,-1-2 1,2 4 0,-3-1-1,3 1 27,2 1 1,-4 0 0,4 3 0,0-3 41,0 0 0,1-5 1,5 5-1,0-2 28,0 1 1,0 1-1,0-4 1,0 3-17,0-2 1,1 3 0,4-2 0,5-1 21,2-2 0,7-1 0,3-1 332,5 1 1,-2-2 0,10-2 0,0-2 257,3-2 0,9 4 0,5-1 1,4 1 161,1-1 1,-1 3-1,3-3 1,2 3-145,6 2 0,-4-2 0,-1-1-56,-4-2 0,4-5 0,1 3 0,0 0-12,0 1 1,-1-6-1,-4 4 1,4-2 251,4 0 0,4 5 0,1-5-205,0-1 0,2-2 1,1-2-1,-36-13 1,1 1-11,1 0 1,-1 1 0,31 13 0,-1 4-230,-4 1 0,1-3 1,-2 6-1,-1 0-95,0-2 0,-1 0 0,-6-3 0,1 4 39,0-1 0,5 4 0,1-6 0,0 1 38,0 0 1,4 0 0,-4-4-1,0 2 42,0-1 1,5-4-1,-3-2 1,1-1-64,1 5 0,-7-2 0,0 7 1,-5-2-156,-3 0 1,-1 7 0,1-4 2,-5 1 0,-1-3 1,0-5-1,1-1 58,-1 1 1,3 2 0,0-1-1,3-4 167,7-4 0,-2 1 0,6-2 1,-2-1 102,1 1 1,0-2 0,-7-3-78,-3 3 0,8-4 0,-3 4 0,1-3 9,1-2 0,-2 1 0,-2-1 0,-1 0 23,-2 0 0,-6 1 1,-1 0-79,-5 4 1,1-3 0,-3 5-1,3-2 9,2 0 0,-2-1 0,-2-3 0,-1-1 27,2 0 1,1 3 0,1-1-89,1-3 0,0-2 0,-1 2 1,2-2 6,4-2 1,-5 1 0,1 4 0,-5 0-43,1 0 0,2-3 0,4 0-6,2 0 1,-6 5-1,-4-8 1,2 0 135,1-3 0,1 1 0,-1-1 0,-1 0-31,-2 1 0,0-5 0,4 6 0,1-2 1,0-1-128,-1-1 0,1 4 0,1-1 0,4 0 0,4 1 0,2 2 0,-1-3 0,-1 1 0,2-1 0,1 4 0,1-4 0,-4 2 0,-5-5 0,-7 2 0,-4-4 0,-1-1 0,1 0 0,-6 0 0,-3 0 0,0 0 0,-5-6 0,2-2 0,-1-1 0,-1-1 0,4 2 0,-6-3 0,2 2 0,4-2 0,-4 3 0,0 0 0,0 0 0,0 0 0,-3 0 0,3-3 0,-1 2 0,-4-2 0,-1 3 0,-2-2 0,0-1 0,1-6 0,-3-2 0,-1 1 0,-1 3 0,-6-6 0,4-3 0,0-1-615,0 1 1,-3-2 0,4 2 0,1-3 12,-2-1 1,6-6 0,-1 1 0,4 0 36,0-2 1,4 5-1,-1-4 136,3-1 0,-6 0 0,3-3 0,-1 3 16,0 1 1,-4 2-1,-6-6 1,1 0-23,-3 2 0,5-4 0,-8 6 0,1-3-24,1-2 0,-4 3 0,4-1 336,1 2 1,-6-2 0,5 2 0,-1 0 21,0 0 1,0 2 0,-5 5 0,0-1-43,0 1 1,0-5 0,0-2 0,-2 0-90,-3 0 0,4 1 0,-6 2 0,3-3 61,-1-1 1,0 4 0,5-1 0,0 3-25,0 2 0,2-4 0,1 2 0,3 3 254,2 0 1,2 2-1,4-2 1,0 2 109,0 0 1,1-5 0,-3 6 0,-1-3-61,-1-1 1,-1-1 0,5 1 0,-1-1-9,-3 1 0,1 1 1,-5 0-1,2 0-15,3-3 0,0 0 0,0 5 0,-2 1-58,3-1 1,0-6-1,1-3 1,-2 3-91,-2 1 0,-6 0 1,2-3 33,-3-5 1,-2 1 0,0 1-1,0 0-63,0-1 1,-7 1 0,-2-2 0,-4 5 63,-1 3 1,5-3-1,-1 0 1,1 1 45,1 2 1,-3 2-1,4-1 1,0-1 37,-5-3 0,5 3 0,-1-3 0,0 1 9,0-1 0,3 3 0,-4-5 9,-2 1 1,0 4-1,-1-4 1,3 4 65,-2 2 0,-3-5 0,-4 0 1,-2 1 38,-2 2 1,3 0 0,-5-2 0,-1-2 427,-2-3-438,-2 6 0,1-4 0,-2 6 22,-3 1 1,1-2 0,-4-2 0,0 1 129,-1 4 1,4-1 0,-5 4 4,-1-3 0,2 3 1,-1 1-1,1-3-31,0 0 0,-4 2 1,3 0-1,-4-1-20,-6-2 1,2-1 0,-4-1 0,-1 1-56,1-1 1,-7 1-1,-3-1 1,3 1 19,3 0 1,2 4-1,-6 0 1,-2 0 87,-2 2 0,2-3 0,6 5-149,2-3 1,5 6-1,-4-3 1,1 1-7,-1 0 0,4 0 1,-4 3-1,-1-2-101,-3 0 1,6-6 0,-10 3 0,1 1 42,-2-1 1,-3-2-1,3 4 1,-2 0-29,2-2 0,1 5 0,3-4 0,-3 1-10,-2 0 1,2 0 0,-4 5 0,1-1 8,1 1 1,-3 0 0,4 0 0,-3 0-28,-2-1 0,4 1 0,-5-2 0,-1 1 21,2 0 1,-3-2 0,5 7-26,-1-2 0,0-2 1,-4-1-1,-1 1-24,1 0 1,0 5 0,-1-1 0,-1 1-33,-1 1 0,9-3 0,-6 4 0,5 1 0,2 0 0,-7-4 0,3 4 0,-1 0 0,-1-1 0,7 1 0,-1 3 0,1-4 0,-2 0 0,5 3 0,-3-2 0,2 0 0,4 4 0,-8-4 0,4 1 0,1 0 0,0 1 0,-1 2 0,-4-1 0,-4-2 0,-4-4 0,-1 4 0,-2 0 0,-2-1 0,-3 3 0,36-1 0,0 0 0,1 0 0,0 0 0,0 0 0,0 0 0,-2 2 0,1-1 0,-34-5 0,2 2 0,-1-3 0,3 4-141,1 2 0,-4 1 1,11 2-1,1 0-760,6 0 0,3 6 0,13 5 901,9 7 0,5 4 0,13 6 0,6 1 0,5-1 0</inkml:trace>
  <inkml:trace contextRef="#ctx0" brushRef="#br0">19152 3696 29244,'-14'-20'-2458,"-1"-2"0,1-5 1,0 1-1,0 4 1762,-1 2 0,0 1 1,-3 5-1,-2-1 950,-2 1 0,-2 5 0,-5-1 0,-1-1 65,-3-1 1,2 2-1,-7 1 1,-2-1 24,-1 2 1,-1-3 0,-3 5 0,0 0 17,-3-1 1,-4 3 0,1 4-1,-1 1-48,-1 4 1,-4 3 0,8 6 0,-3 2-332,-7 3 0,-2 3 1,-6 6-1,4 1 501,0-1 1,0 2 0,-5 3 0,3 5-148,2 3 1,-4 2 0,6 1 0,1 4-313,1 4 1,31-23 0,-1 2 0,1 0 0,1 1 0,1-1 0,0 1-194,-21 31 0,9 4 0,5-4 0,3 0-252,1 0 0,7-1 0,1-4 133,1 4 0,3 3 0,-7 6 1,0-2-1,0-3-123,1-4 0,5 1 0,-1 2 0,4 1 1,0 2 0,1 0 0,2-6 0,0 4 6,3 4 1,4-6-1,-3-2 1,0-4 50,1-1 0,3 2 1,0 1-1,0 1 141,0-1 0,2-3 0,-3-3 0,2 0 84,-1 4 1,0-6-1,-4 5 1,1-2 78,-1 1 1,3 1-1,-3-1 1,0 0-17,0-4 1,5-5-1,-2-7 1,4-2-38,1 1 1,0 2 0,1 0 0,4-1-128,5-2 1,4 0 0,3 3-45,2-3 259,0-4 0,2 0 0,2-1 201,4-2 0,8-1 0,1-3 0,2-3 0,0-5 336,2-3 1,2-2 0,4 0-143,1 0 1,7-1 0,-2-2 0,4-2 58,0 2 1,6-3 0,1 0-1,2 0 64,3 0 1,1-3 0,3 3-1,-1 0 50,0-1 0,-5-2 0,-1 5 1,0-1-90,-1-1 1,1 3 0,3-6 0,-3-2 13,-2-1 1,5 2-1,-2 3 1,4-1-158,1 0 0,5-1 0,1-3 0,1 1-221,-1 2 0,-37-1 0,1 1 0,34 1 1,-2 1-48,-5-1 1,1 3-1,-2-4 1,1 0-15,-2 1 0,2-4 0,-6 3 1,-1-2-9,2 1 1,2-2-1,5 3 1,-2-4-2,-2-1 0,-4 5 0,4 0 0,0-2 14,-1-1 0,-2-1 0,-4 2 0,1 2-46,1-2 1,4 0 0,-6 1-1,-6 0 4,-2-1 1,3 1-1,-4-1 1,1 1 19,-4 0 1,2-3 0,-2 1 0,1 1 10,1 2 0,-5-1 1,3-2-1,-2 1-7,-3 2 1,3 0 0,-1-4 0,0 2 13,-3 2 1,-1 0 0,2-5 69,1 0 1,-1 0 0,1 0-1,0 1-56,-1 4 0,0-3 0,-3 3 0,-3-4 30,-1-1 1,3 0 0,-5 0-1,0 2-54,2 2 1,0-2 0,4 3 4,-1-4-15,-6 6 1,9-6-1,-2 4-20,7-3 1,-1-1 0,2 2 0,-3 2 18,-1-2 1,1-1 0,2-2-1,0 0 21,-5 0 0,1 0 0,-5 0 0,1 0-1,0 0 0,-7 1 0,2 2 0,-3 2-116,-1-2 1,6 4 0,2-1 0,4 0-25,2 1 0,0 4 0,1-3 34,3-1 1,2 6 0,5-5 42,-2 0 1,-4 3 0,4-6 0,1-1 35,3 3 1,1-6-1,-2 4 1,-1-3 103,-2-2 1,0 0 0,3 0 0,-1 0-29,-2 0 1,-6 0 0,3 0-34,0 0 1,0 0-1,3 0 1,-6-2 42,-7-3 1,2 2-1,-1-6 1,4-2-101,3-2 0,1-6 0,-7-1 0,-2-1-38,-1 0 0,-1-4 0,-1 2 0,-8-3-286,-7 3 1,-10-4 0,-3 3 0,-2-3-519,-3-1 1,-3-1 0,-4-1-1893,-6-3 1794,-3 3 1,4-9-1,0 5 284,-3 3 1,0-4 0,-4 0 0,-1-1-99,-2-4 0,-2-1 0,4-1 0,-4-1 271,-1 0 0,3-4 0,-3 0 0,0 1 144,0 2 1,3 1 0,-5 0 0,-1 2 226,-2 3 0,0-3 0,2 3 0,1-1 308,-1 1 1,-2-8 0,-1 4 0,1-3 91,3 1 1,-3-3-1,4-2 1,-4 0-119,-2 0 0,6-3 0,0 3-199,3-2 1,1-1-1,6-5 1,4 2 0,4 1-168,4 2 0,1 5 1,1-5-1,4-1 76,4 3 1,4 1 0,1 5 130,0-4 1,5-2 0,0-7 9,-1 0 0,2 5 0,-1 0 0,-1-2-14,-3-1 0,3-1 1,-2 3-1,-5 2-85,-4 2 0,-2-3 0,-5 3 1,0-1-58,0-4 0,-6 5 0,-4 2 0,-2 4 147,-2 5 0,-5-6 0,0 4 101,1 1 0,-2 4 0,-1-3 0,-1-1 0,-2-2-37,2-2 0,-5 5 0,2 0 0,-6 0 143,-7 2 0,-5-8 0,-4 6 51,-6 3 0,-3-1 0,-8 2 0,-8 3-102,30 15 1,0 2 0,-1-1-1,-1 1 1,-3 1 0,-1 0 0,0 0-1,0 0 96,-1 1 1,0 1 0,-4 1 0,-1 1-1,-2-2 1,1 0 0,-1 0 0,0 3 56,2 1 0,0 1 1,0-1-1,-1 0 0,0 2 1,0 2-1,-3-2 0,-1 0-49,-3 0 0,1 1 0,1 2 0,0 1 0,0-2 1,0 1-1,0 1 0,0 0-15,-2 1 1,0 0 0,-6 0 0,-1 0 0,-3 1-1,0 0 1,-2 0 0,0 1-74,-3 0 1,0 1 0,24 0-1,-1 1 1,0 0 0,-2-1-1,0-1 1,-1 1 0,-1 0-1,1 0 1,-2 0-46,1 1 0,0-1 0,-1 0 1,-1-1-1,1-1 0,0 1 0,3 0 1,2 1-1,-1-1-89,1 1 0,-1-2 0,0 2 1,-1 0-1,-1 0 0,1 0 1,1-1-1,1 0 0,0-1 1,-27 1-1,1 1 0,2-1 1,1 0-36,2 1 0,0-1 1,1 1-1,0 0 0,0-1 1,1 0-1,-1 0 0,-1 0-15,2 0 0,1 0 0,1-1 1,1 1-1,7-1 0,0 1 1,0 0-1,1 1-47,0-2 1,1 1-1,1 1 1,0 0 0,0 0-1,1 0-214,4 1 1,1 0 0,3 0 0,1 2 0,3 1 0,0 2 0,1-1 0,1 3 260,2 0 0,0 1 0,2 0 0,1 1 0,0 2 0,-1 0 0,2 4 0,-1 0 0,3 2 0,0 1 0,2 2 0,1-1 0</inkml:trace>
  <inkml:trace contextRef="#ctx0" brushRef="#br0">24142 16534 8586,'-9'0'-1207,"-1"0"1200,-1 0 1,5 1-1,1 4 173,4 4 1,1 4 167,0 1-263,0 1 0,0-1 1,0 0 65,0 0 0,0-4-32,0-1 1,1-4-1,4 3 1,4-2 2,4-3 1,1-1-1,2-2 1,1 0-34,2 0 1,7 0-1,-3-2 1,4-1-2,2-2 0,-1-4 0,2 3 0,2-2-20,1-3 0,0 3 0,-3-2 1,2 1-1,1 1 0,5-3 1,-5 5-1,-2-1-9,-1 1 0,0-4 0,2 6 1,0-1-42,-5-1 1,1 4 0,-6-3 0,2 4 33,-1 1 0,-5 0 0,1 0 0,-3 0-7,-2 0 0,2 0 0,1 0 1,2 0 18,-2 0 1,-1 0 0,0 0-1,3 0 7,5 0 1,-2 4 0,1 1 0,3-2 19,0-1 0,8-2 0,0 0 0,3 0-1,2 0 0,-2 0 0,1 0 0,3 0-4,4 0 1,0 1 0,2 3 0,-3 0-40,-1 0 1,4-3 0,-1 1 0,-5 1-38,-6 2 0,-5 6 0,-2-2 0,-1 2-28,-3-1 1,-4 2 0,-7-2 0,-2 2 25,-1 3 1,-1-1-1,5-2 117,1-2 0,-4-4 0,1-4 0,4 1 31,0 2 1,0 0-1,-2-5-100,0 0 0,5 0 1,0 0-1,-2 0 0,-1 0-50,-2 0 0,1 0 0,-1 0-67,0 0 555,-6 0 123,-2 0-447,-6 0 0,0-2 49,0-3-221,0 4-52,0-6 97,0 7-31,0 0 16,0-6 63,0 4-9,0-4-730,7 6-392,-6 0 0,7 0-1335,-3 0 2389,-4 0 0,6 0 0,-7 0 0</inkml:trace>
  <inkml:trace contextRef="#ctx0" brushRef="#br0">27128 15567 20569,'-13'-9'-2617,"4"-1"3145,9 7 0,20-3 0,15 6 0,9 0 182,8 0 1,16 0-1,10-2-508,-35 0 0,1-1 0,5 0 0,1 0 1,4-2-1,0-1 0,0 1 0,1 0 1,-2 1-1,-1-1-37,-1 1 1,0 0-1,-3-2 1,0 1-1,-7 2 1,-2 1-257,33-1 0,-17 1-217,-22 2 0,-17 0 0,-13 0 0,-16 0-236,-13 0 1,-12 0 0,-15 0 360,-8 0 0,-7 2 1,-5 1-1,-3 2 53,37-3 1,-2-1-1,-3 1 1,-1-1-1,0 1 1,0-1-1,1 2 1,0-1 142,0 0 0,1-1 0,-34 6 0,7-3 0,10 1 144,6 1 1,23-2 0,7 5-158,15 2 0,15-3 1,8 0 73,8-2 1,11 1-1,7-4 1,6 1 311,6 0 0,9-3 0,6-1 0,2-1 224,2-4-540,0 3 0,5-6 0,0 5 0,-3-3-361,-5-2 1,-11 5-1,-12-2 1,-5 4-841,-7 1 1,-11 1 979,-8 4 0,1 3 0,-7 6 1</inkml:trace>
  <inkml:trace contextRef="#ctx0" brushRef="#br0">28237 15425 17856,'-6'-21'-4166,"4"5"3490,-3-2 1,4 2 1020,1 2 0,1 7-77,4 7 0,3 8 0,6 9 1,2 2 21,3-1 1,1-1 0,6 1 0,-3 1-88,3-2 0,0-1 1,3-2-1,-1 0-134,1 0 1,-1 1-1,-1-3 1,-2-1-308,-1-1 0,-11-7 0,1 2 402,-1-4 1,-9-2-1,-5-3-157,-12 0 0,-9-6 0,-11 4 0,-5 0 157,-3-1 1,-7 3-1,1 4 1,1 0 44,2 0 1,6 1-1,3 4 1,5 3 8,8 0 0,5 4 0,4-2-146,4 2 1,2 3-1,9-3-108,3-2 1,3-4-1,6-6 163,0 0 1,-1-2 0,-4-2 0,-3-6-346,1-2 0,-6-3 0,4 0 50,-3-4 1,-2 3-1,-2-3 1,-1 3-351,-2 2 0,-1 0 71,1-1 0,2 3 1,-5 1-251,2 1 0,1 9 1,7 1 625,2 8 0,11 11 1,7 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7607 11515 15209,'-14'-22'-872,"-1"-5"0,3 5 1,1 0-1,1 3 1,-1 5 949,-1 4 0,-3-2 1,0 4-1,-4-2 0,-3 3 1,-2 0-1,0 2 478,-1-1 1,-5 5 0,0-4 0,3 3-228,0 2 0,5 0 1,0 0-1,1 0 1,2 0-138,-1 0 0,-2 2 0,-7 4 1,1 7-104,-1 4 0,-4 4 1,-1-2-1,-3 4-117,-2 4 0,-6 2 0,1-1 0,3 2-122,0 3 0,5-1 0,-2 4 1,-2 1 248,-1-1 0,5 0 0,3 4 1,3-2-9,1 1 0,1 2 0,1 2 1,2-1-68,1 1 0,7 0 1,-2 1-1,3 2-21,2 1 0,-1 5 0,3-3 0,1 2-27,1 3 1,7-1 0,-2 1 0,4-4-5,1-1 0,1 0 0,4-3 0,5 2-37,2-3 1,4 0 0,1-4-1,4-2 60,1-1 0,2-6 1,4 1-1,1-3 2,-1-2 0,1 1 0,1-2-68,3-4 92,-3 4 1,4-9-1,-4 4-1,4-2 0,-3 1 1,7-4-1,3 2 29,5-2 0,0-6 1,4-1-1,1 1 46,0 2 1,-1-1-1,4-2 1,-4-4 85,-1 0 1,0-4 0,-3 3 0,1-4 40,-1-1 1,5-1-1,1-2 1,5-4-25,4-1 0,-1 0 0,5-3 0,0 2-84,0-2 0,1-2 1,5 1-1,0 1 6,0 1 1,1 2-1,-3-3-96,-3 2 0,2 4 0,-8-3 0,-3 2 0,-5 1 0,-1 0 26,-1 0 1,3-1-1,3 3 1,1-2-10,0 2 0,0-3 1,0-1-35,0 0 1,-5 3 0,0-2 0,2 1-22,1 1 1,2-3 0,-2 4-1,-1-2-26,-2 2 1,-6 2 0,3 1 0,0 0 6,3 0 0,-3 0 0,-2 1 0,-2 2-5,-3 2 0,6 1 0,-1-2 1,-3 2-13,-4 2 1,1-5 0,-3 3-1,3-1 17,1 0 0,-4-1 1,-1-2 17,-3 3 0,1-4 0,-3 4 1,3-3-1,1-2-9,3 0 0,-2 0 0,1 0-2,1 0 1,2 0-1,0 0 1,-3 0 16,-5 0 1,-1 0-1,-2 0 12,-2 0 0,-1 0 0,-9 0 1,1 0 47,-2 0 0,3 0 0,-1 0 0,-1 0 126,-2 0 0,-2-7 0,2-2 0,1-4 30,2-1 0,2-6 1,-4-4-125,2-3 0,6-8 0,-3-3-103,0-3 0,5-3 0,-3-3 0,3-4 2,1 1 1,-1-9-1,-2 7 1,-3 3-23,-1 3 1,-7 4 0,-4-3 0,-1-1-57,-1-1 0,5 0 1,-5 4-1,1-1-57,1-4 1,-6-1-1,4-3 1,-1 5-4,-4 3 1,0 1 0,0-1-1,2-2-64,-2-1 1,-2-1-1,-1 7 111,0 3 1,0-3 0,0 5 0,-1-2 11,-4 0 1,-3 11 0,-6-1 0,0 1 28,0 0 1,-5 5 0,-2 3 78,-1 3 1,0 2 0,-3 0 0,2 0 36,3-1 0,-4 6 1,5-1-1,0 1 28,-1 1 1,4-3-1,-5 6 1,1 0-50,-4-1 0,-9 5 0,-5-4 0,-5 3 21,-4 2 1,-5 0-1,-11 0 1,-8 0-76,-8 0 0,34 0 0,0 0 0,-3 1 0,-1 0 0,-2 0 0,0 1 27,-4 0 1,1 1 0,-2-1 0,-1 0 0,1-1 0,-1-2 0,0 1 0,2 0-103,0 0 0,1 0 0,-2 0 1,1 0-1,2 0 0,0 0 131,-1 0 1,1 0 0,-1 3-1,0-1 1,0 1 0,-1-1-1,2 0 1,0-1-52,1 0 1,-1 0 0,-4-1 0,0 0-1,-6 0 1,-1 1 32,-3 2 1,-1-1 0,-1-1-1,0 1 1,-5 2 0,-2 0-80,0-1 1,-1 0-1,1 3 1,-1-1-1,21-2 1,0 0-1,0-1 1,0 1-1,0 1 1,1-1 136,0 0 0,0 0 0,0 0 0,0 1 1,0-1-1,1 1 0,-20 4 0,1 2 1,0 0-1,1 0-69,0 1 0,0 0 0,3-1 0,1-1 0,-1 3 0,0 0 0</inkml:trace>
  <inkml:trace contextRef="#ctx0" brushRef="#br0">18697 3369 16549,'0'-22'-1823,"-2"3"1,-1 3 1557,-2 2 1,1 0-1,4 0 1,0 0 0,0-1 198,0 1 0,0-2 0,0-1 0,0-2 0,-2 0 0,-1 0 70,-2 0 0,-11-6 0,0 1 0,-6-3 0,-8-3 26,-6-3 0,-11 3 0,-7-3 0,-6 3 53,-6 2 0,-6 1 1,-2 1-1,-3 6 35,-2 4 0,11 5 0,2 11 0,5 2-148,5 2 0,-1 9 1,1 7-1,4 4 132,5 6 1,9 0 0,5 7 0,1-1-28,-1 0 1,8 2 0,-4 3 0,4-1 14,3-2 1,-5 6-1,5 8 1,-2 3 79,1 2 0,4 2 0,-5 4 1,-1 8-111,11-32 1,1 1-1,1-2 1,0 1-1,0 0 1,0 0 0,0-1-1,1 1-6,0 1 0,0 1 0,-1 1 1,1 1-1,3 1 0,-1 0 0,0 1 1,-1-1-58,1-2 1,1-1 0,0 2-1,0 0 1,1-3 0,0 0-1,0 3 1,0 0-127,-1 2 0,1 0 0,2-5 0,1 0 0,-1 1 1,0 0-1,-4 37-15,1-2 1,2 3-1,6-4 1,0 4 107,0-1 1,-2-9-1,-1 4 1,-2-5 29,2 0 0,-3 0 0,-1 0 1,0-4 56,-5 0 1,-5 3 0,-2-3 0,2-3-33,1-4 0,-3-8 1,0 2-1,2-2-44,1-4 1,6-2-1,2-5-44,2-5 54,1 3 0,5-5 0,0 0-24,0-6-3,13-4 1,-2-2-1,13 0 46,1-2 0,8-1 1,5-3-1,3-2 0,3-2-37,4 2 1,4-4 0,10-3-1,4-2-29,3-2 1,9 0 0,-37-1 0,0 0-63,3-1 1,0 0 1,3-2 0,0 0 0,2-3 0,1-1 0,1 1 0,-1 0 113,2 0 1,1 0-1,-1 0 1,0 0-1,3 0 1,0 0-1,1 0 1,-1 1 37,-2 1 1,0 0 0,-2 0-1,1-1 1,-3 3 0,1 0 0,0 0-1,1 0-14,2 0 0,-2-1 1,-3 1-1,-1 0 1,1 1-1,-1 1 1,-2-1-1,0-1-21,0 1 0,0 1 0,0 0 0,0 0 0,4 1 0,0 0 0,2 0 1,-1 0-4,1 0 0,-1 0 0,1 0 0,-1 0 0,1 0 0,0 0 0,1 0 0,1 0-8,4 0 1,0 0-1,-2 1 1,-1-2 0,4 1-1,-1-1 1,1 0 0,0-1-8,0 0 1,1-1 0,4 0 0,0 0-1,-1 1 1,1 1 0,1-2 0,0-1 20,-1 0 0,0 0 0,-3 3 0,0-1 0,1 0 0,0-1 0,0 2 0,-1 1 19,2 0 0,-2 0 0,-4 0 0,-1 0 0,-1 0 0,1 0 1,-3 0-1,0 0 23,0 0 1,0 0-10,-1 0 1,-1 0-1,6 2 1,-1 1 0,-3-1-1,0 0-15,-1 0 1,1-1 0,1 2 0,1 1 0,1-1 0,-1 0 0,3 0 0,0 0-29,2 1 0,1-1 0,-2 0 0,0 0 0,4-1 0,0-1 0,0 2 0,0-1-16,1 0 0,1-1 0,1 0 0,-1 0 0,1-1 0,0 0 1,-1 0-1,0 0 19,-3 0 1,0 0 0,-1 0 0,1 0 0,-2 0 0,1 0 0,-1 0 0,0 0 7,1 0 1,0 0 0,-4 0 0,-1 0-1,2 0 1,0 1 0,-1 1 0,1-1 1,2 2 0,-1-1 0,1 1 0,1-1 0,2-2 0,0 0 0,2 0 0,-1 0-26,-1 0 0,1 0 0,-1 0 1,0 0-1,3 0 0,0 0 0,1 0 1,1 0-106,1 0 0,1 0 0,-2-2 0,0-1 0,0 1 0,-1-1 1,0 1-1,-1 0 109,1-2 1,1 1 0,-1 2 0,1-1 0,1-1 0,1-2 0,-1 1 0,-2 0 3,-3 0 1,-1 1 0,0 1-1,-1 0 1,-1-1 0,0 0 10,1 0 1,0 0 0,-1 1-1,0 1 1,0-3 0,-1 0 0,-4 0-1,-1 1 38,-3 1 1,0 1-1,1 0 1,-1 1 0,0 0-1,1 0 1,-3 0-1,0 0-39,-3 0 1,1 0 0,0 0 0,-1 0 0,35 0 0,-40 0 0,1 1 19,1 1 0,0 1 0,-1-2 0,-1 1 0,0 2 1,-1 0-1,36 2-10,-4-3 1,-1 4-1,1-2 1,-1-2-56,0-2 1,-7-1-1,-3 0 59,-8 0 0,1-6 0,-8-4 0,-5-4 23,-6-5 1,-5-9 0,-4-10 52,-2-3 1,-3-10-1,-7-4 1,0-8-1,0-7-114,1-7 0,-10 34 1,-1-1-1,0-1 1,0 0-1,0 1 0,0 0 32,0 0 0,0 1 1,-2 0-1,-1 0 1,1 0-1,1 0 0,-2-2 1,-1 1 63,0-1 1,0 0-1,2 0 1,1 0-1,0 2 1,0 1-1,1-1 1,0 0-37,1 1 0,1-1 1,0 0-1,1 1 1,0 0-1,2 0-41,0 2 1,1 0 0,1-3 0,1 2 0,3 1 0,2 1 0,0-1 0,1-1-53,-1 0 0,2 2 0,19-29 0,5 1 1,-1 7-53,1 4 1,1-1 0,0 1 0,-1 6 267,-7 7 1,-6 2 0,-6 10-1,-7 2-105,-6 4 0,-6 7 0,-11 1 15,-8 6 0,-13 0 0,-11 6 1,-5 2-233,-4 1 0,-5 2 1,-8 0-1,-3 0 71,-2 0 0,0 0 0,-3 0 0,3 0 71,2 0 1,-6 0-1,1-1 1,-3-4 24,1-4 1,-4-9 0,33 8-1,-2 0 1,-3-2 0,-1 0-99,-5-3 0,0 0 1,-4 0-1,-1 0 0,-3-3 1,-1-2-1,-5 0 0,-1-1 111,-5-2 1,-1 0-1,19 8 1,-1 0-1,-1-1 1,-2 0-1,-1-1 1,0 0 0,-4 0-1,-1 0 1,-1 0-139,0 0 1,-2 0 0,0 1-1,-1 0 1,-1 2 0,-1 0 0,-3-1-1,-2 0 1,-1 0 0,17 5 0,-1 0-1,0 1 1,-1-1 131,-3 0 1,0-1 0,-1 2 0,0-1 0,1 2 0,0 1 0,0 0 0,-1-1 0,-2 1 0,0 0 0,0 0 0,-1 0 0,1 0 0,0 1 0,0 0 0,0 0-159,-1 0 0,-1 0 0,0 1 0,0 0 0,-3-1 0,-1 1 0,0 1 0,0 0 0,-1 0 0,-1 1 0,1 1 1,-1 0-1,-1-1 0,1 1 0,-1 0 0,1 1 148,1-1 0,0 0 0,0 0 0,1 1 1,-2 1-1,1 0 0,0 1 0,0 0 0,-1 1 1,1 0-1,-1 1 0,0-1 0,-2 2 0,0-1 1,-1 1-1,0 0 0,0 0 0,-1 0 0,0 1 1,-1 1-106,1-1 0,0 1 0,-1 0 0,1 0 0,15 0 0,-1-1 0,0 1 0,1 0 0,0 0 0,-15 2 0,0 0 0,1 0 1,-1 1-1,15-2 0,-1 1 0,0-1 0,-1 1 0,1 0 112,-2 0 0,0 0 0,0 0 0,0 0 0,0 1 0,-1 0 0,0 0 0</inkml:trace>
  <inkml:trace contextRef="#ctx0" brushRef="#br0">5517 18510 23316,'-10'0'-649,"1"0"731,-2 0 1,3 1 0,0 4 48,2 5 1,1-3 0,5 3-549,0 1 0,2-3 0,1 1 0,3 1-109,2-2 1,1 4-1,6-4 416,-1 0 1,0 0 0,2-5 0,1 4 20,2 0 1,0-3 0,-3 2 0,1-1-71,2-1 0,5 1 0,-3-5 0,-1 0 179,1 0 0,2 0 1,-2 0-1,1 0 57,3 0 0,-3 0 0,2 0-36,1 0 0,7-5 1,1 1-1,0-1 347,2-1 1,-3 2 0,4-3-1,0-1 8,1 0 0,-1 5 0,4-4 1,-3 3-217,3-1 1,1 0 0,2 3 0,-1-1 19,1-1 0,0-6 1,-1 5-109,1 2 0,0-3 0,-1 1 0,-1 2-61,-3 1 1,-1-2 0,-6-1 0,2 2-18,-1 1 1,-2 2 0,-2 0-1,-1 0-43,-3 0 1,3 0 0,-5 0 0,0 0-42,-3 0 0,3 5 0,2 0 51,3-2 0,1-2 0,0 1 0,1 1 53,-1 2 0,7 0 0,3-5 0,5 0 8,4 0 0,-3-5 0,5 0 0,0 2 22,3 1 1,-3-2 0,-1-1-139,-4 2 0,-8 3 1,-3 3-1,-2 3-137,-3 2 0,-6 2 1,-3 4-1,-3 0 0,-2 2-259,0 3 1,-6-2 0,-2 7 201,1 1 0,-6-3 0,4 2 0,-3 0 113,-2-2 1,0-2 0,-2-5 152,-3-1 1,4-5-1,-6-1 387,1-2 110,5-1 64,-6-5 1,7-1-741,0-4 1,0-3 0,0-6 52,0 0 0,0 4 0,0 1 71,0-2 1,0 3-1,2 0 1,1 0 167,2 0 0,4 3 0,-2-3 0,-1 0 7,0 1 0,5-1 0,-1-3 0,4 3 12,5 1 1,3-4 0,6 3 0,2-1-22,4-1 0,7 3 0,8-5 1,1 3-56,4-2 0,1 0 1,1 0-1,-3 3 297,-1 2 1,-4-4 0,4 4 0,0-1-23,-1 1 0,-4 0 1,-6 3-1,0-2-58,3 2 0,-3-4 0,-3 3 0,0-1-223,-1-1 0,4 4 0,-5-3 0,2 2-23,0-2 1,-5 4-1,5-4 1,1 4-120,2 1 0,2-2 0,0-1 0,-1-2 49,1 2 0,4 1 0,2 2 0,0 0 19,0 0 0,0-4 0,-1-1 0,4 2 27,3 1 1,0 2 0,-1 0 0,-2 0-19,2 0 0,-3 0 0,-2 0 0,-4 0-42,-4 0 0,-1 0 1,3 0-1,-1 0-5,1 0 1,-2 0-1,-2 0 1,-2 0 20,-2 0 1,4 0-1,-3 0 1,2 0 36,0 0 1,-6 0 0,1 0-49,-3 0 1,5 6 1,-5-4 0,3 3 2,-3-4 1,-6 4 0,1 0 0,2-2 14,0-1 0,4 2 0,-7 1 0,3-2 29,1-1 1,5-2 0,1 0 0,-3 0 14,-1 0 1,0 0 0,2 0 0,3 0 7,1 0 0,-3 0 0,3 0 53,-1 0 0,3 0 1,-5 0-1,-1 0 1,-2 0-31,-2 0 0,-4 0 0,0 0 0,-1 0-6,-1 0 0,-1 0 0,-7 0 45,0 0 1,-4 0 64,-1 0 0,-4 0 3,5 0 0,-7-2-102,2-3 0,-4 2-344,-1-6 0,0 4 0,0-4-116,0-2 0,0 3 0,0-2-56,0-1 1,0 3 0,-1-1-134,-4-2 1,2 4 0,-7 3-1,-1 2-241,-2 2 0,-1 0 0,0 0 876,0 0 1,0 6 0,-1 2 0</inkml:trace>
  <inkml:trace contextRef="#ctx0" brushRef="#br0">12512 18382 11702,'-14'-13'-955,"0"4"973,-1 4 1,3 5 0,2 5-1,6 4-80,2 4 1,2 3 0,0 1 0,0 2 47,0-2 0,0-1 1,0-2-1,0 1 18,0-1 1,6-2-1,2-1 1,2-1 66,-1 1 0,1-5 0,4 1 139,0-1-208,7-4 1,-6 4-1,6-6 78,-1 0 1,-2 0 0,4 0 0,0 0-52,0 0 0,0 0 1,4-2-1,-4-1 75,-2-2 1,1 1-1,-4 4-78,2 0 1,0 0 0,-5 0 0,0 0 40,1 0 1,-1 0 0,2 0-1,1 0-11,2 0 0,0 0 0,-3-2 0,1-1-16,2-2 0,6 0 0,-1 5 0,3-1-2,1-4 1,1 4 0,1-4-35,3 3 0,-3 2 0,3 0 0,-1 0-6,1 0 1,-3 0 0,3 0 0,-3 0-33,-1 0 1,-1 0-1,1 0 27,-1 0 1,5 0-1,-1 0 11,-5 0 0,1-5 0,-4 1 1,3 1 0,1 1 0,0 2 0,1 0-2,-1 0 1,-4-5 0,0 1 0,-1 0 22,0 3 0,2 1 0,-5 0 0,1 0 18,-1 0 0,4 0 0,-3 0 0,-1 0-28,1 0 1,2 0 0,-2 0-1,1 0 8,3 0 1,2 0-1,2 0 1,1 0 9,3 0 1,-3 0 0,3 0-14,-3 0 1,3 0 0,2 0 0,0 0 42,-1 0 1,4 0 0,-4 0 0,-1 0-54,1 0 0,-2 0 1,4 0-1,-1 0 6,-3 0 1,-2 0 0,0 0-1,1 0-21,3 0 1,-1 0 0,-5 0-1,1 1-27,-1 4 0,-1 3 1,-2 6-1,-3 0-58,-1 1 1,-4-1 0,-6 0-8,-1 0 0,-2 5 1,1 2-1,-4-1 8,-4 1 0,4-1 0,0-2 60,-2 1 1,-1 0 0,-2-5 61,0 0 15,0-6 383,0-2-292,0-6 1,0-6-140,0-3 1,-2 1-262,-3-2 0,4 1 8,-4-6 1,3 6 204,2 0 1,2 1 0,1-3-1,3 3 113,2 1 0,2 1 0,4 3 34,0-2 0,1-1 0,0 3 0,4-4 0,5 1 8,3 0 1,3-4 0,1 4 0,4 0 22,2-1 0,-1-2 1,3 2-47,-1 0 0,-5 3 0,4 0 0,-2 0 22,-4 0 0,-1 2 0,-3-3 1,-2 4-6,-1 1 0,-2 0 0,3 0 0,-3 0-7,-1 0 1,3 0 0,-4 0 0,2 0-54,4 0 0,-4 0 1,3 0-98,5 0 31,-2-6 0,7 4 0,-6-3 22,-1 4 0,2 1 1,2 0-1,1 0-43,-2 0 0,-1 0 0,-1 0 0,1 0-13,3 0 0,-3 0 0,3 0 1,-3 0 34,-1 0 1,4-5-1,2 0 1,-1 2 24,1 1 0,0-2 0,-2-1-14,5 2 1,-2 0 0,1-1 0,-3 0-36,-2 1 0,3 1 0,-2 0 0,-1-1 0,-2-1 1,0-1-1,1 5-1,2 0 42,1 0 0,-1-2 0,0-1 0,0-2 4,2 2 1,-5 2 0,5 1 1,-1 0 0,1 0 0,5 0 0,-4 0 11,-1 0 0,-1-2 0,-2-1 0,3-2 0,1 2 1,-4 1 0,2 2 0,1 0-14,3 0 1,-3 0-1,0-1 1,-2-2 1,0-2 1,8 0-1,0 5 1,3 0 9,-3 0 1,2-5 0,-5 1 4,3 0 0,2 3 0,-2 1 0,-2-2 30,-1-2 0,-6 2 0,3-3 0,-2 4-16,0 1 1,2 0-1,-4-2 1,4-1-1,1-2 10,4 2 0,1 1 1,2 2-1,-1 0-13,1 0 1,0-4-1,-1-1-15,1 2 1,-2 1-1,-2 2 1,-1 0-1,2 0 1,1 0 0,0 0-1,-2 0 2,-1 0 0,-4 0 0,3 0 0,3 0-12,1 0 1,0 0-1,-1 0 1,-1 0 2,5 0 0,-1 0 0,4 0 1,-4 0 14,-5 0 0,3 0 0,-3 0-6,3 0 34,-5 0 1,-1 0 0,-6 0-33,-1 0 1,0 2 0,1 1 0,-2 2-16,-4-2 0,3-2 1,-6-1-1,1 0 34,-1 0 1,-1 0 0,-5 0 46,1 0 1,-7-1 0,-4-4-97,-2-4 0,-2-4 0,-2-3 0,-1-1-73,-2-2 0,-4-5 0,3 4 0,-2-1 25,-3 1 0,3 1 1,0 4-1,2 1-386,2 0 0,-4 6-325,-1 3 0,-2 12 691,1 7 1,4 13 0,6 9-1</inkml:trace>
  <inkml:trace contextRef="#ctx0" brushRef="#br0">13450 16846 21241,'-9'-9'-5862,"1"0"5202,2-3 1,1 5 464,5-3 381,0 7 0,0-2 212,0 10 0,6-4 0,5 6-29,7-1 1,-2-4 0,4 2 0,1-2-69,2-2 1,-1 0 0,2 0 0,3 0-262,5 0 1,-2 0 0,4 0 0,0 0 0,0 0 294,3 0 1,-4 0 0,3 0 0,0 0-73,1 0 1,-6 0-1,3 0 1,-4 0-32,-2 0 1,7 0 0,3 0-1,3 0 0,1 0 0,7 0 0,5 0 0,6 0-113,6 0 0,1 0 0,2 0 0,4 0 2,0 0 1,4 0 0,-3 0-1,-3 0-133,-3 0 0,-8 2 1,2 1-1,-5 2-51,-5-2 1,3 0 0,-4 0 0,1 2 0,2-2 32,4-2 1,-1-1-1,6 0 1,-1 0 23,-1 0 0,3 0 0,-4 0 1,3 0 78,2 0 1,-4 0 0,4 0-1,1 0 81,4 0 0,-9 0 0,7 0 2,-3 0 1,-6 0 0,4 0 0,-2 0-97,1 0 0,0 0 1,-6 0-1,1 0-17,0 0 1,-2 0 0,-1 0 0,-2 0 10,2 0 1,3 0 0,5 0 0,2 0-5,1 0 0,0 0 1,-5 0-1,1 0 47,0 0 0,0 0 0,-2-1 0,-6-2 27,-2-2 0,-2 0 0,-3 5 0,1-1 15,-1-4 1,-4 3 0,-2-2 0,-2 2 33,1 2 0,1-5 0,-2 1 0,-3 0 28,-1 3 1,-2-4-1,4 0 1,1 2-2,-1 2 1,-5-4 0,3 0-74,-4 2 0,1 1 0,-1 1 0,-4-2-50,-4-2 0,-3 0 1,-5 5-1,0 0-119,0 0 1,-4-5-168,-1 1 0,-4-1-716,4 5 184,-5 0 75,2 0-499,-6 0-1994,0 0 1,-6 6 3130,-4 4 0,-15 2 1,-5 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BFA6-FF51-4724-8A79-42389E64A345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46B5-D129-4575-8F6E-84429D00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19C17704-3E11-1049-A1E3-FD9D08DBA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A7E00BA-0911-0745-A675-52822DF2A5DE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79F29CD-2A0F-3B46-BD7B-351BA03DC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ED719A0-A788-C142-AD80-2EE65708F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77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45073119-EC64-194C-A660-16D5085ED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7A9946E-338B-C74B-AC4E-BF4DF6492F30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6B35244-CE34-4443-9EE1-182C0B963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E3E6FA3-8D2D-A54D-BBF5-7E39BAEDE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12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45073119-EC64-194C-A660-16D5085ED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7A9946E-338B-C74B-AC4E-BF4DF6492F30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6B35244-CE34-4443-9EE1-182C0B963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E3E6FA3-8D2D-A54D-BBF5-7E39BAEDE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5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32FA827F-A464-364B-93AD-B7A5CB122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7E548EA-239F-4940-AB09-C1B3920E255F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D2BD188C-F9F8-C84B-9667-CF069E8B1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09A5A97-240C-884B-9F07-12EFD666F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Which one do you think is better?</a:t>
            </a:r>
          </a:p>
        </p:txBody>
      </p:sp>
    </p:spTree>
    <p:extLst>
      <p:ext uri="{BB962C8B-B14F-4D97-AF65-F5344CB8AC3E}">
        <p14:creationId xmlns:p14="http://schemas.microsoft.com/office/powerpoint/2010/main" val="694872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E94F8D0-3CB2-DA4C-8B23-8D4C1E9AC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12E777A-A213-1143-992F-CCBBCEA7F194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2D5A81B-0768-1047-9C14-5AD6CDA4A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B2F1D62-964D-4E4F-AF30-BCE49B46C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271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C4351D6F-3DE4-7344-B931-75D97A14B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8B22F58-9C29-D84D-B3A4-7F658E2B915D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B66415B-C643-B247-A802-4EE61F4B4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8F404AA-AB24-014B-B6CD-1365C949E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29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7928727-9325-E84F-8607-CA5B5248C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E678D89-D1CD-674E-A819-AB2620A84916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94D1327-2EE7-9143-AA71-E17E111F0E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5574C47-6191-8E44-BC15-D298FD9A1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197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A16EF268-FFC8-984F-9672-2EEBF5147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41A7DD5-300C-AB46-8A21-2E50FCAEB7E8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986B5A6-3B3E-6946-AD48-9D8310DE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1D2B4C1-2FEF-324A-A9DB-DA988D4F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035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A16EF268-FFC8-984F-9672-2EEBF5147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41A7DD5-300C-AB46-8A21-2E50FCAEB7E8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986B5A6-3B3E-6946-AD48-9D8310DE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1D2B4C1-2FEF-324A-A9DB-DA988D4F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690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8466427-9886-6E41-AF39-4E3F0E1EE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E2E729F-E2E0-AD47-8783-F253864C8C4A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9B2A551-D53F-6A42-B9BC-A1F8254A5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C7F9702-167B-E541-B72F-3227696AC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0846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94FF8580-26DD-D144-88E1-EA53E3BB6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C1BB6AF-B7E3-F84C-8DB0-9067268C4FC4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00810233-CA2F-FC4D-9F21-CD20DCE01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F39478-459B-2D43-A6CC-8EEB2301E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080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5753C88-992B-884B-BC84-04BD8FFE7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9E1FFE9-7D90-A24C-BEB5-B3BC9C7538A8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CA8AAAE-A422-D847-9F0E-98D98825C8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DDE3E68-4DA1-7D45-99D6-EE6908250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3777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BFEF08D5-B3FF-D246-A5B3-B491AC7B7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6F13886-0F16-0747-947E-695DB50D2B29}" type="slidenum">
              <a:rPr lang="en-US" altLang="en-US">
                <a:latin typeface="Times New Roman" panose="02020603050405020304" pitchFamily="18" charset="0"/>
              </a:rPr>
              <a:pPr/>
              <a:t>41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0B90E903-B6E0-2147-A045-CC653C415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4275F9E-07AA-984E-9F3A-172A968FE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43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F126E492-CC7F-F342-8605-4CF08EA16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021C10E-60B4-1F4B-A832-49A90EDD3BA1}" type="slidenum">
              <a:rPr lang="en-US" altLang="en-US"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2D313F9-4910-5B4B-9F30-45D90CE83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0AE3E-37E1-CD49-8329-8AAC7E2BE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078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33FF9F59-D25E-DB4E-BB59-079C9835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6D7C5A9-F336-C94A-B14D-E65C1CC0FBA2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7DC2C89-2D96-0F46-A2D1-969AB97D7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DDE6AA5-196C-6D4B-A29E-0D20645C0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637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33FF9F59-D25E-DB4E-BB59-079C9835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6D7C5A9-F336-C94A-B14D-E65C1CC0FBA2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7DC2C89-2D96-0F46-A2D1-969AB97D7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DDE6AA5-196C-6D4B-A29E-0D20645C0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722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1FF4F241-B07E-4B4B-B34D-3D14CD45B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EAE394B-0FEC-7D4A-BFD3-1A98A981233F}" type="slidenum">
              <a:rPr lang="en-US" altLang="en-US">
                <a:latin typeface="Times New Roman" panose="02020603050405020304" pitchFamily="18" charset="0"/>
              </a:rPr>
              <a:pPr/>
              <a:t>46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AFD77924-754A-B44C-B881-41276D6AA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BCACABC-CD2D-B84A-A333-56B58FA1A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407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0C933227-A9AF-8D4E-AEAE-0292C49102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07FE319-C95E-7D42-BC8C-062712FC1407}" type="slidenum">
              <a:rPr lang="en-US" altLang="en-US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B63E834A-AC3E-2D41-95AF-7219A22F8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19B207A-FFC5-2446-B481-44A5DABAC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2805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3F7910F2-3D59-FE47-B514-C5D025B41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AC02215-EDDB-5244-9FD9-A4F24FF140B2}" type="slidenum">
              <a:rPr lang="en-US" altLang="en-US">
                <a:latin typeface="Times New Roman" panose="02020603050405020304" pitchFamily="18" charset="0"/>
              </a:rPr>
              <a:pPr/>
              <a:t>48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F97760E-B973-874C-A339-5FA34B86D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A83F8BE-4907-DE4B-865F-22E421D38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852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BF38DA5-C022-6345-97DD-BE7ABD663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3663C93-BA41-F147-BD4A-845BE2FC85A0}" type="slidenum">
              <a:rPr lang="en-US" altLang="en-US">
                <a:latin typeface="Times New Roman" panose="02020603050405020304" pitchFamily="18" charset="0"/>
              </a:rPr>
              <a:pPr/>
              <a:t>49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7C78B632-A197-9644-9856-C360271EC4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28D0678-EF23-EF40-9675-A38E6B85F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246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5E209D7B-3C9B-7441-8747-C4068794E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5EC8BE1-C81C-754B-9977-079E3328B612}" type="slidenum">
              <a:rPr lang="en-US" altLang="en-US">
                <a:latin typeface="Times New Roman" panose="02020603050405020304" pitchFamily="18" charset="0"/>
              </a:rPr>
              <a:pPr/>
              <a:t>50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BE2A7929-9202-A649-8C04-983FB1F43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B504257-72A2-224D-AB66-B286B4158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117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7E1DC1CD-3B74-064B-AC69-20E49C0C9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76A02F0-1B91-FE49-8993-2D4B37BE00AC}" type="slidenum">
              <a:rPr lang="en-US" altLang="en-US">
                <a:latin typeface="Times New Roman" panose="02020603050405020304" pitchFamily="18" charset="0"/>
              </a:rPr>
              <a:pPr/>
              <a:t>51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9B03FE5-3930-064A-9CD0-23FC53692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ADC79F5-52E5-F149-9C46-6E3ED8F49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39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13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TDD/FDD/TDD+FDD for</a:t>
            </a:r>
            <a:r>
              <a:rPr lang="en-US" baseline="0" dirty="0"/>
              <a:t> </a:t>
            </a:r>
            <a:r>
              <a:rPr lang="en-US" baseline="0" dirty="0" err="1"/>
              <a:t>celllular</a:t>
            </a:r>
            <a:endParaRPr lang="en-US" baseline="0" dirty="0"/>
          </a:p>
          <a:p>
            <a:r>
              <a:rPr lang="en-US" baseline="0" dirty="0"/>
              <a:t>Random access for </a:t>
            </a:r>
            <a:r>
              <a:rPr lang="en-US" baseline="0" dirty="0" err="1"/>
              <a:t>WiFi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AC33E-7C13-EE45-8FCB-9AA76C359D1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6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TDD/FDD/TDD+FDD for</a:t>
            </a:r>
            <a:r>
              <a:rPr lang="en-US" baseline="0" dirty="0"/>
              <a:t> </a:t>
            </a:r>
            <a:r>
              <a:rPr lang="en-US" baseline="0" dirty="0" err="1"/>
              <a:t>celllular</a:t>
            </a:r>
            <a:endParaRPr lang="en-US" baseline="0" dirty="0"/>
          </a:p>
          <a:p>
            <a:r>
              <a:rPr lang="en-US" baseline="0" dirty="0"/>
              <a:t>Random access for </a:t>
            </a:r>
            <a:r>
              <a:rPr lang="en-US" baseline="0" dirty="0" err="1"/>
              <a:t>WiFi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AC33E-7C13-EE45-8FCB-9AA76C359D1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36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42DC2CB-0AC6-0D41-BF94-716B1D3DBE6E}" type="slidenum">
              <a:rPr lang="en-US" altLang="en-US">
                <a:latin typeface="Times New Roman" charset="0"/>
              </a:rPr>
              <a:pPr/>
              <a:t>57</a:t>
            </a:fld>
            <a:endParaRPr lang="en-US" altLang="en-US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246B5-D129-4575-8F6E-84429D00DA5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8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5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C9EB9-F475-7940-80C4-5BD73C402D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1301F36-2326-B74B-A759-875C754488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197C1D48-00E8-5B48-8CF2-8DFED69E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was a key design principle behind 3G?</a:t>
            </a: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72EDE2C0-FD26-5147-9F61-2E236203E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2ABBB2E-8DEE-2042-983E-60D49068E6FA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8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5E27-021E-054B-84DE-C100B224ED6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3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B1B53F0-ECD0-6C43-A49A-7490A0AD5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F4D44AB-A711-8146-96EF-823975C6BD51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BAC1E76-6FB1-C440-9021-B37E4B2AD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0939D45-D104-D442-AA3E-4AA159C66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408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4372CC4-9609-5646-8480-E178FD821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FD6A4D2-F4B2-BC47-A035-E017BF2F82F9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D755F59-BF77-3D41-A1F9-B19E59C5D7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392148D-FE19-A04C-A272-0F690B5BE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945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559150A-8A9F-0641-A866-B7FC180BB5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96087DB-0AAA-404A-AEA2-A89FA9AADC32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7281CD13-447A-824C-ADCB-14B26343D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9481594-4D75-EC47-8FA8-9BF8C62AF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59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1B914CA-40B3-8444-A699-69D7C6372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25E6912-1EA3-9D4D-8B3D-6AECF17A3E59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BB8C4AD-27A5-BF44-AC51-8703AF894C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D812744-F1A8-D44C-BB71-F0EE46CA5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2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6002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6002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E92AC-955B-DB4A-BB79-01573398A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20FB-F086-4944-97A4-5BE78AC09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Wireless, Mobile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D565E-576C-BA46-96EC-EF33A87FD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6-</a:t>
            </a:r>
            <a:fld id="{4BD9B171-3435-1345-BC28-E83FAD6815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78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7DD6-E650-417F-A305-0573030BED3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12" Type="http://schemas.openxmlformats.org/officeDocument/2006/relationships/image" Target="../media/image33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7.emf"/><Relationship Id="rId4" Type="http://schemas.openxmlformats.org/officeDocument/2006/relationships/image" Target="../media/image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5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image" Target="../media/image75.wmf"/><Relationship Id="rId7" Type="http://schemas.openxmlformats.org/officeDocument/2006/relationships/image" Target="../media/image73.wmf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72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6.png"/><Relationship Id="rId14" Type="http://schemas.openxmlformats.org/officeDocument/2006/relationships/image" Target="../media/image78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customXml" Target="../ink/ink4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tiff"/><Relationship Id="rId4" Type="http://schemas.openxmlformats.org/officeDocument/2006/relationships/image" Target="../media/image94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8619582" cy="3165045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Day 3: Cellular networks.</a:t>
            </a:r>
            <a:br>
              <a:rPr lang="en-US" sz="4800" dirty="0"/>
            </a:br>
            <a:r>
              <a:rPr lang="en-US" sz="4800" dirty="0"/>
              <a:t>The future of wireless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Instructor: Mariya Zheleva</a:t>
            </a:r>
          </a:p>
          <a:p>
            <a:pPr algn="l"/>
            <a:r>
              <a:rPr lang="en-US" i="1" dirty="0">
                <a:hlinkClick r:id="rId2"/>
              </a:rPr>
              <a:t>mzheleva@albany.edu</a:t>
            </a:r>
            <a:endParaRPr lang="en-US" i="1" dirty="0"/>
          </a:p>
          <a:p>
            <a:pPr algn="l"/>
            <a:r>
              <a:rPr lang="en-US" dirty="0" err="1"/>
              <a:t>UbiNET</a:t>
            </a:r>
            <a:r>
              <a:rPr lang="en-US" dirty="0"/>
              <a:t> Lab </a:t>
            </a:r>
            <a:br>
              <a:rPr lang="en-US" dirty="0"/>
            </a:br>
            <a:r>
              <a:rPr lang="en-US" dirty="0"/>
              <a:t>2021 Summer School on Wireless</a:t>
            </a:r>
            <a:endParaRPr lang="en-US" i="1" dirty="0"/>
          </a:p>
        </p:txBody>
      </p:sp>
      <p:pic>
        <p:nvPicPr>
          <p:cNvPr id="9" name="Graphic 8" descr="Wireless">
            <a:extLst>
              <a:ext uri="{FF2B5EF4-FFF2-40B4-BE49-F238E27FC236}">
                <a16:creationId xmlns:a16="http://schemas.microsoft.com/office/drawing/2014/main" id="{DDC45137-4000-4884-8D42-DFD70E49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3" name="Graphic 10" descr="Wireless">
            <a:extLst>
              <a:ext uri="{FF2B5EF4-FFF2-40B4-BE49-F238E27FC236}">
                <a16:creationId xmlns:a16="http://schemas.microsoft.com/office/drawing/2014/main" id="{20C36422-F197-467B-8BBD-AAA2ED1EA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7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1855788" y="230188"/>
            <a:ext cx="51767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99"/>
                </a:solidFill>
                <a:latin typeface="Gill Sans MT" charset="0"/>
                <a:ea typeface="ＭＳ Ｐゴシック" charset="0"/>
                <a:cs typeface="Arial" charset="0"/>
              </a:rPr>
              <a:t>4G: differences from 3G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4" y="813106"/>
            <a:ext cx="5170365" cy="1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283521"/>
            <a:ext cx="7772400" cy="4648200"/>
          </a:xfrm>
        </p:spPr>
        <p:txBody>
          <a:bodyPr/>
          <a:lstStyle/>
          <a:p>
            <a:pPr marL="238125" indent="-238125"/>
            <a:r>
              <a:rPr lang="en-US" sz="2400" dirty="0"/>
              <a:t>all IP core: IP packets tunneled (through core IP network) from base station to gateway</a:t>
            </a:r>
          </a:p>
          <a:p>
            <a:pPr marL="238125" indent="-238125"/>
            <a:r>
              <a:rPr lang="en-US" sz="2400" dirty="0"/>
              <a:t>no separation between voice and data – all traffic carried over IP core to gateway</a:t>
            </a:r>
          </a:p>
        </p:txBody>
      </p:sp>
      <p:grpSp>
        <p:nvGrpSpPr>
          <p:cNvPr id="487" name="Group 486"/>
          <p:cNvGrpSpPr/>
          <p:nvPr/>
        </p:nvGrpSpPr>
        <p:grpSpPr>
          <a:xfrm>
            <a:off x="2077852" y="5926863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/>
            <p:cNvCxnSpPr/>
            <p:nvPr/>
          </p:nvCxnSpPr>
          <p:spPr>
            <a:xfrm>
              <a:off x="3942882" y="5386388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/>
            <p:cNvCxnSpPr/>
            <p:nvPr/>
          </p:nvCxnSpPr>
          <p:spPr>
            <a:xfrm>
              <a:off x="1495425" y="5624513"/>
              <a:ext cx="24638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" name="TextBox 258"/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radio access network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Universal Terrestrial Radio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Access Network (UTRAN)</a:t>
              </a:r>
            </a:p>
          </p:txBody>
        </p:sp>
        <p:cxnSp>
          <p:nvCxnSpPr>
            <p:cNvPr id="667" name="Straight Connector 666"/>
            <p:cNvCxnSpPr/>
            <p:nvPr/>
          </p:nvCxnSpPr>
          <p:spPr>
            <a:xfrm flipH="1">
              <a:off x="1512888" y="5280025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>
              <a:off x="4706079" y="5624513"/>
              <a:ext cx="22027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9" name="TextBox 261"/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Evolved Packet Core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(EPC)</a:t>
              </a:r>
              <a:endParaRPr lang="en-US" sz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670" name="Straight Connector 669"/>
            <p:cNvCxnSpPr/>
            <p:nvPr/>
          </p:nvCxnSpPr>
          <p:spPr>
            <a:xfrm>
              <a:off x="6908800" y="5348288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/>
            <p:cNvCxnSpPr/>
            <p:nvPr/>
          </p:nvCxnSpPr>
          <p:spPr>
            <a:xfrm flipH="1">
              <a:off x="3931902" y="5624513"/>
              <a:ext cx="59212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" name="Line 96"/>
          <p:cNvSpPr>
            <a:spLocks noChangeShapeType="1"/>
          </p:cNvSpPr>
          <p:nvPr/>
        </p:nvSpPr>
        <p:spPr bwMode="auto">
          <a:xfrm flipV="1">
            <a:off x="3882701" y="5580310"/>
            <a:ext cx="3464419" cy="2579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2" name="Line 97"/>
          <p:cNvSpPr>
            <a:spLocks noChangeShapeType="1"/>
          </p:cNvSpPr>
          <p:nvPr/>
        </p:nvSpPr>
        <p:spPr bwMode="auto">
          <a:xfrm>
            <a:off x="4324908" y="5500819"/>
            <a:ext cx="2965063" cy="33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" name="Line 98"/>
          <p:cNvSpPr>
            <a:spLocks noChangeShapeType="1"/>
          </p:cNvSpPr>
          <p:nvPr/>
        </p:nvSpPr>
        <p:spPr bwMode="auto">
          <a:xfrm>
            <a:off x="3911582" y="5208067"/>
            <a:ext cx="3412259" cy="281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5" name="Picture 122" descr="imgyjav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27" y="5063423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6" name="Group 123"/>
          <p:cNvGrpSpPr>
            <a:grpSpLocks/>
          </p:cNvGrpSpPr>
          <p:nvPr/>
        </p:nvGrpSpPr>
        <p:grpSpPr bwMode="auto">
          <a:xfrm>
            <a:off x="2093589" y="5385416"/>
            <a:ext cx="831850" cy="143387"/>
            <a:chOff x="3072" y="739"/>
            <a:chExt cx="652" cy="146"/>
          </a:xfrm>
        </p:grpSpPr>
        <p:pic>
          <p:nvPicPr>
            <p:cNvPr id="563" name="Picture 124" descr="lgv_fqm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4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5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97" name="Picture 128" descr="imgyjav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02" y="5649550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" name="Freeform 222"/>
          <p:cNvSpPr>
            <a:spLocks/>
          </p:cNvSpPr>
          <p:nvPr/>
        </p:nvSpPr>
        <p:spPr bwMode="auto">
          <a:xfrm>
            <a:off x="9010923" y="4837650"/>
            <a:ext cx="1235075" cy="133199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9" name="Text Box 223"/>
          <p:cNvSpPr txBox="1">
            <a:spLocks noChangeArrowheads="1"/>
          </p:cNvSpPr>
          <p:nvPr/>
        </p:nvSpPr>
        <p:spPr bwMode="auto">
          <a:xfrm>
            <a:off x="9118873" y="5109332"/>
            <a:ext cx="881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500" name="Group 224"/>
          <p:cNvGrpSpPr>
            <a:grpSpLocks/>
          </p:cNvGrpSpPr>
          <p:nvPr/>
        </p:nvGrpSpPr>
        <p:grpSpPr bwMode="auto">
          <a:xfrm>
            <a:off x="8245748" y="5003679"/>
            <a:ext cx="550863" cy="793661"/>
            <a:chOff x="611" y="3693"/>
            <a:chExt cx="449" cy="287"/>
          </a:xfrm>
        </p:grpSpPr>
        <p:sp>
          <p:nvSpPr>
            <p:cNvPr id="554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55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561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2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56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7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9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0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1" name="Text Box 234"/>
          <p:cNvSpPr txBox="1">
            <a:spLocks noChangeArrowheads="1"/>
          </p:cNvSpPr>
          <p:nvPr/>
        </p:nvSpPr>
        <p:spPr bwMode="auto">
          <a:xfrm>
            <a:off x="8193361" y="5782246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P-GW</a:t>
            </a:r>
          </a:p>
        </p:txBody>
      </p:sp>
      <p:sp>
        <p:nvSpPr>
          <p:cNvPr id="502" name="Text Box 235"/>
          <p:cNvSpPr txBox="1">
            <a:spLocks noChangeArrowheads="1"/>
          </p:cNvSpPr>
          <p:nvPr/>
        </p:nvSpPr>
        <p:spPr bwMode="auto">
          <a:xfrm>
            <a:off x="8315597" y="4946525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503" name="Line 240"/>
          <p:cNvSpPr>
            <a:spLocks noChangeShapeType="1"/>
          </p:cNvSpPr>
          <p:nvPr/>
        </p:nvSpPr>
        <p:spPr bwMode="auto">
          <a:xfrm>
            <a:off x="8775972" y="550553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05" name="Group 224"/>
          <p:cNvGrpSpPr>
            <a:grpSpLocks/>
          </p:cNvGrpSpPr>
          <p:nvPr/>
        </p:nvGrpSpPr>
        <p:grpSpPr bwMode="auto">
          <a:xfrm>
            <a:off x="7479680" y="4994616"/>
            <a:ext cx="550863" cy="793661"/>
            <a:chOff x="611" y="3693"/>
            <a:chExt cx="449" cy="287"/>
          </a:xfrm>
        </p:grpSpPr>
        <p:sp>
          <p:nvSpPr>
            <p:cNvPr id="532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33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539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0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34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5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6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7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8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6" name="Text Box 234"/>
          <p:cNvSpPr txBox="1">
            <a:spLocks noChangeArrowheads="1"/>
          </p:cNvSpPr>
          <p:nvPr/>
        </p:nvSpPr>
        <p:spPr bwMode="auto">
          <a:xfrm>
            <a:off x="7427293" y="5773183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S-GW</a:t>
            </a:r>
          </a:p>
        </p:txBody>
      </p:sp>
      <p:sp>
        <p:nvSpPr>
          <p:cNvPr id="507" name="Text Box 235"/>
          <p:cNvSpPr txBox="1">
            <a:spLocks noChangeArrowheads="1"/>
          </p:cNvSpPr>
          <p:nvPr/>
        </p:nvSpPr>
        <p:spPr bwMode="auto">
          <a:xfrm>
            <a:off x="7549529" y="4937462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508" name="Line 240"/>
          <p:cNvSpPr>
            <a:spLocks noChangeShapeType="1"/>
          </p:cNvSpPr>
          <p:nvPr/>
        </p:nvSpPr>
        <p:spPr bwMode="auto">
          <a:xfrm>
            <a:off x="8009904" y="54964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6259" y="3766275"/>
            <a:ext cx="155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UE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(user element)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617437" y="4343234"/>
            <a:ext cx="0" cy="6146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2" name="TextBox 671"/>
          <p:cNvSpPr txBox="1"/>
          <p:nvPr/>
        </p:nvSpPr>
        <p:spPr>
          <a:xfrm>
            <a:off x="3294434" y="3766275"/>
            <a:ext cx="144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eNodeB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(base station)</a:t>
            </a:r>
          </a:p>
        </p:txBody>
      </p:sp>
      <p:cxnSp>
        <p:nvCxnSpPr>
          <p:cNvPr id="673" name="Straight Connector 672"/>
          <p:cNvCxnSpPr/>
          <p:nvPr/>
        </p:nvCxnSpPr>
        <p:spPr bwMode="auto">
          <a:xfrm>
            <a:off x="3893921" y="4320464"/>
            <a:ext cx="4408" cy="485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5" name="TextBox 674"/>
          <p:cNvSpPr txBox="1"/>
          <p:nvPr/>
        </p:nvSpPr>
        <p:spPr>
          <a:xfrm>
            <a:off x="8598697" y="3376023"/>
            <a:ext cx="1315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Packet data 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network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 Gateway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 (P-GW)</a:t>
            </a:r>
          </a:p>
        </p:txBody>
      </p:sp>
      <p:cxnSp>
        <p:nvCxnSpPr>
          <p:cNvPr id="676" name="Straight Connector 675"/>
          <p:cNvCxnSpPr/>
          <p:nvPr/>
        </p:nvCxnSpPr>
        <p:spPr bwMode="auto">
          <a:xfrm flipH="1">
            <a:off x="8529587" y="4323368"/>
            <a:ext cx="289249" cy="5424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7" name="TextBox 676"/>
          <p:cNvSpPr txBox="1"/>
          <p:nvPr/>
        </p:nvSpPr>
        <p:spPr>
          <a:xfrm>
            <a:off x="7712667" y="3396468"/>
            <a:ext cx="994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Serving 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Gateway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 (S-GW)</a:t>
            </a:r>
          </a:p>
        </p:txBody>
      </p:sp>
      <p:cxnSp>
        <p:nvCxnSpPr>
          <p:cNvPr id="678" name="Straight Connector 677"/>
          <p:cNvCxnSpPr>
            <a:stCxn id="677" idx="2"/>
          </p:cNvCxnSpPr>
          <p:nvPr/>
        </p:nvCxnSpPr>
        <p:spPr bwMode="auto">
          <a:xfrm flipH="1">
            <a:off x="7861070" y="4319798"/>
            <a:ext cx="348789" cy="619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9" name="TextBox 678"/>
          <p:cNvSpPr txBox="1"/>
          <p:nvPr/>
        </p:nvSpPr>
        <p:spPr>
          <a:xfrm>
            <a:off x="4344094" y="5395779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data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11581" y="3037521"/>
            <a:ext cx="3781875" cy="2661882"/>
            <a:chOff x="2387580" y="3037521"/>
            <a:chExt cx="3781875" cy="2661882"/>
          </a:xfrm>
        </p:grpSpPr>
        <p:sp>
          <p:nvSpPr>
            <p:cNvPr id="482" name="Line 238"/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3" name="Line 238"/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4" name="Line 238"/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5" name="Line 238"/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6" name="Line 238"/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94" name="Group 493"/>
            <p:cNvGrpSpPr/>
            <p:nvPr/>
          </p:nvGrpSpPr>
          <p:grpSpPr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566" name="Group 109"/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568" name="Rectangle 110"/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9" name="Freeform 114"/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0" name="Freeform 115"/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76 h 225"/>
                    <a:gd name="T4" fmla="*/ 62 w 63"/>
                    <a:gd name="T5" fmla="*/ 158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1" name="Freeform 116"/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2" name="Freeform 117"/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3" name="Freeform 118"/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67" name="Text Box 121"/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MME</a:t>
                </a:r>
              </a:p>
            </p:txBody>
          </p:sp>
        </p:grpSp>
        <p:grpSp>
          <p:nvGrpSpPr>
            <p:cNvPr id="510" name="Group 509"/>
            <p:cNvGrpSpPr/>
            <p:nvPr/>
          </p:nvGrpSpPr>
          <p:grpSpPr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511" name="Group 109"/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513" name="Rectangle 110"/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4" name="Freeform 114"/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5" name="Freeform 115"/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76 h 225"/>
                    <a:gd name="T4" fmla="*/ 62 w 63"/>
                    <a:gd name="T5" fmla="*/ 158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6" name="Freeform 116"/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7" name="Freeform 117"/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8" name="Freeform 118"/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12" name="Text Box 121"/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HSS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34105" y="3037521"/>
              <a:ext cx="14966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Mobility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Management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Entity (MME)</a:t>
              </a:r>
            </a:p>
          </p:txBody>
        </p:sp>
        <p:cxnSp>
          <p:nvCxnSpPr>
            <p:cNvPr id="674" name="Straight Connector 673"/>
            <p:cNvCxnSpPr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 rot="21101250">
              <a:off x="2859369" y="4630375"/>
              <a:ext cx="869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C0000"/>
                  </a:solidFill>
                </a:rPr>
                <a:t>control</a:t>
              </a:r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4326835" y="3058008"/>
              <a:ext cx="18426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Home Subscriber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Server(HSS)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 (like HLR+VLR)</a:t>
              </a:r>
            </a:p>
          </p:txBody>
        </p:sp>
        <p:cxnSp>
          <p:nvCxnSpPr>
            <p:cNvPr id="681" name="Straight Connector 680"/>
            <p:cNvCxnSpPr/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3" name="Group 347"/>
          <p:cNvGrpSpPr>
            <a:grpSpLocks/>
          </p:cNvGrpSpPr>
          <p:nvPr/>
        </p:nvGrpSpPr>
        <p:grpSpPr bwMode="auto">
          <a:xfrm>
            <a:off x="8173123" y="5358253"/>
            <a:ext cx="661282" cy="323815"/>
            <a:chOff x="1871277" y="1576300"/>
            <a:chExt cx="1128371" cy="437861"/>
          </a:xfrm>
        </p:grpSpPr>
        <p:sp>
          <p:nvSpPr>
            <p:cNvPr id="214" name="Oval 213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5" name="Rectangle 214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6" name="Oval 215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7" name="Freeform 216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1" name="Straight Connector 220"/>
            <p:cNvCxnSpPr>
              <a:endCxn id="216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347"/>
          <p:cNvGrpSpPr>
            <a:grpSpLocks/>
          </p:cNvGrpSpPr>
          <p:nvPr/>
        </p:nvGrpSpPr>
        <p:grpSpPr bwMode="auto">
          <a:xfrm>
            <a:off x="7353074" y="5351914"/>
            <a:ext cx="661282" cy="323815"/>
            <a:chOff x="1871277" y="1576300"/>
            <a:chExt cx="1128371" cy="437861"/>
          </a:xfrm>
        </p:grpSpPr>
        <p:sp>
          <p:nvSpPr>
            <p:cNvPr id="224" name="Oval 223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5" name="Rectangle 224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6" name="Oval 225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7" name="Freeform 226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1" name="Straight Connector 230"/>
            <p:cNvCxnSpPr>
              <a:endCxn id="226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9" name="Group 782"/>
          <p:cNvGrpSpPr>
            <a:grpSpLocks/>
          </p:cNvGrpSpPr>
          <p:nvPr/>
        </p:nvGrpSpPr>
        <p:grpSpPr bwMode="auto">
          <a:xfrm>
            <a:off x="3691508" y="4862724"/>
            <a:ext cx="333077" cy="421847"/>
            <a:chOff x="742" y="2409"/>
            <a:chExt cx="576" cy="881"/>
          </a:xfrm>
        </p:grpSpPr>
        <p:grpSp>
          <p:nvGrpSpPr>
            <p:cNvPr id="79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791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08" name="Group 782"/>
          <p:cNvGrpSpPr>
            <a:grpSpLocks/>
          </p:cNvGrpSpPr>
          <p:nvPr/>
        </p:nvGrpSpPr>
        <p:grpSpPr bwMode="auto">
          <a:xfrm>
            <a:off x="4101816" y="5214417"/>
            <a:ext cx="333077" cy="421847"/>
            <a:chOff x="742" y="2409"/>
            <a:chExt cx="576" cy="881"/>
          </a:xfrm>
        </p:grpSpPr>
        <p:grpSp>
          <p:nvGrpSpPr>
            <p:cNvPr id="80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810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27" name="Group 782"/>
          <p:cNvGrpSpPr>
            <a:grpSpLocks/>
          </p:cNvGrpSpPr>
          <p:nvPr/>
        </p:nvGrpSpPr>
        <p:grpSpPr bwMode="auto">
          <a:xfrm>
            <a:off x="3726678" y="5480141"/>
            <a:ext cx="333077" cy="421847"/>
            <a:chOff x="742" y="2409"/>
            <a:chExt cx="576" cy="881"/>
          </a:xfrm>
        </p:grpSpPr>
        <p:grpSp>
          <p:nvGrpSpPr>
            <p:cNvPr id="82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829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09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1855789" y="230189"/>
            <a:ext cx="79786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99"/>
                </a:solidFill>
                <a:latin typeface="Gill Sans MT" charset="0"/>
                <a:ea typeface="ＭＳ Ｐゴシック" charset="0"/>
                <a:cs typeface="Arial" charset="0"/>
              </a:rPr>
              <a:t>Functional split of major LTE components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4" y="813106"/>
            <a:ext cx="7907337" cy="2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418" y="1191126"/>
            <a:ext cx="9144000" cy="5666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75011" y="2923587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holds idle UE info</a:t>
            </a:r>
          </a:p>
          <a:p>
            <a:r>
              <a:rPr lang="en-US" dirty="0">
                <a:solidFill>
                  <a:srgbClr val="000090"/>
                </a:solidFill>
              </a:rPr>
              <a:t>QoS enforcement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6525168" y="3569918"/>
            <a:ext cx="1963738" cy="22041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2" name="TextBox 211"/>
          <p:cNvSpPr txBox="1"/>
          <p:nvPr/>
        </p:nvSpPr>
        <p:spPr>
          <a:xfrm>
            <a:off x="5948765" y="1539468"/>
            <a:ext cx="4123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handles idle/active UE transitions</a:t>
            </a:r>
          </a:p>
          <a:p>
            <a:r>
              <a:rPr lang="en-US" dirty="0">
                <a:solidFill>
                  <a:srgbClr val="000090"/>
                </a:solidFill>
              </a:rPr>
              <a:t>pages UE</a:t>
            </a:r>
          </a:p>
          <a:p>
            <a:r>
              <a:rPr lang="en-US" dirty="0">
                <a:solidFill>
                  <a:srgbClr val="000090"/>
                </a:solidFill>
              </a:rPr>
              <a:t>sets up eNodeB-PGW tunnel (aka bearer) </a:t>
            </a:r>
          </a:p>
        </p:txBody>
      </p:sp>
      <p:cxnSp>
        <p:nvCxnSpPr>
          <p:cNvPr id="213" name="Straight Connector 212"/>
          <p:cNvCxnSpPr/>
          <p:nvPr/>
        </p:nvCxnSpPr>
        <p:spPr bwMode="auto">
          <a:xfrm flipH="1">
            <a:off x="6372330" y="2462798"/>
            <a:ext cx="539230" cy="5835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782"/>
          <p:cNvGrpSpPr>
            <a:grpSpLocks/>
          </p:cNvGrpSpPr>
          <p:nvPr/>
        </p:nvGrpSpPr>
        <p:grpSpPr bwMode="auto">
          <a:xfrm>
            <a:off x="3889965" y="953787"/>
            <a:ext cx="650612" cy="891549"/>
            <a:chOff x="742" y="2409"/>
            <a:chExt cx="576" cy="881"/>
          </a:xfrm>
        </p:grpSpPr>
        <p:grpSp>
          <p:nvGrpSpPr>
            <p:cNvPr id="14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5" name="Picture 799" descr="cell_tower_radiation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00588" y="2161662"/>
            <a:ext cx="614363" cy="880827"/>
            <a:chOff x="4804140" y="4632965"/>
            <a:chExt cx="614363" cy="1348762"/>
          </a:xfrm>
        </p:grpSpPr>
        <p:grpSp>
          <p:nvGrpSpPr>
            <p:cNvPr id="33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35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4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184666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40178" y="4168704"/>
            <a:ext cx="661282" cy="793661"/>
            <a:chOff x="8316178" y="4168703"/>
            <a:chExt cx="661282" cy="793661"/>
          </a:xfrm>
        </p:grpSpPr>
        <p:grpSp>
          <p:nvGrpSpPr>
            <p:cNvPr id="41" name="Group 224"/>
            <p:cNvGrpSpPr>
              <a:grpSpLocks/>
            </p:cNvGrpSpPr>
            <p:nvPr/>
          </p:nvGrpSpPr>
          <p:grpSpPr bwMode="auto">
            <a:xfrm>
              <a:off x="8392684" y="4168703"/>
              <a:ext cx="550863" cy="793661"/>
              <a:chOff x="611" y="3693"/>
              <a:chExt cx="449" cy="287"/>
            </a:xfrm>
          </p:grpSpPr>
          <p:sp>
            <p:nvSpPr>
              <p:cNvPr id="42" name="Rectangle 225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43" name="Group 226"/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49" name="Freeform 227"/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Freeform 228"/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4" name="Freeform 229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Freeform 230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Freeform 231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Freeform 232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Freeform 233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2" name="Group 347"/>
            <p:cNvGrpSpPr>
              <a:grpSpLocks/>
            </p:cNvGrpSpPr>
            <p:nvPr/>
          </p:nvGrpSpPr>
          <p:grpSpPr bwMode="auto">
            <a:xfrm>
              <a:off x="8316178" y="4544719"/>
              <a:ext cx="661282" cy="323815"/>
              <a:chOff x="1871277" y="1576300"/>
              <a:chExt cx="1128371" cy="437861"/>
            </a:xfrm>
          </p:grpSpPr>
          <p:sp>
            <p:nvSpPr>
              <p:cNvPr id="53" name="Oval 52"/>
              <p:cNvSpPr/>
              <p:nvPr/>
            </p:nvSpPr>
            <p:spPr bwMode="auto">
              <a:xfrm flipV="1">
                <a:off x="1874446" y="1694641"/>
                <a:ext cx="1125202" cy="3195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1871277" y="1739611"/>
                <a:ext cx="1128371" cy="11597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 flipV="1">
                <a:off x="1871277" y="1576300"/>
                <a:ext cx="1125200" cy="3195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2159708" y="1673340"/>
                <a:ext cx="548339" cy="16094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2102655" y="1633103"/>
                <a:ext cx="662444" cy="11124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8" name="Freeform 57"/>
              <p:cNvSpPr/>
              <p:nvPr/>
            </p:nvSpPr>
            <p:spPr bwMode="auto">
              <a:xfrm>
                <a:off x="2536889" y="1727776"/>
                <a:ext cx="244057" cy="9704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9" name="Freeform 58"/>
              <p:cNvSpPr/>
              <p:nvPr/>
            </p:nvSpPr>
            <p:spPr bwMode="auto">
              <a:xfrm>
                <a:off x="2089977" y="1730144"/>
                <a:ext cx="240888" cy="9703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0" name="Straight Connector 59"/>
              <p:cNvCxnSpPr>
                <a:endCxn id="55" idx="2"/>
              </p:cNvCxnSpPr>
              <p:nvPr/>
            </p:nvCxnSpPr>
            <p:spPr bwMode="auto">
              <a:xfrm flipH="1" flipV="1">
                <a:off x="1871277" y="1737243"/>
                <a:ext cx="3169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 flipH="1" flipV="1">
                <a:off x="2996477" y="1734877"/>
                <a:ext cx="3171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/>
          <p:cNvGrpSpPr/>
          <p:nvPr/>
        </p:nvGrpSpPr>
        <p:grpSpPr>
          <a:xfrm>
            <a:off x="7194305" y="4221893"/>
            <a:ext cx="661282" cy="793661"/>
            <a:chOff x="8316178" y="4168703"/>
            <a:chExt cx="661282" cy="793661"/>
          </a:xfrm>
        </p:grpSpPr>
        <p:grpSp>
          <p:nvGrpSpPr>
            <p:cNvPr id="73" name="Group 224"/>
            <p:cNvGrpSpPr>
              <a:grpSpLocks/>
            </p:cNvGrpSpPr>
            <p:nvPr/>
          </p:nvGrpSpPr>
          <p:grpSpPr bwMode="auto">
            <a:xfrm>
              <a:off x="8392684" y="4168703"/>
              <a:ext cx="550863" cy="793661"/>
              <a:chOff x="611" y="3693"/>
              <a:chExt cx="449" cy="287"/>
            </a:xfrm>
          </p:grpSpPr>
          <p:sp>
            <p:nvSpPr>
              <p:cNvPr id="84" name="Rectangle 225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85" name="Group 226"/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91" name="Freeform 227"/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2" name="Freeform 228"/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86" name="Freeform 229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7" name="Freeform 230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8" name="Freeform 231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" name="Freeform 232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0" name="Freeform 233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74" name="Group 347"/>
            <p:cNvGrpSpPr>
              <a:grpSpLocks/>
            </p:cNvGrpSpPr>
            <p:nvPr/>
          </p:nvGrpSpPr>
          <p:grpSpPr bwMode="auto">
            <a:xfrm>
              <a:off x="8316178" y="4544719"/>
              <a:ext cx="661282" cy="323815"/>
              <a:chOff x="1871277" y="1576300"/>
              <a:chExt cx="1128371" cy="437861"/>
            </a:xfrm>
          </p:grpSpPr>
          <p:sp>
            <p:nvSpPr>
              <p:cNvPr id="75" name="Oval 74"/>
              <p:cNvSpPr/>
              <p:nvPr/>
            </p:nvSpPr>
            <p:spPr bwMode="auto">
              <a:xfrm flipV="1">
                <a:off x="1874446" y="1694641"/>
                <a:ext cx="1125202" cy="3195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1871277" y="1739611"/>
                <a:ext cx="1128371" cy="11597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 flipV="1">
                <a:off x="1871277" y="1576300"/>
                <a:ext cx="1125200" cy="3195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 bwMode="auto">
              <a:xfrm>
                <a:off x="2159708" y="1673340"/>
                <a:ext cx="548339" cy="16094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" name="Freeform 78"/>
              <p:cNvSpPr/>
              <p:nvPr/>
            </p:nvSpPr>
            <p:spPr bwMode="auto">
              <a:xfrm>
                <a:off x="2102655" y="1633103"/>
                <a:ext cx="662444" cy="11124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0" name="Freeform 79"/>
              <p:cNvSpPr/>
              <p:nvPr/>
            </p:nvSpPr>
            <p:spPr bwMode="auto">
              <a:xfrm>
                <a:off x="2536889" y="1727776"/>
                <a:ext cx="244057" cy="9704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1" name="Freeform 80"/>
              <p:cNvSpPr/>
              <p:nvPr/>
            </p:nvSpPr>
            <p:spPr bwMode="auto">
              <a:xfrm>
                <a:off x="2089977" y="1730144"/>
                <a:ext cx="240888" cy="9703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2" name="Straight Connector 81"/>
              <p:cNvCxnSpPr>
                <a:endCxn id="77" idx="2"/>
              </p:cNvCxnSpPr>
              <p:nvPr/>
            </p:nvCxnSpPr>
            <p:spPr bwMode="auto">
              <a:xfrm flipH="1" flipV="1">
                <a:off x="1871277" y="1737243"/>
                <a:ext cx="3169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 bwMode="auto">
              <a:xfrm flipH="1" flipV="1">
                <a:off x="2996477" y="1734877"/>
                <a:ext cx="3171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1301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1855789" y="230189"/>
            <a:ext cx="786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99"/>
                </a:solidFill>
                <a:latin typeface="Gill Sans MT" charset="0"/>
                <a:ea typeface="ＭＳ Ｐゴシック" charset="0"/>
                <a:cs typeface="Arial" charset="0"/>
              </a:rPr>
              <a:t>Radio+Tunneling:  UE – eNodeB – PGW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4" y="813106"/>
            <a:ext cx="7907337" cy="2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80154" y="6522366"/>
            <a:ext cx="687846" cy="27231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7-</a:t>
            </a:r>
            <a:fld id="{8E8C6E93-DF5B-BC4B-80F9-500DED1EEDCC}" type="slidenum">
              <a:rPr lang="en-US" sz="1200">
                <a:latin typeface="Tahoma" charset="0"/>
              </a:rPr>
              <a:pPr/>
              <a:t>12</a:t>
            </a:fld>
            <a:endParaRPr lang="en-US" sz="1200" dirty="0">
              <a:latin typeface="Tahoma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378543" y="6508280"/>
            <a:ext cx="2698427" cy="2548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Wireless and Mobile Networks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179902"/>
            <a:ext cx="9144000" cy="361422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662647" y="4091635"/>
            <a:ext cx="2908873" cy="2212588"/>
          </a:xfrm>
          <a:custGeom>
            <a:avLst/>
            <a:gdLst>
              <a:gd name="connsiteX0" fmla="*/ 0 w 3011298"/>
              <a:gd name="connsiteY0" fmla="*/ 0 h 2233075"/>
              <a:gd name="connsiteX1" fmla="*/ 1700257 w 3011298"/>
              <a:gd name="connsiteY1" fmla="*/ 0 h 2233075"/>
              <a:gd name="connsiteX2" fmla="*/ 2990813 w 3011298"/>
              <a:gd name="connsiteY2" fmla="*/ 307304 h 2233075"/>
              <a:gd name="connsiteX3" fmla="*/ 3011298 w 3011298"/>
              <a:gd name="connsiteY3" fmla="*/ 2233075 h 2233075"/>
              <a:gd name="connsiteX4" fmla="*/ 102425 w 3011298"/>
              <a:gd name="connsiteY4" fmla="*/ 2212588 h 2233075"/>
              <a:gd name="connsiteX5" fmla="*/ 0 w 3011298"/>
              <a:gd name="connsiteY5" fmla="*/ 0 h 2233075"/>
              <a:gd name="connsiteX0" fmla="*/ 0 w 2908873"/>
              <a:gd name="connsiteY0" fmla="*/ 0 h 2233075"/>
              <a:gd name="connsiteX1" fmla="*/ 1597832 w 2908873"/>
              <a:gd name="connsiteY1" fmla="*/ 0 h 2233075"/>
              <a:gd name="connsiteX2" fmla="*/ 2888388 w 2908873"/>
              <a:gd name="connsiteY2" fmla="*/ 307304 h 2233075"/>
              <a:gd name="connsiteX3" fmla="*/ 2908873 w 2908873"/>
              <a:gd name="connsiteY3" fmla="*/ 2233075 h 2233075"/>
              <a:gd name="connsiteX4" fmla="*/ 0 w 2908873"/>
              <a:gd name="connsiteY4" fmla="*/ 2212588 h 2233075"/>
              <a:gd name="connsiteX5" fmla="*/ 0 w 2908873"/>
              <a:gd name="connsiteY5" fmla="*/ 0 h 2233075"/>
              <a:gd name="connsiteX0" fmla="*/ 0 w 2908873"/>
              <a:gd name="connsiteY0" fmla="*/ 0 h 2212588"/>
              <a:gd name="connsiteX1" fmla="*/ 1597832 w 2908873"/>
              <a:gd name="connsiteY1" fmla="*/ 0 h 2212588"/>
              <a:gd name="connsiteX2" fmla="*/ 2888388 w 2908873"/>
              <a:gd name="connsiteY2" fmla="*/ 307304 h 2212588"/>
              <a:gd name="connsiteX3" fmla="*/ 2908873 w 2908873"/>
              <a:gd name="connsiteY3" fmla="*/ 2212588 h 2212588"/>
              <a:gd name="connsiteX4" fmla="*/ 0 w 2908873"/>
              <a:gd name="connsiteY4" fmla="*/ 2212588 h 2212588"/>
              <a:gd name="connsiteX5" fmla="*/ 0 w 2908873"/>
              <a:gd name="connsiteY5" fmla="*/ 0 h 2212588"/>
              <a:gd name="connsiteX0" fmla="*/ 0 w 2908873"/>
              <a:gd name="connsiteY0" fmla="*/ 0 h 2212588"/>
              <a:gd name="connsiteX1" fmla="*/ 1597832 w 2908873"/>
              <a:gd name="connsiteY1" fmla="*/ 0 h 2212588"/>
              <a:gd name="connsiteX2" fmla="*/ 2888388 w 2908873"/>
              <a:gd name="connsiteY2" fmla="*/ 307304 h 2212588"/>
              <a:gd name="connsiteX3" fmla="*/ 2908873 w 2908873"/>
              <a:gd name="connsiteY3" fmla="*/ 2110154 h 2212588"/>
              <a:gd name="connsiteX4" fmla="*/ 0 w 2908873"/>
              <a:gd name="connsiteY4" fmla="*/ 2212588 h 2212588"/>
              <a:gd name="connsiteX5" fmla="*/ 0 w 2908873"/>
              <a:gd name="connsiteY5" fmla="*/ 0 h 2212588"/>
              <a:gd name="connsiteX0" fmla="*/ 0 w 2908873"/>
              <a:gd name="connsiteY0" fmla="*/ 0 h 2212588"/>
              <a:gd name="connsiteX1" fmla="*/ 1597832 w 2908873"/>
              <a:gd name="connsiteY1" fmla="*/ 0 h 2212588"/>
              <a:gd name="connsiteX2" fmla="*/ 2888388 w 2908873"/>
              <a:gd name="connsiteY2" fmla="*/ 307304 h 2212588"/>
              <a:gd name="connsiteX3" fmla="*/ 2908873 w 2908873"/>
              <a:gd name="connsiteY3" fmla="*/ 2192101 h 2212588"/>
              <a:gd name="connsiteX4" fmla="*/ 0 w 2908873"/>
              <a:gd name="connsiteY4" fmla="*/ 2212588 h 2212588"/>
              <a:gd name="connsiteX5" fmla="*/ 0 w 2908873"/>
              <a:gd name="connsiteY5" fmla="*/ 0 h 221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8873" h="2212588">
                <a:moveTo>
                  <a:pt x="0" y="0"/>
                </a:moveTo>
                <a:lnTo>
                  <a:pt x="1597832" y="0"/>
                </a:lnTo>
                <a:lnTo>
                  <a:pt x="2888388" y="307304"/>
                </a:lnTo>
                <a:lnTo>
                  <a:pt x="2908873" y="2192101"/>
                </a:lnTo>
                <a:lnTo>
                  <a:pt x="0" y="2212588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00009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5110344" y="4412292"/>
            <a:ext cx="1659287" cy="1488412"/>
          </a:xfrm>
          <a:custGeom>
            <a:avLst/>
            <a:gdLst>
              <a:gd name="connsiteX0" fmla="*/ 0 w 5408045"/>
              <a:gd name="connsiteY0" fmla="*/ 368765 h 2233075"/>
              <a:gd name="connsiteX1" fmla="*/ 860371 w 5408045"/>
              <a:gd name="connsiteY1" fmla="*/ 0 h 2233075"/>
              <a:gd name="connsiteX2" fmla="*/ 942311 w 5408045"/>
              <a:gd name="connsiteY2" fmla="*/ 2171615 h 2233075"/>
              <a:gd name="connsiteX3" fmla="*/ 2601598 w 5408045"/>
              <a:gd name="connsiteY3" fmla="*/ 2171615 h 2233075"/>
              <a:gd name="connsiteX4" fmla="*/ 2519658 w 5408045"/>
              <a:gd name="connsiteY4" fmla="*/ 655582 h 2233075"/>
              <a:gd name="connsiteX5" fmla="*/ 3134208 w 5408045"/>
              <a:gd name="connsiteY5" fmla="*/ 389252 h 2233075"/>
              <a:gd name="connsiteX6" fmla="*/ 3748759 w 5408045"/>
              <a:gd name="connsiteY6" fmla="*/ 696556 h 2233075"/>
              <a:gd name="connsiteX7" fmla="*/ 3687304 w 5408045"/>
              <a:gd name="connsiteY7" fmla="*/ 2089667 h 2233075"/>
              <a:gd name="connsiteX8" fmla="*/ 5408045 w 5408045"/>
              <a:gd name="connsiteY8" fmla="*/ 2233075 h 2233075"/>
              <a:gd name="connsiteX9" fmla="*/ 5285135 w 5408045"/>
              <a:gd name="connsiteY9" fmla="*/ 40974 h 2233075"/>
              <a:gd name="connsiteX0" fmla="*/ 0 w 5408045"/>
              <a:gd name="connsiteY0" fmla="*/ 327791 h 2192101"/>
              <a:gd name="connsiteX1" fmla="*/ 921826 w 5408045"/>
              <a:gd name="connsiteY1" fmla="*/ 676069 h 2192101"/>
              <a:gd name="connsiteX2" fmla="*/ 942311 w 5408045"/>
              <a:gd name="connsiteY2" fmla="*/ 2130641 h 2192101"/>
              <a:gd name="connsiteX3" fmla="*/ 2601598 w 5408045"/>
              <a:gd name="connsiteY3" fmla="*/ 2130641 h 2192101"/>
              <a:gd name="connsiteX4" fmla="*/ 2519658 w 5408045"/>
              <a:gd name="connsiteY4" fmla="*/ 614608 h 2192101"/>
              <a:gd name="connsiteX5" fmla="*/ 3134208 w 5408045"/>
              <a:gd name="connsiteY5" fmla="*/ 348278 h 2192101"/>
              <a:gd name="connsiteX6" fmla="*/ 3748759 w 5408045"/>
              <a:gd name="connsiteY6" fmla="*/ 655582 h 2192101"/>
              <a:gd name="connsiteX7" fmla="*/ 3687304 w 5408045"/>
              <a:gd name="connsiteY7" fmla="*/ 2048693 h 2192101"/>
              <a:gd name="connsiteX8" fmla="*/ 5408045 w 5408045"/>
              <a:gd name="connsiteY8" fmla="*/ 2192101 h 2192101"/>
              <a:gd name="connsiteX9" fmla="*/ 5285135 w 540804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30641 h 2192101"/>
              <a:gd name="connsiteX3" fmla="*/ 2273838 w 5080285"/>
              <a:gd name="connsiteY3" fmla="*/ 2130641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73838 w 5080285"/>
              <a:gd name="connsiteY3" fmla="*/ 2130641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89667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241841 w 5080285"/>
              <a:gd name="connsiteY4" fmla="*/ 621742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241841 w 5080285"/>
              <a:gd name="connsiteY4" fmla="*/ 621742 h 2192101"/>
              <a:gd name="connsiteX5" fmla="*/ 2806448 w 5080285"/>
              <a:gd name="connsiteY5" fmla="*/ 348278 h 2192101"/>
              <a:gd name="connsiteX6" fmla="*/ 3363921 w 5080285"/>
              <a:gd name="connsiteY6" fmla="*/ 641313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241841 w 5080285"/>
              <a:gd name="connsiteY4" fmla="*/ 621742 h 2192101"/>
              <a:gd name="connsiteX5" fmla="*/ 2806448 w 5080285"/>
              <a:gd name="connsiteY5" fmla="*/ 348278 h 2192101"/>
              <a:gd name="connsiteX6" fmla="*/ 3363921 w 5080285"/>
              <a:gd name="connsiteY6" fmla="*/ 641313 h 2192101"/>
              <a:gd name="connsiteX7" fmla="*/ 3366679 w 5080285"/>
              <a:gd name="connsiteY7" fmla="*/ 2077231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73151"/>
              <a:gd name="connsiteY0" fmla="*/ 327791 h 2110154"/>
              <a:gd name="connsiteX1" fmla="*/ 594066 w 5073151"/>
              <a:gd name="connsiteY1" fmla="*/ 676069 h 2110154"/>
              <a:gd name="connsiteX2" fmla="*/ 614551 w 5073151"/>
              <a:gd name="connsiteY2" fmla="*/ 2110154 h 2110154"/>
              <a:gd name="connsiteX3" fmla="*/ 2253353 w 5073151"/>
              <a:gd name="connsiteY3" fmla="*/ 2096801 h 2110154"/>
              <a:gd name="connsiteX4" fmla="*/ 2241841 w 5073151"/>
              <a:gd name="connsiteY4" fmla="*/ 621742 h 2110154"/>
              <a:gd name="connsiteX5" fmla="*/ 2806448 w 5073151"/>
              <a:gd name="connsiteY5" fmla="*/ 348278 h 2110154"/>
              <a:gd name="connsiteX6" fmla="*/ 3363921 w 5073151"/>
              <a:gd name="connsiteY6" fmla="*/ 641313 h 2110154"/>
              <a:gd name="connsiteX7" fmla="*/ 3366679 w 5073151"/>
              <a:gd name="connsiteY7" fmla="*/ 2077231 h 2110154"/>
              <a:gd name="connsiteX8" fmla="*/ 5073151 w 5073151"/>
              <a:gd name="connsiteY8" fmla="*/ 2085084 h 2110154"/>
              <a:gd name="connsiteX9" fmla="*/ 4957375 w 5073151"/>
              <a:gd name="connsiteY9" fmla="*/ 0 h 2110154"/>
              <a:gd name="connsiteX0" fmla="*/ 0 w 5073151"/>
              <a:gd name="connsiteY0" fmla="*/ 334925 h 2117288"/>
              <a:gd name="connsiteX1" fmla="*/ 594066 w 5073151"/>
              <a:gd name="connsiteY1" fmla="*/ 683203 h 2117288"/>
              <a:gd name="connsiteX2" fmla="*/ 614551 w 5073151"/>
              <a:gd name="connsiteY2" fmla="*/ 2117288 h 2117288"/>
              <a:gd name="connsiteX3" fmla="*/ 2253353 w 5073151"/>
              <a:gd name="connsiteY3" fmla="*/ 2103935 h 2117288"/>
              <a:gd name="connsiteX4" fmla="*/ 2241841 w 5073151"/>
              <a:gd name="connsiteY4" fmla="*/ 628876 h 2117288"/>
              <a:gd name="connsiteX5" fmla="*/ 2806448 w 5073151"/>
              <a:gd name="connsiteY5" fmla="*/ 355412 h 2117288"/>
              <a:gd name="connsiteX6" fmla="*/ 3363921 w 5073151"/>
              <a:gd name="connsiteY6" fmla="*/ 648447 h 2117288"/>
              <a:gd name="connsiteX7" fmla="*/ 3366679 w 5073151"/>
              <a:gd name="connsiteY7" fmla="*/ 2084365 h 2117288"/>
              <a:gd name="connsiteX8" fmla="*/ 5073151 w 5073151"/>
              <a:gd name="connsiteY8" fmla="*/ 2092218 h 2117288"/>
              <a:gd name="connsiteX9" fmla="*/ 5014453 w 5073151"/>
              <a:gd name="connsiteY9" fmla="*/ 0 h 2117288"/>
              <a:gd name="connsiteX0" fmla="*/ 0 w 5037478"/>
              <a:gd name="connsiteY0" fmla="*/ 334925 h 2117288"/>
              <a:gd name="connsiteX1" fmla="*/ 594066 w 5037478"/>
              <a:gd name="connsiteY1" fmla="*/ 683203 h 2117288"/>
              <a:gd name="connsiteX2" fmla="*/ 614551 w 5037478"/>
              <a:gd name="connsiteY2" fmla="*/ 2117288 h 2117288"/>
              <a:gd name="connsiteX3" fmla="*/ 2253353 w 5037478"/>
              <a:gd name="connsiteY3" fmla="*/ 2103935 h 2117288"/>
              <a:gd name="connsiteX4" fmla="*/ 2241841 w 5037478"/>
              <a:gd name="connsiteY4" fmla="*/ 628876 h 2117288"/>
              <a:gd name="connsiteX5" fmla="*/ 2806448 w 5037478"/>
              <a:gd name="connsiteY5" fmla="*/ 355412 h 2117288"/>
              <a:gd name="connsiteX6" fmla="*/ 3363921 w 5037478"/>
              <a:gd name="connsiteY6" fmla="*/ 648447 h 2117288"/>
              <a:gd name="connsiteX7" fmla="*/ 3366679 w 5037478"/>
              <a:gd name="connsiteY7" fmla="*/ 2084365 h 2117288"/>
              <a:gd name="connsiteX8" fmla="*/ 5037478 w 5037478"/>
              <a:gd name="connsiteY8" fmla="*/ 2092218 h 2117288"/>
              <a:gd name="connsiteX9" fmla="*/ 5014453 w 5037478"/>
              <a:gd name="connsiteY9" fmla="*/ 0 h 2117288"/>
              <a:gd name="connsiteX0" fmla="*/ 0 w 5014453"/>
              <a:gd name="connsiteY0" fmla="*/ 334925 h 2117288"/>
              <a:gd name="connsiteX1" fmla="*/ 594066 w 5014453"/>
              <a:gd name="connsiteY1" fmla="*/ 683203 h 2117288"/>
              <a:gd name="connsiteX2" fmla="*/ 614551 w 5014453"/>
              <a:gd name="connsiteY2" fmla="*/ 2117288 h 2117288"/>
              <a:gd name="connsiteX3" fmla="*/ 2253353 w 5014453"/>
              <a:gd name="connsiteY3" fmla="*/ 2103935 h 2117288"/>
              <a:gd name="connsiteX4" fmla="*/ 2241841 w 5014453"/>
              <a:gd name="connsiteY4" fmla="*/ 628876 h 2117288"/>
              <a:gd name="connsiteX5" fmla="*/ 2806448 w 5014453"/>
              <a:gd name="connsiteY5" fmla="*/ 355412 h 2117288"/>
              <a:gd name="connsiteX6" fmla="*/ 3363921 w 5014453"/>
              <a:gd name="connsiteY6" fmla="*/ 648447 h 2117288"/>
              <a:gd name="connsiteX7" fmla="*/ 3366679 w 5014453"/>
              <a:gd name="connsiteY7" fmla="*/ 2084365 h 2117288"/>
              <a:gd name="connsiteX8" fmla="*/ 5008939 w 5014453"/>
              <a:gd name="connsiteY8" fmla="*/ 2099353 h 2117288"/>
              <a:gd name="connsiteX9" fmla="*/ 5014453 w 5014453"/>
              <a:gd name="connsiteY9" fmla="*/ 0 h 2117288"/>
              <a:gd name="connsiteX0" fmla="*/ 0 w 5014453"/>
              <a:gd name="connsiteY0" fmla="*/ 334925 h 2117288"/>
              <a:gd name="connsiteX1" fmla="*/ 594066 w 5014453"/>
              <a:gd name="connsiteY1" fmla="*/ 683203 h 2117288"/>
              <a:gd name="connsiteX2" fmla="*/ 614551 w 5014453"/>
              <a:gd name="connsiteY2" fmla="*/ 2117288 h 2117288"/>
              <a:gd name="connsiteX3" fmla="*/ 2253353 w 5014453"/>
              <a:gd name="connsiteY3" fmla="*/ 2103935 h 2117288"/>
              <a:gd name="connsiteX4" fmla="*/ 2241841 w 5014453"/>
              <a:gd name="connsiteY4" fmla="*/ 628876 h 2117288"/>
              <a:gd name="connsiteX5" fmla="*/ 2806448 w 5014453"/>
              <a:gd name="connsiteY5" fmla="*/ 355412 h 2117288"/>
              <a:gd name="connsiteX6" fmla="*/ 3363921 w 5014453"/>
              <a:gd name="connsiteY6" fmla="*/ 648447 h 2117288"/>
              <a:gd name="connsiteX7" fmla="*/ 3366679 w 5014453"/>
              <a:gd name="connsiteY7" fmla="*/ 2084365 h 2117288"/>
              <a:gd name="connsiteX8" fmla="*/ 5008939 w 5014453"/>
              <a:gd name="connsiteY8" fmla="*/ 2063681 h 2117288"/>
              <a:gd name="connsiteX9" fmla="*/ 5014453 w 5014453"/>
              <a:gd name="connsiteY9" fmla="*/ 0 h 2117288"/>
              <a:gd name="connsiteX0" fmla="*/ 0 w 5014453"/>
              <a:gd name="connsiteY0" fmla="*/ 334925 h 2117288"/>
              <a:gd name="connsiteX1" fmla="*/ 594066 w 5014453"/>
              <a:gd name="connsiteY1" fmla="*/ 683203 h 2117288"/>
              <a:gd name="connsiteX2" fmla="*/ 614551 w 5014453"/>
              <a:gd name="connsiteY2" fmla="*/ 2117288 h 2117288"/>
              <a:gd name="connsiteX3" fmla="*/ 2253353 w 5014453"/>
              <a:gd name="connsiteY3" fmla="*/ 2103935 h 2117288"/>
              <a:gd name="connsiteX4" fmla="*/ 2241841 w 5014453"/>
              <a:gd name="connsiteY4" fmla="*/ 628876 h 2117288"/>
              <a:gd name="connsiteX5" fmla="*/ 2806448 w 5014453"/>
              <a:gd name="connsiteY5" fmla="*/ 355412 h 2117288"/>
              <a:gd name="connsiteX6" fmla="*/ 3363921 w 5014453"/>
              <a:gd name="connsiteY6" fmla="*/ 648447 h 2117288"/>
              <a:gd name="connsiteX7" fmla="*/ 3366679 w 5014453"/>
              <a:gd name="connsiteY7" fmla="*/ 2084365 h 2117288"/>
              <a:gd name="connsiteX8" fmla="*/ 5008939 w 5014453"/>
              <a:gd name="connsiteY8" fmla="*/ 2085084 h 2117288"/>
              <a:gd name="connsiteX9" fmla="*/ 5014453 w 5014453"/>
              <a:gd name="connsiteY9" fmla="*/ 0 h 2117288"/>
              <a:gd name="connsiteX0" fmla="*/ 0 w 5008939"/>
              <a:gd name="connsiteY0" fmla="*/ 0 h 1782363"/>
              <a:gd name="connsiteX1" fmla="*/ 594066 w 5008939"/>
              <a:gd name="connsiteY1" fmla="*/ 348278 h 1782363"/>
              <a:gd name="connsiteX2" fmla="*/ 614551 w 5008939"/>
              <a:gd name="connsiteY2" fmla="*/ 1782363 h 1782363"/>
              <a:gd name="connsiteX3" fmla="*/ 2253353 w 5008939"/>
              <a:gd name="connsiteY3" fmla="*/ 1769010 h 1782363"/>
              <a:gd name="connsiteX4" fmla="*/ 2241841 w 5008939"/>
              <a:gd name="connsiteY4" fmla="*/ 293951 h 1782363"/>
              <a:gd name="connsiteX5" fmla="*/ 2806448 w 5008939"/>
              <a:gd name="connsiteY5" fmla="*/ 20487 h 1782363"/>
              <a:gd name="connsiteX6" fmla="*/ 3363921 w 5008939"/>
              <a:gd name="connsiteY6" fmla="*/ 313522 h 1782363"/>
              <a:gd name="connsiteX7" fmla="*/ 3366679 w 5008939"/>
              <a:gd name="connsiteY7" fmla="*/ 1749440 h 1782363"/>
              <a:gd name="connsiteX8" fmla="*/ 5008939 w 5008939"/>
              <a:gd name="connsiteY8" fmla="*/ 1750159 h 1782363"/>
              <a:gd name="connsiteX9" fmla="*/ 4993968 w 5008939"/>
              <a:gd name="connsiteY9" fmla="*/ 54327 h 1782363"/>
              <a:gd name="connsiteX0" fmla="*/ 0 w 5008939"/>
              <a:gd name="connsiteY0" fmla="*/ 0 h 1782363"/>
              <a:gd name="connsiteX1" fmla="*/ 594066 w 5008939"/>
              <a:gd name="connsiteY1" fmla="*/ 348278 h 1782363"/>
              <a:gd name="connsiteX2" fmla="*/ 614551 w 5008939"/>
              <a:gd name="connsiteY2" fmla="*/ 1782363 h 1782363"/>
              <a:gd name="connsiteX3" fmla="*/ 2253353 w 5008939"/>
              <a:gd name="connsiteY3" fmla="*/ 1769010 h 1782363"/>
              <a:gd name="connsiteX4" fmla="*/ 2241841 w 5008939"/>
              <a:gd name="connsiteY4" fmla="*/ 293951 h 1782363"/>
              <a:gd name="connsiteX5" fmla="*/ 2806448 w 5008939"/>
              <a:gd name="connsiteY5" fmla="*/ 20487 h 1782363"/>
              <a:gd name="connsiteX6" fmla="*/ 3363921 w 5008939"/>
              <a:gd name="connsiteY6" fmla="*/ 313522 h 1782363"/>
              <a:gd name="connsiteX7" fmla="*/ 3366679 w 5008939"/>
              <a:gd name="connsiteY7" fmla="*/ 1749440 h 1782363"/>
              <a:gd name="connsiteX8" fmla="*/ 5008939 w 5008939"/>
              <a:gd name="connsiteY8" fmla="*/ 1750159 h 1782363"/>
              <a:gd name="connsiteX0" fmla="*/ 0 w 3366679"/>
              <a:gd name="connsiteY0" fmla="*/ 0 h 1782363"/>
              <a:gd name="connsiteX1" fmla="*/ 594066 w 3366679"/>
              <a:gd name="connsiteY1" fmla="*/ 348278 h 1782363"/>
              <a:gd name="connsiteX2" fmla="*/ 614551 w 3366679"/>
              <a:gd name="connsiteY2" fmla="*/ 1782363 h 1782363"/>
              <a:gd name="connsiteX3" fmla="*/ 2253353 w 3366679"/>
              <a:gd name="connsiteY3" fmla="*/ 1769010 h 1782363"/>
              <a:gd name="connsiteX4" fmla="*/ 2241841 w 3366679"/>
              <a:gd name="connsiteY4" fmla="*/ 293951 h 1782363"/>
              <a:gd name="connsiteX5" fmla="*/ 2806448 w 3366679"/>
              <a:gd name="connsiteY5" fmla="*/ 20487 h 1782363"/>
              <a:gd name="connsiteX6" fmla="*/ 3363921 w 3366679"/>
              <a:gd name="connsiteY6" fmla="*/ 313522 h 1782363"/>
              <a:gd name="connsiteX7" fmla="*/ 3366679 w 3366679"/>
              <a:gd name="connsiteY7" fmla="*/ 1749440 h 1782363"/>
              <a:gd name="connsiteX0" fmla="*/ 0 w 3363921"/>
              <a:gd name="connsiteY0" fmla="*/ 0 h 1782363"/>
              <a:gd name="connsiteX1" fmla="*/ 594066 w 3363921"/>
              <a:gd name="connsiteY1" fmla="*/ 348278 h 1782363"/>
              <a:gd name="connsiteX2" fmla="*/ 614551 w 3363921"/>
              <a:gd name="connsiteY2" fmla="*/ 1782363 h 1782363"/>
              <a:gd name="connsiteX3" fmla="*/ 2253353 w 3363921"/>
              <a:gd name="connsiteY3" fmla="*/ 1769010 h 1782363"/>
              <a:gd name="connsiteX4" fmla="*/ 2241841 w 3363921"/>
              <a:gd name="connsiteY4" fmla="*/ 293951 h 1782363"/>
              <a:gd name="connsiteX5" fmla="*/ 2806448 w 3363921"/>
              <a:gd name="connsiteY5" fmla="*/ 20487 h 1782363"/>
              <a:gd name="connsiteX6" fmla="*/ 3363921 w 3363921"/>
              <a:gd name="connsiteY6" fmla="*/ 313522 h 1782363"/>
              <a:gd name="connsiteX0" fmla="*/ 0 w 2806448"/>
              <a:gd name="connsiteY0" fmla="*/ 0 h 1782363"/>
              <a:gd name="connsiteX1" fmla="*/ 594066 w 2806448"/>
              <a:gd name="connsiteY1" fmla="*/ 348278 h 1782363"/>
              <a:gd name="connsiteX2" fmla="*/ 614551 w 2806448"/>
              <a:gd name="connsiteY2" fmla="*/ 1782363 h 1782363"/>
              <a:gd name="connsiteX3" fmla="*/ 2253353 w 2806448"/>
              <a:gd name="connsiteY3" fmla="*/ 1769010 h 1782363"/>
              <a:gd name="connsiteX4" fmla="*/ 2241841 w 2806448"/>
              <a:gd name="connsiteY4" fmla="*/ 293951 h 1782363"/>
              <a:gd name="connsiteX5" fmla="*/ 2806448 w 2806448"/>
              <a:gd name="connsiteY5" fmla="*/ 20487 h 1782363"/>
              <a:gd name="connsiteX0" fmla="*/ 0 w 2253353"/>
              <a:gd name="connsiteY0" fmla="*/ 0 h 1782363"/>
              <a:gd name="connsiteX1" fmla="*/ 594066 w 2253353"/>
              <a:gd name="connsiteY1" fmla="*/ 348278 h 1782363"/>
              <a:gd name="connsiteX2" fmla="*/ 614551 w 2253353"/>
              <a:gd name="connsiteY2" fmla="*/ 1782363 h 1782363"/>
              <a:gd name="connsiteX3" fmla="*/ 2253353 w 2253353"/>
              <a:gd name="connsiteY3" fmla="*/ 1769010 h 1782363"/>
              <a:gd name="connsiteX4" fmla="*/ 2241841 w 2253353"/>
              <a:gd name="connsiteY4" fmla="*/ 293951 h 1782363"/>
              <a:gd name="connsiteX0" fmla="*/ 0 w 1659287"/>
              <a:gd name="connsiteY0" fmla="*/ 54327 h 1488412"/>
              <a:gd name="connsiteX1" fmla="*/ 20485 w 1659287"/>
              <a:gd name="connsiteY1" fmla="*/ 1488412 h 1488412"/>
              <a:gd name="connsiteX2" fmla="*/ 1659287 w 1659287"/>
              <a:gd name="connsiteY2" fmla="*/ 1475059 h 1488412"/>
              <a:gd name="connsiteX3" fmla="*/ 1647775 w 1659287"/>
              <a:gd name="connsiteY3" fmla="*/ 0 h 148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287" h="1488412">
                <a:moveTo>
                  <a:pt x="0" y="54327"/>
                </a:moveTo>
                <a:lnTo>
                  <a:pt x="20485" y="1488412"/>
                </a:lnTo>
                <a:lnTo>
                  <a:pt x="1659287" y="1475059"/>
                </a:lnTo>
                <a:cubicBezTo>
                  <a:pt x="1655450" y="983373"/>
                  <a:pt x="1651612" y="491686"/>
                  <a:pt x="1647775" y="0"/>
                </a:cubicBezTo>
              </a:path>
            </a:pathLst>
          </a:custGeom>
          <a:ln w="31750">
            <a:solidFill>
              <a:srgbClr val="CC0000"/>
            </a:solidFill>
            <a:headEnd type="triangle" w="lg" len="lg"/>
            <a:tailEnd type="triangle" w="lg" len="lg"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4695" y="5374896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C0000"/>
                </a:solidFill>
              </a:rPr>
              <a:t>tunnel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1354" y="5895218"/>
            <a:ext cx="2593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90"/>
                </a:solidFill>
              </a:rPr>
              <a:t> link-layer radio net</a:t>
            </a:r>
          </a:p>
        </p:txBody>
      </p:sp>
      <p:grpSp>
        <p:nvGrpSpPr>
          <p:cNvPr id="14" name="Group 782"/>
          <p:cNvGrpSpPr>
            <a:grpSpLocks/>
          </p:cNvGrpSpPr>
          <p:nvPr/>
        </p:nvGrpSpPr>
        <p:grpSpPr bwMode="auto">
          <a:xfrm>
            <a:off x="3707060" y="2777035"/>
            <a:ext cx="666155" cy="874492"/>
            <a:chOff x="742" y="2409"/>
            <a:chExt cx="576" cy="881"/>
          </a:xfrm>
        </p:grpSpPr>
        <p:grpSp>
          <p:nvGrpSpPr>
            <p:cNvPr id="15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6" name="Picture 799" descr="cell_tower_radiation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66588" y="2960350"/>
            <a:ext cx="49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UE</a:t>
            </a:r>
          </a:p>
        </p:txBody>
      </p:sp>
      <p:grpSp>
        <p:nvGrpSpPr>
          <p:cNvPr id="39" name="Group 808"/>
          <p:cNvGrpSpPr>
            <a:grpSpLocks/>
          </p:cNvGrpSpPr>
          <p:nvPr/>
        </p:nvGrpSpPr>
        <p:grpSpPr bwMode="auto">
          <a:xfrm>
            <a:off x="1562883" y="2777033"/>
            <a:ext cx="802915" cy="612835"/>
            <a:chOff x="2751" y="1851"/>
            <a:chExt cx="462" cy="478"/>
          </a:xfrm>
        </p:grpSpPr>
        <p:pic>
          <p:nvPicPr>
            <p:cNvPr id="97" name="Picture 809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81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1" name="TextBox 100"/>
          <p:cNvSpPr txBox="1"/>
          <p:nvPr/>
        </p:nvSpPr>
        <p:spPr>
          <a:xfrm>
            <a:off x="4275814" y="3196034"/>
            <a:ext cx="115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eNodeB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37659" y="2786344"/>
            <a:ext cx="1524133" cy="850814"/>
            <a:chOff x="6490355" y="4964768"/>
            <a:chExt cx="1524133" cy="850814"/>
          </a:xfrm>
        </p:grpSpPr>
        <p:grpSp>
          <p:nvGrpSpPr>
            <p:cNvPr id="102" name="Group 224"/>
            <p:cNvGrpSpPr>
              <a:grpSpLocks/>
            </p:cNvGrpSpPr>
            <p:nvPr/>
          </p:nvGrpSpPr>
          <p:grpSpPr bwMode="auto">
            <a:xfrm>
              <a:off x="6566861" y="5021921"/>
              <a:ext cx="550863" cy="793661"/>
              <a:chOff x="611" y="3693"/>
              <a:chExt cx="449" cy="287"/>
            </a:xfrm>
          </p:grpSpPr>
          <p:sp>
            <p:nvSpPr>
              <p:cNvPr id="103" name="Rectangle 225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04" name="Group 226"/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110" name="Freeform 227"/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1" name="Freeform 228"/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5" name="Freeform 229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Freeform 230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Freeform 231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Freeform 232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" name="Freeform 233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" name="Text Box 234"/>
            <p:cNvSpPr txBox="1">
              <a:spLocks noChangeArrowheads="1"/>
            </p:cNvSpPr>
            <p:nvPr/>
          </p:nvSpPr>
          <p:spPr bwMode="auto">
            <a:xfrm>
              <a:off x="7201445" y="5279957"/>
              <a:ext cx="813043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S-GW</a:t>
              </a:r>
            </a:p>
          </p:txBody>
        </p:sp>
        <p:sp>
          <p:nvSpPr>
            <p:cNvPr id="113" name="Text Box 235"/>
            <p:cNvSpPr txBox="1">
              <a:spLocks noChangeArrowheads="1"/>
            </p:cNvSpPr>
            <p:nvPr/>
          </p:nvSpPr>
          <p:spPr bwMode="auto">
            <a:xfrm>
              <a:off x="6636711" y="4964768"/>
              <a:ext cx="36420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G</a:t>
              </a:r>
            </a:p>
          </p:txBody>
        </p:sp>
        <p:grpSp>
          <p:nvGrpSpPr>
            <p:cNvPr id="115" name="Group 347"/>
            <p:cNvGrpSpPr>
              <a:grpSpLocks/>
            </p:cNvGrpSpPr>
            <p:nvPr/>
          </p:nvGrpSpPr>
          <p:grpSpPr bwMode="auto">
            <a:xfrm>
              <a:off x="6490355" y="5378095"/>
              <a:ext cx="661282" cy="323815"/>
              <a:chOff x="1871277" y="1576300"/>
              <a:chExt cx="1128371" cy="437861"/>
            </a:xfrm>
          </p:grpSpPr>
          <p:sp>
            <p:nvSpPr>
              <p:cNvPr id="116" name="Oval 115"/>
              <p:cNvSpPr/>
              <p:nvPr/>
            </p:nvSpPr>
            <p:spPr bwMode="auto">
              <a:xfrm flipV="1">
                <a:off x="1874446" y="1694641"/>
                <a:ext cx="1125202" cy="3195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1871277" y="1739611"/>
                <a:ext cx="1128371" cy="11597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 flipV="1">
                <a:off x="1871277" y="1576300"/>
                <a:ext cx="1125200" cy="3195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" name="Freeform 118"/>
              <p:cNvSpPr/>
              <p:nvPr/>
            </p:nvSpPr>
            <p:spPr bwMode="auto">
              <a:xfrm>
                <a:off x="2159708" y="1673340"/>
                <a:ext cx="548339" cy="16094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" name="Freeform 119"/>
              <p:cNvSpPr/>
              <p:nvPr/>
            </p:nvSpPr>
            <p:spPr bwMode="auto">
              <a:xfrm>
                <a:off x="2102655" y="1633103"/>
                <a:ext cx="662444" cy="11124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" name="Freeform 120"/>
              <p:cNvSpPr/>
              <p:nvPr/>
            </p:nvSpPr>
            <p:spPr bwMode="auto">
              <a:xfrm>
                <a:off x="2536889" y="1727776"/>
                <a:ext cx="244057" cy="9704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2" name="Freeform 121"/>
              <p:cNvSpPr/>
              <p:nvPr/>
            </p:nvSpPr>
            <p:spPr bwMode="auto">
              <a:xfrm>
                <a:off x="2089977" y="1730144"/>
                <a:ext cx="240888" cy="9703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3" name="Straight Connector 122"/>
              <p:cNvCxnSpPr>
                <a:endCxn id="118" idx="2"/>
              </p:cNvCxnSpPr>
              <p:nvPr/>
            </p:nvCxnSpPr>
            <p:spPr bwMode="auto">
              <a:xfrm flipH="1" flipV="1">
                <a:off x="1871277" y="1737243"/>
                <a:ext cx="3169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auto">
              <a:xfrm flipH="1" flipV="1">
                <a:off x="2996477" y="1734877"/>
                <a:ext cx="3171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oup 124"/>
          <p:cNvGrpSpPr/>
          <p:nvPr/>
        </p:nvGrpSpPr>
        <p:grpSpPr>
          <a:xfrm>
            <a:off x="8850971" y="2834637"/>
            <a:ext cx="1524133" cy="850814"/>
            <a:chOff x="6490355" y="4964768"/>
            <a:chExt cx="1524133" cy="850814"/>
          </a:xfrm>
        </p:grpSpPr>
        <p:grpSp>
          <p:nvGrpSpPr>
            <p:cNvPr id="126" name="Group 224"/>
            <p:cNvGrpSpPr>
              <a:grpSpLocks/>
            </p:cNvGrpSpPr>
            <p:nvPr/>
          </p:nvGrpSpPr>
          <p:grpSpPr bwMode="auto">
            <a:xfrm>
              <a:off x="6566861" y="5021921"/>
              <a:ext cx="550863" cy="793661"/>
              <a:chOff x="611" y="3693"/>
              <a:chExt cx="449" cy="287"/>
            </a:xfrm>
          </p:grpSpPr>
          <p:sp>
            <p:nvSpPr>
              <p:cNvPr id="139" name="Rectangle 225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40" name="Group 226"/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146" name="Freeform 227"/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7" name="Freeform 228"/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1" name="Freeform 229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" name="Freeform 230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Freeform 231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Freeform 232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Freeform 233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27" name="Text Box 234"/>
            <p:cNvSpPr txBox="1">
              <a:spLocks noChangeArrowheads="1"/>
            </p:cNvSpPr>
            <p:nvPr/>
          </p:nvSpPr>
          <p:spPr bwMode="auto">
            <a:xfrm>
              <a:off x="7201445" y="5279957"/>
              <a:ext cx="813043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P-GW</a:t>
              </a:r>
            </a:p>
          </p:txBody>
        </p:sp>
        <p:sp>
          <p:nvSpPr>
            <p:cNvPr id="128" name="Text Box 235"/>
            <p:cNvSpPr txBox="1">
              <a:spLocks noChangeArrowheads="1"/>
            </p:cNvSpPr>
            <p:nvPr/>
          </p:nvSpPr>
          <p:spPr bwMode="auto">
            <a:xfrm>
              <a:off x="6636711" y="4964768"/>
              <a:ext cx="36420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G</a:t>
              </a:r>
            </a:p>
          </p:txBody>
        </p:sp>
        <p:grpSp>
          <p:nvGrpSpPr>
            <p:cNvPr id="129" name="Group 347"/>
            <p:cNvGrpSpPr>
              <a:grpSpLocks/>
            </p:cNvGrpSpPr>
            <p:nvPr/>
          </p:nvGrpSpPr>
          <p:grpSpPr bwMode="auto">
            <a:xfrm>
              <a:off x="6490355" y="5378095"/>
              <a:ext cx="661282" cy="323815"/>
              <a:chOff x="1871277" y="1576300"/>
              <a:chExt cx="1128371" cy="437861"/>
            </a:xfrm>
          </p:grpSpPr>
          <p:sp>
            <p:nvSpPr>
              <p:cNvPr id="130" name="Oval 129"/>
              <p:cNvSpPr/>
              <p:nvPr/>
            </p:nvSpPr>
            <p:spPr bwMode="auto">
              <a:xfrm flipV="1">
                <a:off x="1874446" y="1694641"/>
                <a:ext cx="1125202" cy="3195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1871277" y="1739611"/>
                <a:ext cx="1128371" cy="11597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" name="Oval 131"/>
              <p:cNvSpPr/>
              <p:nvPr/>
            </p:nvSpPr>
            <p:spPr bwMode="auto">
              <a:xfrm flipV="1">
                <a:off x="1871277" y="1576300"/>
                <a:ext cx="1125200" cy="3195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 bwMode="auto">
              <a:xfrm>
                <a:off x="2159708" y="1673340"/>
                <a:ext cx="548339" cy="16094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" name="Freeform 133"/>
              <p:cNvSpPr/>
              <p:nvPr/>
            </p:nvSpPr>
            <p:spPr bwMode="auto">
              <a:xfrm>
                <a:off x="2102655" y="1633103"/>
                <a:ext cx="662444" cy="11124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" name="Freeform 134"/>
              <p:cNvSpPr/>
              <p:nvPr/>
            </p:nvSpPr>
            <p:spPr bwMode="auto">
              <a:xfrm>
                <a:off x="2536889" y="1727776"/>
                <a:ext cx="244057" cy="9704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2089977" y="1730144"/>
                <a:ext cx="240888" cy="9703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7" name="Straight Connector 136"/>
              <p:cNvCxnSpPr>
                <a:endCxn id="132" idx="2"/>
              </p:cNvCxnSpPr>
              <p:nvPr/>
            </p:nvCxnSpPr>
            <p:spPr bwMode="auto">
              <a:xfrm flipH="1" flipV="1">
                <a:off x="1871277" y="1737243"/>
                <a:ext cx="3169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auto">
              <a:xfrm flipH="1" flipV="1">
                <a:off x="2996477" y="1734877"/>
                <a:ext cx="3171" cy="1230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/>
          <p:cNvSpPr/>
          <p:nvPr/>
        </p:nvSpPr>
        <p:spPr bwMode="auto">
          <a:xfrm>
            <a:off x="2020861" y="6483218"/>
            <a:ext cx="915961" cy="37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/>
          <p:cNvSpPr/>
          <p:nvPr/>
        </p:nvSpPr>
        <p:spPr bwMode="auto">
          <a:xfrm>
            <a:off x="4213356" y="6504040"/>
            <a:ext cx="915961" cy="31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 149"/>
          <p:cNvSpPr/>
          <p:nvPr/>
        </p:nvSpPr>
        <p:spPr bwMode="auto">
          <a:xfrm>
            <a:off x="6926284" y="6462398"/>
            <a:ext cx="915961" cy="31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ectangle 150"/>
          <p:cNvSpPr/>
          <p:nvPr/>
        </p:nvSpPr>
        <p:spPr bwMode="auto">
          <a:xfrm>
            <a:off x="9139604" y="6358293"/>
            <a:ext cx="915961" cy="31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005" name="Group 41004"/>
          <p:cNvGrpSpPr/>
          <p:nvPr/>
        </p:nvGrpSpPr>
        <p:grpSpPr>
          <a:xfrm>
            <a:off x="5013001" y="4206087"/>
            <a:ext cx="1751694" cy="180815"/>
            <a:chOff x="3489001" y="4206086"/>
            <a:chExt cx="1751694" cy="180815"/>
          </a:xfrm>
        </p:grpSpPr>
        <p:sp>
          <p:nvSpPr>
            <p:cNvPr id="154" name="Oval 153"/>
            <p:cNvSpPr/>
            <p:nvPr/>
          </p:nvSpPr>
          <p:spPr bwMode="auto">
            <a:xfrm>
              <a:off x="5193673" y="4211051"/>
              <a:ext cx="47022" cy="17030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  <a:alpha val="75000"/>
                  </a:schemeClr>
                </a:gs>
                <a:gs pos="100000">
                  <a:srgbClr val="CC0000"/>
                </a:gs>
              </a:gsLst>
            </a:gradFill>
            <a:ln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503860" y="4206086"/>
              <a:ext cx="1708851" cy="178705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41000"/>
                  </a:schemeClr>
                </a:gs>
                <a:gs pos="100000">
                  <a:srgbClr val="CC0000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992" name="Oval 40991"/>
            <p:cNvSpPr/>
            <p:nvPr/>
          </p:nvSpPr>
          <p:spPr bwMode="auto">
            <a:xfrm>
              <a:off x="3489001" y="4209973"/>
              <a:ext cx="38568" cy="17692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  <a:alpha val="75000"/>
                  </a:schemeClr>
                </a:gs>
                <a:gs pos="100000">
                  <a:srgbClr val="CC0000"/>
                </a:gs>
              </a:gsLst>
            </a:gradFill>
            <a:ln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963331" y="1262889"/>
            <a:ext cx="286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90"/>
              </a:buClr>
            </a:pPr>
            <a:r>
              <a:rPr lang="en-US" dirty="0"/>
              <a:t>IP packet from UE encapsulated in GPRS Tunneling Protocol (GTP) message at ENodeB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842793" y="1290359"/>
            <a:ext cx="34044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90"/>
              </a:buClr>
            </a:pPr>
            <a:r>
              <a:rPr lang="en-US" dirty="0"/>
              <a:t>GTP message encapsulated in UDP, then encapsulated in IP.  large IP packet addressed to SGW</a:t>
            </a:r>
          </a:p>
          <a:p>
            <a:endParaRPr lang="en-US" sz="2000" dirty="0"/>
          </a:p>
        </p:txBody>
      </p:sp>
      <p:cxnSp>
        <p:nvCxnSpPr>
          <p:cNvPr id="40999" name="Straight Connector 40998"/>
          <p:cNvCxnSpPr/>
          <p:nvPr/>
        </p:nvCxnSpPr>
        <p:spPr bwMode="auto">
          <a:xfrm flipH="1">
            <a:off x="5312749" y="2436086"/>
            <a:ext cx="728608" cy="2477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" name="Straight Connector 163"/>
          <p:cNvCxnSpPr/>
          <p:nvPr/>
        </p:nvCxnSpPr>
        <p:spPr bwMode="auto">
          <a:xfrm>
            <a:off x="3460009" y="2394443"/>
            <a:ext cx="1269856" cy="20404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2" name="Freeform 171"/>
          <p:cNvSpPr/>
          <p:nvPr/>
        </p:nvSpPr>
        <p:spPr>
          <a:xfrm>
            <a:off x="7781638" y="4460586"/>
            <a:ext cx="1659287" cy="1488412"/>
          </a:xfrm>
          <a:custGeom>
            <a:avLst/>
            <a:gdLst>
              <a:gd name="connsiteX0" fmla="*/ 0 w 5408045"/>
              <a:gd name="connsiteY0" fmla="*/ 368765 h 2233075"/>
              <a:gd name="connsiteX1" fmla="*/ 860371 w 5408045"/>
              <a:gd name="connsiteY1" fmla="*/ 0 h 2233075"/>
              <a:gd name="connsiteX2" fmla="*/ 942311 w 5408045"/>
              <a:gd name="connsiteY2" fmla="*/ 2171615 h 2233075"/>
              <a:gd name="connsiteX3" fmla="*/ 2601598 w 5408045"/>
              <a:gd name="connsiteY3" fmla="*/ 2171615 h 2233075"/>
              <a:gd name="connsiteX4" fmla="*/ 2519658 w 5408045"/>
              <a:gd name="connsiteY4" fmla="*/ 655582 h 2233075"/>
              <a:gd name="connsiteX5" fmla="*/ 3134208 w 5408045"/>
              <a:gd name="connsiteY5" fmla="*/ 389252 h 2233075"/>
              <a:gd name="connsiteX6" fmla="*/ 3748759 w 5408045"/>
              <a:gd name="connsiteY6" fmla="*/ 696556 h 2233075"/>
              <a:gd name="connsiteX7" fmla="*/ 3687304 w 5408045"/>
              <a:gd name="connsiteY7" fmla="*/ 2089667 h 2233075"/>
              <a:gd name="connsiteX8" fmla="*/ 5408045 w 5408045"/>
              <a:gd name="connsiteY8" fmla="*/ 2233075 h 2233075"/>
              <a:gd name="connsiteX9" fmla="*/ 5285135 w 5408045"/>
              <a:gd name="connsiteY9" fmla="*/ 40974 h 2233075"/>
              <a:gd name="connsiteX0" fmla="*/ 0 w 5408045"/>
              <a:gd name="connsiteY0" fmla="*/ 327791 h 2192101"/>
              <a:gd name="connsiteX1" fmla="*/ 921826 w 5408045"/>
              <a:gd name="connsiteY1" fmla="*/ 676069 h 2192101"/>
              <a:gd name="connsiteX2" fmla="*/ 942311 w 5408045"/>
              <a:gd name="connsiteY2" fmla="*/ 2130641 h 2192101"/>
              <a:gd name="connsiteX3" fmla="*/ 2601598 w 5408045"/>
              <a:gd name="connsiteY3" fmla="*/ 2130641 h 2192101"/>
              <a:gd name="connsiteX4" fmla="*/ 2519658 w 5408045"/>
              <a:gd name="connsiteY4" fmla="*/ 614608 h 2192101"/>
              <a:gd name="connsiteX5" fmla="*/ 3134208 w 5408045"/>
              <a:gd name="connsiteY5" fmla="*/ 348278 h 2192101"/>
              <a:gd name="connsiteX6" fmla="*/ 3748759 w 5408045"/>
              <a:gd name="connsiteY6" fmla="*/ 655582 h 2192101"/>
              <a:gd name="connsiteX7" fmla="*/ 3687304 w 5408045"/>
              <a:gd name="connsiteY7" fmla="*/ 2048693 h 2192101"/>
              <a:gd name="connsiteX8" fmla="*/ 5408045 w 5408045"/>
              <a:gd name="connsiteY8" fmla="*/ 2192101 h 2192101"/>
              <a:gd name="connsiteX9" fmla="*/ 5285135 w 540804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30641 h 2192101"/>
              <a:gd name="connsiteX3" fmla="*/ 2273838 w 5080285"/>
              <a:gd name="connsiteY3" fmla="*/ 2130641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73838 w 5080285"/>
              <a:gd name="connsiteY3" fmla="*/ 2130641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89667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191898 w 5080285"/>
              <a:gd name="connsiteY4" fmla="*/ 614608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241841 w 5080285"/>
              <a:gd name="connsiteY4" fmla="*/ 621742 h 2192101"/>
              <a:gd name="connsiteX5" fmla="*/ 2806448 w 5080285"/>
              <a:gd name="connsiteY5" fmla="*/ 348278 h 2192101"/>
              <a:gd name="connsiteX6" fmla="*/ 3420999 w 5080285"/>
              <a:gd name="connsiteY6" fmla="*/ 655582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241841 w 5080285"/>
              <a:gd name="connsiteY4" fmla="*/ 621742 h 2192101"/>
              <a:gd name="connsiteX5" fmla="*/ 2806448 w 5080285"/>
              <a:gd name="connsiteY5" fmla="*/ 348278 h 2192101"/>
              <a:gd name="connsiteX6" fmla="*/ 3363921 w 5080285"/>
              <a:gd name="connsiteY6" fmla="*/ 641313 h 2192101"/>
              <a:gd name="connsiteX7" fmla="*/ 3359544 w 5080285"/>
              <a:gd name="connsiteY7" fmla="*/ 2048693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80285"/>
              <a:gd name="connsiteY0" fmla="*/ 327791 h 2192101"/>
              <a:gd name="connsiteX1" fmla="*/ 594066 w 5080285"/>
              <a:gd name="connsiteY1" fmla="*/ 676069 h 2192101"/>
              <a:gd name="connsiteX2" fmla="*/ 614551 w 5080285"/>
              <a:gd name="connsiteY2" fmla="*/ 2110154 h 2192101"/>
              <a:gd name="connsiteX3" fmla="*/ 2253353 w 5080285"/>
              <a:gd name="connsiteY3" fmla="*/ 2096801 h 2192101"/>
              <a:gd name="connsiteX4" fmla="*/ 2241841 w 5080285"/>
              <a:gd name="connsiteY4" fmla="*/ 621742 h 2192101"/>
              <a:gd name="connsiteX5" fmla="*/ 2806448 w 5080285"/>
              <a:gd name="connsiteY5" fmla="*/ 348278 h 2192101"/>
              <a:gd name="connsiteX6" fmla="*/ 3363921 w 5080285"/>
              <a:gd name="connsiteY6" fmla="*/ 641313 h 2192101"/>
              <a:gd name="connsiteX7" fmla="*/ 3366679 w 5080285"/>
              <a:gd name="connsiteY7" fmla="*/ 2077231 h 2192101"/>
              <a:gd name="connsiteX8" fmla="*/ 5080285 w 5080285"/>
              <a:gd name="connsiteY8" fmla="*/ 2192101 h 2192101"/>
              <a:gd name="connsiteX9" fmla="*/ 4957375 w 5080285"/>
              <a:gd name="connsiteY9" fmla="*/ 0 h 2192101"/>
              <a:gd name="connsiteX0" fmla="*/ 0 w 5073151"/>
              <a:gd name="connsiteY0" fmla="*/ 327791 h 2110154"/>
              <a:gd name="connsiteX1" fmla="*/ 594066 w 5073151"/>
              <a:gd name="connsiteY1" fmla="*/ 676069 h 2110154"/>
              <a:gd name="connsiteX2" fmla="*/ 614551 w 5073151"/>
              <a:gd name="connsiteY2" fmla="*/ 2110154 h 2110154"/>
              <a:gd name="connsiteX3" fmla="*/ 2253353 w 5073151"/>
              <a:gd name="connsiteY3" fmla="*/ 2096801 h 2110154"/>
              <a:gd name="connsiteX4" fmla="*/ 2241841 w 5073151"/>
              <a:gd name="connsiteY4" fmla="*/ 621742 h 2110154"/>
              <a:gd name="connsiteX5" fmla="*/ 2806448 w 5073151"/>
              <a:gd name="connsiteY5" fmla="*/ 348278 h 2110154"/>
              <a:gd name="connsiteX6" fmla="*/ 3363921 w 5073151"/>
              <a:gd name="connsiteY6" fmla="*/ 641313 h 2110154"/>
              <a:gd name="connsiteX7" fmla="*/ 3366679 w 5073151"/>
              <a:gd name="connsiteY7" fmla="*/ 2077231 h 2110154"/>
              <a:gd name="connsiteX8" fmla="*/ 5073151 w 5073151"/>
              <a:gd name="connsiteY8" fmla="*/ 2085084 h 2110154"/>
              <a:gd name="connsiteX9" fmla="*/ 4957375 w 5073151"/>
              <a:gd name="connsiteY9" fmla="*/ 0 h 2110154"/>
              <a:gd name="connsiteX0" fmla="*/ 0 w 5073151"/>
              <a:gd name="connsiteY0" fmla="*/ 334925 h 2117288"/>
              <a:gd name="connsiteX1" fmla="*/ 594066 w 5073151"/>
              <a:gd name="connsiteY1" fmla="*/ 683203 h 2117288"/>
              <a:gd name="connsiteX2" fmla="*/ 614551 w 5073151"/>
              <a:gd name="connsiteY2" fmla="*/ 2117288 h 2117288"/>
              <a:gd name="connsiteX3" fmla="*/ 2253353 w 5073151"/>
              <a:gd name="connsiteY3" fmla="*/ 2103935 h 2117288"/>
              <a:gd name="connsiteX4" fmla="*/ 2241841 w 5073151"/>
              <a:gd name="connsiteY4" fmla="*/ 628876 h 2117288"/>
              <a:gd name="connsiteX5" fmla="*/ 2806448 w 5073151"/>
              <a:gd name="connsiteY5" fmla="*/ 355412 h 2117288"/>
              <a:gd name="connsiteX6" fmla="*/ 3363921 w 5073151"/>
              <a:gd name="connsiteY6" fmla="*/ 648447 h 2117288"/>
              <a:gd name="connsiteX7" fmla="*/ 3366679 w 5073151"/>
              <a:gd name="connsiteY7" fmla="*/ 2084365 h 2117288"/>
              <a:gd name="connsiteX8" fmla="*/ 5073151 w 5073151"/>
              <a:gd name="connsiteY8" fmla="*/ 2092218 h 2117288"/>
              <a:gd name="connsiteX9" fmla="*/ 5014453 w 5073151"/>
              <a:gd name="connsiteY9" fmla="*/ 0 h 2117288"/>
              <a:gd name="connsiteX0" fmla="*/ 0 w 5037478"/>
              <a:gd name="connsiteY0" fmla="*/ 334925 h 2117288"/>
              <a:gd name="connsiteX1" fmla="*/ 594066 w 5037478"/>
              <a:gd name="connsiteY1" fmla="*/ 683203 h 2117288"/>
              <a:gd name="connsiteX2" fmla="*/ 614551 w 5037478"/>
              <a:gd name="connsiteY2" fmla="*/ 2117288 h 2117288"/>
              <a:gd name="connsiteX3" fmla="*/ 2253353 w 5037478"/>
              <a:gd name="connsiteY3" fmla="*/ 2103935 h 2117288"/>
              <a:gd name="connsiteX4" fmla="*/ 2241841 w 5037478"/>
              <a:gd name="connsiteY4" fmla="*/ 628876 h 2117288"/>
              <a:gd name="connsiteX5" fmla="*/ 2806448 w 5037478"/>
              <a:gd name="connsiteY5" fmla="*/ 355412 h 2117288"/>
              <a:gd name="connsiteX6" fmla="*/ 3363921 w 5037478"/>
              <a:gd name="connsiteY6" fmla="*/ 648447 h 2117288"/>
              <a:gd name="connsiteX7" fmla="*/ 3366679 w 5037478"/>
              <a:gd name="connsiteY7" fmla="*/ 2084365 h 2117288"/>
              <a:gd name="connsiteX8" fmla="*/ 5037478 w 5037478"/>
              <a:gd name="connsiteY8" fmla="*/ 2092218 h 2117288"/>
              <a:gd name="connsiteX9" fmla="*/ 5014453 w 5037478"/>
              <a:gd name="connsiteY9" fmla="*/ 0 h 2117288"/>
              <a:gd name="connsiteX0" fmla="*/ 0 w 5014453"/>
              <a:gd name="connsiteY0" fmla="*/ 334925 h 2117288"/>
              <a:gd name="connsiteX1" fmla="*/ 594066 w 5014453"/>
              <a:gd name="connsiteY1" fmla="*/ 683203 h 2117288"/>
              <a:gd name="connsiteX2" fmla="*/ 614551 w 5014453"/>
              <a:gd name="connsiteY2" fmla="*/ 2117288 h 2117288"/>
              <a:gd name="connsiteX3" fmla="*/ 2253353 w 5014453"/>
              <a:gd name="connsiteY3" fmla="*/ 2103935 h 2117288"/>
              <a:gd name="connsiteX4" fmla="*/ 2241841 w 5014453"/>
              <a:gd name="connsiteY4" fmla="*/ 628876 h 2117288"/>
              <a:gd name="connsiteX5" fmla="*/ 2806448 w 5014453"/>
              <a:gd name="connsiteY5" fmla="*/ 355412 h 2117288"/>
              <a:gd name="connsiteX6" fmla="*/ 3363921 w 5014453"/>
              <a:gd name="connsiteY6" fmla="*/ 648447 h 2117288"/>
              <a:gd name="connsiteX7" fmla="*/ 3366679 w 5014453"/>
              <a:gd name="connsiteY7" fmla="*/ 2084365 h 2117288"/>
              <a:gd name="connsiteX8" fmla="*/ 5008939 w 5014453"/>
              <a:gd name="connsiteY8" fmla="*/ 2099353 h 2117288"/>
              <a:gd name="connsiteX9" fmla="*/ 5014453 w 5014453"/>
              <a:gd name="connsiteY9" fmla="*/ 0 h 2117288"/>
              <a:gd name="connsiteX0" fmla="*/ 0 w 5014453"/>
              <a:gd name="connsiteY0" fmla="*/ 334925 h 2117288"/>
              <a:gd name="connsiteX1" fmla="*/ 594066 w 5014453"/>
              <a:gd name="connsiteY1" fmla="*/ 683203 h 2117288"/>
              <a:gd name="connsiteX2" fmla="*/ 614551 w 5014453"/>
              <a:gd name="connsiteY2" fmla="*/ 2117288 h 2117288"/>
              <a:gd name="connsiteX3" fmla="*/ 2253353 w 5014453"/>
              <a:gd name="connsiteY3" fmla="*/ 2103935 h 2117288"/>
              <a:gd name="connsiteX4" fmla="*/ 2241841 w 5014453"/>
              <a:gd name="connsiteY4" fmla="*/ 628876 h 2117288"/>
              <a:gd name="connsiteX5" fmla="*/ 2806448 w 5014453"/>
              <a:gd name="connsiteY5" fmla="*/ 355412 h 2117288"/>
              <a:gd name="connsiteX6" fmla="*/ 3363921 w 5014453"/>
              <a:gd name="connsiteY6" fmla="*/ 648447 h 2117288"/>
              <a:gd name="connsiteX7" fmla="*/ 3366679 w 5014453"/>
              <a:gd name="connsiteY7" fmla="*/ 2084365 h 2117288"/>
              <a:gd name="connsiteX8" fmla="*/ 5008939 w 5014453"/>
              <a:gd name="connsiteY8" fmla="*/ 2063681 h 2117288"/>
              <a:gd name="connsiteX9" fmla="*/ 5014453 w 5014453"/>
              <a:gd name="connsiteY9" fmla="*/ 0 h 2117288"/>
              <a:gd name="connsiteX0" fmla="*/ 0 w 5014453"/>
              <a:gd name="connsiteY0" fmla="*/ 334925 h 2117288"/>
              <a:gd name="connsiteX1" fmla="*/ 594066 w 5014453"/>
              <a:gd name="connsiteY1" fmla="*/ 683203 h 2117288"/>
              <a:gd name="connsiteX2" fmla="*/ 614551 w 5014453"/>
              <a:gd name="connsiteY2" fmla="*/ 2117288 h 2117288"/>
              <a:gd name="connsiteX3" fmla="*/ 2253353 w 5014453"/>
              <a:gd name="connsiteY3" fmla="*/ 2103935 h 2117288"/>
              <a:gd name="connsiteX4" fmla="*/ 2241841 w 5014453"/>
              <a:gd name="connsiteY4" fmla="*/ 628876 h 2117288"/>
              <a:gd name="connsiteX5" fmla="*/ 2806448 w 5014453"/>
              <a:gd name="connsiteY5" fmla="*/ 355412 h 2117288"/>
              <a:gd name="connsiteX6" fmla="*/ 3363921 w 5014453"/>
              <a:gd name="connsiteY6" fmla="*/ 648447 h 2117288"/>
              <a:gd name="connsiteX7" fmla="*/ 3366679 w 5014453"/>
              <a:gd name="connsiteY7" fmla="*/ 2084365 h 2117288"/>
              <a:gd name="connsiteX8" fmla="*/ 5008939 w 5014453"/>
              <a:gd name="connsiteY8" fmla="*/ 2085084 h 2117288"/>
              <a:gd name="connsiteX9" fmla="*/ 5014453 w 5014453"/>
              <a:gd name="connsiteY9" fmla="*/ 0 h 2117288"/>
              <a:gd name="connsiteX0" fmla="*/ 0 w 5008939"/>
              <a:gd name="connsiteY0" fmla="*/ 0 h 1782363"/>
              <a:gd name="connsiteX1" fmla="*/ 594066 w 5008939"/>
              <a:gd name="connsiteY1" fmla="*/ 348278 h 1782363"/>
              <a:gd name="connsiteX2" fmla="*/ 614551 w 5008939"/>
              <a:gd name="connsiteY2" fmla="*/ 1782363 h 1782363"/>
              <a:gd name="connsiteX3" fmla="*/ 2253353 w 5008939"/>
              <a:gd name="connsiteY3" fmla="*/ 1769010 h 1782363"/>
              <a:gd name="connsiteX4" fmla="*/ 2241841 w 5008939"/>
              <a:gd name="connsiteY4" fmla="*/ 293951 h 1782363"/>
              <a:gd name="connsiteX5" fmla="*/ 2806448 w 5008939"/>
              <a:gd name="connsiteY5" fmla="*/ 20487 h 1782363"/>
              <a:gd name="connsiteX6" fmla="*/ 3363921 w 5008939"/>
              <a:gd name="connsiteY6" fmla="*/ 313522 h 1782363"/>
              <a:gd name="connsiteX7" fmla="*/ 3366679 w 5008939"/>
              <a:gd name="connsiteY7" fmla="*/ 1749440 h 1782363"/>
              <a:gd name="connsiteX8" fmla="*/ 5008939 w 5008939"/>
              <a:gd name="connsiteY8" fmla="*/ 1750159 h 1782363"/>
              <a:gd name="connsiteX9" fmla="*/ 4993968 w 5008939"/>
              <a:gd name="connsiteY9" fmla="*/ 54327 h 1782363"/>
              <a:gd name="connsiteX0" fmla="*/ 0 w 5008939"/>
              <a:gd name="connsiteY0" fmla="*/ 0 h 1782363"/>
              <a:gd name="connsiteX1" fmla="*/ 594066 w 5008939"/>
              <a:gd name="connsiteY1" fmla="*/ 348278 h 1782363"/>
              <a:gd name="connsiteX2" fmla="*/ 614551 w 5008939"/>
              <a:gd name="connsiteY2" fmla="*/ 1782363 h 1782363"/>
              <a:gd name="connsiteX3" fmla="*/ 2253353 w 5008939"/>
              <a:gd name="connsiteY3" fmla="*/ 1769010 h 1782363"/>
              <a:gd name="connsiteX4" fmla="*/ 2241841 w 5008939"/>
              <a:gd name="connsiteY4" fmla="*/ 293951 h 1782363"/>
              <a:gd name="connsiteX5" fmla="*/ 2806448 w 5008939"/>
              <a:gd name="connsiteY5" fmla="*/ 20487 h 1782363"/>
              <a:gd name="connsiteX6" fmla="*/ 3363921 w 5008939"/>
              <a:gd name="connsiteY6" fmla="*/ 313522 h 1782363"/>
              <a:gd name="connsiteX7" fmla="*/ 3366679 w 5008939"/>
              <a:gd name="connsiteY7" fmla="*/ 1749440 h 1782363"/>
              <a:gd name="connsiteX8" fmla="*/ 5008939 w 5008939"/>
              <a:gd name="connsiteY8" fmla="*/ 1750159 h 1782363"/>
              <a:gd name="connsiteX0" fmla="*/ 0 w 3366679"/>
              <a:gd name="connsiteY0" fmla="*/ 0 h 1782363"/>
              <a:gd name="connsiteX1" fmla="*/ 594066 w 3366679"/>
              <a:gd name="connsiteY1" fmla="*/ 348278 h 1782363"/>
              <a:gd name="connsiteX2" fmla="*/ 614551 w 3366679"/>
              <a:gd name="connsiteY2" fmla="*/ 1782363 h 1782363"/>
              <a:gd name="connsiteX3" fmla="*/ 2253353 w 3366679"/>
              <a:gd name="connsiteY3" fmla="*/ 1769010 h 1782363"/>
              <a:gd name="connsiteX4" fmla="*/ 2241841 w 3366679"/>
              <a:gd name="connsiteY4" fmla="*/ 293951 h 1782363"/>
              <a:gd name="connsiteX5" fmla="*/ 2806448 w 3366679"/>
              <a:gd name="connsiteY5" fmla="*/ 20487 h 1782363"/>
              <a:gd name="connsiteX6" fmla="*/ 3363921 w 3366679"/>
              <a:gd name="connsiteY6" fmla="*/ 313522 h 1782363"/>
              <a:gd name="connsiteX7" fmla="*/ 3366679 w 3366679"/>
              <a:gd name="connsiteY7" fmla="*/ 1749440 h 1782363"/>
              <a:gd name="connsiteX0" fmla="*/ 0 w 3363921"/>
              <a:gd name="connsiteY0" fmla="*/ 0 h 1782363"/>
              <a:gd name="connsiteX1" fmla="*/ 594066 w 3363921"/>
              <a:gd name="connsiteY1" fmla="*/ 348278 h 1782363"/>
              <a:gd name="connsiteX2" fmla="*/ 614551 w 3363921"/>
              <a:gd name="connsiteY2" fmla="*/ 1782363 h 1782363"/>
              <a:gd name="connsiteX3" fmla="*/ 2253353 w 3363921"/>
              <a:gd name="connsiteY3" fmla="*/ 1769010 h 1782363"/>
              <a:gd name="connsiteX4" fmla="*/ 2241841 w 3363921"/>
              <a:gd name="connsiteY4" fmla="*/ 293951 h 1782363"/>
              <a:gd name="connsiteX5" fmla="*/ 2806448 w 3363921"/>
              <a:gd name="connsiteY5" fmla="*/ 20487 h 1782363"/>
              <a:gd name="connsiteX6" fmla="*/ 3363921 w 3363921"/>
              <a:gd name="connsiteY6" fmla="*/ 313522 h 1782363"/>
              <a:gd name="connsiteX0" fmla="*/ 0 w 2806448"/>
              <a:gd name="connsiteY0" fmla="*/ 0 h 1782363"/>
              <a:gd name="connsiteX1" fmla="*/ 594066 w 2806448"/>
              <a:gd name="connsiteY1" fmla="*/ 348278 h 1782363"/>
              <a:gd name="connsiteX2" fmla="*/ 614551 w 2806448"/>
              <a:gd name="connsiteY2" fmla="*/ 1782363 h 1782363"/>
              <a:gd name="connsiteX3" fmla="*/ 2253353 w 2806448"/>
              <a:gd name="connsiteY3" fmla="*/ 1769010 h 1782363"/>
              <a:gd name="connsiteX4" fmla="*/ 2241841 w 2806448"/>
              <a:gd name="connsiteY4" fmla="*/ 293951 h 1782363"/>
              <a:gd name="connsiteX5" fmla="*/ 2806448 w 2806448"/>
              <a:gd name="connsiteY5" fmla="*/ 20487 h 1782363"/>
              <a:gd name="connsiteX0" fmla="*/ 0 w 2253353"/>
              <a:gd name="connsiteY0" fmla="*/ 0 h 1782363"/>
              <a:gd name="connsiteX1" fmla="*/ 594066 w 2253353"/>
              <a:gd name="connsiteY1" fmla="*/ 348278 h 1782363"/>
              <a:gd name="connsiteX2" fmla="*/ 614551 w 2253353"/>
              <a:gd name="connsiteY2" fmla="*/ 1782363 h 1782363"/>
              <a:gd name="connsiteX3" fmla="*/ 2253353 w 2253353"/>
              <a:gd name="connsiteY3" fmla="*/ 1769010 h 1782363"/>
              <a:gd name="connsiteX4" fmla="*/ 2241841 w 2253353"/>
              <a:gd name="connsiteY4" fmla="*/ 293951 h 1782363"/>
              <a:gd name="connsiteX0" fmla="*/ 0 w 1659287"/>
              <a:gd name="connsiteY0" fmla="*/ 54327 h 1488412"/>
              <a:gd name="connsiteX1" fmla="*/ 20485 w 1659287"/>
              <a:gd name="connsiteY1" fmla="*/ 1488412 h 1488412"/>
              <a:gd name="connsiteX2" fmla="*/ 1659287 w 1659287"/>
              <a:gd name="connsiteY2" fmla="*/ 1475059 h 1488412"/>
              <a:gd name="connsiteX3" fmla="*/ 1647775 w 1659287"/>
              <a:gd name="connsiteY3" fmla="*/ 0 h 148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287" h="1488412">
                <a:moveTo>
                  <a:pt x="0" y="54327"/>
                </a:moveTo>
                <a:lnTo>
                  <a:pt x="20485" y="1488412"/>
                </a:lnTo>
                <a:lnTo>
                  <a:pt x="1659287" y="1475059"/>
                </a:lnTo>
                <a:cubicBezTo>
                  <a:pt x="1655450" y="983373"/>
                  <a:pt x="1651612" y="491686"/>
                  <a:pt x="1647775" y="0"/>
                </a:cubicBezTo>
              </a:path>
            </a:pathLst>
          </a:custGeom>
          <a:ln w="31750">
            <a:solidFill>
              <a:srgbClr val="CC0000"/>
            </a:solidFill>
            <a:headEnd type="triangle" w="lg" len="lg"/>
            <a:tailEnd type="triangle" w="lg" len="lg"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4" name="Group 173"/>
          <p:cNvGrpSpPr/>
          <p:nvPr/>
        </p:nvGrpSpPr>
        <p:grpSpPr>
          <a:xfrm>
            <a:off x="7642660" y="4233559"/>
            <a:ext cx="1751694" cy="180815"/>
            <a:chOff x="3489001" y="4206086"/>
            <a:chExt cx="1751694" cy="180815"/>
          </a:xfrm>
        </p:grpSpPr>
        <p:sp>
          <p:nvSpPr>
            <p:cNvPr id="175" name="Oval 174"/>
            <p:cNvSpPr/>
            <p:nvPr/>
          </p:nvSpPr>
          <p:spPr bwMode="auto">
            <a:xfrm>
              <a:off x="5193673" y="4211051"/>
              <a:ext cx="47022" cy="17030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  <a:alpha val="75000"/>
                  </a:schemeClr>
                </a:gs>
                <a:gs pos="100000">
                  <a:srgbClr val="CC0000"/>
                </a:gs>
              </a:gsLst>
            </a:gradFill>
            <a:ln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3503860" y="4206086"/>
              <a:ext cx="1708851" cy="178705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41000"/>
                  </a:schemeClr>
                </a:gs>
                <a:gs pos="100000">
                  <a:srgbClr val="CC0000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3489001" y="4209973"/>
              <a:ext cx="38568" cy="17692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  <a:alpha val="75000"/>
                  </a:schemeClr>
                </a:gs>
                <a:gs pos="100000">
                  <a:srgbClr val="CC0000"/>
                </a:gs>
              </a:gsLst>
            </a:gradFill>
            <a:ln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711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1855789" y="230189"/>
            <a:ext cx="48119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99"/>
                </a:solidFill>
                <a:latin typeface="Gill Sans MT" charset="0"/>
                <a:ea typeface="ＭＳ Ｐゴシック" charset="0"/>
                <a:cs typeface="Arial" charset="0"/>
              </a:rPr>
              <a:t>Quality of Service in LTE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4" y="791209"/>
            <a:ext cx="4820423" cy="2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64399" y="2128276"/>
            <a:ext cx="3031782" cy="125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36" y="2766970"/>
            <a:ext cx="8508964" cy="367587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59036" y="1406443"/>
            <a:ext cx="7772400" cy="4648200"/>
          </a:xfrm>
        </p:spPr>
        <p:txBody>
          <a:bodyPr/>
          <a:lstStyle/>
          <a:p>
            <a:r>
              <a:rPr lang="en-US" sz="2400" dirty="0"/>
              <a:t>QoS from eNodeB to SGW: min and max guaranteed bit rate</a:t>
            </a:r>
          </a:p>
          <a:p>
            <a:r>
              <a:rPr lang="en-US" sz="2400" dirty="0"/>
              <a:t>QoS in radio access network: one of 12 QCI values</a:t>
            </a:r>
          </a:p>
        </p:txBody>
      </p:sp>
    </p:spTree>
    <p:extLst>
      <p:ext uri="{BB962C8B-B14F-4D97-AF65-F5344CB8AC3E}">
        <p14:creationId xmlns:p14="http://schemas.microsoft.com/office/powerpoint/2010/main" val="23944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CB70C3-8FBC-B64B-A7F0-A277AEF0106B}"/>
              </a:ext>
            </a:extLst>
          </p:cNvPr>
          <p:cNvSpPr/>
          <p:nvPr/>
        </p:nvSpPr>
        <p:spPr>
          <a:xfrm>
            <a:off x="8983418" y="2329747"/>
            <a:ext cx="2756311" cy="2353072"/>
          </a:xfrm>
          <a:prstGeom prst="roundRect">
            <a:avLst>
              <a:gd name="adj" fmla="val 79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13" name="Title 3">
            <a:extLst>
              <a:ext uri="{FF2B5EF4-FFF2-40B4-BE49-F238E27FC236}">
                <a16:creationId xmlns:a16="http://schemas.microsoft.com/office/drawing/2014/main" id="{1B05B64E-BFBD-3147-AA7E-51E31798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4G LTE – Long Term Evolution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00DB9E-CFBE-7445-9AA1-CBF4E495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84" y="1500067"/>
            <a:ext cx="9112210" cy="481726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v"/>
              <a:defRPr/>
            </a:pPr>
            <a:r>
              <a:rPr lang="en-US" dirty="0"/>
              <a:t>Evolved packet core (EPC)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All-IP core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Both voice and data carried in datagrams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Network control plane (e.g. mobility management)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User data plane (e.g. data vs. voice)</a:t>
            </a:r>
          </a:p>
          <a:p>
            <a:pPr>
              <a:buFont typeface="Wingdings" charset="2"/>
              <a:buChar char="v"/>
              <a:defRPr/>
            </a:pPr>
            <a:r>
              <a:rPr lang="en-US" dirty="0"/>
              <a:t>LTE Radio Access Network (RAN)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Flexible channel size 1.25MHz – 20MHz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Advanced MAC (OFDM)</a:t>
            </a:r>
          </a:p>
          <a:p>
            <a:pPr lvl="2">
              <a:defRPr/>
            </a:pPr>
            <a:r>
              <a:rPr lang="en-US" dirty="0"/>
              <a:t>Allocates slots and channels to users</a:t>
            </a:r>
          </a:p>
          <a:p>
            <a:pPr lvl="2">
              <a:defRPr/>
            </a:pPr>
            <a:r>
              <a:rPr lang="en-US" dirty="0"/>
              <a:t>Slot reallocation every 1ms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Rate adaptation through adaptive modulation and coding scheme (MSC)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Multiple Input Multiple Output (MIMO) antenna technology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At 20MHz channel: 100Mbps DL; 50Mbps UL</a:t>
            </a:r>
          </a:p>
        </p:txBody>
      </p:sp>
      <p:pic>
        <p:nvPicPr>
          <p:cNvPr id="90115" name="Picture 5">
            <a:extLst>
              <a:ext uri="{FF2B5EF4-FFF2-40B4-BE49-F238E27FC236}">
                <a16:creationId xmlns:a16="http://schemas.microsoft.com/office/drawing/2014/main" id="{24CAC4D1-D8F4-7942-A6B0-B54ECD9D1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382" y="2351519"/>
            <a:ext cx="2349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6">
            <a:extLst>
              <a:ext uri="{FF2B5EF4-FFF2-40B4-BE49-F238E27FC236}">
                <a16:creationId xmlns:a16="http://schemas.microsoft.com/office/drawing/2014/main" id="{F13E47CB-D154-D041-A82D-CC5D301E2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652" y="4366453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Example OFDM allocation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E38BB-0FD1-4546-BC93-C40D05E5A089}"/>
              </a:ext>
            </a:extLst>
          </p:cNvPr>
          <p:cNvSpPr txBox="1"/>
          <p:nvPr/>
        </p:nvSpPr>
        <p:spPr>
          <a:xfrm>
            <a:off x="9319932" y="3966625"/>
            <a:ext cx="258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Time, </a:t>
            </a:r>
            <a:r>
              <a:rPr lang="en-US" dirty="0" err="1"/>
              <a:t>ms</a:t>
            </a:r>
            <a:r>
              <a:rPr lang="en-US" dirty="0"/>
              <a:t> (0.5ms slot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91D28-B4F3-E546-89AB-566F9E8FD6AF}"/>
              </a:ext>
            </a:extLst>
          </p:cNvPr>
          <p:cNvSpPr txBox="1"/>
          <p:nvPr/>
        </p:nvSpPr>
        <p:spPr>
          <a:xfrm rot="16200000">
            <a:off x="8574250" y="3036802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3744010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FACF-D70B-D342-9F73-6BC80C307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 – cellular medium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BF396-B18B-814C-ABE2-56C75346B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946648"/>
            <a:ext cx="11353800" cy="4351338"/>
          </a:xfrm>
        </p:spPr>
        <p:txBody>
          <a:bodyPr/>
          <a:lstStyle/>
          <a:p>
            <a:r>
              <a:rPr lang="en-US" dirty="0"/>
              <a:t>All generations of cellular networks (2G-5G) use channel partitioning for medium access</a:t>
            </a:r>
          </a:p>
          <a:p>
            <a:pPr lvl="1"/>
            <a:r>
              <a:rPr lang="en-US" dirty="0"/>
              <a:t>Radio resources are divided both in frequency and time</a:t>
            </a:r>
          </a:p>
          <a:p>
            <a:pPr lvl="1"/>
            <a:endParaRPr lang="en-US" dirty="0"/>
          </a:p>
          <a:p>
            <a:r>
              <a:rPr lang="en-US" dirty="0"/>
              <a:t>Why is this good?</a:t>
            </a:r>
          </a:p>
          <a:p>
            <a:pPr lvl="1"/>
            <a:r>
              <a:rPr lang="en-US" dirty="0"/>
              <a:t>Cellular networks are usually at capacity all the time</a:t>
            </a:r>
          </a:p>
          <a:p>
            <a:pPr lvl="2"/>
            <a:r>
              <a:rPr lang="en-US" dirty="0"/>
              <a:t>No slots will be wasted</a:t>
            </a:r>
          </a:p>
          <a:p>
            <a:pPr lvl="2"/>
            <a:r>
              <a:rPr lang="en-US" dirty="0"/>
              <a:t>Random access over long distances fails</a:t>
            </a:r>
          </a:p>
          <a:p>
            <a:pPr lvl="1"/>
            <a:r>
              <a:rPr lang="en-US" dirty="0"/>
              <a:t>Cellular networks are inherently designed for tight centralized control (unlike Wi-Fi).</a:t>
            </a:r>
          </a:p>
        </p:txBody>
      </p:sp>
    </p:spTree>
    <p:extLst>
      <p:ext uri="{BB962C8B-B14F-4D97-AF65-F5344CB8AC3E}">
        <p14:creationId xmlns:p14="http://schemas.microsoft.com/office/powerpoint/2010/main" val="2010034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0003A3-95C4-8143-B62A-B98BA6F6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Mobility management</a:t>
            </a:r>
          </a:p>
        </p:txBody>
      </p:sp>
      <p:sp>
        <p:nvSpPr>
          <p:cNvPr id="91138" name="Text Placeholder 6">
            <a:extLst>
              <a:ext uri="{FF2B5EF4-FFF2-40B4-BE49-F238E27FC236}">
                <a16:creationId xmlns:a16="http://schemas.microsoft.com/office/drawing/2014/main" id="{8A825CE0-E61C-624A-B1A8-9876BC5E7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38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6">
            <a:extLst>
              <a:ext uri="{FF2B5EF4-FFF2-40B4-BE49-F238E27FC236}">
                <a16:creationId xmlns:a16="http://schemas.microsoft.com/office/drawing/2014/main" id="{8879A79B-E968-7C47-A012-22850A22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Various topics on mobility</a:t>
            </a:r>
          </a:p>
        </p:txBody>
      </p:sp>
      <p:sp>
        <p:nvSpPr>
          <p:cNvPr id="79874" name="Content Placeholder 7">
            <a:extLst>
              <a:ext uri="{FF2B5EF4-FFF2-40B4-BE49-F238E27FC236}">
                <a16:creationId xmlns:a16="http://schemas.microsoft.com/office/drawing/2014/main" id="{E015A6A7-59F0-DB49-832A-9A02D186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Principles: addressing and routing to mobile users</a:t>
            </a: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Mobile IP</a:t>
            </a: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Handling mobility in cellular networks</a:t>
            </a: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and higher-layer protocols</a:t>
            </a:r>
          </a:p>
          <a:p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923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18EE21EE-E127-1A4C-8DD6-22776B3F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Different notions of mobility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B2D81AEC-AE04-8B43-B37D-A98E960C0CD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Physical mobility</a:t>
            </a:r>
          </a:p>
          <a:p>
            <a:pPr lvl="1"/>
            <a:r>
              <a:rPr lang="en-US" altLang="en-US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WiFi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 </a:t>
            </a:r>
            <a:r>
              <a:rPr lang="en-US" altLang="en-US" dirty="0" err="1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WiFi</a:t>
            </a:r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  <a:sym typeface="Wingdings" pitchFamily="2" charset="2"/>
            </a:endParaRP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Cellular  Cellular</a:t>
            </a:r>
          </a:p>
          <a:p>
            <a:pPr lvl="1"/>
            <a:r>
              <a:rPr lang="en-US" altLang="en-US" dirty="0" err="1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WiFi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  Cellular</a:t>
            </a:r>
          </a:p>
          <a:p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Identity mobility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Gmail on your mobile phone, tablet, laptop, desktop</a:t>
            </a:r>
          </a:p>
          <a:p>
            <a:pPr lvl="1"/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Mobile infrastructure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Moving base stations and access points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COWs (Cell on Wheels) and CIABs (Cell in a Box)</a:t>
            </a:r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870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>
            <a:extLst>
              <a:ext uri="{FF2B5EF4-FFF2-40B4-BE49-F238E27FC236}">
                <a16:creationId xmlns:a16="http://schemas.microsoft.com/office/drawing/2014/main" id="{F03DDA4D-9923-9741-B386-2D3858E55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85950"/>
            <a:ext cx="76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itle 1">
            <a:extLst>
              <a:ext uri="{FF2B5EF4-FFF2-40B4-BE49-F238E27FC236}">
                <a16:creationId xmlns:a16="http://schemas.microsoft.com/office/drawing/2014/main" id="{E320F517-5755-CA4A-86E3-1C94A7D7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Our focus: Physical Mobility</a:t>
            </a:r>
          </a:p>
        </p:txBody>
      </p:sp>
      <p:sp>
        <p:nvSpPr>
          <p:cNvPr id="81923" name="Content Placeholder 32">
            <a:extLst>
              <a:ext uri="{FF2B5EF4-FFF2-40B4-BE49-F238E27FC236}">
                <a16:creationId xmlns:a16="http://schemas.microsoft.com/office/drawing/2014/main" id="{38E8438D-418C-DE43-8320-97B57EF12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0" y="4400551"/>
            <a:ext cx="6400800" cy="1222375"/>
          </a:xfrm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Device attaches to a new attachment point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304766-692C-6143-AFF7-ADB5B71F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0" y="2600325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9780AF-5EFA-804F-BC23-FE04A6942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829050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6E3AAA-063B-3D42-9CFA-7FDFF61D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0C7C33-7B40-6E4A-940F-00D68386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2600325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CE3646-3CC0-CA45-BF45-77131E694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3200400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25D18B-0B82-AB4B-B703-4D621898A845}"/>
              </a:ext>
            </a:extLst>
          </p:cNvPr>
          <p:cNvCxnSpPr>
            <a:cxnSpLocks noChangeShapeType="1"/>
            <a:stCxn id="7" idx="7"/>
            <a:endCxn id="5" idx="2"/>
          </p:cNvCxnSpPr>
          <p:nvPr/>
        </p:nvCxnSpPr>
        <p:spPr bwMode="auto">
          <a:xfrm rot="5400000" flipH="1" flipV="1">
            <a:off x="4678363" y="2828926"/>
            <a:ext cx="417513" cy="474662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FA5E6A-DD87-1747-BE28-9B604683CACD}"/>
              </a:ext>
            </a:extLst>
          </p:cNvPr>
          <p:cNvCxnSpPr>
            <a:cxnSpLocks noChangeShapeType="1"/>
            <a:stCxn id="7" idx="5"/>
            <a:endCxn id="6" idx="2"/>
          </p:cNvCxnSpPr>
          <p:nvPr/>
        </p:nvCxnSpPr>
        <p:spPr bwMode="auto">
          <a:xfrm rot="16200000" flipH="1">
            <a:off x="4921251" y="3368676"/>
            <a:ext cx="446087" cy="989012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F42970-A483-FD49-A755-88E8B94FD922}"/>
              </a:ext>
            </a:extLst>
          </p:cNvPr>
          <p:cNvCxnSpPr>
            <a:cxnSpLocks noChangeShapeType="1"/>
            <a:stCxn id="6" idx="6"/>
            <a:endCxn id="9" idx="3"/>
          </p:cNvCxnSpPr>
          <p:nvPr/>
        </p:nvCxnSpPr>
        <p:spPr bwMode="auto">
          <a:xfrm flipV="1">
            <a:off x="6153151" y="3640139"/>
            <a:ext cx="1103313" cy="446087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E6A8FA-A593-D84C-AE64-1EC36BF254A5}"/>
              </a:ext>
            </a:extLst>
          </p:cNvPr>
          <p:cNvCxnSpPr>
            <a:cxnSpLocks noChangeShapeType="1"/>
            <a:endCxn id="8" idx="2"/>
          </p:cNvCxnSpPr>
          <p:nvPr/>
        </p:nvCxnSpPr>
        <p:spPr bwMode="auto">
          <a:xfrm>
            <a:off x="5638800" y="2817814"/>
            <a:ext cx="628650" cy="39687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F896AB-1101-EE46-9FB6-D24B4FBE6176}"/>
              </a:ext>
            </a:extLst>
          </p:cNvPr>
          <p:cNvCxnSpPr>
            <a:cxnSpLocks noChangeShapeType="1"/>
            <a:stCxn id="8" idx="6"/>
            <a:endCxn id="9" idx="1"/>
          </p:cNvCxnSpPr>
          <p:nvPr/>
        </p:nvCxnSpPr>
        <p:spPr bwMode="auto">
          <a:xfrm>
            <a:off x="6781801" y="2857501"/>
            <a:ext cx="474663" cy="417513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077E711-D4A5-6D4D-9DC8-29A229B6F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857500"/>
            <a:ext cx="76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6">
            <a:extLst>
              <a:ext uri="{FF2B5EF4-FFF2-40B4-BE49-F238E27FC236}">
                <a16:creationId xmlns:a16="http://schemas.microsoft.com/office/drawing/2014/main" id="{8542B1D9-E230-0141-8592-189C2BB76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34315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9EF3E5-39BC-894F-BA7F-D917801D4F2A}"/>
              </a:ext>
            </a:extLst>
          </p:cNvPr>
          <p:cNvCxnSpPr>
            <a:cxnSpLocks noChangeShapeType="1"/>
            <a:endCxn id="7" idx="2"/>
          </p:cNvCxnSpPr>
          <p:nvPr/>
        </p:nvCxnSpPr>
        <p:spPr bwMode="auto">
          <a:xfrm flipV="1">
            <a:off x="3695700" y="3457576"/>
            <a:ext cx="514350" cy="2857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E4FDAE-8681-A54B-A65F-328F8261D658}"/>
              </a:ext>
            </a:extLst>
          </p:cNvPr>
          <p:cNvCxnSpPr>
            <a:cxnSpLocks noChangeShapeType="1"/>
            <a:stCxn id="9" idx="6"/>
          </p:cNvCxnSpPr>
          <p:nvPr/>
        </p:nvCxnSpPr>
        <p:spPr bwMode="auto">
          <a:xfrm flipV="1">
            <a:off x="7696200" y="3371851"/>
            <a:ext cx="857250" cy="8572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FCB235-7E26-C040-BF8C-F643F1DDBE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2950" y="2457450"/>
            <a:ext cx="628650" cy="22860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49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FAED2-D195-B843-BF41-9FA2AD2D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performance demos contd.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47751-DEFC-2144-8107-EF061360A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performance with distance and obstacles</a:t>
            </a:r>
          </a:p>
        </p:txBody>
      </p:sp>
    </p:spTree>
    <p:extLst>
      <p:ext uri="{BB962C8B-B14F-4D97-AF65-F5344CB8AC3E}">
        <p14:creationId xmlns:p14="http://schemas.microsoft.com/office/powerpoint/2010/main" val="3055108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5CFF142-9A73-E345-9145-060323A76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0013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48CE7793-4B0E-C74C-962B-9D77E635B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2163" y="1601789"/>
            <a:ext cx="8197850" cy="574675"/>
          </a:xfrm>
        </p:spPr>
        <p:txBody>
          <a:bodyPr/>
          <a:lstStyle/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8435" name="Group 4">
            <a:extLst>
              <a:ext uri="{FF2B5EF4-FFF2-40B4-BE49-F238E27FC236}">
                <a16:creationId xmlns:a16="http://schemas.microsoft.com/office/drawing/2014/main" id="{6A90B1E6-7CD5-2941-A518-903FB2111E16}"/>
              </a:ext>
            </a:extLst>
          </p:cNvPr>
          <p:cNvGrpSpPr>
            <a:grpSpLocks/>
          </p:cNvGrpSpPr>
          <p:nvPr/>
        </p:nvGrpSpPr>
        <p:grpSpPr bwMode="auto">
          <a:xfrm>
            <a:off x="2168526" y="2657476"/>
            <a:ext cx="7623175" cy="771525"/>
            <a:chOff x="390" y="890"/>
            <a:chExt cx="4802" cy="486"/>
          </a:xfrm>
        </p:grpSpPr>
        <p:sp>
          <p:nvSpPr>
            <p:cNvPr id="18443" name="Rectangle 5">
              <a:extLst>
                <a:ext uri="{FF2B5EF4-FFF2-40B4-BE49-F238E27FC236}">
                  <a16:creationId xmlns:a16="http://schemas.microsoft.com/office/drawing/2014/main" id="{9F771A47-5C55-2144-BCB0-989330FE8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4" name="Text Box 6">
              <a:extLst>
                <a:ext uri="{FF2B5EF4-FFF2-40B4-BE49-F238E27FC236}">
                  <a16:creationId xmlns:a16="http://schemas.microsoft.com/office/drawing/2014/main" id="{759F529C-6973-D449-AB78-4FC11C0D9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8445" name="Text Box 7">
              <a:extLst>
                <a:ext uri="{FF2B5EF4-FFF2-40B4-BE49-F238E27FC236}">
                  <a16:creationId xmlns:a16="http://schemas.microsoft.com/office/drawing/2014/main" id="{F7150465-54B4-3343-92AE-0D9B1E903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8436" name="Text Box 8">
            <a:extLst>
              <a:ext uri="{FF2B5EF4-FFF2-40B4-BE49-F238E27FC236}">
                <a16:creationId xmlns:a16="http://schemas.microsoft.com/office/drawing/2014/main" id="{8E6251D0-FD04-5A4C-83B7-DF0F0ACF2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5" y="4081464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mobile wireless user,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using same access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8437" name="Text Box 9">
            <a:extLst>
              <a:ext uri="{FF2B5EF4-FFF2-40B4-BE49-F238E27FC236}">
                <a16:creationId xmlns:a16="http://schemas.microsoft.com/office/drawing/2014/main" id="{5B89B1A7-40E9-9541-9599-A3442F7A2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6" y="4092576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8438" name="Text Box 10">
            <a:extLst>
              <a:ext uri="{FF2B5EF4-FFF2-40B4-BE49-F238E27FC236}">
                <a16:creationId xmlns:a16="http://schemas.microsoft.com/office/drawing/2014/main" id="{4C54D5E8-DDFB-F749-8CA1-89300A454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5" y="4094164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18439" name="Line 11">
            <a:extLst>
              <a:ext uri="{FF2B5EF4-FFF2-40B4-BE49-F238E27FC236}">
                <a16:creationId xmlns:a16="http://schemas.microsoft.com/office/drawing/2014/main" id="{3DE3366C-1088-AF49-B49D-73961E9950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27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40" name="Line 11">
            <a:extLst>
              <a:ext uri="{FF2B5EF4-FFF2-40B4-BE49-F238E27FC236}">
                <a16:creationId xmlns:a16="http://schemas.microsoft.com/office/drawing/2014/main" id="{21AB2CCF-7150-3146-A86C-44BD707999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41" name="Line 11">
            <a:extLst>
              <a:ext uri="{FF2B5EF4-FFF2-40B4-BE49-F238E27FC236}">
                <a16:creationId xmlns:a16="http://schemas.microsoft.com/office/drawing/2014/main" id="{6EF8C932-C05F-DA4F-9DEC-9D2BF8ADCE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5500" y="3211514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8442" name="Picture 23" descr="underline_base">
            <a:extLst>
              <a:ext uri="{FF2B5EF4-FFF2-40B4-BE49-F238E27FC236}">
                <a16:creationId xmlns:a16="http://schemas.microsoft.com/office/drawing/2014/main" id="{DE041383-B2AA-4A4A-82B4-9061AB4454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4" y="1061242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873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76016BA7-9549-2341-A64E-82B6EACE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A thought experiment</a:t>
            </a: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6B71EB0B-E0B7-8B43-BBD5-34A8080F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What will happen at each of the TCP/IP layers in a hypothetical transition from a Wi-Fi to a Cellular network?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68BD4C9-10CC-6F4F-ADE9-A57625961654}"/>
              </a:ext>
            </a:extLst>
          </p:cNvPr>
          <p:cNvSpPr/>
          <p:nvPr/>
        </p:nvSpPr>
        <p:spPr>
          <a:xfrm>
            <a:off x="3081338" y="3167064"/>
            <a:ext cx="2093912" cy="9239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948" name="Picture 20">
            <a:extLst>
              <a:ext uri="{FF2B5EF4-FFF2-40B4-BE49-F238E27FC236}">
                <a16:creationId xmlns:a16="http://schemas.microsoft.com/office/drawing/2014/main" id="{ACD10EBE-1CC2-AE46-AC12-F6874AA0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3338514"/>
            <a:ext cx="1612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21">
            <a:extLst>
              <a:ext uri="{FF2B5EF4-FFF2-40B4-BE49-F238E27FC236}">
                <a16:creationId xmlns:a16="http://schemas.microsoft.com/office/drawing/2014/main" id="{B656F940-ECBD-2C47-BC28-0A78C41C3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9" y="4013200"/>
            <a:ext cx="3398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Time1: both phones same network</a:t>
            </a:r>
          </a:p>
        </p:txBody>
      </p:sp>
      <p:sp>
        <p:nvSpPr>
          <p:cNvPr id="82950" name="TextBox 22">
            <a:extLst>
              <a:ext uri="{FF2B5EF4-FFF2-40B4-BE49-F238E27FC236}">
                <a16:creationId xmlns:a16="http://schemas.microsoft.com/office/drawing/2014/main" id="{1349A981-D3EF-B344-BD05-68477D23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3698875"/>
            <a:ext cx="1825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82951" name="TextBox 23">
            <a:extLst>
              <a:ext uri="{FF2B5EF4-FFF2-40B4-BE49-F238E27FC236}">
                <a16:creationId xmlns:a16="http://schemas.microsoft.com/office/drawing/2014/main" id="{976A48CA-903B-7E49-99FF-649977DE7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800" y="3698875"/>
            <a:ext cx="18415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82952" name="TextBox 24">
            <a:extLst>
              <a:ext uri="{FF2B5EF4-FFF2-40B4-BE49-F238E27FC236}">
                <a16:creationId xmlns:a16="http://schemas.microsoft.com/office/drawing/2014/main" id="{FC40F677-8914-C843-B345-9DBBA76EC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4" y="3367089"/>
            <a:ext cx="496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82953" name="TextBox 25">
            <a:extLst>
              <a:ext uri="{FF2B5EF4-FFF2-40B4-BE49-F238E27FC236}">
                <a16:creationId xmlns:a16="http://schemas.microsoft.com/office/drawing/2014/main" id="{3ACCAF3E-3DD1-AB4F-B4CD-50F95C375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913" y="3368675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05003B28-F44F-4944-BF57-9BBAAE5744A3}"/>
              </a:ext>
            </a:extLst>
          </p:cNvPr>
          <p:cNvSpPr/>
          <p:nvPr/>
        </p:nvSpPr>
        <p:spPr>
          <a:xfrm>
            <a:off x="2986089" y="4686301"/>
            <a:ext cx="966787" cy="8731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955" name="Picture 29">
            <a:extLst>
              <a:ext uri="{FF2B5EF4-FFF2-40B4-BE49-F238E27FC236}">
                <a16:creationId xmlns:a16="http://schemas.microsoft.com/office/drawing/2014/main" id="{E226DA75-7913-A646-BD00-7714E8C65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821239"/>
            <a:ext cx="17002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TextBox 30">
            <a:extLst>
              <a:ext uri="{FF2B5EF4-FFF2-40B4-BE49-F238E27FC236}">
                <a16:creationId xmlns:a16="http://schemas.microsoft.com/office/drawing/2014/main" id="{EF3F0D6F-653C-9E49-9A55-D3FEAA93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5451476"/>
            <a:ext cx="3689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Time2: phones in different networks</a:t>
            </a:r>
          </a:p>
        </p:txBody>
      </p:sp>
      <p:sp>
        <p:nvSpPr>
          <p:cNvPr id="82957" name="TextBox 31">
            <a:extLst>
              <a:ext uri="{FF2B5EF4-FFF2-40B4-BE49-F238E27FC236}">
                <a16:creationId xmlns:a16="http://schemas.microsoft.com/office/drawing/2014/main" id="{F0BEE251-1CC8-6C41-81E4-0DCB0B5D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5160964"/>
            <a:ext cx="192088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82958" name="TextBox 32">
            <a:extLst>
              <a:ext uri="{FF2B5EF4-FFF2-40B4-BE49-F238E27FC236}">
                <a16:creationId xmlns:a16="http://schemas.microsoft.com/office/drawing/2014/main" id="{467367A9-826E-384B-91CD-99A407DB8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9" y="5160964"/>
            <a:ext cx="193675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82959" name="TextBox 33">
            <a:extLst>
              <a:ext uri="{FF2B5EF4-FFF2-40B4-BE49-F238E27FC236}">
                <a16:creationId xmlns:a16="http://schemas.microsoft.com/office/drawing/2014/main" id="{2CF1300C-51A5-8543-A157-E06F9EF33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4840289"/>
            <a:ext cx="495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82960" name="TextBox 34">
            <a:extLst>
              <a:ext uri="{FF2B5EF4-FFF2-40B4-BE49-F238E27FC236}">
                <a16:creationId xmlns:a16="http://schemas.microsoft.com/office/drawing/2014/main" id="{30C67C58-0974-8545-8D4B-928D450A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4841875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pic>
        <p:nvPicPr>
          <p:cNvPr id="82961" name="Picture 36">
            <a:extLst>
              <a:ext uri="{FF2B5EF4-FFF2-40B4-BE49-F238E27FC236}">
                <a16:creationId xmlns:a16="http://schemas.microsoft.com/office/drawing/2014/main" id="{C21BE445-6B71-8441-9445-89DCBC86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1" y="5011738"/>
            <a:ext cx="2270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40BB060-6995-8749-809A-6B9320FCEF5E}"/>
              </a:ext>
            </a:extLst>
          </p:cNvPr>
          <p:cNvSpPr/>
          <p:nvPr/>
        </p:nvSpPr>
        <p:spPr>
          <a:xfrm>
            <a:off x="4311651" y="4606926"/>
            <a:ext cx="968375" cy="873125"/>
          </a:xfrm>
          <a:prstGeom prst="cloud">
            <a:avLst/>
          </a:prstGeom>
          <a:solidFill>
            <a:srgbClr val="FFC000">
              <a:alpha val="32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963" name="TextBox 37">
            <a:extLst>
              <a:ext uri="{FF2B5EF4-FFF2-40B4-BE49-F238E27FC236}">
                <a16:creationId xmlns:a16="http://schemas.microsoft.com/office/drawing/2014/main" id="{AA8394EE-298B-9A43-91F7-EAB82A139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3175000"/>
            <a:ext cx="69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WiFi</a:t>
            </a:r>
            <a:endParaRPr lang="en-US" altLang="en-US" dirty="0"/>
          </a:p>
        </p:txBody>
      </p:sp>
      <p:sp>
        <p:nvSpPr>
          <p:cNvPr id="82964" name="TextBox 38">
            <a:extLst>
              <a:ext uri="{FF2B5EF4-FFF2-40B4-BE49-F238E27FC236}">
                <a16:creationId xmlns:a16="http://schemas.microsoft.com/office/drawing/2014/main" id="{018D5658-A87E-594A-B4EC-80211EA8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039" y="4529138"/>
            <a:ext cx="69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WiFi</a:t>
            </a:r>
          </a:p>
        </p:txBody>
      </p:sp>
      <p:sp>
        <p:nvSpPr>
          <p:cNvPr id="82965" name="TextBox 39">
            <a:extLst>
              <a:ext uri="{FF2B5EF4-FFF2-40B4-BE49-F238E27FC236}">
                <a16:creationId xmlns:a16="http://schemas.microsoft.com/office/drawing/2014/main" id="{A4CC624E-A749-5D4C-800B-767293684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1" y="4519613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Cellular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62F7032-C7DD-A841-872B-76557FCEE30F}"/>
              </a:ext>
            </a:extLst>
          </p:cNvPr>
          <p:cNvSpPr/>
          <p:nvPr/>
        </p:nvSpPr>
        <p:spPr>
          <a:xfrm>
            <a:off x="7302500" y="4540251"/>
            <a:ext cx="1117600" cy="3143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88E10A4-F167-BC43-934E-4F15B6E480CB}"/>
              </a:ext>
            </a:extLst>
          </p:cNvPr>
          <p:cNvSpPr/>
          <p:nvPr/>
        </p:nvSpPr>
        <p:spPr>
          <a:xfrm>
            <a:off x="7302500" y="4224338"/>
            <a:ext cx="1117600" cy="315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2FEBE77-E2BC-174B-94FB-4F381D3C5063}"/>
              </a:ext>
            </a:extLst>
          </p:cNvPr>
          <p:cNvSpPr/>
          <p:nvPr/>
        </p:nvSpPr>
        <p:spPr>
          <a:xfrm>
            <a:off x="7302500" y="3910014"/>
            <a:ext cx="1117600" cy="3143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AD97AEC-6353-0C43-B08D-9C3C84781A60}"/>
              </a:ext>
            </a:extLst>
          </p:cNvPr>
          <p:cNvSpPr/>
          <p:nvPr/>
        </p:nvSpPr>
        <p:spPr>
          <a:xfrm>
            <a:off x="7302500" y="3587751"/>
            <a:ext cx="1117600" cy="3159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970" name="TextBox 20">
            <a:extLst>
              <a:ext uri="{FF2B5EF4-FFF2-40B4-BE49-F238E27FC236}">
                <a16:creationId xmlns:a16="http://schemas.microsoft.com/office/drawing/2014/main" id="{78C61D78-CDCB-6F49-8FC3-DEF88F3D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4514850"/>
            <a:ext cx="5572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DLL</a:t>
            </a:r>
          </a:p>
        </p:txBody>
      </p:sp>
      <p:sp>
        <p:nvSpPr>
          <p:cNvPr id="82971" name="TextBox 24">
            <a:extLst>
              <a:ext uri="{FF2B5EF4-FFF2-40B4-BE49-F238E27FC236}">
                <a16:creationId xmlns:a16="http://schemas.microsoft.com/office/drawing/2014/main" id="{09342D96-BDBA-0E41-A63E-4708F46C3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4191000"/>
            <a:ext cx="944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82972" name="TextBox 28">
            <a:extLst>
              <a:ext uri="{FF2B5EF4-FFF2-40B4-BE49-F238E27FC236}">
                <a16:creationId xmlns:a16="http://schemas.microsoft.com/office/drawing/2014/main" id="{2FAD72C1-1FC6-8247-A836-F00B36CE6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3889375"/>
            <a:ext cx="1071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Trasnport</a:t>
            </a:r>
          </a:p>
        </p:txBody>
      </p:sp>
      <p:sp>
        <p:nvSpPr>
          <p:cNvPr id="82973" name="TextBox 30">
            <a:extLst>
              <a:ext uri="{FF2B5EF4-FFF2-40B4-BE49-F238E27FC236}">
                <a16:creationId xmlns:a16="http://schemas.microsoft.com/office/drawing/2014/main" id="{CC2602DD-3FD6-DB4D-A190-C4536550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801" y="3579813"/>
            <a:ext cx="12303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Application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D6564E0-C8D8-4046-8E69-1CC6938A9FA6}"/>
              </a:ext>
            </a:extLst>
          </p:cNvPr>
          <p:cNvSpPr/>
          <p:nvPr/>
        </p:nvSpPr>
        <p:spPr>
          <a:xfrm>
            <a:off x="7302500" y="4854576"/>
            <a:ext cx="1117600" cy="3159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975" name="TextBox 36">
            <a:extLst>
              <a:ext uri="{FF2B5EF4-FFF2-40B4-BE49-F238E27FC236}">
                <a16:creationId xmlns:a16="http://schemas.microsoft.com/office/drawing/2014/main" id="{8AD65A27-C45C-1142-8619-6275586EB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9" y="4829175"/>
            <a:ext cx="581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PHY</a:t>
            </a:r>
          </a:p>
        </p:txBody>
      </p:sp>
    </p:spTree>
    <p:extLst>
      <p:ext uri="{BB962C8B-B14F-4D97-AF65-F5344CB8AC3E}">
        <p14:creationId xmlns:p14="http://schemas.microsoft.com/office/powerpoint/2010/main" val="3330694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loud 42">
            <a:extLst>
              <a:ext uri="{FF2B5EF4-FFF2-40B4-BE49-F238E27FC236}">
                <a16:creationId xmlns:a16="http://schemas.microsoft.com/office/drawing/2014/main" id="{B649D676-4F4E-5C4C-9794-9D3A45B6CE4B}"/>
              </a:ext>
            </a:extLst>
          </p:cNvPr>
          <p:cNvSpPr/>
          <p:nvPr/>
        </p:nvSpPr>
        <p:spPr>
          <a:xfrm>
            <a:off x="5199680" y="4705748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BEE50-E1BC-024A-9F48-F9F8136D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077" y="2927587"/>
            <a:ext cx="1432525" cy="1309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EE6EA-F77A-B644-8393-B157D6B2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mobility affect user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5207-1F78-5B43-8BD3-85E2FD81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543"/>
            <a:ext cx="10515600" cy="4351338"/>
          </a:xfrm>
        </p:spPr>
        <p:txBody>
          <a:bodyPr/>
          <a:lstStyle/>
          <a:p>
            <a:r>
              <a:rPr lang="en-US" dirty="0"/>
              <a:t>Several abstractions of Internet use, depending on the scope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24E595-2225-BD46-B0A0-525F6830ABB1}"/>
              </a:ext>
            </a:extLst>
          </p:cNvPr>
          <p:cNvSpPr/>
          <p:nvPr/>
        </p:nvSpPr>
        <p:spPr>
          <a:xfrm>
            <a:off x="434897" y="2368110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1DB625-8DEA-6C43-B4A7-FD87847C238B}"/>
              </a:ext>
            </a:extLst>
          </p:cNvPr>
          <p:cNvSpPr/>
          <p:nvPr/>
        </p:nvSpPr>
        <p:spPr>
          <a:xfrm>
            <a:off x="434897" y="4237420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165E9-63D0-F947-9D4D-9C2B6E3B2413}"/>
              </a:ext>
            </a:extLst>
          </p:cNvPr>
          <p:cNvSpPr txBox="1"/>
          <p:nvPr/>
        </p:nvSpPr>
        <p:spPr>
          <a:xfrm>
            <a:off x="3824869" y="2437383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DDF72D42-5368-4F4A-8F8B-63281F80B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3714" y="2932486"/>
            <a:ext cx="914400" cy="914400"/>
          </a:xfrm>
          <a:prstGeom prst="rect">
            <a:avLst/>
          </a:prstGeom>
        </p:spPr>
      </p:pic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06EBCC84-B771-8946-A9A8-1930AB62EBE4}"/>
              </a:ext>
            </a:extLst>
          </p:cNvPr>
          <p:cNvSpPr/>
          <p:nvPr/>
        </p:nvSpPr>
        <p:spPr>
          <a:xfrm>
            <a:off x="5226212" y="3212292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45A80-A146-E34F-BC72-DDCF5A1C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545" y="5102721"/>
            <a:ext cx="1432525" cy="1309832"/>
          </a:xfrm>
          <a:prstGeom prst="rect">
            <a:avLst/>
          </a:prstGeom>
        </p:spPr>
      </p:pic>
      <p:pic>
        <p:nvPicPr>
          <p:cNvPr id="20" name="Graphic 19" descr="Server">
            <a:extLst>
              <a:ext uri="{FF2B5EF4-FFF2-40B4-BE49-F238E27FC236}">
                <a16:creationId xmlns:a16="http://schemas.microsoft.com/office/drawing/2014/main" id="{0ECB0568-DA75-1446-9697-C68916AF9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7182" y="5107620"/>
            <a:ext cx="914400" cy="914400"/>
          </a:xfrm>
          <a:prstGeom prst="rect">
            <a:avLst/>
          </a:prstGeom>
        </p:spPr>
      </p:pic>
      <p:pic>
        <p:nvPicPr>
          <p:cNvPr id="22" name="Graphic 21" descr="Wireless router">
            <a:extLst>
              <a:ext uri="{FF2B5EF4-FFF2-40B4-BE49-F238E27FC236}">
                <a16:creationId xmlns:a16="http://schemas.microsoft.com/office/drawing/2014/main" id="{8ACA8E42-5708-4D4C-8C09-087647A89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0314" y="5447813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C7700F-1177-174F-AC4F-6FFC5B9CB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017" y="5007059"/>
            <a:ext cx="914400" cy="619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08F6FA-6C9C-034E-87FB-1C14A0659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378" y="5742565"/>
            <a:ext cx="914400" cy="61964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73B034-CC0E-284C-BED3-D027B4FA30DA}"/>
              </a:ext>
            </a:extLst>
          </p:cNvPr>
          <p:cNvCxnSpPr>
            <a:cxnSpLocks/>
          </p:cNvCxnSpPr>
          <p:nvPr/>
        </p:nvCxnSpPr>
        <p:spPr>
          <a:xfrm>
            <a:off x="4964152" y="5716781"/>
            <a:ext cx="612363" cy="374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8F643A-A145-F549-8D3D-D5D6AB2D20C6}"/>
              </a:ext>
            </a:extLst>
          </p:cNvPr>
          <p:cNvCxnSpPr>
            <a:cxnSpLocks/>
            <a:stCxn id="28" idx="1"/>
            <a:endCxn id="22" idx="3"/>
          </p:cNvCxnSpPr>
          <p:nvPr/>
        </p:nvCxnSpPr>
        <p:spPr>
          <a:xfrm flipH="1">
            <a:off x="6414714" y="5316883"/>
            <a:ext cx="403303" cy="588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C7EF5F-56D5-2048-BEB6-64DB80627CBE}"/>
              </a:ext>
            </a:extLst>
          </p:cNvPr>
          <p:cNvCxnSpPr>
            <a:cxnSpLocks/>
            <a:stCxn id="30" idx="1"/>
            <a:endCxn id="28" idx="3"/>
          </p:cNvCxnSpPr>
          <p:nvPr/>
        </p:nvCxnSpPr>
        <p:spPr>
          <a:xfrm flipH="1" flipV="1">
            <a:off x="7732417" y="5316883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4C5CCA-3CA2-7142-8C47-5AB0B2922AB0}"/>
              </a:ext>
            </a:extLst>
          </p:cNvPr>
          <p:cNvCxnSpPr>
            <a:cxnSpLocks/>
            <a:stCxn id="30" idx="3"/>
            <a:endCxn id="20" idx="1"/>
          </p:cNvCxnSpPr>
          <p:nvPr/>
        </p:nvCxnSpPr>
        <p:spPr>
          <a:xfrm flipV="1">
            <a:off x="9093778" y="5564820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BC9577B-5CF2-4E45-9F62-743FFF72CECC}"/>
              </a:ext>
            </a:extLst>
          </p:cNvPr>
          <p:cNvSpPr txBox="1"/>
          <p:nvPr/>
        </p:nvSpPr>
        <p:spPr>
          <a:xfrm>
            <a:off x="6411757" y="620232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E3DC47-4950-8048-AF8A-ED4405DB15DE}"/>
              </a:ext>
            </a:extLst>
          </p:cNvPr>
          <p:cNvSpPr txBox="1"/>
          <p:nvPr/>
        </p:nvSpPr>
        <p:spPr>
          <a:xfrm>
            <a:off x="3824868" y="4349658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47" name="Graphic 46" descr="Smart Phone">
            <a:extLst>
              <a:ext uri="{FF2B5EF4-FFF2-40B4-BE49-F238E27FC236}">
                <a16:creationId xmlns:a16="http://schemas.microsoft.com/office/drawing/2014/main" id="{5789419B-6FBE-C04A-BE01-335E17AD6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5611" y="2997408"/>
            <a:ext cx="914400" cy="914400"/>
          </a:xfrm>
          <a:prstGeom prst="rect">
            <a:avLst/>
          </a:prstGeom>
        </p:spPr>
      </p:pic>
      <p:pic>
        <p:nvPicPr>
          <p:cNvPr id="48" name="Graphic 47" descr="Smart Phone">
            <a:extLst>
              <a:ext uri="{FF2B5EF4-FFF2-40B4-BE49-F238E27FC236}">
                <a16:creationId xmlns:a16="http://schemas.microsoft.com/office/drawing/2014/main" id="{B5882DF8-03BC-4248-9EA2-179EE3A55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49076" y="52595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 animBg="1"/>
      <p:bldP spid="5" grpId="0" animBg="1"/>
      <p:bldP spid="6" grpId="0"/>
      <p:bldP spid="15" grpId="0" animBg="1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</p:cNvCxnSpPr>
          <p:nvPr/>
        </p:nvCxnSpPr>
        <p:spPr>
          <a:xfrm flipV="1">
            <a:off x="4929605" y="4566928"/>
            <a:ext cx="626111" cy="252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Smart Phone">
            <a:extLst>
              <a:ext uri="{FF2B5EF4-FFF2-40B4-BE49-F238E27FC236}">
                <a16:creationId xmlns:a16="http://schemas.microsoft.com/office/drawing/2014/main" id="{453BBE4F-EED8-F648-AD7B-680B97947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36" name="Graphic 35" descr="Smart Phone">
            <a:extLst>
              <a:ext uri="{FF2B5EF4-FFF2-40B4-BE49-F238E27FC236}">
                <a16:creationId xmlns:a16="http://schemas.microsoft.com/office/drawing/2014/main" id="{3C311CFA-591D-4147-A28C-FEECAAF7E0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0762" y="45289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04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879851" y="4566929"/>
            <a:ext cx="675865" cy="9615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mart Phone">
            <a:extLst>
              <a:ext uri="{FF2B5EF4-FFF2-40B4-BE49-F238E27FC236}">
                <a16:creationId xmlns:a16="http://schemas.microsoft.com/office/drawing/2014/main" id="{E2E5FD0C-AB30-B64F-A60D-ED245CE8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27" name="Graphic 26" descr="Smart Phone">
            <a:extLst>
              <a:ext uri="{FF2B5EF4-FFF2-40B4-BE49-F238E27FC236}">
                <a16:creationId xmlns:a16="http://schemas.microsoft.com/office/drawing/2014/main" id="{2564C3D6-E78E-044D-91CF-59F2315EB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2651" y="55285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4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879851" y="4566929"/>
            <a:ext cx="675865" cy="9615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mart Phone">
            <a:extLst>
              <a:ext uri="{FF2B5EF4-FFF2-40B4-BE49-F238E27FC236}">
                <a16:creationId xmlns:a16="http://schemas.microsoft.com/office/drawing/2014/main" id="{E2E5FD0C-AB30-B64F-A60D-ED245CE8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27" name="Graphic 26" descr="Smart Phone">
            <a:extLst>
              <a:ext uri="{FF2B5EF4-FFF2-40B4-BE49-F238E27FC236}">
                <a16:creationId xmlns:a16="http://schemas.microsoft.com/office/drawing/2014/main" id="{2564C3D6-E78E-044D-91CF-59F2315EB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2651" y="5528525"/>
            <a:ext cx="914400" cy="914400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B6472E3D-7108-124A-9C1C-0FC5B56B7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10663" y="45896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5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</p:cNvCxnSpPr>
          <p:nvPr/>
        </p:nvCxnSpPr>
        <p:spPr>
          <a:xfrm flipV="1">
            <a:off x="5088844" y="5528526"/>
            <a:ext cx="497933" cy="4571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mart Phone">
            <a:extLst>
              <a:ext uri="{FF2B5EF4-FFF2-40B4-BE49-F238E27FC236}">
                <a16:creationId xmlns:a16="http://schemas.microsoft.com/office/drawing/2014/main" id="{E2E5FD0C-AB30-B64F-A60D-ED245CE8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27" name="Graphic 26" descr="Smart Phone">
            <a:extLst>
              <a:ext uri="{FF2B5EF4-FFF2-40B4-BE49-F238E27FC236}">
                <a16:creationId xmlns:a16="http://schemas.microsoft.com/office/drawing/2014/main" id="{2564C3D6-E78E-044D-91CF-59F2315EB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2651" y="55285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73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CFE3-5F35-184C-9F5F-05362C92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mobility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D7D00-5DB4-4049-9E44-9A295B568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this mean?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Ideally, the application flow should not break as the mobile is moving from one cell to another.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Important both for cross-technology transitions (e.g. Wi-Fi </a:t>
            </a:r>
            <a:r>
              <a:rPr lang="en-US" dirty="0">
                <a:sym typeface="Wingdings" pitchFamily="2" charset="2"/>
              </a:rPr>
              <a:t>&lt;-&gt; Cellular) and with mobility across base stations from the same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35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30">
            <a:extLst>
              <a:ext uri="{FF2B5EF4-FFF2-40B4-BE49-F238E27FC236}">
                <a16:creationId xmlns:a16="http://schemas.microsoft.com/office/drawing/2014/main" id="{FE325E14-463A-8F4E-A587-3FA65E66E5EB}"/>
              </a:ext>
            </a:extLst>
          </p:cNvPr>
          <p:cNvGrpSpPr>
            <a:grpSpLocks/>
          </p:cNvGrpSpPr>
          <p:nvPr/>
        </p:nvGrpSpPr>
        <p:grpSpPr bwMode="auto">
          <a:xfrm>
            <a:off x="3121025" y="2486026"/>
            <a:ext cx="6654800" cy="3421063"/>
            <a:chOff x="1597027" y="2486025"/>
            <a:chExt cx="6654798" cy="3421063"/>
          </a:xfrm>
        </p:grpSpPr>
        <p:sp>
          <p:nvSpPr>
            <p:cNvPr id="20490" name="Freeform 2">
              <a:extLst>
                <a:ext uri="{FF2B5EF4-FFF2-40B4-BE49-F238E27FC236}">
                  <a16:creationId xmlns:a16="http://schemas.microsoft.com/office/drawing/2014/main" id="{C037ECE4-8C16-AE40-9225-3C3D26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0" y="2616200"/>
              <a:ext cx="1866900" cy="1589088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Freeform 96">
              <a:extLst>
                <a:ext uri="{FF2B5EF4-FFF2-40B4-BE49-F238E27FC236}">
                  <a16:creationId xmlns:a16="http://schemas.microsoft.com/office/drawing/2014/main" id="{D82AECD4-6B63-7949-B746-148D596C0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0" y="2486025"/>
              <a:ext cx="1838325" cy="1711325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Freeform 119">
              <a:extLst>
                <a:ext uri="{FF2B5EF4-FFF2-40B4-BE49-F238E27FC236}">
                  <a16:creationId xmlns:a16="http://schemas.microsoft.com/office/drawing/2014/main" id="{A1244138-9E0A-3C44-BFC2-F5B2AA5D1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3432175"/>
              <a:ext cx="2109787" cy="1250950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Text Box 120">
              <a:extLst>
                <a:ext uri="{FF2B5EF4-FFF2-40B4-BE49-F238E27FC236}">
                  <a16:creationId xmlns:a16="http://schemas.microsoft.com/office/drawing/2014/main" id="{328EE426-E22B-2145-9178-3EBC5CC18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20494" name="Freeform 121">
              <a:extLst>
                <a:ext uri="{FF2B5EF4-FFF2-40B4-BE49-F238E27FC236}">
                  <a16:creationId xmlns:a16="http://schemas.microsoft.com/office/drawing/2014/main" id="{45E9D287-DD29-4843-BBA0-9BD8C30C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4995863"/>
              <a:ext cx="2944812" cy="911225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5" name="Group 136">
              <a:extLst>
                <a:ext uri="{FF2B5EF4-FFF2-40B4-BE49-F238E27FC236}">
                  <a16:creationId xmlns:a16="http://schemas.microsoft.com/office/drawing/2014/main" id="{7C38A85B-3A04-1B43-8AF5-06B6D5F64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20501" name="Oval 26">
                <a:extLst>
                  <a:ext uri="{FF2B5EF4-FFF2-40B4-BE49-F238E27FC236}">
                    <a16:creationId xmlns:a16="http://schemas.microsoft.com/office/drawing/2014/main" id="{DBC35AA3-0B2D-474B-B82B-AB2CE3C35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20502" name="Group 356">
                <a:extLst>
                  <a:ext uri="{FF2B5EF4-FFF2-40B4-BE49-F238E27FC236}">
                    <a16:creationId xmlns:a16="http://schemas.microsoft.com/office/drawing/2014/main" id="{581A1C70-D4C0-294A-8817-B7826094C6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0503" name="Picture 354" descr="laptop_stylized_small">
                  <a:extLst>
                    <a:ext uri="{FF2B5EF4-FFF2-40B4-BE49-F238E27FC236}">
                      <a16:creationId xmlns:a16="http://schemas.microsoft.com/office/drawing/2014/main" id="{5FCBCB34-AE5B-A043-8DC9-228BE76FCE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04" name="Picture 355" descr="antenna_stylized">
                  <a:extLst>
                    <a:ext uri="{FF2B5EF4-FFF2-40B4-BE49-F238E27FC236}">
                      <a16:creationId xmlns:a16="http://schemas.microsoft.com/office/drawing/2014/main" id="{3D20BCB5-5216-A147-8C81-7C2B95F7D8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0496" name="Picture 5">
              <a:extLst>
                <a:ext uri="{FF2B5EF4-FFF2-40B4-BE49-F238E27FC236}">
                  <a16:creationId xmlns:a16="http://schemas.microsoft.com/office/drawing/2014/main" id="{25BE4A9D-28EB-FA4B-9391-47059E4EC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Line 111">
              <a:extLst>
                <a:ext uri="{FF2B5EF4-FFF2-40B4-BE49-F238E27FC236}">
                  <a16:creationId xmlns:a16="http://schemas.microsoft.com/office/drawing/2014/main" id="{6A4A542A-8F57-3843-A2ED-B7BD1C907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192" y="3269796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111">
              <a:extLst>
                <a:ext uri="{FF2B5EF4-FFF2-40B4-BE49-F238E27FC236}">
                  <a16:creationId xmlns:a16="http://schemas.microsoft.com/office/drawing/2014/main" id="{8AD7CFF8-6CF2-F145-B6DF-060464B51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2104" y="3690257"/>
              <a:ext cx="948895" cy="15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111">
              <a:extLst>
                <a:ext uri="{FF2B5EF4-FFF2-40B4-BE49-F238E27FC236}">
                  <a16:creationId xmlns:a16="http://schemas.microsoft.com/office/drawing/2014/main" id="{DBD8AAA8-BE6A-7D42-B2A1-024F3C5A5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073" y="3861937"/>
              <a:ext cx="1383670" cy="24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0500" name="Picture 6">
              <a:extLst>
                <a:ext uri="{FF2B5EF4-FFF2-40B4-BE49-F238E27FC236}">
                  <a16:creationId xmlns:a16="http://schemas.microsoft.com/office/drawing/2014/main" id="{D9B9F9AC-BE9E-7D46-A334-E15A87A27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2" name="Rectangle 21">
            <a:extLst>
              <a:ext uri="{FF2B5EF4-FFF2-40B4-BE49-F238E27FC236}">
                <a16:creationId xmlns:a16="http://schemas.microsoft.com/office/drawing/2014/main" id="{27C16E2D-C398-8D44-B4F6-53FB6A714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5106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20483" name="Text Box 22">
            <a:extLst>
              <a:ext uri="{FF2B5EF4-FFF2-40B4-BE49-F238E27FC236}">
                <a16:creationId xmlns:a16="http://schemas.microsoft.com/office/drawing/2014/main" id="{16322A05-1B0C-6E4E-897D-FF4E6111B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</a:rPr>
              <a:t>home network: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permanent </a:t>
            </a:r>
            <a:r>
              <a:rPr lang="ja-JP" altLang="en-US" sz="2000">
                <a:latin typeface="Arial" panose="020B0604020202020204" pitchFamily="34" charset="0"/>
              </a:rPr>
              <a:t>“</a:t>
            </a:r>
            <a:r>
              <a:rPr lang="en-US" altLang="ja-JP" sz="2000">
                <a:latin typeface="Arial" panose="020B0604020202020204" pitchFamily="34" charset="0"/>
              </a:rPr>
              <a:t>home</a:t>
            </a:r>
            <a:r>
              <a:rPr lang="ja-JP" altLang="en-US" sz="2000">
                <a:latin typeface="Arial" panose="020B0604020202020204" pitchFamily="34" charset="0"/>
              </a:rPr>
              <a:t>”</a:t>
            </a:r>
            <a:r>
              <a:rPr lang="en-US" altLang="ja-JP" sz="2000">
                <a:latin typeface="Arial" panose="020B0604020202020204" pitchFamily="34" charset="0"/>
              </a:rPr>
              <a:t> of mobile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(e.g., 128.119.40/24)</a:t>
            </a:r>
          </a:p>
        </p:txBody>
      </p:sp>
      <p:sp>
        <p:nvSpPr>
          <p:cNvPr id="20484" name="Text Box 23">
            <a:extLst>
              <a:ext uri="{FF2B5EF4-FFF2-40B4-BE49-F238E27FC236}">
                <a16:creationId xmlns:a16="http://schemas.microsoft.com/office/drawing/2014/main" id="{66573ACD-392D-9A4B-BCE7-7EA90E575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6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address: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address in home network,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can always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be used to reach mobile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20485" name="Text Box 24">
            <a:extLst>
              <a:ext uri="{FF2B5EF4-FFF2-40B4-BE49-F238E27FC236}">
                <a16:creationId xmlns:a16="http://schemas.microsoft.com/office/drawing/2014/main" id="{B90BD88B-958D-8D40-BC55-42ED7F200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6" y="1423989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agent: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Line 124">
            <a:extLst>
              <a:ext uri="{FF2B5EF4-FFF2-40B4-BE49-F238E27FC236}">
                <a16:creationId xmlns:a16="http://schemas.microsoft.com/office/drawing/2014/main" id="{DEA0F265-E7B5-734D-9255-7ACEC329A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3989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124">
            <a:extLst>
              <a:ext uri="{FF2B5EF4-FFF2-40B4-BE49-F238E27FC236}">
                <a16:creationId xmlns:a16="http://schemas.microsoft.com/office/drawing/2014/main" id="{3BD44DAE-B403-164F-9E73-7CA52D639E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9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124">
            <a:extLst>
              <a:ext uri="{FF2B5EF4-FFF2-40B4-BE49-F238E27FC236}">
                <a16:creationId xmlns:a16="http://schemas.microsoft.com/office/drawing/2014/main" id="{8FB9020C-9947-0D42-A3D8-A169ED6B47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8026" y="2003426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0489" name="Picture 21" descr="underline_base">
            <a:extLst>
              <a:ext uri="{FF2B5EF4-FFF2-40B4-BE49-F238E27FC236}">
                <a16:creationId xmlns:a16="http://schemas.microsoft.com/office/drawing/2014/main" id="{DD486287-61B2-3646-AB1D-442AB75BA2C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039814"/>
            <a:ext cx="5027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68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1">
            <a:extLst>
              <a:ext uri="{FF2B5EF4-FFF2-40B4-BE49-F238E27FC236}">
                <a16:creationId xmlns:a16="http://schemas.microsoft.com/office/drawing/2014/main" id="{0886A9BE-0E56-C645-A109-17D5E9418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9913" y="90488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22530" name="Freeform 2">
            <a:extLst>
              <a:ext uri="{FF2B5EF4-FFF2-40B4-BE49-F238E27FC236}">
                <a16:creationId xmlns:a16="http://schemas.microsoft.com/office/drawing/2014/main" id="{2D228DB8-A7BA-AC43-AA4C-6F9F5061327D}"/>
              </a:ext>
            </a:extLst>
          </p:cNvPr>
          <p:cNvSpPr>
            <a:spLocks/>
          </p:cNvSpPr>
          <p:nvPr/>
        </p:nvSpPr>
        <p:spPr bwMode="auto">
          <a:xfrm>
            <a:off x="2951162" y="2921000"/>
            <a:ext cx="1866900" cy="1589088"/>
          </a:xfrm>
          <a:custGeom>
            <a:avLst/>
            <a:gdLst>
              <a:gd name="T0" fmla="*/ 2147483646 w 1340"/>
              <a:gd name="T1" fmla="*/ 2147483646 h 1191"/>
              <a:gd name="T2" fmla="*/ 2147483646 w 1340"/>
              <a:gd name="T3" fmla="*/ 2147483646 h 1191"/>
              <a:gd name="T4" fmla="*/ 2147483646 w 1340"/>
              <a:gd name="T5" fmla="*/ 2147483646 h 1191"/>
              <a:gd name="T6" fmla="*/ 2147483646 w 1340"/>
              <a:gd name="T7" fmla="*/ 2147483646 h 1191"/>
              <a:gd name="T8" fmla="*/ 2147483646 w 1340"/>
              <a:gd name="T9" fmla="*/ 2147483646 h 1191"/>
              <a:gd name="T10" fmla="*/ 2147483646 w 1340"/>
              <a:gd name="T11" fmla="*/ 2147483646 h 1191"/>
              <a:gd name="T12" fmla="*/ 2147483646 w 1340"/>
              <a:gd name="T13" fmla="*/ 2147483646 h 1191"/>
              <a:gd name="T14" fmla="*/ 2147483646 w 1340"/>
              <a:gd name="T15" fmla="*/ 2147483646 h 1191"/>
              <a:gd name="T16" fmla="*/ 2147483646 w 1340"/>
              <a:gd name="T17" fmla="*/ 2147483646 h 1191"/>
              <a:gd name="T18" fmla="*/ 2147483646 w 1340"/>
              <a:gd name="T19" fmla="*/ 2147483646 h 1191"/>
              <a:gd name="T20" fmla="*/ 2147483646 w 1340"/>
              <a:gd name="T21" fmla="*/ 2147483646 h 1191"/>
              <a:gd name="T22" fmla="*/ 2147483646 w 1340"/>
              <a:gd name="T23" fmla="*/ 2147483646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Freeform 96">
            <a:extLst>
              <a:ext uri="{FF2B5EF4-FFF2-40B4-BE49-F238E27FC236}">
                <a16:creationId xmlns:a16="http://schemas.microsoft.com/office/drawing/2014/main" id="{82D9E4F8-A49D-A84C-A51E-B5FFBDA3D151}"/>
              </a:ext>
            </a:extLst>
          </p:cNvPr>
          <p:cNvSpPr>
            <a:spLocks/>
          </p:cNvSpPr>
          <p:nvPr/>
        </p:nvSpPr>
        <p:spPr bwMode="auto">
          <a:xfrm>
            <a:off x="7751763" y="2790826"/>
            <a:ext cx="1838325" cy="17113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Freeform 119">
            <a:extLst>
              <a:ext uri="{FF2B5EF4-FFF2-40B4-BE49-F238E27FC236}">
                <a16:creationId xmlns:a16="http://schemas.microsoft.com/office/drawing/2014/main" id="{96BDB8AA-1695-AD47-89F9-05FD62BB2842}"/>
              </a:ext>
            </a:extLst>
          </p:cNvPr>
          <p:cNvSpPr>
            <a:spLocks/>
          </p:cNvSpPr>
          <p:nvPr/>
        </p:nvSpPr>
        <p:spPr bwMode="auto">
          <a:xfrm>
            <a:off x="5292726" y="3736975"/>
            <a:ext cx="2109787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120">
            <a:extLst>
              <a:ext uri="{FF2B5EF4-FFF2-40B4-BE49-F238E27FC236}">
                <a16:creationId xmlns:a16="http://schemas.microsoft.com/office/drawing/2014/main" id="{9BBD6ECF-786A-6947-94A6-2D349C04E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4033839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sp>
        <p:nvSpPr>
          <p:cNvPr id="22534" name="Freeform 121">
            <a:extLst>
              <a:ext uri="{FF2B5EF4-FFF2-40B4-BE49-F238E27FC236}">
                <a16:creationId xmlns:a16="http://schemas.microsoft.com/office/drawing/2014/main" id="{B91AB9AC-7CE7-624C-9006-ACFD24D56F57}"/>
              </a:ext>
            </a:extLst>
          </p:cNvPr>
          <p:cNvSpPr>
            <a:spLocks/>
          </p:cNvSpPr>
          <p:nvPr/>
        </p:nvSpPr>
        <p:spPr bwMode="auto">
          <a:xfrm>
            <a:off x="4597400" y="5300664"/>
            <a:ext cx="2944812" cy="911225"/>
          </a:xfrm>
          <a:custGeom>
            <a:avLst/>
            <a:gdLst>
              <a:gd name="T0" fmla="*/ 2147483646 w 4636"/>
              <a:gd name="T1" fmla="*/ 2147483646 h 1435"/>
              <a:gd name="T2" fmla="*/ 2147483646 w 4636"/>
              <a:gd name="T3" fmla="*/ 2147483646 h 1435"/>
              <a:gd name="T4" fmla="*/ 2147483646 w 4636"/>
              <a:gd name="T5" fmla="*/ 2147483646 h 1435"/>
              <a:gd name="T6" fmla="*/ 2147483646 w 4636"/>
              <a:gd name="T7" fmla="*/ 2147483646 h 1435"/>
              <a:gd name="T8" fmla="*/ 2147483646 w 4636"/>
              <a:gd name="T9" fmla="*/ 2147483646 h 1435"/>
              <a:gd name="T10" fmla="*/ 2147483646 w 4636"/>
              <a:gd name="T11" fmla="*/ 2147483646 h 1435"/>
              <a:gd name="T12" fmla="*/ 2147483646 w 4636"/>
              <a:gd name="T13" fmla="*/ 2147483646 h 1435"/>
              <a:gd name="T14" fmla="*/ 2147483646 w 4636"/>
              <a:gd name="T15" fmla="*/ 2147483646 h 1435"/>
              <a:gd name="T16" fmla="*/ 2147483646 w 4636"/>
              <a:gd name="T17" fmla="*/ 2147483646 h 1435"/>
              <a:gd name="T18" fmla="*/ 2147483646 w 4636"/>
              <a:gd name="T19" fmla="*/ 2147483646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5" name="Picture 5">
            <a:extLst>
              <a:ext uri="{FF2B5EF4-FFF2-40B4-BE49-F238E27FC236}">
                <a16:creationId xmlns:a16="http://schemas.microsoft.com/office/drawing/2014/main" id="{FDBBA6CF-3710-714A-96B6-DCB27007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38750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Line 111">
            <a:extLst>
              <a:ext uri="{FF2B5EF4-FFF2-40B4-BE49-F238E27FC236}">
                <a16:creationId xmlns:a16="http://schemas.microsoft.com/office/drawing/2014/main" id="{36050A87-1FD1-AB4A-9EBA-7A30CAC67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9938" y="3995739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11">
            <a:extLst>
              <a:ext uri="{FF2B5EF4-FFF2-40B4-BE49-F238E27FC236}">
                <a16:creationId xmlns:a16="http://schemas.microsoft.com/office/drawing/2014/main" id="{616B0D85-BBF8-B446-BF86-B2F8A9754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4167189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8" name="Picture 5">
            <a:extLst>
              <a:ext uri="{FF2B5EF4-FFF2-40B4-BE49-F238E27FC236}">
                <a16:creationId xmlns:a16="http://schemas.microsoft.com/office/drawing/2014/main" id="{C33A2F95-4712-3B40-A8F6-4F596290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4016376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Line 111">
            <a:extLst>
              <a:ext uri="{FF2B5EF4-FFF2-40B4-BE49-F238E27FC236}">
                <a16:creationId xmlns:a16="http://schemas.microsoft.com/office/drawing/2014/main" id="{6F8E877D-CC1B-0F48-9462-AB1D9F7E01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26" y="3683001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0" name="Group 167">
            <a:extLst>
              <a:ext uri="{FF2B5EF4-FFF2-40B4-BE49-F238E27FC236}">
                <a16:creationId xmlns:a16="http://schemas.microsoft.com/office/drawing/2014/main" id="{18E7D93C-A4BF-944B-905D-EABB7A8D5EFC}"/>
              </a:ext>
            </a:extLst>
          </p:cNvPr>
          <p:cNvGrpSpPr>
            <a:grpSpLocks/>
          </p:cNvGrpSpPr>
          <p:nvPr/>
        </p:nvGrpSpPr>
        <p:grpSpPr bwMode="auto">
          <a:xfrm>
            <a:off x="8388350" y="3116263"/>
            <a:ext cx="1092200" cy="792162"/>
            <a:chOff x="4089854" y="1363889"/>
            <a:chExt cx="1091746" cy="791482"/>
          </a:xfrm>
        </p:grpSpPr>
        <p:sp>
          <p:nvSpPr>
            <p:cNvPr id="22553" name="Oval 26">
              <a:extLst>
                <a:ext uri="{FF2B5EF4-FFF2-40B4-BE49-F238E27FC236}">
                  <a16:creationId xmlns:a16="http://schemas.microsoft.com/office/drawing/2014/main" id="{3F5EA527-E599-6D4E-80E9-EC6D0E02D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2554" name="Group 356">
              <a:extLst>
                <a:ext uri="{FF2B5EF4-FFF2-40B4-BE49-F238E27FC236}">
                  <a16:creationId xmlns:a16="http://schemas.microsoft.com/office/drawing/2014/main" id="{AE0ADC9A-7146-BE45-8413-64FF23C30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2555" name="Picture 354" descr="laptop_stylized_small">
                <a:extLst>
                  <a:ext uri="{FF2B5EF4-FFF2-40B4-BE49-F238E27FC236}">
                    <a16:creationId xmlns:a16="http://schemas.microsoft.com/office/drawing/2014/main" id="{310304D7-5961-2940-B2C5-F21D81C0C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6" name="Picture 355" descr="antenna_stylized">
                <a:extLst>
                  <a:ext uri="{FF2B5EF4-FFF2-40B4-BE49-F238E27FC236}">
                    <a16:creationId xmlns:a16="http://schemas.microsoft.com/office/drawing/2014/main" id="{229F1EAB-6CCA-8945-B1ED-61840C9040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541" name="Picture 6">
            <a:extLst>
              <a:ext uri="{FF2B5EF4-FFF2-40B4-BE49-F238E27FC236}">
                <a16:creationId xmlns:a16="http://schemas.microsoft.com/office/drawing/2014/main" id="{30FC1AFE-6B66-F646-9817-7D5D0684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02239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 Box 22">
            <a:extLst>
              <a:ext uri="{FF2B5EF4-FFF2-40B4-BE49-F238E27FC236}">
                <a16:creationId xmlns:a16="http://schemas.microsoft.com/office/drawing/2014/main" id="{CF633803-1554-DE40-B1E1-0BF8089A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912" y="26003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care-of-address: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address  in visited network.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22543" name="Text Box 124">
            <a:extLst>
              <a:ext uri="{FF2B5EF4-FFF2-40B4-BE49-F238E27FC236}">
                <a16:creationId xmlns:a16="http://schemas.microsoft.com/office/drawing/2014/main" id="{D486FBB0-9F24-7142-927E-B8DBC2AF5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1525589"/>
            <a:ext cx="3349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network: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 in which mobile currently resides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22544" name="Text Box 125">
            <a:extLst>
              <a:ext uri="{FF2B5EF4-FFF2-40B4-BE49-F238E27FC236}">
                <a16:creationId xmlns:a16="http://schemas.microsoft.com/office/drawing/2014/main" id="{D8DEC4B2-D37F-C240-9DCB-DFDCB2E90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7" y="1635126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address: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remains constant (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22545" name="Text Box 126">
            <a:extLst>
              <a:ext uri="{FF2B5EF4-FFF2-40B4-BE49-F238E27FC236}">
                <a16:creationId xmlns:a16="http://schemas.microsoft.com/office/drawing/2014/main" id="{9FFDCA29-2BC4-4A42-ADFE-6BCCAFB9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4675189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agent</a:t>
            </a:r>
            <a:r>
              <a:rPr lang="en-US" alt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entity in visited network that performs mobility functions on behalf of mobile.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6" name="Text Box 128">
            <a:extLst>
              <a:ext uri="{FF2B5EF4-FFF2-40B4-BE49-F238E27FC236}">
                <a16:creationId xmlns:a16="http://schemas.microsoft.com/office/drawing/2014/main" id="{FE263BA6-64F1-444B-A881-A4F12870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540376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correspondent: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wants to communicate with mobile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7" name="Line 129">
            <a:extLst>
              <a:ext uri="{FF2B5EF4-FFF2-40B4-BE49-F238E27FC236}">
                <a16:creationId xmlns:a16="http://schemas.microsoft.com/office/drawing/2014/main" id="{2D516F16-2777-6844-AAC0-CA53640BE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3101" y="57086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8" name="Line 129">
            <a:extLst>
              <a:ext uri="{FF2B5EF4-FFF2-40B4-BE49-F238E27FC236}">
                <a16:creationId xmlns:a16="http://schemas.microsoft.com/office/drawing/2014/main" id="{DAFF4765-0706-654A-8B24-F68C11A8F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0326" y="30813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9" name="Line 129">
            <a:extLst>
              <a:ext uri="{FF2B5EF4-FFF2-40B4-BE49-F238E27FC236}">
                <a16:creationId xmlns:a16="http://schemas.microsoft.com/office/drawing/2014/main" id="{3F807378-9871-554F-8638-40E316F4A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2085976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50" name="Line 129">
            <a:extLst>
              <a:ext uri="{FF2B5EF4-FFF2-40B4-BE49-F238E27FC236}">
                <a16:creationId xmlns:a16="http://schemas.microsoft.com/office/drawing/2014/main" id="{46255F90-4F4A-3347-864A-DF786FC7F2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85287" y="25574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51" name="Line 129">
            <a:extLst>
              <a:ext uri="{FF2B5EF4-FFF2-40B4-BE49-F238E27FC236}">
                <a16:creationId xmlns:a16="http://schemas.microsoft.com/office/drawing/2014/main" id="{A63A0ABC-45F7-514D-9B92-F0B1D118CC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4576" y="4332289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2552" name="Picture 19" descr="underline_base">
            <a:extLst>
              <a:ext uri="{FF2B5EF4-FFF2-40B4-BE49-F238E27FC236}">
                <a16:creationId xmlns:a16="http://schemas.microsoft.com/office/drawing/2014/main" id="{A01E29EE-D090-7C4D-8735-8DF21311EFF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9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5">
            <a:extLst>
              <a:ext uri="{FF2B5EF4-FFF2-40B4-BE49-F238E27FC236}">
                <a16:creationId xmlns:a16="http://schemas.microsoft.com/office/drawing/2014/main" id="{ADC0075D-F92B-4941-9517-469B4CA8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 vs WLAN networks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82206E-EE1C-2545-A66E-DCF27D047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0477" y="1589567"/>
            <a:ext cx="3788229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u="sng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Frequency spectrum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Licensed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Range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1-35km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 rate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64kbps (2.5G)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pPr marL="365760" lvl="1" indent="0">
              <a:buNone/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1-14Mbps (3G)  100Mbps (LTE)</a:t>
            </a:r>
          </a:p>
          <a:p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551DAE-1474-174E-874F-94D155402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982" y="158956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u="sng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WLAN (Wi-Fi)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Frequency spectrum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Unlicensed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Range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10-100m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 rate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16Mbps (802.11b)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 54Mbps (802.11a/g)  300Mbps (802.11n)</a:t>
            </a:r>
          </a:p>
          <a:p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5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8BBAB91-090E-CC44-A5C5-79B4E7BEA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5" y="195263"/>
            <a:ext cx="7772400" cy="1143000"/>
          </a:xfrm>
        </p:spPr>
        <p:txBody>
          <a:bodyPr/>
          <a:lstStyle/>
          <a:p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How do </a:t>
            </a:r>
            <a:r>
              <a:rPr lang="en-US" altLang="en-US" sz="4000" i="1">
                <a:latin typeface="Gill Sans MT" panose="020B0502020104020203" pitchFamily="34" charset="77"/>
                <a:ea typeface="ＭＳ Ｐゴシック" panose="020B0600070205080204" pitchFamily="34" charset="-128"/>
              </a:rPr>
              <a:t>you</a:t>
            </a:r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 contact a mobile friend: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6ABD314B-60EF-2143-8E56-33D054BE46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3900" y="2546351"/>
            <a:ext cx="3824288" cy="2473325"/>
          </a:xfrm>
        </p:spPr>
        <p:txBody>
          <a:bodyPr/>
          <a:lstStyle/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search all phone books?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call her parents?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expect her to let you know where he/she is?</a:t>
            </a:r>
          </a:p>
        </p:txBody>
      </p:sp>
      <p:pic>
        <p:nvPicPr>
          <p:cNvPr id="24579" name="Picture 4" descr="worldf">
            <a:extLst>
              <a:ext uri="{FF2B5EF4-FFF2-40B4-BE49-F238E27FC236}">
                <a16:creationId xmlns:a16="http://schemas.microsoft.com/office/drawing/2014/main" id="{43A21E34-6188-A34B-9A1A-CE12676E7D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4825" y="3729038"/>
            <a:ext cx="4813300" cy="2489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5" descr="Alice">
            <a:extLst>
              <a:ext uri="{FF2B5EF4-FFF2-40B4-BE49-F238E27FC236}">
                <a16:creationId xmlns:a16="http://schemas.microsoft.com/office/drawing/2014/main" id="{00D77886-0C07-934D-9E98-91F67ABC9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9" y="5354639"/>
            <a:ext cx="5619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Bob">
            <a:extLst>
              <a:ext uri="{FF2B5EF4-FFF2-40B4-BE49-F238E27FC236}">
                <a16:creationId xmlns:a16="http://schemas.microsoft.com/office/drawing/2014/main" id="{71345168-727D-CD4C-B548-64BC7ED1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3151188"/>
            <a:ext cx="6762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7">
            <a:extLst>
              <a:ext uri="{FF2B5EF4-FFF2-40B4-BE49-F238E27FC236}">
                <a16:creationId xmlns:a16="http://schemas.microsoft.com/office/drawing/2014/main" id="{1D6EE76A-AE3A-D341-B335-AF4DE9BD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1" y="1616076"/>
            <a:ext cx="2644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I wonder where Alice moved to?</a:t>
            </a:r>
          </a:p>
        </p:txBody>
      </p:sp>
      <p:sp>
        <p:nvSpPr>
          <p:cNvPr id="24583" name="Oval 8">
            <a:extLst>
              <a:ext uri="{FF2B5EF4-FFF2-40B4-BE49-F238E27FC236}">
                <a16:creationId xmlns:a16="http://schemas.microsoft.com/office/drawing/2014/main" id="{0F0175D6-9D8A-354A-B4C9-FEE5A84EA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1528764"/>
            <a:ext cx="3168650" cy="992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4" name="Oval 9">
            <a:extLst>
              <a:ext uri="{FF2B5EF4-FFF2-40B4-BE49-F238E27FC236}">
                <a16:creationId xmlns:a16="http://schemas.microsoft.com/office/drawing/2014/main" id="{674E2761-A070-464C-97DA-D8955D52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6" y="2420939"/>
            <a:ext cx="1387475" cy="2682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5" name="Oval 10">
            <a:extLst>
              <a:ext uri="{FF2B5EF4-FFF2-40B4-BE49-F238E27FC236}">
                <a16:creationId xmlns:a16="http://schemas.microsoft.com/office/drawing/2014/main" id="{9672DC61-8989-7342-A0EE-FE67CAE9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4" y="2760664"/>
            <a:ext cx="708025" cy="142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6" name="Oval 11">
            <a:extLst>
              <a:ext uri="{FF2B5EF4-FFF2-40B4-BE49-F238E27FC236}">
                <a16:creationId xmlns:a16="http://schemas.microsoft.com/office/drawing/2014/main" id="{6AA59695-15A5-9445-A0A0-89B6EE1A9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4" y="2960688"/>
            <a:ext cx="280987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7" name="Rectangle 12">
            <a:extLst>
              <a:ext uri="{FF2B5EF4-FFF2-40B4-BE49-F238E27FC236}">
                <a16:creationId xmlns:a16="http://schemas.microsoft.com/office/drawing/2014/main" id="{1D60AF3F-19E5-4F4A-B083-C92667594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1492250"/>
            <a:ext cx="53228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800">
                <a:solidFill>
                  <a:srgbClr val="000099"/>
                </a:solidFill>
                <a:latin typeface="Gill Sans MT" panose="020B0502020104020203" pitchFamily="34" charset="77"/>
              </a:rPr>
              <a:t>Consider friend frequently changing addresses, how do you find her?</a:t>
            </a:r>
          </a:p>
        </p:txBody>
      </p:sp>
      <p:pic>
        <p:nvPicPr>
          <p:cNvPr id="24588" name="Picture 15" descr="underline_base">
            <a:extLst>
              <a:ext uri="{FF2B5EF4-FFF2-40B4-BE49-F238E27FC236}">
                <a16:creationId xmlns:a16="http://schemas.microsoft.com/office/drawing/2014/main" id="{E2693782-0F45-FE41-8B5E-C98B37493B3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4" y="9779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46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AE9870E-D892-2D43-AF75-031AB5C3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87313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956590A-3131-4A42-B7CD-F4648A4EF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87576" y="1571626"/>
            <a:ext cx="8107363" cy="4487863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routing handle it: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routers advertise permanent address of mobile-nodes-in-residence via usual routing table exchange.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routing tables indicate where each mobile located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no changes to end-systems</a:t>
            </a:r>
          </a:p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end-systems handle it: 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communication from correspondent to mobile goes through home agent, then forwarded to remote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 gets foreign address of mobile, sends directly to mobile</a:t>
            </a:r>
          </a:p>
        </p:txBody>
      </p:sp>
      <p:pic>
        <p:nvPicPr>
          <p:cNvPr id="26627" name="Picture 21" descr="underline_base">
            <a:extLst>
              <a:ext uri="{FF2B5EF4-FFF2-40B4-BE49-F238E27FC236}">
                <a16:creationId xmlns:a16="http://schemas.microsoft.com/office/drawing/2014/main" id="{8157B41F-F13E-A147-B05B-4E0F88B05F6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87414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51E5F-7BBB-EF4C-8690-2678F9368863}"/>
              </a:ext>
            </a:extLst>
          </p:cNvPr>
          <p:cNvSpPr txBox="1"/>
          <p:nvPr/>
        </p:nvSpPr>
        <p:spPr>
          <a:xfrm>
            <a:off x="312822" y="1860552"/>
            <a:ext cx="2093494" cy="92333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“check all phone books in the world” approach.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B2B69-6EBE-AD4A-BEC5-808CBB537BED}"/>
              </a:ext>
            </a:extLst>
          </p:cNvPr>
          <p:cNvSpPr txBox="1"/>
          <p:nvPr/>
        </p:nvSpPr>
        <p:spPr>
          <a:xfrm>
            <a:off x="312822" y="3750953"/>
            <a:ext cx="2093494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“check with her parents” approach.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76085-0D83-8F46-BBE3-96DD79D639C0}"/>
              </a:ext>
            </a:extLst>
          </p:cNvPr>
          <p:cNvSpPr txBox="1"/>
          <p:nvPr/>
        </p:nvSpPr>
        <p:spPr>
          <a:xfrm>
            <a:off x="312821" y="4640043"/>
            <a:ext cx="2225841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“expect her to let you know” approach.</a:t>
            </a:r>
          </a:p>
        </p:txBody>
      </p:sp>
    </p:spTree>
    <p:extLst>
      <p:ext uri="{BB962C8B-B14F-4D97-AF65-F5344CB8AC3E}">
        <p14:creationId xmlns:p14="http://schemas.microsoft.com/office/powerpoint/2010/main" val="156160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FF9E54-CF1B-8149-A1BA-74CF42895B67}"/>
              </a:ext>
            </a:extLst>
          </p:cNvPr>
          <p:cNvSpPr/>
          <p:nvPr/>
        </p:nvSpPr>
        <p:spPr>
          <a:xfrm>
            <a:off x="2111828" y="1401764"/>
            <a:ext cx="7892596" cy="18138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5" name="Rectangle 2">
            <a:extLst>
              <a:ext uri="{FF2B5EF4-FFF2-40B4-BE49-F238E27FC236}">
                <a16:creationId xmlns:a16="http://schemas.microsoft.com/office/drawing/2014/main" id="{DAE9870E-D892-2D43-AF75-031AB5C3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87313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956590A-3131-4A42-B7CD-F4648A4EF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87576" y="1571626"/>
            <a:ext cx="8107363" cy="4487863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routing handle it: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routers advertise permanent address of mobile-nodes-in-residence via usual routing table exchange.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routing tables indicate where each mobile located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no changes to end-systems</a:t>
            </a:r>
          </a:p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end-systems handle it: 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communication from correspondent to mobile goes through home agent, then forwarded to remote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 gets foreign address of mobile, sends directly to mobile</a:t>
            </a:r>
          </a:p>
        </p:txBody>
      </p:sp>
      <p:pic>
        <p:nvPicPr>
          <p:cNvPr id="26627" name="Picture 21" descr="underline_base">
            <a:extLst>
              <a:ext uri="{FF2B5EF4-FFF2-40B4-BE49-F238E27FC236}">
                <a16:creationId xmlns:a16="http://schemas.microsoft.com/office/drawing/2014/main" id="{8157B41F-F13E-A147-B05B-4E0F88B05F6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87414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897470-0BEE-624C-BDC9-E96B7FF71E41}"/>
              </a:ext>
            </a:extLst>
          </p:cNvPr>
          <p:cNvSpPr txBox="1"/>
          <p:nvPr/>
        </p:nvSpPr>
        <p:spPr>
          <a:xfrm>
            <a:off x="1834356" y="5957662"/>
            <a:ext cx="8799268" cy="70788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Think about routing for a moment.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What needs to happen for a new prefix to be advertised to the rest of the world?</a:t>
            </a:r>
          </a:p>
        </p:txBody>
      </p:sp>
    </p:spTree>
    <p:extLst>
      <p:ext uri="{BB962C8B-B14F-4D97-AF65-F5344CB8AC3E}">
        <p14:creationId xmlns:p14="http://schemas.microsoft.com/office/powerpoint/2010/main" val="1529918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E3C19021-82CE-C645-A50A-DA7A5B090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87576" y="1571626"/>
            <a:ext cx="8107363" cy="4487863"/>
          </a:xfrm>
        </p:spPr>
        <p:txBody>
          <a:bodyPr/>
          <a:lstStyle/>
          <a:p>
            <a:r>
              <a:rPr lang="en-US" altLang="en-US" sz="2400" i="1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routing handle it: </a:t>
            </a:r>
            <a:r>
              <a:rPr lang="en-US" altLang="en-US" sz="2400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routers advertise permanent address of mobile-nodes-in-residence via usual routing table exchange.</a:t>
            </a:r>
          </a:p>
          <a:p>
            <a:pPr lvl="1"/>
            <a:r>
              <a:rPr lang="en-US" altLang="en-US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routing tables indicate where each mobile located</a:t>
            </a:r>
          </a:p>
          <a:p>
            <a:pPr lvl="1"/>
            <a:r>
              <a:rPr lang="en-US" altLang="en-US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no changes to end-systems</a:t>
            </a:r>
          </a:p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end-systems handle it: 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communication from correspondent to mobile goes through home agent, then forwarded to remote</a:t>
            </a:r>
          </a:p>
          <a:p>
            <a:pPr lvl="1"/>
            <a:r>
              <a:rPr lang="en-US" altLang="en-US" i="1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routing: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 correspondent gets foreign address of mobile, sends directly to mobile</a:t>
            </a:r>
          </a:p>
        </p:txBody>
      </p:sp>
      <p:sp>
        <p:nvSpPr>
          <p:cNvPr id="28674" name="Oval 4">
            <a:extLst>
              <a:ext uri="{FF2B5EF4-FFF2-40B4-BE49-F238E27FC236}">
                <a16:creationId xmlns:a16="http://schemas.microsoft.com/office/drawing/2014/main" id="{0A285E66-9352-5749-BDE1-C4401623F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9" y="1437549"/>
            <a:ext cx="1887537" cy="17430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Line 5">
            <a:extLst>
              <a:ext uri="{FF2B5EF4-FFF2-40B4-BE49-F238E27FC236}">
                <a16:creationId xmlns:a16="http://schemas.microsoft.com/office/drawing/2014/main" id="{7C4F9AED-9E9A-E943-B834-3090D870D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4464" y="1612173"/>
            <a:ext cx="1133475" cy="1365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96F272DF-646A-0D42-9B75-59B0E47C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6" y="1626461"/>
            <a:ext cx="22717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to millions of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 mobiles</a:t>
            </a: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1AEACF7F-4F79-594D-8A71-AFA823504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87313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approaches</a:t>
            </a:r>
          </a:p>
        </p:txBody>
      </p:sp>
      <p:pic>
        <p:nvPicPr>
          <p:cNvPr id="28678" name="Picture 21" descr="underline_base">
            <a:extLst>
              <a:ext uri="{FF2B5EF4-FFF2-40B4-BE49-F238E27FC236}">
                <a16:creationId xmlns:a16="http://schemas.microsoft.com/office/drawing/2014/main" id="{47460FDE-157E-0147-B91E-3E0D902B9D0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87414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08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2">
            <a:extLst>
              <a:ext uri="{FF2B5EF4-FFF2-40B4-BE49-F238E27FC236}">
                <a16:creationId xmlns:a16="http://schemas.microsoft.com/office/drawing/2014/main" id="{9E1F5493-3B1B-6046-83DD-5E282BD9C208}"/>
              </a:ext>
            </a:extLst>
          </p:cNvPr>
          <p:cNvSpPr>
            <a:spLocks/>
          </p:cNvSpPr>
          <p:nvPr/>
        </p:nvSpPr>
        <p:spPr bwMode="auto">
          <a:xfrm>
            <a:off x="2874963" y="1690689"/>
            <a:ext cx="1866900" cy="1589087"/>
          </a:xfrm>
          <a:custGeom>
            <a:avLst/>
            <a:gdLst>
              <a:gd name="T0" fmla="*/ 2147483646 w 1340"/>
              <a:gd name="T1" fmla="*/ 2147483646 h 1191"/>
              <a:gd name="T2" fmla="*/ 2147483646 w 1340"/>
              <a:gd name="T3" fmla="*/ 2147483646 h 1191"/>
              <a:gd name="T4" fmla="*/ 2147483646 w 1340"/>
              <a:gd name="T5" fmla="*/ 2147483646 h 1191"/>
              <a:gd name="T6" fmla="*/ 2147483646 w 1340"/>
              <a:gd name="T7" fmla="*/ 2147483646 h 1191"/>
              <a:gd name="T8" fmla="*/ 2147483646 w 1340"/>
              <a:gd name="T9" fmla="*/ 2147483646 h 1191"/>
              <a:gd name="T10" fmla="*/ 2147483646 w 1340"/>
              <a:gd name="T11" fmla="*/ 2147483646 h 1191"/>
              <a:gd name="T12" fmla="*/ 2147483646 w 1340"/>
              <a:gd name="T13" fmla="*/ 2147483646 h 1191"/>
              <a:gd name="T14" fmla="*/ 2147483646 w 1340"/>
              <a:gd name="T15" fmla="*/ 2147483646 h 1191"/>
              <a:gd name="T16" fmla="*/ 2147483646 w 1340"/>
              <a:gd name="T17" fmla="*/ 2147483646 h 1191"/>
              <a:gd name="T18" fmla="*/ 2147483646 w 1340"/>
              <a:gd name="T19" fmla="*/ 2147483646 h 1191"/>
              <a:gd name="T20" fmla="*/ 2147483646 w 1340"/>
              <a:gd name="T21" fmla="*/ 2147483646 h 1191"/>
              <a:gd name="T22" fmla="*/ 2147483646 w 1340"/>
              <a:gd name="T23" fmla="*/ 2147483646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Freeform 96">
            <a:extLst>
              <a:ext uri="{FF2B5EF4-FFF2-40B4-BE49-F238E27FC236}">
                <a16:creationId xmlns:a16="http://schemas.microsoft.com/office/drawing/2014/main" id="{5C526464-2436-FD4F-9F83-4E07E7E9A444}"/>
              </a:ext>
            </a:extLst>
          </p:cNvPr>
          <p:cNvSpPr>
            <a:spLocks/>
          </p:cNvSpPr>
          <p:nvPr/>
        </p:nvSpPr>
        <p:spPr bwMode="auto">
          <a:xfrm>
            <a:off x="7675564" y="1560514"/>
            <a:ext cx="1838325" cy="17113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Freeform 119">
            <a:extLst>
              <a:ext uri="{FF2B5EF4-FFF2-40B4-BE49-F238E27FC236}">
                <a16:creationId xmlns:a16="http://schemas.microsoft.com/office/drawing/2014/main" id="{A4D31685-E8F0-C04D-9DF0-3791CAADB130}"/>
              </a:ext>
            </a:extLst>
          </p:cNvPr>
          <p:cNvSpPr>
            <a:spLocks/>
          </p:cNvSpPr>
          <p:nvPr/>
        </p:nvSpPr>
        <p:spPr bwMode="auto">
          <a:xfrm>
            <a:off x="5216525" y="2506663"/>
            <a:ext cx="2109788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120">
            <a:extLst>
              <a:ext uri="{FF2B5EF4-FFF2-40B4-BE49-F238E27FC236}">
                <a16:creationId xmlns:a16="http://schemas.microsoft.com/office/drawing/2014/main" id="{81FC24BA-94C4-FD4A-A937-CAAAC1CC4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2803526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grpSp>
        <p:nvGrpSpPr>
          <p:cNvPr id="30725" name="Group 140">
            <a:extLst>
              <a:ext uri="{FF2B5EF4-FFF2-40B4-BE49-F238E27FC236}">
                <a16:creationId xmlns:a16="http://schemas.microsoft.com/office/drawing/2014/main" id="{F25E64E3-C958-9E47-8C32-5AA9A24C9F43}"/>
              </a:ext>
            </a:extLst>
          </p:cNvPr>
          <p:cNvGrpSpPr>
            <a:grpSpLocks/>
          </p:cNvGrpSpPr>
          <p:nvPr/>
        </p:nvGrpSpPr>
        <p:grpSpPr bwMode="auto">
          <a:xfrm>
            <a:off x="2859088" y="1809751"/>
            <a:ext cx="1092200" cy="792163"/>
            <a:chOff x="4089854" y="1363889"/>
            <a:chExt cx="1091746" cy="791482"/>
          </a:xfrm>
        </p:grpSpPr>
        <p:sp>
          <p:nvSpPr>
            <p:cNvPr id="30757" name="Oval 26">
              <a:extLst>
                <a:ext uri="{FF2B5EF4-FFF2-40B4-BE49-F238E27FC236}">
                  <a16:creationId xmlns:a16="http://schemas.microsoft.com/office/drawing/2014/main" id="{3E5ACCE7-69FC-F14F-B1C5-C5DF0E121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pic>
          <p:nvPicPr>
            <p:cNvPr id="30758" name="Picture 354" descr="laptop_stylized_small">
              <a:extLst>
                <a:ext uri="{FF2B5EF4-FFF2-40B4-BE49-F238E27FC236}">
                  <a16:creationId xmlns:a16="http://schemas.microsoft.com/office/drawing/2014/main" id="{7E0D8A6B-1F98-F840-AC0A-71914FFE3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5">
            <a:extLst>
              <a:ext uri="{FF2B5EF4-FFF2-40B4-BE49-F238E27FC236}">
                <a16:creationId xmlns:a16="http://schemas.microsoft.com/office/drawing/2014/main" id="{AB622123-5A3C-2845-BC57-2F088B94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2644776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Line 111">
            <a:extLst>
              <a:ext uri="{FF2B5EF4-FFF2-40B4-BE49-F238E27FC236}">
                <a16:creationId xmlns:a16="http://schemas.microsoft.com/office/drawing/2014/main" id="{F716F404-9149-F540-9729-62492804A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1389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111">
            <a:extLst>
              <a:ext uri="{FF2B5EF4-FFF2-40B4-BE49-F238E27FC236}">
                <a16:creationId xmlns:a16="http://schemas.microsoft.com/office/drawing/2014/main" id="{C20AB001-4EF6-8B41-BDE6-F56B247C8F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5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111">
            <a:extLst>
              <a:ext uri="{FF2B5EF4-FFF2-40B4-BE49-F238E27FC236}">
                <a16:creationId xmlns:a16="http://schemas.microsoft.com/office/drawing/2014/main" id="{1B51BAF0-D671-B040-BE3B-0B3A4D9B84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6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30" name="Picture 5">
            <a:extLst>
              <a:ext uri="{FF2B5EF4-FFF2-40B4-BE49-F238E27FC236}">
                <a16:creationId xmlns:a16="http://schemas.microsoft.com/office/drawing/2014/main" id="{F6C5B328-99FD-FD4E-80A4-6F780EBA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Line 111">
            <a:extLst>
              <a:ext uri="{FF2B5EF4-FFF2-40B4-BE49-F238E27FC236}">
                <a16:creationId xmlns:a16="http://schemas.microsoft.com/office/drawing/2014/main" id="{7DA84AF2-D822-C84F-BB51-8ED6078414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5514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32" name="Group 151">
            <a:extLst>
              <a:ext uri="{FF2B5EF4-FFF2-40B4-BE49-F238E27FC236}">
                <a16:creationId xmlns:a16="http://schemas.microsoft.com/office/drawing/2014/main" id="{D4128F1C-0127-7140-ADD1-16AD2B12CA62}"/>
              </a:ext>
            </a:extLst>
          </p:cNvPr>
          <p:cNvGrpSpPr>
            <a:grpSpLocks/>
          </p:cNvGrpSpPr>
          <p:nvPr/>
        </p:nvGrpSpPr>
        <p:grpSpPr bwMode="auto">
          <a:xfrm>
            <a:off x="8313738" y="1885951"/>
            <a:ext cx="1092200" cy="792163"/>
            <a:chOff x="4089854" y="1363889"/>
            <a:chExt cx="1091746" cy="791482"/>
          </a:xfrm>
        </p:grpSpPr>
        <p:sp>
          <p:nvSpPr>
            <p:cNvPr id="30753" name="Oval 26">
              <a:extLst>
                <a:ext uri="{FF2B5EF4-FFF2-40B4-BE49-F238E27FC236}">
                  <a16:creationId xmlns:a16="http://schemas.microsoft.com/office/drawing/2014/main" id="{1188D892-1613-C042-BE57-BC0013A5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0754" name="Group 356">
              <a:extLst>
                <a:ext uri="{FF2B5EF4-FFF2-40B4-BE49-F238E27FC236}">
                  <a16:creationId xmlns:a16="http://schemas.microsoft.com/office/drawing/2014/main" id="{5C992133-8E5D-4C43-867D-064C1FCBD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30755" name="Picture 354" descr="laptop_stylized_small">
                <a:extLst>
                  <a:ext uri="{FF2B5EF4-FFF2-40B4-BE49-F238E27FC236}">
                    <a16:creationId xmlns:a16="http://schemas.microsoft.com/office/drawing/2014/main" id="{9412BE3A-7DE5-4F4E-A384-1B1DD81751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6" name="Picture 355" descr="antenna_stylized">
                <a:extLst>
                  <a:ext uri="{FF2B5EF4-FFF2-40B4-BE49-F238E27FC236}">
                    <a16:creationId xmlns:a16="http://schemas.microsoft.com/office/drawing/2014/main" id="{2F674B82-CBA2-0C40-8032-65F5FA4AD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733" name="Rectangle 21">
            <a:extLst>
              <a:ext uri="{FF2B5EF4-FFF2-40B4-BE49-F238E27FC236}">
                <a16:creationId xmlns:a16="http://schemas.microsoft.com/office/drawing/2014/main" id="{E5D79000-9CD1-CC4D-A86D-321614239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119063"/>
            <a:ext cx="7772400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30479122-C534-7D44-A715-353021AA9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30735" name="Text Box 119">
            <a:extLst>
              <a:ext uri="{FF2B5EF4-FFF2-40B4-BE49-F238E27FC236}">
                <a16:creationId xmlns:a16="http://schemas.microsoft.com/office/drawing/2014/main" id="{49F22A19-9B36-CD43-BDFB-8A3B6CF19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5" y="1535114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30736" name="Text Box 120">
            <a:extLst>
              <a:ext uri="{FF2B5EF4-FFF2-40B4-BE49-F238E27FC236}">
                <a16:creationId xmlns:a16="http://schemas.microsoft.com/office/drawing/2014/main" id="{D487C6A5-047E-B248-A44A-023955983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051" y="1300164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26637F0-1FC1-8A4D-B1D5-8E8126384917}"/>
              </a:ext>
            </a:extLst>
          </p:cNvPr>
          <p:cNvGrpSpPr>
            <a:grpSpLocks/>
          </p:cNvGrpSpPr>
          <p:nvPr/>
        </p:nvGrpSpPr>
        <p:grpSpPr bwMode="auto">
          <a:xfrm>
            <a:off x="8124825" y="2409826"/>
            <a:ext cx="2141538" cy="2341563"/>
            <a:chOff x="4158" y="1518"/>
            <a:chExt cx="1349" cy="1475"/>
          </a:xfrm>
        </p:grpSpPr>
        <p:sp>
          <p:nvSpPr>
            <p:cNvPr id="30747" name="Line 122">
              <a:extLst>
                <a:ext uri="{FF2B5EF4-FFF2-40B4-BE49-F238E27FC236}">
                  <a16:creationId xmlns:a16="http://schemas.microsoft.com/office/drawing/2014/main" id="{673F661F-1762-8A4F-9A16-88E55C08D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0748" name="Group 123">
              <a:extLst>
                <a:ext uri="{FF2B5EF4-FFF2-40B4-BE49-F238E27FC236}">
                  <a16:creationId xmlns:a16="http://schemas.microsoft.com/office/drawing/2014/main" id="{1039B9B1-E0F2-0E4F-9F09-A7DF0EE16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1"/>
              <a:chOff x="618" y="3500"/>
              <a:chExt cx="202" cy="231"/>
            </a:xfrm>
          </p:grpSpPr>
          <p:sp>
            <p:nvSpPr>
              <p:cNvPr id="30751" name="Oval 124">
                <a:extLst>
                  <a:ext uri="{FF2B5EF4-FFF2-40B4-BE49-F238E27FC236}">
                    <a16:creationId xmlns:a16="http://schemas.microsoft.com/office/drawing/2014/main" id="{9A21A0D0-1ABE-2A43-B47D-302737C34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52" name="Text Box 125">
                <a:extLst>
                  <a:ext uri="{FF2B5EF4-FFF2-40B4-BE49-F238E27FC236}">
                    <a16:creationId xmlns:a16="http://schemas.microsoft.com/office/drawing/2014/main" id="{4C19A118-DEB7-6441-9496-25DD875EB6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1</a:t>
                </a:r>
              </a:p>
            </p:txBody>
          </p:sp>
        </p:grpSp>
        <p:sp>
          <p:nvSpPr>
            <p:cNvPr id="30749" name="Text Box 126">
              <a:extLst>
                <a:ext uri="{FF2B5EF4-FFF2-40B4-BE49-F238E27FC236}">
                  <a16:creationId xmlns:a16="http://schemas.microsoft.com/office/drawing/2014/main" id="{B6F6B890-1CA5-E34B-9E3E-4C1319CF5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30750" name="Line 127">
              <a:extLst>
                <a:ext uri="{FF2B5EF4-FFF2-40B4-BE49-F238E27FC236}">
                  <a16:creationId xmlns:a16="http://schemas.microsoft.com/office/drawing/2014/main" id="{D996B0D7-7F8F-6841-B3B9-7E377126E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CEF0323C-9496-4B46-9F36-0F28313E556E}"/>
              </a:ext>
            </a:extLst>
          </p:cNvPr>
          <p:cNvGrpSpPr>
            <a:grpSpLocks/>
          </p:cNvGrpSpPr>
          <p:nvPr/>
        </p:nvGrpSpPr>
        <p:grpSpPr bwMode="auto">
          <a:xfrm>
            <a:off x="3959225" y="2676526"/>
            <a:ext cx="4046538" cy="2087563"/>
            <a:chOff x="1534" y="1686"/>
            <a:chExt cx="2549" cy="1315"/>
          </a:xfrm>
        </p:grpSpPr>
        <p:sp>
          <p:nvSpPr>
            <p:cNvPr id="30741" name="Line 129">
              <a:extLst>
                <a:ext uri="{FF2B5EF4-FFF2-40B4-BE49-F238E27FC236}">
                  <a16:creationId xmlns:a16="http://schemas.microsoft.com/office/drawing/2014/main" id="{16F6CCD4-661C-D04B-8E9F-A4D69B948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0742" name="Group 130">
              <a:extLst>
                <a:ext uri="{FF2B5EF4-FFF2-40B4-BE49-F238E27FC236}">
                  <a16:creationId xmlns:a16="http://schemas.microsoft.com/office/drawing/2014/main" id="{BCFCDC61-77F0-414C-A88E-0BC36A206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14" cy="231"/>
              <a:chOff x="618" y="3500"/>
              <a:chExt cx="214" cy="231"/>
            </a:xfrm>
          </p:grpSpPr>
          <p:sp>
            <p:nvSpPr>
              <p:cNvPr id="30745" name="Oval 131">
                <a:extLst>
                  <a:ext uri="{FF2B5EF4-FFF2-40B4-BE49-F238E27FC236}">
                    <a16:creationId xmlns:a16="http://schemas.microsoft.com/office/drawing/2014/main" id="{966D737C-CA50-8640-9513-A6C0ACF8C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46" name="Text Box 132">
                <a:extLst>
                  <a:ext uri="{FF2B5EF4-FFF2-40B4-BE49-F238E27FC236}">
                    <a16:creationId xmlns:a16="http://schemas.microsoft.com/office/drawing/2014/main" id="{438F8960-809F-F642-B8E0-969ED4F903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2</a:t>
                </a:r>
              </a:p>
            </p:txBody>
          </p:sp>
        </p:grpSp>
        <p:sp>
          <p:nvSpPr>
            <p:cNvPr id="30743" name="Text Box 133">
              <a:extLst>
                <a:ext uri="{FF2B5EF4-FFF2-40B4-BE49-F238E27FC236}">
                  <a16:creationId xmlns:a16="http://schemas.microsoft.com/office/drawing/2014/main" id="{8C92B430-B2EB-4B44-851B-318ACE42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foreign agent contacts home agent home: </a:t>
              </a:r>
              <a:r>
                <a:rPr lang="ja-JP" altLang="en-US" sz="2000">
                  <a:latin typeface="Arial" panose="020B0604020202020204" pitchFamily="34" charset="0"/>
                </a:rPr>
                <a:t>“</a:t>
              </a:r>
              <a:r>
                <a:rPr lang="en-US" altLang="ja-JP" sz="2000">
                  <a:latin typeface="Arial" panose="020B0604020202020204" pitchFamily="34" charset="0"/>
                </a:rPr>
                <a:t>this mobile is resident in my network</a:t>
              </a:r>
              <a:r>
                <a:rPr lang="ja-JP" altLang="en-US" sz="2000">
                  <a:latin typeface="Arial" panose="020B0604020202020204" pitchFamily="34" charset="0"/>
                </a:rPr>
                <a:t>”</a:t>
              </a:r>
              <a:endParaRPr lang="en-US" altLang="en-US" sz="2000">
                <a:latin typeface="Arial" panose="020B0604020202020204" pitchFamily="34" charset="0"/>
              </a:endParaRPr>
            </a:p>
          </p:txBody>
        </p:sp>
        <p:sp>
          <p:nvSpPr>
            <p:cNvPr id="30744" name="Line 134">
              <a:extLst>
                <a:ext uri="{FF2B5EF4-FFF2-40B4-BE49-F238E27FC236}">
                  <a16:creationId xmlns:a16="http://schemas.microsoft.com/office/drawing/2014/main" id="{D25331E2-E322-974C-B246-51DD006C96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739" name="Freeform 96">
            <a:extLst>
              <a:ext uri="{FF2B5EF4-FFF2-40B4-BE49-F238E27FC236}">
                <a16:creationId xmlns:a16="http://schemas.microsoft.com/office/drawing/2014/main" id="{A68812D0-A2F6-F548-910E-874D848BD788}"/>
              </a:ext>
            </a:extLst>
          </p:cNvPr>
          <p:cNvSpPr>
            <a:spLocks/>
          </p:cNvSpPr>
          <p:nvPr/>
        </p:nvSpPr>
        <p:spPr bwMode="auto">
          <a:xfrm>
            <a:off x="2986089" y="1857376"/>
            <a:ext cx="998537" cy="823913"/>
          </a:xfrm>
          <a:custGeom>
            <a:avLst/>
            <a:gdLst>
              <a:gd name="T0" fmla="*/ 2147483646 w 10000"/>
              <a:gd name="T1" fmla="*/ 2147483646 h 10305"/>
              <a:gd name="T2" fmla="*/ 2147483646 w 10000"/>
              <a:gd name="T3" fmla="*/ 2147483646 h 10305"/>
              <a:gd name="T4" fmla="*/ 2147483646 w 10000"/>
              <a:gd name="T5" fmla="*/ 2147483646 h 10305"/>
              <a:gd name="T6" fmla="*/ 2147483646 w 10000"/>
              <a:gd name="T7" fmla="*/ 2147483646 h 10305"/>
              <a:gd name="T8" fmla="*/ 2147483646 w 10000"/>
              <a:gd name="T9" fmla="*/ 2147483646 h 10305"/>
              <a:gd name="T10" fmla="*/ 2147483646 w 10000"/>
              <a:gd name="T11" fmla="*/ 2147483646 h 10305"/>
              <a:gd name="T12" fmla="*/ 2147483646 w 10000"/>
              <a:gd name="T13" fmla="*/ 2147483646 h 10305"/>
              <a:gd name="T14" fmla="*/ 2147483646 w 10000"/>
              <a:gd name="T15" fmla="*/ 2147483646 h 10305"/>
              <a:gd name="T16" fmla="*/ 2147483646 w 10000"/>
              <a:gd name="T17" fmla="*/ 2147483646 h 10305"/>
              <a:gd name="T18" fmla="*/ 2147483646 w 10000"/>
              <a:gd name="T19" fmla="*/ 2147483646 h 10305"/>
              <a:gd name="T20" fmla="*/ 2147483646 w 10000"/>
              <a:gd name="T21" fmla="*/ 2147483646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0" name="Picture 23" descr="underline_base">
            <a:extLst>
              <a:ext uri="{FF2B5EF4-FFF2-40B4-BE49-F238E27FC236}">
                <a16:creationId xmlns:a16="http://schemas.microsoft.com/office/drawing/2014/main" id="{E5ACBE62-A03B-C54B-AE70-582E5D6342B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865189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1">
            <a:extLst>
              <a:ext uri="{FF2B5EF4-FFF2-40B4-BE49-F238E27FC236}">
                <a16:creationId xmlns:a16="http://schemas.microsoft.com/office/drawing/2014/main" id="{39DC1A47-FD6A-6B4A-922A-F4E5EA959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1975" y="157163"/>
            <a:ext cx="7772400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32770" name="Freeform 2">
            <a:extLst>
              <a:ext uri="{FF2B5EF4-FFF2-40B4-BE49-F238E27FC236}">
                <a16:creationId xmlns:a16="http://schemas.microsoft.com/office/drawing/2014/main" id="{AACEA3E4-E35B-EF4D-BAF7-06CA85359F89}"/>
              </a:ext>
            </a:extLst>
          </p:cNvPr>
          <p:cNvSpPr>
            <a:spLocks/>
          </p:cNvSpPr>
          <p:nvPr/>
        </p:nvSpPr>
        <p:spPr bwMode="auto">
          <a:xfrm>
            <a:off x="3089275" y="2689225"/>
            <a:ext cx="1866900" cy="1589088"/>
          </a:xfrm>
          <a:custGeom>
            <a:avLst/>
            <a:gdLst>
              <a:gd name="T0" fmla="*/ 2147483646 w 1340"/>
              <a:gd name="T1" fmla="*/ 2147483646 h 1191"/>
              <a:gd name="T2" fmla="*/ 2147483646 w 1340"/>
              <a:gd name="T3" fmla="*/ 2147483646 h 1191"/>
              <a:gd name="T4" fmla="*/ 2147483646 w 1340"/>
              <a:gd name="T5" fmla="*/ 2147483646 h 1191"/>
              <a:gd name="T6" fmla="*/ 2147483646 w 1340"/>
              <a:gd name="T7" fmla="*/ 2147483646 h 1191"/>
              <a:gd name="T8" fmla="*/ 2147483646 w 1340"/>
              <a:gd name="T9" fmla="*/ 2147483646 h 1191"/>
              <a:gd name="T10" fmla="*/ 2147483646 w 1340"/>
              <a:gd name="T11" fmla="*/ 2147483646 h 1191"/>
              <a:gd name="T12" fmla="*/ 2147483646 w 1340"/>
              <a:gd name="T13" fmla="*/ 2147483646 h 1191"/>
              <a:gd name="T14" fmla="*/ 2147483646 w 1340"/>
              <a:gd name="T15" fmla="*/ 2147483646 h 1191"/>
              <a:gd name="T16" fmla="*/ 2147483646 w 1340"/>
              <a:gd name="T17" fmla="*/ 2147483646 h 1191"/>
              <a:gd name="T18" fmla="*/ 2147483646 w 1340"/>
              <a:gd name="T19" fmla="*/ 2147483646 h 1191"/>
              <a:gd name="T20" fmla="*/ 2147483646 w 1340"/>
              <a:gd name="T21" fmla="*/ 2147483646 h 1191"/>
              <a:gd name="T22" fmla="*/ 2147483646 w 1340"/>
              <a:gd name="T23" fmla="*/ 2147483646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Freeform 96">
            <a:extLst>
              <a:ext uri="{FF2B5EF4-FFF2-40B4-BE49-F238E27FC236}">
                <a16:creationId xmlns:a16="http://schemas.microsoft.com/office/drawing/2014/main" id="{6EDBC2D5-1CAB-CB4C-A029-905E942CD2F8}"/>
              </a:ext>
            </a:extLst>
          </p:cNvPr>
          <p:cNvSpPr>
            <a:spLocks/>
          </p:cNvSpPr>
          <p:nvPr/>
        </p:nvSpPr>
        <p:spPr bwMode="auto">
          <a:xfrm>
            <a:off x="7889876" y="2559051"/>
            <a:ext cx="1838325" cy="17113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Freeform 119">
            <a:extLst>
              <a:ext uri="{FF2B5EF4-FFF2-40B4-BE49-F238E27FC236}">
                <a16:creationId xmlns:a16="http://schemas.microsoft.com/office/drawing/2014/main" id="{67C1DD01-880B-7D4C-B226-E6FBF0973AAC}"/>
              </a:ext>
            </a:extLst>
          </p:cNvPr>
          <p:cNvSpPr>
            <a:spLocks/>
          </p:cNvSpPr>
          <p:nvPr/>
        </p:nvSpPr>
        <p:spPr bwMode="auto">
          <a:xfrm>
            <a:off x="5430839" y="3505200"/>
            <a:ext cx="2109787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120">
            <a:extLst>
              <a:ext uri="{FF2B5EF4-FFF2-40B4-BE49-F238E27FC236}">
                <a16:creationId xmlns:a16="http://schemas.microsoft.com/office/drawing/2014/main" id="{52B11081-C8AD-3B4D-8FD1-6E8E6416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3802064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grpSp>
        <p:nvGrpSpPr>
          <p:cNvPr id="32774" name="Group 140">
            <a:extLst>
              <a:ext uri="{FF2B5EF4-FFF2-40B4-BE49-F238E27FC236}">
                <a16:creationId xmlns:a16="http://schemas.microsoft.com/office/drawing/2014/main" id="{318EB33B-6498-5040-8ABA-699A79E6EFFB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2808289"/>
            <a:ext cx="1092200" cy="790575"/>
            <a:chOff x="4089854" y="1363889"/>
            <a:chExt cx="1091746" cy="791482"/>
          </a:xfrm>
        </p:grpSpPr>
        <p:sp>
          <p:nvSpPr>
            <p:cNvPr id="32824" name="Oval 26">
              <a:extLst>
                <a:ext uri="{FF2B5EF4-FFF2-40B4-BE49-F238E27FC236}">
                  <a16:creationId xmlns:a16="http://schemas.microsoft.com/office/drawing/2014/main" id="{874DEBFC-F2F9-2F40-91B8-738ED0EB8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pic>
          <p:nvPicPr>
            <p:cNvPr id="32825" name="Picture 354" descr="laptop_stylized_small">
              <a:extLst>
                <a:ext uri="{FF2B5EF4-FFF2-40B4-BE49-F238E27FC236}">
                  <a16:creationId xmlns:a16="http://schemas.microsoft.com/office/drawing/2014/main" id="{F66192F3-4BB0-B446-AF02-EE91A7F12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5" name="Picture 5">
            <a:extLst>
              <a:ext uri="{FF2B5EF4-FFF2-40B4-BE49-F238E27FC236}">
                <a16:creationId xmlns:a16="http://schemas.microsoft.com/office/drawing/2014/main" id="{B9021B73-684E-7844-BA3E-C2CA2DED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6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Line 111">
            <a:extLst>
              <a:ext uri="{FF2B5EF4-FFF2-40B4-BE49-F238E27FC236}">
                <a16:creationId xmlns:a16="http://schemas.microsoft.com/office/drawing/2014/main" id="{BD6BAFBE-839E-EF4A-84DB-C43D2D5DD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4" y="3341689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111">
            <a:extLst>
              <a:ext uri="{FF2B5EF4-FFF2-40B4-BE49-F238E27FC236}">
                <a16:creationId xmlns:a16="http://schemas.microsoft.com/office/drawing/2014/main" id="{DEDDA829-60A8-194F-833D-A0C40E81AB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1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111">
            <a:extLst>
              <a:ext uri="{FF2B5EF4-FFF2-40B4-BE49-F238E27FC236}">
                <a16:creationId xmlns:a16="http://schemas.microsoft.com/office/drawing/2014/main" id="{22115498-A89D-A342-A6D7-630C6DAFA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3933826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9" name="Picture 5">
            <a:extLst>
              <a:ext uri="{FF2B5EF4-FFF2-40B4-BE49-F238E27FC236}">
                <a16:creationId xmlns:a16="http://schemas.microsoft.com/office/drawing/2014/main" id="{DF582C16-BAE1-FF4A-884B-DD13F8F7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3784601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Line 111">
            <a:extLst>
              <a:ext uri="{FF2B5EF4-FFF2-40B4-BE49-F238E27FC236}">
                <a16:creationId xmlns:a16="http://schemas.microsoft.com/office/drawing/2014/main" id="{4BD8F8FF-EDDA-4743-BDF3-E76BD11683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9825" y="3451226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81" name="Group 151">
            <a:extLst>
              <a:ext uri="{FF2B5EF4-FFF2-40B4-BE49-F238E27FC236}">
                <a16:creationId xmlns:a16="http://schemas.microsoft.com/office/drawing/2014/main" id="{38F2E0C9-02AE-8F49-AA67-E4A0A338FBF3}"/>
              </a:ext>
            </a:extLst>
          </p:cNvPr>
          <p:cNvGrpSpPr>
            <a:grpSpLocks/>
          </p:cNvGrpSpPr>
          <p:nvPr/>
        </p:nvGrpSpPr>
        <p:grpSpPr bwMode="auto">
          <a:xfrm>
            <a:off x="8528051" y="2884489"/>
            <a:ext cx="1090613" cy="790575"/>
            <a:chOff x="4089854" y="1363889"/>
            <a:chExt cx="1091746" cy="791482"/>
          </a:xfrm>
        </p:grpSpPr>
        <p:sp>
          <p:nvSpPr>
            <p:cNvPr id="32820" name="Oval 26">
              <a:extLst>
                <a:ext uri="{FF2B5EF4-FFF2-40B4-BE49-F238E27FC236}">
                  <a16:creationId xmlns:a16="http://schemas.microsoft.com/office/drawing/2014/main" id="{248B584C-5076-1342-BBC9-036634E2D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2821" name="Group 356">
              <a:extLst>
                <a:ext uri="{FF2B5EF4-FFF2-40B4-BE49-F238E27FC236}">
                  <a16:creationId xmlns:a16="http://schemas.microsoft.com/office/drawing/2014/main" id="{E2C283B9-C04F-1D46-ADEE-3260B87C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32822" name="Picture 354" descr="laptop_stylized_small">
                <a:extLst>
                  <a:ext uri="{FF2B5EF4-FFF2-40B4-BE49-F238E27FC236}">
                    <a16:creationId xmlns:a16="http://schemas.microsoft.com/office/drawing/2014/main" id="{1E89F04D-1275-2240-B4D8-69D79ADF8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23" name="Picture 355" descr="antenna_stylized">
                <a:extLst>
                  <a:ext uri="{FF2B5EF4-FFF2-40B4-BE49-F238E27FC236}">
                    <a16:creationId xmlns:a16="http://schemas.microsoft.com/office/drawing/2014/main" id="{F19CA0F8-8A9A-6846-A07C-B90797D13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2782" name="Freeform 96">
            <a:extLst>
              <a:ext uri="{FF2B5EF4-FFF2-40B4-BE49-F238E27FC236}">
                <a16:creationId xmlns:a16="http://schemas.microsoft.com/office/drawing/2014/main" id="{72A5DDF3-C342-9342-809D-75F86DDAB521}"/>
              </a:ext>
            </a:extLst>
          </p:cNvPr>
          <p:cNvSpPr>
            <a:spLocks/>
          </p:cNvSpPr>
          <p:nvPr/>
        </p:nvSpPr>
        <p:spPr bwMode="auto">
          <a:xfrm>
            <a:off x="3198814" y="2854325"/>
            <a:ext cx="1000125" cy="825500"/>
          </a:xfrm>
          <a:custGeom>
            <a:avLst/>
            <a:gdLst>
              <a:gd name="T0" fmla="*/ 2147483646 w 10000"/>
              <a:gd name="T1" fmla="*/ 2147483646 h 10305"/>
              <a:gd name="T2" fmla="*/ 2147483646 w 10000"/>
              <a:gd name="T3" fmla="*/ 2147483646 h 10305"/>
              <a:gd name="T4" fmla="*/ 2147483646 w 10000"/>
              <a:gd name="T5" fmla="*/ 2147483646 h 10305"/>
              <a:gd name="T6" fmla="*/ 2147483646 w 10000"/>
              <a:gd name="T7" fmla="*/ 2147483646 h 10305"/>
              <a:gd name="T8" fmla="*/ 2147483646 w 10000"/>
              <a:gd name="T9" fmla="*/ 2147483646 h 10305"/>
              <a:gd name="T10" fmla="*/ 2147483646 w 10000"/>
              <a:gd name="T11" fmla="*/ 2147483646 h 10305"/>
              <a:gd name="T12" fmla="*/ 2147483646 w 10000"/>
              <a:gd name="T13" fmla="*/ 2147483646 h 10305"/>
              <a:gd name="T14" fmla="*/ 2147483646 w 10000"/>
              <a:gd name="T15" fmla="*/ 2147483646 h 10305"/>
              <a:gd name="T16" fmla="*/ 2147483646 w 10000"/>
              <a:gd name="T17" fmla="*/ 2147483646 h 10305"/>
              <a:gd name="T18" fmla="*/ 2147483646 w 10000"/>
              <a:gd name="T19" fmla="*/ 2147483646 h 10305"/>
              <a:gd name="T20" fmla="*/ 2147483646 w 10000"/>
              <a:gd name="T21" fmla="*/ 2147483646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Freeform 121">
            <a:extLst>
              <a:ext uri="{FF2B5EF4-FFF2-40B4-BE49-F238E27FC236}">
                <a16:creationId xmlns:a16="http://schemas.microsoft.com/office/drawing/2014/main" id="{F1AA32EE-1B1E-0741-9275-9BF35D1126CD}"/>
              </a:ext>
            </a:extLst>
          </p:cNvPr>
          <p:cNvSpPr>
            <a:spLocks/>
          </p:cNvSpPr>
          <p:nvPr/>
        </p:nvSpPr>
        <p:spPr bwMode="auto">
          <a:xfrm>
            <a:off x="5091113" y="5114926"/>
            <a:ext cx="2944812" cy="911225"/>
          </a:xfrm>
          <a:custGeom>
            <a:avLst/>
            <a:gdLst>
              <a:gd name="T0" fmla="*/ 2147483646 w 4636"/>
              <a:gd name="T1" fmla="*/ 2147483646 h 1435"/>
              <a:gd name="T2" fmla="*/ 2147483646 w 4636"/>
              <a:gd name="T3" fmla="*/ 2147483646 h 1435"/>
              <a:gd name="T4" fmla="*/ 2147483646 w 4636"/>
              <a:gd name="T5" fmla="*/ 2147483646 h 1435"/>
              <a:gd name="T6" fmla="*/ 2147483646 w 4636"/>
              <a:gd name="T7" fmla="*/ 2147483646 h 1435"/>
              <a:gd name="T8" fmla="*/ 2147483646 w 4636"/>
              <a:gd name="T9" fmla="*/ 2147483646 h 1435"/>
              <a:gd name="T10" fmla="*/ 2147483646 w 4636"/>
              <a:gd name="T11" fmla="*/ 2147483646 h 1435"/>
              <a:gd name="T12" fmla="*/ 2147483646 w 4636"/>
              <a:gd name="T13" fmla="*/ 2147483646 h 1435"/>
              <a:gd name="T14" fmla="*/ 2147483646 w 4636"/>
              <a:gd name="T15" fmla="*/ 2147483646 h 1435"/>
              <a:gd name="T16" fmla="*/ 2147483646 w 4636"/>
              <a:gd name="T17" fmla="*/ 2147483646 h 1435"/>
              <a:gd name="T18" fmla="*/ 2147483646 w 4636"/>
              <a:gd name="T19" fmla="*/ 2147483646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84" name="Picture 6">
            <a:extLst>
              <a:ext uri="{FF2B5EF4-FFF2-40B4-BE49-F238E27FC236}">
                <a16:creationId xmlns:a16="http://schemas.microsoft.com/office/drawing/2014/main" id="{BA786410-885E-294B-8D4D-FFBC1CCD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5" name="Text Box 120">
            <a:extLst>
              <a:ext uri="{FF2B5EF4-FFF2-40B4-BE49-F238E27FC236}">
                <a16:creationId xmlns:a16="http://schemas.microsoft.com/office/drawing/2014/main" id="{583C4EC9-5423-364F-91AE-6A0C14E90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2852739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32786" name="Text Box 121">
            <a:extLst>
              <a:ext uri="{FF2B5EF4-FFF2-40B4-BE49-F238E27FC236}">
                <a16:creationId xmlns:a16="http://schemas.microsoft.com/office/drawing/2014/main" id="{2E036E15-33CC-C14C-882C-6BAA27BE7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0" y="2174876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16CAA7CA-996D-5542-86DA-107B9EF77D86}"/>
              </a:ext>
            </a:extLst>
          </p:cNvPr>
          <p:cNvGrpSpPr>
            <a:grpSpLocks/>
          </p:cNvGrpSpPr>
          <p:nvPr/>
        </p:nvGrpSpPr>
        <p:grpSpPr bwMode="auto">
          <a:xfrm>
            <a:off x="8643939" y="3325813"/>
            <a:ext cx="492125" cy="366712"/>
            <a:chOff x="4485" y="2095"/>
            <a:chExt cx="310" cy="231"/>
          </a:xfrm>
        </p:grpSpPr>
        <p:sp>
          <p:nvSpPr>
            <p:cNvPr id="32816" name="Line 123">
              <a:extLst>
                <a:ext uri="{FF2B5EF4-FFF2-40B4-BE49-F238E27FC236}">
                  <a16:creationId xmlns:a16="http://schemas.microsoft.com/office/drawing/2014/main" id="{E47318DB-3E3A-4F4A-A9AC-25EF23F7F2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17" name="Group 124">
              <a:extLst>
                <a:ext uri="{FF2B5EF4-FFF2-40B4-BE49-F238E27FC236}">
                  <a16:creationId xmlns:a16="http://schemas.microsoft.com/office/drawing/2014/main" id="{D0868283-D9F4-774A-BFDA-A5A047766F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32818" name="Oval 125">
                <a:extLst>
                  <a:ext uri="{FF2B5EF4-FFF2-40B4-BE49-F238E27FC236}">
                    <a16:creationId xmlns:a16="http://schemas.microsoft.com/office/drawing/2014/main" id="{2DD8A0AE-692F-AB44-806D-F73D58D20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19" name="Text Box 126">
                <a:extLst>
                  <a:ext uri="{FF2B5EF4-FFF2-40B4-BE49-F238E27FC236}">
                    <a16:creationId xmlns:a16="http://schemas.microsoft.com/office/drawing/2014/main" id="{2A0B3507-030B-5F41-BD42-5349732BB2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9E3D397B-B0CD-F64C-9FC4-8ADFDB0FC36A}"/>
              </a:ext>
            </a:extLst>
          </p:cNvPr>
          <p:cNvGrpSpPr>
            <a:grpSpLocks/>
          </p:cNvGrpSpPr>
          <p:nvPr/>
        </p:nvGrpSpPr>
        <p:grpSpPr bwMode="auto">
          <a:xfrm>
            <a:off x="4705350" y="3838576"/>
            <a:ext cx="3486150" cy="638175"/>
            <a:chOff x="2004" y="2418"/>
            <a:chExt cx="2196" cy="402"/>
          </a:xfrm>
        </p:grpSpPr>
        <p:sp>
          <p:nvSpPr>
            <p:cNvPr id="32812" name="Freeform 128">
              <a:extLst>
                <a:ext uri="{FF2B5EF4-FFF2-40B4-BE49-F238E27FC236}">
                  <a16:creationId xmlns:a16="http://schemas.microsoft.com/office/drawing/2014/main" id="{F11FF13D-5219-BD42-82B6-A570B005E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13" name="Group 129">
              <a:extLst>
                <a:ext uri="{FF2B5EF4-FFF2-40B4-BE49-F238E27FC236}">
                  <a16:creationId xmlns:a16="http://schemas.microsoft.com/office/drawing/2014/main" id="{ACD0BACE-F8F4-EB4E-94BE-C01D44EFA8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32814" name="Oval 130">
                <a:extLst>
                  <a:ext uri="{FF2B5EF4-FFF2-40B4-BE49-F238E27FC236}">
                    <a16:creationId xmlns:a16="http://schemas.microsoft.com/office/drawing/2014/main" id="{A5FC2CAC-D227-F840-8F26-EC38B02DE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15" name="Text Box 131">
                <a:extLst>
                  <a:ext uri="{FF2B5EF4-FFF2-40B4-BE49-F238E27FC236}">
                    <a16:creationId xmlns:a16="http://schemas.microsoft.com/office/drawing/2014/main" id="{ECFAFAF6-9DFA-4144-9A11-E849E158D3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4ED3107A-DD0B-0A4A-BE7E-B4DEF0B46E09}"/>
              </a:ext>
            </a:extLst>
          </p:cNvPr>
          <p:cNvGrpSpPr>
            <a:grpSpLocks/>
          </p:cNvGrpSpPr>
          <p:nvPr/>
        </p:nvGrpSpPr>
        <p:grpSpPr bwMode="auto">
          <a:xfrm>
            <a:off x="6350001" y="3424239"/>
            <a:ext cx="3103563" cy="2016125"/>
            <a:chOff x="3040" y="2157"/>
            <a:chExt cx="1955" cy="1270"/>
          </a:xfrm>
        </p:grpSpPr>
        <p:sp>
          <p:nvSpPr>
            <p:cNvPr id="32808" name="Freeform 133">
              <a:extLst>
                <a:ext uri="{FF2B5EF4-FFF2-40B4-BE49-F238E27FC236}">
                  <a16:creationId xmlns:a16="http://schemas.microsoft.com/office/drawing/2014/main" id="{6C2C0AA3-BD80-C046-8F50-EA7DE0296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09" name="Group 134">
              <a:extLst>
                <a:ext uri="{FF2B5EF4-FFF2-40B4-BE49-F238E27FC236}">
                  <a16:creationId xmlns:a16="http://schemas.microsoft.com/office/drawing/2014/main" id="{A54CEF4A-8FB5-A944-B575-04845339F7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32810" name="Oval 135">
                <a:extLst>
                  <a:ext uri="{FF2B5EF4-FFF2-40B4-BE49-F238E27FC236}">
                    <a16:creationId xmlns:a16="http://schemas.microsoft.com/office/drawing/2014/main" id="{EBA23F30-373B-504B-B48B-6DC042A5E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11" name="Text Box 136">
                <a:extLst>
                  <a:ext uri="{FF2B5EF4-FFF2-40B4-BE49-F238E27FC236}">
                    <a16:creationId xmlns:a16="http://schemas.microsoft.com/office/drawing/2014/main" id="{5724ED97-94F6-5E49-9C0C-55C5835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3C2083DB-86D8-4046-81CD-52B8B1B0D141}"/>
              </a:ext>
            </a:extLst>
          </p:cNvPr>
          <p:cNvGrpSpPr>
            <a:grpSpLocks/>
          </p:cNvGrpSpPr>
          <p:nvPr/>
        </p:nvGrpSpPr>
        <p:grpSpPr bwMode="auto">
          <a:xfrm>
            <a:off x="4510088" y="3889376"/>
            <a:ext cx="1357312" cy="1298575"/>
            <a:chOff x="1881" y="2450"/>
            <a:chExt cx="855" cy="818"/>
          </a:xfrm>
        </p:grpSpPr>
        <p:sp>
          <p:nvSpPr>
            <p:cNvPr id="32804" name="Line 138">
              <a:extLst>
                <a:ext uri="{FF2B5EF4-FFF2-40B4-BE49-F238E27FC236}">
                  <a16:creationId xmlns:a16="http://schemas.microsoft.com/office/drawing/2014/main" id="{39E32A5B-0683-F540-B135-430EC8F2F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05" name="Group 139">
              <a:extLst>
                <a:ext uri="{FF2B5EF4-FFF2-40B4-BE49-F238E27FC236}">
                  <a16:creationId xmlns:a16="http://schemas.microsoft.com/office/drawing/2014/main" id="{CCD5194C-0DFA-F642-B26E-258BE0CD89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32806" name="Oval 140">
                <a:extLst>
                  <a:ext uri="{FF2B5EF4-FFF2-40B4-BE49-F238E27FC236}">
                    <a16:creationId xmlns:a16="http://schemas.microsoft.com/office/drawing/2014/main" id="{5EEAFF5F-76F6-2F4F-A7DC-E0F277974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07" name="Text Box 141">
                <a:extLst>
                  <a:ext uri="{FF2B5EF4-FFF2-40B4-BE49-F238E27FC236}">
                    <a16:creationId xmlns:a16="http://schemas.microsoft.com/office/drawing/2014/main" id="{B0479FC4-AAF1-EF4C-B417-DF75EB1EAE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0736691E-7941-C947-8656-4A2338FA9F1A}"/>
              </a:ext>
            </a:extLst>
          </p:cNvPr>
          <p:cNvGrpSpPr>
            <a:grpSpLocks/>
          </p:cNvGrpSpPr>
          <p:nvPr/>
        </p:nvGrpSpPr>
        <p:grpSpPr bwMode="auto">
          <a:xfrm>
            <a:off x="2432050" y="4598988"/>
            <a:ext cx="2535238" cy="1198562"/>
            <a:chOff x="572" y="2897"/>
            <a:chExt cx="1597" cy="755"/>
          </a:xfrm>
        </p:grpSpPr>
        <p:sp>
          <p:nvSpPr>
            <p:cNvPr id="32802" name="Text Box 143">
              <a:extLst>
                <a:ext uri="{FF2B5EF4-FFF2-40B4-BE49-F238E27FC236}">
                  <a16:creationId xmlns:a16="http://schemas.microsoft.com/office/drawing/2014/main" id="{DD9BBA35-A881-EA4C-B8F4-3E7723BBE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32803" name="Line 144">
              <a:extLst>
                <a:ext uri="{FF2B5EF4-FFF2-40B4-BE49-F238E27FC236}">
                  <a16:creationId xmlns:a16="http://schemas.microsoft.com/office/drawing/2014/main" id="{DAACF8C0-CBE0-8940-B8E6-E583A3BC6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F81555A3-19F8-A44E-9CA9-0F3951BD8367}"/>
              </a:ext>
            </a:extLst>
          </p:cNvPr>
          <p:cNvGrpSpPr>
            <a:grpSpLocks/>
          </p:cNvGrpSpPr>
          <p:nvPr/>
        </p:nvGrpSpPr>
        <p:grpSpPr bwMode="auto">
          <a:xfrm>
            <a:off x="4030663" y="1882776"/>
            <a:ext cx="2794000" cy="2168525"/>
            <a:chOff x="1579" y="1186"/>
            <a:chExt cx="1760" cy="1366"/>
          </a:xfrm>
        </p:grpSpPr>
        <p:sp>
          <p:nvSpPr>
            <p:cNvPr id="32800" name="Text Box 146">
              <a:extLst>
                <a:ext uri="{FF2B5EF4-FFF2-40B4-BE49-F238E27FC236}">
                  <a16:creationId xmlns:a16="http://schemas.microsoft.com/office/drawing/2014/main" id="{237F131D-9E4B-B149-8F84-96B4DD603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32801" name="Line 147">
              <a:extLst>
                <a:ext uri="{FF2B5EF4-FFF2-40B4-BE49-F238E27FC236}">
                  <a16:creationId xmlns:a16="http://schemas.microsoft.com/office/drawing/2014/main" id="{0ABD511F-9E02-0F4E-AF83-003C9C2B2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E849B5A3-E07B-AC49-8B4E-90765B5018A3}"/>
              </a:ext>
            </a:extLst>
          </p:cNvPr>
          <p:cNvGrpSpPr>
            <a:grpSpLocks/>
          </p:cNvGrpSpPr>
          <p:nvPr/>
        </p:nvGrpSpPr>
        <p:grpSpPr bwMode="auto">
          <a:xfrm>
            <a:off x="6956425" y="1387475"/>
            <a:ext cx="2338388" cy="1924050"/>
            <a:chOff x="3422" y="874"/>
            <a:chExt cx="1473" cy="1212"/>
          </a:xfrm>
        </p:grpSpPr>
        <p:sp>
          <p:nvSpPr>
            <p:cNvPr id="32798" name="Text Box 149">
              <a:extLst>
                <a:ext uri="{FF2B5EF4-FFF2-40B4-BE49-F238E27FC236}">
                  <a16:creationId xmlns:a16="http://schemas.microsoft.com/office/drawing/2014/main" id="{4FBFA4D3-21F9-794E-8C2E-6639C8A6D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32799" name="Line 150">
              <a:extLst>
                <a:ext uri="{FF2B5EF4-FFF2-40B4-BE49-F238E27FC236}">
                  <a16:creationId xmlns:a16="http://schemas.microsoft.com/office/drawing/2014/main" id="{ED30D0F7-A90D-1440-805F-357497A84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4F021619-F157-DE46-B6BD-6E9E599F0DDC}"/>
              </a:ext>
            </a:extLst>
          </p:cNvPr>
          <p:cNvGrpSpPr>
            <a:grpSpLocks/>
          </p:cNvGrpSpPr>
          <p:nvPr/>
        </p:nvGrpSpPr>
        <p:grpSpPr bwMode="auto">
          <a:xfrm>
            <a:off x="8177213" y="4776789"/>
            <a:ext cx="2247900" cy="1165225"/>
            <a:chOff x="4191" y="3009"/>
            <a:chExt cx="1416" cy="734"/>
          </a:xfrm>
        </p:grpSpPr>
        <p:sp>
          <p:nvSpPr>
            <p:cNvPr id="32796" name="Text Box 152">
              <a:extLst>
                <a:ext uri="{FF2B5EF4-FFF2-40B4-BE49-F238E27FC236}">
                  <a16:creationId xmlns:a16="http://schemas.microsoft.com/office/drawing/2014/main" id="{73AB994E-E3A5-F94A-958D-334883B68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32797" name="Line 153">
              <a:extLst>
                <a:ext uri="{FF2B5EF4-FFF2-40B4-BE49-F238E27FC236}">
                  <a16:creationId xmlns:a16="http://schemas.microsoft.com/office/drawing/2014/main" id="{11513473-A6D3-4D46-A763-8B97DB2DCA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2795" name="Picture 20" descr="underline_base">
            <a:extLst>
              <a:ext uri="{FF2B5EF4-FFF2-40B4-BE49-F238E27FC236}">
                <a16:creationId xmlns:a16="http://schemas.microsoft.com/office/drawing/2014/main" id="{7121DF48-5FB0-C04E-A904-7D2DE1CF6F7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912814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1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8149EC58-1A7B-D842-9765-86BF73A60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6" y="109538"/>
            <a:ext cx="8120063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707CA888-E466-0C43-9A01-8230AD636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025" y="1576388"/>
            <a:ext cx="8089900" cy="4648200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permanent address: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transparent</a:t>
            </a:r>
            <a:r>
              <a:rPr lang="en-US" altLang="en-US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care-of-address: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triangle routing: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correspondent-home-network-mobile. </a:t>
            </a:r>
            <a:r>
              <a:rPr lang="en-US" altLang="en-US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Implications?</a:t>
            </a:r>
          </a:p>
          <a:p>
            <a:pPr lvl="1">
              <a:lnSpc>
                <a:spcPts val="22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None/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None/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are in same network</a:t>
            </a:r>
          </a:p>
          <a:p>
            <a:pPr lvl="1">
              <a:lnSpc>
                <a:spcPts val="22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may cause path asymmetry</a:t>
            </a:r>
          </a:p>
        </p:txBody>
      </p:sp>
      <p:grpSp>
        <p:nvGrpSpPr>
          <p:cNvPr id="34819" name="Group 142">
            <a:extLst>
              <a:ext uri="{FF2B5EF4-FFF2-40B4-BE49-F238E27FC236}">
                <a16:creationId xmlns:a16="http://schemas.microsoft.com/office/drawing/2014/main" id="{E2047E36-F257-7447-84E7-1B98222809BC}"/>
              </a:ext>
            </a:extLst>
          </p:cNvPr>
          <p:cNvGrpSpPr>
            <a:grpSpLocks/>
          </p:cNvGrpSpPr>
          <p:nvPr/>
        </p:nvGrpSpPr>
        <p:grpSpPr bwMode="auto">
          <a:xfrm>
            <a:off x="6369051" y="4741864"/>
            <a:ext cx="2957513" cy="1512887"/>
            <a:chOff x="1549525" y="2558267"/>
            <a:chExt cx="6654798" cy="3467575"/>
          </a:xfrm>
        </p:grpSpPr>
        <p:sp>
          <p:nvSpPr>
            <p:cNvPr id="34821" name="Freeform 2">
              <a:extLst>
                <a:ext uri="{FF2B5EF4-FFF2-40B4-BE49-F238E27FC236}">
                  <a16:creationId xmlns:a16="http://schemas.microsoft.com/office/drawing/2014/main" id="{57B69065-9A8D-FA4C-80FF-75971EC23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398" y="2688442"/>
              <a:ext cx="1866900" cy="1589088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2" name="Freeform 96">
              <a:extLst>
                <a:ext uri="{FF2B5EF4-FFF2-40B4-BE49-F238E27FC236}">
                  <a16:creationId xmlns:a16="http://schemas.microsoft.com/office/drawing/2014/main" id="{4AB5CD90-94AB-5F47-A194-75B3D7DDE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998" y="2558267"/>
              <a:ext cx="1838325" cy="1711325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3" name="Freeform 119">
              <a:extLst>
                <a:ext uri="{FF2B5EF4-FFF2-40B4-BE49-F238E27FC236}">
                  <a16:creationId xmlns:a16="http://schemas.microsoft.com/office/drawing/2014/main" id="{537BCF95-7326-654A-854C-654D4543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961" y="3504417"/>
              <a:ext cx="2109787" cy="1250950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824" name="Group 146">
              <a:extLst>
                <a:ext uri="{FF2B5EF4-FFF2-40B4-BE49-F238E27FC236}">
                  <a16:creationId xmlns:a16="http://schemas.microsoft.com/office/drawing/2014/main" id="{84783211-D2B0-884D-9B4C-AFEC7D9268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34857" name="Oval 26">
                <a:extLst>
                  <a:ext uri="{FF2B5EF4-FFF2-40B4-BE49-F238E27FC236}">
                    <a16:creationId xmlns:a16="http://schemas.microsoft.com/office/drawing/2014/main" id="{576AA8A6-EB53-5C4D-9D25-6C648D9D5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pic>
            <p:nvPicPr>
              <p:cNvPr id="34858" name="Picture 354" descr="laptop_stylized_small">
                <a:extLst>
                  <a:ext uri="{FF2B5EF4-FFF2-40B4-BE49-F238E27FC236}">
                    <a16:creationId xmlns:a16="http://schemas.microsoft.com/office/drawing/2014/main" id="{E38EF620-FE29-254B-9A8A-9DE6B56304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825" name="Picture 5">
              <a:extLst>
                <a:ext uri="{FF2B5EF4-FFF2-40B4-BE49-F238E27FC236}">
                  <a16:creationId xmlns:a16="http://schemas.microsoft.com/office/drawing/2014/main" id="{07F0EBA5-D484-B841-9B67-95428C870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Line 111">
              <a:extLst>
                <a:ext uri="{FF2B5EF4-FFF2-40B4-BE49-F238E27FC236}">
                  <a16:creationId xmlns:a16="http://schemas.microsoft.com/office/drawing/2014/main" id="{EE5B29C4-CE77-CE45-976B-3C1B56C6B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690" y="3342038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827" name="Picture 5">
              <a:extLst>
                <a:ext uri="{FF2B5EF4-FFF2-40B4-BE49-F238E27FC236}">
                  <a16:creationId xmlns:a16="http://schemas.microsoft.com/office/drawing/2014/main" id="{71E8F7A2-F653-5F48-8A70-42221F549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Line 111">
              <a:extLst>
                <a:ext uri="{FF2B5EF4-FFF2-40B4-BE49-F238E27FC236}">
                  <a16:creationId xmlns:a16="http://schemas.microsoft.com/office/drawing/2014/main" id="{F6083D91-01F2-B347-887E-480ECFC12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5041" y="3450896"/>
              <a:ext cx="345849" cy="32248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29" name="Group 151">
              <a:extLst>
                <a:ext uri="{FF2B5EF4-FFF2-40B4-BE49-F238E27FC236}">
                  <a16:creationId xmlns:a16="http://schemas.microsoft.com/office/drawing/2014/main" id="{92D7E10A-CFC5-864D-B37B-B60AB4D875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34853" name="Oval 26">
                <a:extLst>
                  <a:ext uri="{FF2B5EF4-FFF2-40B4-BE49-F238E27FC236}">
                    <a16:creationId xmlns:a16="http://schemas.microsoft.com/office/drawing/2014/main" id="{F0AC3A70-08DF-044A-93FF-65BD9AE70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34854" name="Group 356">
                <a:extLst>
                  <a:ext uri="{FF2B5EF4-FFF2-40B4-BE49-F238E27FC236}">
                    <a16:creationId xmlns:a16="http://schemas.microsoft.com/office/drawing/2014/main" id="{835CDBE0-40F7-F04E-9864-F086FA941B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34855" name="Picture 354" descr="laptop_stylized_small">
                  <a:extLst>
                    <a:ext uri="{FF2B5EF4-FFF2-40B4-BE49-F238E27FC236}">
                      <a16:creationId xmlns:a16="http://schemas.microsoft.com/office/drawing/2014/main" id="{2CB778DD-F6BF-FC44-9ED5-7B7AD37825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56" name="Picture 355" descr="antenna_stylized">
                  <a:extLst>
                    <a:ext uri="{FF2B5EF4-FFF2-40B4-BE49-F238E27FC236}">
                      <a16:creationId xmlns:a16="http://schemas.microsoft.com/office/drawing/2014/main" id="{ED1AB3CF-7256-E443-9441-8132BC99C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4830" name="Freeform 96">
              <a:extLst>
                <a:ext uri="{FF2B5EF4-FFF2-40B4-BE49-F238E27FC236}">
                  <a16:creationId xmlns:a16="http://schemas.microsoft.com/office/drawing/2014/main" id="{C2E7776C-C731-2E43-A45D-7C4CA4D92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060" y="2854753"/>
              <a:ext cx="999199" cy="824438"/>
            </a:xfrm>
            <a:custGeom>
              <a:avLst/>
              <a:gdLst>
                <a:gd name="T0" fmla="*/ 2147483646 w 10000"/>
                <a:gd name="T1" fmla="*/ 2147483646 h 10305"/>
                <a:gd name="T2" fmla="*/ 2147483646 w 10000"/>
                <a:gd name="T3" fmla="*/ 2147483646 h 10305"/>
                <a:gd name="T4" fmla="*/ 2147483646 w 10000"/>
                <a:gd name="T5" fmla="*/ 2147483646 h 10305"/>
                <a:gd name="T6" fmla="*/ 2147483646 w 10000"/>
                <a:gd name="T7" fmla="*/ 2147483646 h 10305"/>
                <a:gd name="T8" fmla="*/ 2147483646 w 10000"/>
                <a:gd name="T9" fmla="*/ 2147483646 h 10305"/>
                <a:gd name="T10" fmla="*/ 2147483646 w 10000"/>
                <a:gd name="T11" fmla="*/ 2147483646 h 10305"/>
                <a:gd name="T12" fmla="*/ 2147483646 w 10000"/>
                <a:gd name="T13" fmla="*/ 2147483646 h 10305"/>
                <a:gd name="T14" fmla="*/ 2147483646 w 10000"/>
                <a:gd name="T15" fmla="*/ 2147483646 h 10305"/>
                <a:gd name="T16" fmla="*/ 2147483646 w 10000"/>
                <a:gd name="T17" fmla="*/ 2147483646 h 10305"/>
                <a:gd name="T18" fmla="*/ 2147483646 w 10000"/>
                <a:gd name="T19" fmla="*/ 2147483646 h 10305"/>
                <a:gd name="T20" fmla="*/ 2147483646 w 10000"/>
                <a:gd name="T21" fmla="*/ 2147483646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Freeform 121">
              <a:extLst>
                <a:ext uri="{FF2B5EF4-FFF2-40B4-BE49-F238E27FC236}">
                  <a16:creationId xmlns:a16="http://schemas.microsoft.com/office/drawing/2014/main" id="{B877E662-7592-A147-BF23-A3A7F8E53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896" y="5114617"/>
              <a:ext cx="2944812" cy="911225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4832" name="Picture 6">
              <a:extLst>
                <a:ext uri="{FF2B5EF4-FFF2-40B4-BE49-F238E27FC236}">
                  <a16:creationId xmlns:a16="http://schemas.microsoft.com/office/drawing/2014/main" id="{2C9DA9BC-2B42-4144-9690-099CF65BF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33" name="Group 122">
              <a:extLst>
                <a:ext uri="{FF2B5EF4-FFF2-40B4-BE49-F238E27FC236}">
                  <a16:creationId xmlns:a16="http://schemas.microsoft.com/office/drawing/2014/main" id="{3E4C23B7-95C6-9444-AB32-E47DC4801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1" y="3325812"/>
              <a:ext cx="501650" cy="846136"/>
              <a:chOff x="4484" y="2095"/>
              <a:chExt cx="316" cy="533"/>
            </a:xfrm>
          </p:grpSpPr>
          <p:sp>
            <p:nvSpPr>
              <p:cNvPr id="34849" name="Line 123">
                <a:extLst>
                  <a:ext uri="{FF2B5EF4-FFF2-40B4-BE49-F238E27FC236}">
                    <a16:creationId xmlns:a16="http://schemas.microsoft.com/office/drawing/2014/main" id="{76AE7A91-E6C1-1F45-9F26-67934A57E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50" name="Group 124">
                <a:extLst>
                  <a:ext uri="{FF2B5EF4-FFF2-40B4-BE49-F238E27FC236}">
                    <a16:creationId xmlns:a16="http://schemas.microsoft.com/office/drawing/2014/main" id="{076A84D9-BF30-2D4B-804A-799301B1E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9" y="2095"/>
                <a:ext cx="271" cy="533"/>
                <a:chOff x="617" y="3500"/>
                <a:chExt cx="271" cy="533"/>
              </a:xfrm>
            </p:grpSpPr>
            <p:sp>
              <p:nvSpPr>
                <p:cNvPr id="34851" name="Oval 125">
                  <a:extLst>
                    <a:ext uri="{FF2B5EF4-FFF2-40B4-BE49-F238E27FC236}">
                      <a16:creationId xmlns:a16="http://schemas.microsoft.com/office/drawing/2014/main" id="{21413F6A-2EE8-4243-9A5C-E5B7EDBB10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52" name="Text Box 126">
                  <a:extLst>
                    <a:ext uri="{FF2B5EF4-FFF2-40B4-BE49-F238E27FC236}">
                      <a16:creationId xmlns:a16="http://schemas.microsoft.com/office/drawing/2014/main" id="{653D8622-8FBF-D142-911A-F3E7E4B9EB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34834" name="Group 127">
              <a:extLst>
                <a:ext uri="{FF2B5EF4-FFF2-40B4-BE49-F238E27FC236}">
                  <a16:creationId xmlns:a16="http://schemas.microsoft.com/office/drawing/2014/main" id="{672DE6D4-4ED5-A04C-8009-361EC82D2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7"/>
              <a:ext cx="3486150" cy="1116013"/>
              <a:chOff x="2004" y="2418"/>
              <a:chExt cx="2196" cy="703"/>
            </a:xfrm>
          </p:grpSpPr>
          <p:sp>
            <p:nvSpPr>
              <p:cNvPr id="34845" name="Freeform 128">
                <a:extLst>
                  <a:ext uri="{FF2B5EF4-FFF2-40B4-BE49-F238E27FC236}">
                    <a16:creationId xmlns:a16="http://schemas.microsoft.com/office/drawing/2014/main" id="{E50B7A68-18DF-3B4F-98C8-0FDA0F5F9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8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46" name="Group 129">
                <a:extLst>
                  <a:ext uri="{FF2B5EF4-FFF2-40B4-BE49-F238E27FC236}">
                    <a16:creationId xmlns:a16="http://schemas.microsoft.com/office/drawing/2014/main" id="{736E776C-3955-954E-9925-F9E9184139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4" y="2588"/>
                <a:ext cx="271" cy="533"/>
                <a:chOff x="619" y="3499"/>
                <a:chExt cx="271" cy="533"/>
              </a:xfrm>
            </p:grpSpPr>
            <p:sp>
              <p:nvSpPr>
                <p:cNvPr id="34847" name="Oval 130">
                  <a:extLst>
                    <a:ext uri="{FF2B5EF4-FFF2-40B4-BE49-F238E27FC236}">
                      <a16:creationId xmlns:a16="http://schemas.microsoft.com/office/drawing/2014/main" id="{A9F17329-A7F4-7048-9D50-6CB7657B5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48" name="Text Box 131">
                  <a:extLst>
                    <a:ext uri="{FF2B5EF4-FFF2-40B4-BE49-F238E27FC236}">
                      <a16:creationId xmlns:a16="http://schemas.microsoft.com/office/drawing/2014/main" id="{37B738A8-A9ED-7240-A7B3-6B1EF03051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34835" name="Group 132">
              <a:extLst>
                <a:ext uri="{FF2B5EF4-FFF2-40B4-BE49-F238E27FC236}">
                  <a16:creationId xmlns:a16="http://schemas.microsoft.com/office/drawing/2014/main" id="{FF1ADB71-35FE-0846-B12E-0FC70580A7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34841" name="Freeform 133">
                <a:extLst>
                  <a:ext uri="{FF2B5EF4-FFF2-40B4-BE49-F238E27FC236}">
                    <a16:creationId xmlns:a16="http://schemas.microsoft.com/office/drawing/2014/main" id="{CF5FA07A-13EF-8A41-A37E-70EB3EB75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42" name="Group 134">
                <a:extLst>
                  <a:ext uri="{FF2B5EF4-FFF2-40B4-BE49-F238E27FC236}">
                    <a16:creationId xmlns:a16="http://schemas.microsoft.com/office/drawing/2014/main" id="{6207F5CC-B49B-B849-AEB6-39B769A731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71" cy="533"/>
                <a:chOff x="618" y="3500"/>
                <a:chExt cx="271" cy="533"/>
              </a:xfrm>
            </p:grpSpPr>
            <p:sp>
              <p:nvSpPr>
                <p:cNvPr id="34843" name="Oval 135">
                  <a:extLst>
                    <a:ext uri="{FF2B5EF4-FFF2-40B4-BE49-F238E27FC236}">
                      <a16:creationId xmlns:a16="http://schemas.microsoft.com/office/drawing/2014/main" id="{2AAE6298-8E41-2746-B35C-B989C576A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44" name="Text Box 136">
                  <a:extLst>
                    <a:ext uri="{FF2B5EF4-FFF2-40B4-BE49-F238E27FC236}">
                      <a16:creationId xmlns:a16="http://schemas.microsoft.com/office/drawing/2014/main" id="{A579D937-F233-4E45-B186-5CAD6FFE05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34836" name="Group 137">
              <a:extLst>
                <a:ext uri="{FF2B5EF4-FFF2-40B4-BE49-F238E27FC236}">
                  <a16:creationId xmlns:a16="http://schemas.microsoft.com/office/drawing/2014/main" id="{871ECECA-0FB0-F34F-8971-F6314F745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34837" name="Line 138">
                <a:extLst>
                  <a:ext uri="{FF2B5EF4-FFF2-40B4-BE49-F238E27FC236}">
                    <a16:creationId xmlns:a16="http://schemas.microsoft.com/office/drawing/2014/main" id="{2B41CC0C-E7D5-2348-8618-99661353B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38" name="Group 139">
                <a:extLst>
                  <a:ext uri="{FF2B5EF4-FFF2-40B4-BE49-F238E27FC236}">
                    <a16:creationId xmlns:a16="http://schemas.microsoft.com/office/drawing/2014/main" id="{07744F52-7139-314D-8F88-9AD70A47BF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1" y="2703"/>
                <a:ext cx="271" cy="533"/>
                <a:chOff x="617" y="3501"/>
                <a:chExt cx="271" cy="533"/>
              </a:xfrm>
            </p:grpSpPr>
            <p:sp>
              <p:nvSpPr>
                <p:cNvPr id="34839" name="Oval 140">
                  <a:extLst>
                    <a:ext uri="{FF2B5EF4-FFF2-40B4-BE49-F238E27FC236}">
                      <a16:creationId xmlns:a16="http://schemas.microsoft.com/office/drawing/2014/main" id="{4FDBDD39-6680-D547-9E77-52CDBCC11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40" name="Text Box 141">
                  <a:extLst>
                    <a:ext uri="{FF2B5EF4-FFF2-40B4-BE49-F238E27FC236}">
                      <a16:creationId xmlns:a16="http://schemas.microsoft.com/office/drawing/2014/main" id="{E943AC0C-3B9A-FA4D-BBAA-420A4036DE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</p:grpSp>
      <p:pic>
        <p:nvPicPr>
          <p:cNvPr id="34820" name="Picture 20" descr="underline_base">
            <a:extLst>
              <a:ext uri="{FF2B5EF4-FFF2-40B4-BE49-F238E27FC236}">
                <a16:creationId xmlns:a16="http://schemas.microsoft.com/office/drawing/2014/main" id="{8ECEB053-A5FF-CD40-9B66-3F0D332E073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862014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BA724C0-E0B6-C948-982B-CFFE8D9BA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123825"/>
            <a:ext cx="8561387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 moving between networks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7D4D752-6955-164E-BC82-B9397ABE5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454" y="1652588"/>
            <a:ext cx="8089900" cy="46482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suppose mobile user moves to another network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registers with new foreign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new foreign agent registers with home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agent update care-of-address for mobile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packets continue to be forwarded to mobile (but with new care-of-address)</a:t>
            </a:r>
          </a:p>
          <a:p>
            <a:r>
              <a:rPr lang="en-US" altLang="en-US" sz="31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Question: will an ongoing session be interrupted as the mobile transitions from one network to another?</a:t>
            </a:r>
          </a:p>
        </p:txBody>
      </p:sp>
      <p:pic>
        <p:nvPicPr>
          <p:cNvPr id="36867" name="Picture 6" descr="underline_base">
            <a:extLst>
              <a:ext uri="{FF2B5EF4-FFF2-40B4-BE49-F238E27FC236}">
                <a16:creationId xmlns:a16="http://schemas.microsoft.com/office/drawing/2014/main" id="{C75F9A80-EF43-7040-A3A5-ADDEA82A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881064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CCC2165-5F8D-EC43-9D10-DE6C72CE97BD}"/>
              </a:ext>
            </a:extLst>
          </p:cNvPr>
          <p:cNvSpPr/>
          <p:nvPr/>
        </p:nvSpPr>
        <p:spPr>
          <a:xfrm>
            <a:off x="13030882" y="3908427"/>
            <a:ext cx="2093912" cy="9239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0FC27FBE-A608-604A-9A16-A7CAB80E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907" y="4079877"/>
            <a:ext cx="1612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D4656564-8156-454E-8E14-8EFEAE3D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982" y="4754563"/>
            <a:ext cx="3398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Time1: both phones same network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BC46934-1440-7E48-ADCF-576FB2D6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8694" y="4440238"/>
            <a:ext cx="1825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C666DAB2-C1F0-7C42-95DA-D5DD9DAE3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2344" y="4440238"/>
            <a:ext cx="18415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1753EBFA-5D54-444C-8304-E14D5B07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4108452"/>
            <a:ext cx="496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66AFAAA7-ABF5-EE46-B1A5-CCC6694BF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457" y="41100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C117B52-CF7A-AB45-9DDA-948C387275D7}"/>
              </a:ext>
            </a:extLst>
          </p:cNvPr>
          <p:cNvSpPr/>
          <p:nvPr/>
        </p:nvSpPr>
        <p:spPr>
          <a:xfrm>
            <a:off x="12935632" y="5427664"/>
            <a:ext cx="966787" cy="8731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47EDD3C6-9DF9-BF45-973E-E9A0911AA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2" y="5562602"/>
            <a:ext cx="17002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0">
            <a:extLst>
              <a:ext uri="{FF2B5EF4-FFF2-40B4-BE49-F238E27FC236}">
                <a16:creationId xmlns:a16="http://schemas.microsoft.com/office/drawing/2014/main" id="{AB9B7B6D-DDEA-7C42-9AE8-B69E8BDB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457" y="6192839"/>
            <a:ext cx="3689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Time2: phones in different networks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1056A747-AE00-9644-9B22-CFCECA96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869" y="5902327"/>
            <a:ext cx="192088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C937C4A5-99E2-9040-ABAC-7A6E10421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3782" y="5902327"/>
            <a:ext cx="193675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61323F5-BC39-B443-9B1D-67444176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5581652"/>
            <a:ext cx="495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CE39B9FF-C6C6-2C42-AE3C-8B334B282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4719" y="55832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1A0EBB0E-79D9-FD4D-98DE-7B27016DD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494" y="5753101"/>
            <a:ext cx="2270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C46F3C5C-94DB-7640-BA4D-1F3CECDD9C9F}"/>
              </a:ext>
            </a:extLst>
          </p:cNvPr>
          <p:cNvSpPr/>
          <p:nvPr/>
        </p:nvSpPr>
        <p:spPr>
          <a:xfrm>
            <a:off x="14261194" y="5348289"/>
            <a:ext cx="968375" cy="873125"/>
          </a:xfrm>
          <a:prstGeom prst="cloud">
            <a:avLst/>
          </a:prstGeom>
          <a:solidFill>
            <a:srgbClr val="FFC000">
              <a:alpha val="32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id="{C4381C63-233B-FD4B-9397-729F826CD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619" y="3916363"/>
            <a:ext cx="69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WiFi</a:t>
            </a:r>
            <a:endParaRPr lang="en-US" altLang="en-US" dirty="0"/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2FDFBE16-C42F-DC45-8717-7873BBB35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0582" y="5270501"/>
            <a:ext cx="69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WiFi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A0BDB7C6-E6B2-E940-ACAE-A39485D8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6294" y="5260976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Cellular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D48C653-768D-104B-8F57-3C4755E2DE10}"/>
              </a:ext>
            </a:extLst>
          </p:cNvPr>
          <p:cNvSpPr/>
          <p:nvPr/>
        </p:nvSpPr>
        <p:spPr>
          <a:xfrm>
            <a:off x="17252044" y="5281614"/>
            <a:ext cx="1117600" cy="3143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301E5-A8B0-B74A-B4A6-952DAB4CB523}"/>
              </a:ext>
            </a:extLst>
          </p:cNvPr>
          <p:cNvSpPr/>
          <p:nvPr/>
        </p:nvSpPr>
        <p:spPr>
          <a:xfrm>
            <a:off x="17252044" y="4965701"/>
            <a:ext cx="1117600" cy="315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5BADF02-8BC4-BF4C-B95B-94A0985000DC}"/>
              </a:ext>
            </a:extLst>
          </p:cNvPr>
          <p:cNvSpPr/>
          <p:nvPr/>
        </p:nvSpPr>
        <p:spPr>
          <a:xfrm>
            <a:off x="17252044" y="4651377"/>
            <a:ext cx="1117600" cy="3143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525579A-4C22-9847-9E4F-3328FA0392D3}"/>
              </a:ext>
            </a:extLst>
          </p:cNvPr>
          <p:cNvSpPr/>
          <p:nvPr/>
        </p:nvSpPr>
        <p:spPr>
          <a:xfrm>
            <a:off x="17252044" y="4329114"/>
            <a:ext cx="1117600" cy="3159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F5F5096-52DB-4747-9829-682B1F07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256213"/>
            <a:ext cx="5572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DLL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426E384E-DCD5-A144-BA05-2A3B1160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144" y="4932363"/>
            <a:ext cx="944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AC1234B1-BB7C-C346-9262-6C91064F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9357" y="4630738"/>
            <a:ext cx="1071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Trasnport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2FEBC-03C1-7549-B0A5-325C3752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9344" y="4321176"/>
            <a:ext cx="12303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Application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6711E6C-9F4D-2A44-A7E9-7319BDB9F6AA}"/>
              </a:ext>
            </a:extLst>
          </p:cNvPr>
          <p:cNvSpPr/>
          <p:nvPr/>
        </p:nvSpPr>
        <p:spPr>
          <a:xfrm>
            <a:off x="17252044" y="5595939"/>
            <a:ext cx="1117600" cy="3159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17DC6499-FE24-5842-8BC1-85CBB4CC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570538"/>
            <a:ext cx="581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PHY</a:t>
            </a:r>
          </a:p>
        </p:txBody>
      </p:sp>
    </p:spTree>
    <p:extLst>
      <p:ext uri="{BB962C8B-B14F-4D97-AF65-F5344CB8AC3E}">
        <p14:creationId xmlns:p14="http://schemas.microsoft.com/office/powerpoint/2010/main" val="3616775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BA724C0-E0B6-C948-982B-CFFE8D9BA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123825"/>
            <a:ext cx="8561387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 moving between networks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7D4D752-6955-164E-BC82-B9397ABE5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454" y="1652588"/>
            <a:ext cx="8089900" cy="46482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suppose mobile user moves to another network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registers with new foreign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new foreign agent registers with home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agent update care-of-address for mobile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packets continue to be forwarded to mobile (but with new care-of-address)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mobility, changing foreign networks transparent: </a:t>
            </a: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ongoing connections can be maintained!</a:t>
            </a:r>
          </a:p>
        </p:txBody>
      </p:sp>
      <p:pic>
        <p:nvPicPr>
          <p:cNvPr id="36867" name="Picture 6" descr="underline_base">
            <a:extLst>
              <a:ext uri="{FF2B5EF4-FFF2-40B4-BE49-F238E27FC236}">
                <a16:creationId xmlns:a16="http://schemas.microsoft.com/office/drawing/2014/main" id="{C75F9A80-EF43-7040-A3A5-ADDEA82A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881064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CCC2165-5F8D-EC43-9D10-DE6C72CE97BD}"/>
              </a:ext>
            </a:extLst>
          </p:cNvPr>
          <p:cNvSpPr/>
          <p:nvPr/>
        </p:nvSpPr>
        <p:spPr>
          <a:xfrm>
            <a:off x="13030882" y="3908427"/>
            <a:ext cx="2093912" cy="9239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0FC27FBE-A608-604A-9A16-A7CAB80E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907" y="4079877"/>
            <a:ext cx="1612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D4656564-8156-454E-8E14-8EFEAE3D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982" y="4754563"/>
            <a:ext cx="3398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Time1: both phones same network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BC46934-1440-7E48-ADCF-576FB2D6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8694" y="4440238"/>
            <a:ext cx="1825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C666DAB2-C1F0-7C42-95DA-D5DD9DAE3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2344" y="4440238"/>
            <a:ext cx="18415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1753EBFA-5D54-444C-8304-E14D5B07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4108452"/>
            <a:ext cx="496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66AFAAA7-ABF5-EE46-B1A5-CCC6694BF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457" y="41100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C117B52-CF7A-AB45-9DDA-948C387275D7}"/>
              </a:ext>
            </a:extLst>
          </p:cNvPr>
          <p:cNvSpPr/>
          <p:nvPr/>
        </p:nvSpPr>
        <p:spPr>
          <a:xfrm>
            <a:off x="12935632" y="5427664"/>
            <a:ext cx="966787" cy="8731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47EDD3C6-9DF9-BF45-973E-E9A0911AA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2" y="5562602"/>
            <a:ext cx="17002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0">
            <a:extLst>
              <a:ext uri="{FF2B5EF4-FFF2-40B4-BE49-F238E27FC236}">
                <a16:creationId xmlns:a16="http://schemas.microsoft.com/office/drawing/2014/main" id="{AB9B7B6D-DDEA-7C42-9AE8-B69E8BDB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457" y="6192839"/>
            <a:ext cx="3689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Time2: phones in different networks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1056A747-AE00-9644-9B22-CFCECA96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869" y="5902327"/>
            <a:ext cx="192088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C937C4A5-99E2-9040-ABAC-7A6E10421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3782" y="5902327"/>
            <a:ext cx="193675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61323F5-BC39-B443-9B1D-67444176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5581652"/>
            <a:ext cx="495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CE39B9FF-C6C6-2C42-AE3C-8B334B282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4719" y="55832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1A0EBB0E-79D9-FD4D-98DE-7B27016DD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494" y="5753101"/>
            <a:ext cx="2270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C46F3C5C-94DB-7640-BA4D-1F3CECDD9C9F}"/>
              </a:ext>
            </a:extLst>
          </p:cNvPr>
          <p:cNvSpPr/>
          <p:nvPr/>
        </p:nvSpPr>
        <p:spPr>
          <a:xfrm>
            <a:off x="14261194" y="5348289"/>
            <a:ext cx="968375" cy="873125"/>
          </a:xfrm>
          <a:prstGeom prst="cloud">
            <a:avLst/>
          </a:prstGeom>
          <a:solidFill>
            <a:srgbClr val="FFC000">
              <a:alpha val="32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id="{C4381C63-233B-FD4B-9397-729F826CD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619" y="3916363"/>
            <a:ext cx="69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WiFi</a:t>
            </a:r>
            <a:endParaRPr lang="en-US" altLang="en-US" dirty="0"/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2FDFBE16-C42F-DC45-8717-7873BBB35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0582" y="5270501"/>
            <a:ext cx="69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WiFi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A0BDB7C6-E6B2-E940-ACAE-A39485D8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6294" y="5260976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Cellular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D48C653-768D-104B-8F57-3C4755E2DE10}"/>
              </a:ext>
            </a:extLst>
          </p:cNvPr>
          <p:cNvSpPr/>
          <p:nvPr/>
        </p:nvSpPr>
        <p:spPr>
          <a:xfrm>
            <a:off x="17252044" y="5281614"/>
            <a:ext cx="1117600" cy="3143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301E5-A8B0-B74A-B4A6-952DAB4CB523}"/>
              </a:ext>
            </a:extLst>
          </p:cNvPr>
          <p:cNvSpPr/>
          <p:nvPr/>
        </p:nvSpPr>
        <p:spPr>
          <a:xfrm>
            <a:off x="17252044" y="4965701"/>
            <a:ext cx="1117600" cy="315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5BADF02-8BC4-BF4C-B95B-94A0985000DC}"/>
              </a:ext>
            </a:extLst>
          </p:cNvPr>
          <p:cNvSpPr/>
          <p:nvPr/>
        </p:nvSpPr>
        <p:spPr>
          <a:xfrm>
            <a:off x="17252044" y="4651377"/>
            <a:ext cx="1117600" cy="3143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525579A-4C22-9847-9E4F-3328FA0392D3}"/>
              </a:ext>
            </a:extLst>
          </p:cNvPr>
          <p:cNvSpPr/>
          <p:nvPr/>
        </p:nvSpPr>
        <p:spPr>
          <a:xfrm>
            <a:off x="17252044" y="4329114"/>
            <a:ext cx="1117600" cy="3159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F5F5096-52DB-4747-9829-682B1F07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256213"/>
            <a:ext cx="5572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DLL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426E384E-DCD5-A144-BA05-2A3B1160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144" y="4932363"/>
            <a:ext cx="944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AC1234B1-BB7C-C346-9262-6C91064F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9357" y="4630738"/>
            <a:ext cx="1071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Trasnport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2FEBC-03C1-7549-B0A5-325C3752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9344" y="4321176"/>
            <a:ext cx="12303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Application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6711E6C-9F4D-2A44-A7E9-7319BDB9F6AA}"/>
              </a:ext>
            </a:extLst>
          </p:cNvPr>
          <p:cNvSpPr/>
          <p:nvPr/>
        </p:nvSpPr>
        <p:spPr>
          <a:xfrm>
            <a:off x="17252044" y="5595939"/>
            <a:ext cx="1117600" cy="3159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17DC6499-FE24-5842-8BC1-85CBB4CC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570538"/>
            <a:ext cx="581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PHY</a:t>
            </a:r>
          </a:p>
        </p:txBody>
      </p:sp>
    </p:spTree>
    <p:extLst>
      <p:ext uri="{BB962C8B-B14F-4D97-AF65-F5344CB8AC3E}">
        <p14:creationId xmlns:p14="http://schemas.microsoft.com/office/powerpoint/2010/main" val="3540230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54">
            <a:extLst>
              <a:ext uri="{FF2B5EF4-FFF2-40B4-BE49-F238E27FC236}">
                <a16:creationId xmlns:a16="http://schemas.microsoft.com/office/drawing/2014/main" id="{4C7B0ADF-4893-044C-9CFF-123AE66D5F35}"/>
              </a:ext>
            </a:extLst>
          </p:cNvPr>
          <p:cNvGrpSpPr>
            <a:grpSpLocks/>
          </p:cNvGrpSpPr>
          <p:nvPr/>
        </p:nvGrpSpPr>
        <p:grpSpPr bwMode="auto">
          <a:xfrm>
            <a:off x="2652714" y="2232026"/>
            <a:ext cx="7159625" cy="3402013"/>
            <a:chOff x="641269" y="2624447"/>
            <a:chExt cx="7160820" cy="3401396"/>
          </a:xfrm>
        </p:grpSpPr>
        <p:sp>
          <p:nvSpPr>
            <p:cNvPr id="38929" name="Freeform 2">
              <a:extLst>
                <a:ext uri="{FF2B5EF4-FFF2-40B4-BE49-F238E27FC236}">
                  <a16:creationId xmlns:a16="http://schemas.microsoft.com/office/drawing/2014/main" id="{3C181EFA-1579-4B4A-AD4E-A584F9B3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49" y="2752138"/>
              <a:ext cx="2008857" cy="1558760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Freeform 96">
              <a:extLst>
                <a:ext uri="{FF2B5EF4-FFF2-40B4-BE49-F238E27FC236}">
                  <a16:creationId xmlns:a16="http://schemas.microsoft.com/office/drawing/2014/main" id="{5AA4E3FE-8ED2-8046-84D8-7B35FC618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980" y="2624447"/>
              <a:ext cx="1978109" cy="1678664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Freeform 119">
              <a:extLst>
                <a:ext uri="{FF2B5EF4-FFF2-40B4-BE49-F238E27FC236}">
                  <a16:creationId xmlns:a16="http://schemas.microsoft.com/office/drawing/2014/main" id="{2A2C3EF5-172B-BF46-AAD8-C872A1C2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961" y="3552540"/>
              <a:ext cx="2270212" cy="1227075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932" name="Group 158">
              <a:extLst>
                <a:ext uri="{FF2B5EF4-FFF2-40B4-BE49-F238E27FC236}">
                  <a16:creationId xmlns:a16="http://schemas.microsoft.com/office/drawing/2014/main" id="{E0CE5E5F-08CC-B64F-93C1-E44E07DF2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38959" name="Oval 26">
                <a:extLst>
                  <a:ext uri="{FF2B5EF4-FFF2-40B4-BE49-F238E27FC236}">
                    <a16:creationId xmlns:a16="http://schemas.microsoft.com/office/drawing/2014/main" id="{989E4934-2E58-3042-9F8B-6B9B1D201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pic>
            <p:nvPicPr>
              <p:cNvPr id="38960" name="Picture 354" descr="laptop_stylized_small">
                <a:extLst>
                  <a:ext uri="{FF2B5EF4-FFF2-40B4-BE49-F238E27FC236}">
                    <a16:creationId xmlns:a16="http://schemas.microsoft.com/office/drawing/2014/main" id="{CC8F367E-E3E2-9345-BBFC-D0A9A859C8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933" name="Picture 5">
              <a:extLst>
                <a:ext uri="{FF2B5EF4-FFF2-40B4-BE49-F238E27FC236}">
                  <a16:creationId xmlns:a16="http://schemas.microsoft.com/office/drawing/2014/main" id="{7E70EBA1-8CDC-F846-975A-A78F9C62F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4" name="Line 111">
              <a:extLst>
                <a:ext uri="{FF2B5EF4-FFF2-40B4-BE49-F238E27FC236}">
                  <a16:creationId xmlns:a16="http://schemas.microsoft.com/office/drawing/2014/main" id="{5B562380-670C-0D40-A06E-435B4D13B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667" y="3393260"/>
              <a:ext cx="541502" cy="3056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8935" name="Picture 5">
              <a:extLst>
                <a:ext uri="{FF2B5EF4-FFF2-40B4-BE49-F238E27FC236}">
                  <a16:creationId xmlns:a16="http://schemas.microsoft.com/office/drawing/2014/main" id="{01ACFB04-6E20-3A46-99BB-614FBAB71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6" name="Line 111">
              <a:extLst>
                <a:ext uri="{FF2B5EF4-FFF2-40B4-BE49-F238E27FC236}">
                  <a16:creationId xmlns:a16="http://schemas.microsoft.com/office/drawing/2014/main" id="{0DED8AE2-D82F-BB4F-81E4-0FA0FF4695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9104" y="3500040"/>
              <a:ext cx="372147" cy="3163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37" name="Group 163">
              <a:extLst>
                <a:ext uri="{FF2B5EF4-FFF2-40B4-BE49-F238E27FC236}">
                  <a16:creationId xmlns:a16="http://schemas.microsoft.com/office/drawing/2014/main" id="{8BF77097-5C5F-6A48-A4CA-E95E5B1FB9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38955" name="Oval 26">
                <a:extLst>
                  <a:ext uri="{FF2B5EF4-FFF2-40B4-BE49-F238E27FC236}">
                    <a16:creationId xmlns:a16="http://schemas.microsoft.com/office/drawing/2014/main" id="{6BE2012F-6CDF-DD47-868D-BE314ADCF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38956" name="Group 356">
                <a:extLst>
                  <a:ext uri="{FF2B5EF4-FFF2-40B4-BE49-F238E27FC236}">
                    <a16:creationId xmlns:a16="http://schemas.microsoft.com/office/drawing/2014/main" id="{C2B42594-F29B-C548-BEDC-EBD95EDE8E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38957" name="Picture 354" descr="laptop_stylized_small">
                  <a:extLst>
                    <a:ext uri="{FF2B5EF4-FFF2-40B4-BE49-F238E27FC236}">
                      <a16:creationId xmlns:a16="http://schemas.microsoft.com/office/drawing/2014/main" id="{9DCDDA7E-D2FD-D34E-96B4-B0A6A6C02B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958" name="Picture 355" descr="antenna_stylized">
                  <a:extLst>
                    <a:ext uri="{FF2B5EF4-FFF2-40B4-BE49-F238E27FC236}">
                      <a16:creationId xmlns:a16="http://schemas.microsoft.com/office/drawing/2014/main" id="{1BABEAA5-4AE8-3E4A-A1D5-96D78AC64D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8938" name="Freeform 96">
              <a:extLst>
                <a:ext uri="{FF2B5EF4-FFF2-40B4-BE49-F238E27FC236}">
                  <a16:creationId xmlns:a16="http://schemas.microsoft.com/office/drawing/2014/main" id="{BA25344E-F14F-964B-A096-710F3110F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50" y="2915275"/>
              <a:ext cx="1075177" cy="808704"/>
            </a:xfrm>
            <a:custGeom>
              <a:avLst/>
              <a:gdLst>
                <a:gd name="T0" fmla="*/ 2147483646 w 10000"/>
                <a:gd name="T1" fmla="*/ 2147483646 h 10305"/>
                <a:gd name="T2" fmla="*/ 2147483646 w 10000"/>
                <a:gd name="T3" fmla="*/ 2147483646 h 10305"/>
                <a:gd name="T4" fmla="*/ 2147483646 w 10000"/>
                <a:gd name="T5" fmla="*/ 2147483646 h 10305"/>
                <a:gd name="T6" fmla="*/ 2147483646 w 10000"/>
                <a:gd name="T7" fmla="*/ 2147483646 h 10305"/>
                <a:gd name="T8" fmla="*/ 2147483646 w 10000"/>
                <a:gd name="T9" fmla="*/ 2147483646 h 10305"/>
                <a:gd name="T10" fmla="*/ 2147483646 w 10000"/>
                <a:gd name="T11" fmla="*/ 2147483646 h 10305"/>
                <a:gd name="T12" fmla="*/ 2147483646 w 10000"/>
                <a:gd name="T13" fmla="*/ 2147483646 h 10305"/>
                <a:gd name="T14" fmla="*/ 2147483646 w 10000"/>
                <a:gd name="T15" fmla="*/ 2147483646 h 10305"/>
                <a:gd name="T16" fmla="*/ 2147483646 w 10000"/>
                <a:gd name="T17" fmla="*/ 2147483646 h 10305"/>
                <a:gd name="T18" fmla="*/ 2147483646 w 10000"/>
                <a:gd name="T19" fmla="*/ 2147483646 h 10305"/>
                <a:gd name="T20" fmla="*/ 2147483646 w 10000"/>
                <a:gd name="T21" fmla="*/ 2147483646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121">
              <a:extLst>
                <a:ext uri="{FF2B5EF4-FFF2-40B4-BE49-F238E27FC236}">
                  <a16:creationId xmlns:a16="http://schemas.microsoft.com/office/drawing/2014/main" id="{EFD5EB63-D09B-794F-B7AC-AD75CF56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114" y="5132009"/>
              <a:ext cx="3168732" cy="893834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940" name="Picture 6">
              <a:extLst>
                <a:ext uri="{FF2B5EF4-FFF2-40B4-BE49-F238E27FC236}">
                  <a16:creationId xmlns:a16="http://schemas.microsoft.com/office/drawing/2014/main" id="{080392B9-95C2-8A4C-BFDD-4FEB436DA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41" name="Group 137">
              <a:extLst>
                <a:ext uri="{FF2B5EF4-FFF2-40B4-BE49-F238E27FC236}">
                  <a16:creationId xmlns:a16="http://schemas.microsoft.com/office/drawing/2014/main" id="{69310ACE-3B45-4E49-A189-26F7C3138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38951" name="Line 138">
                <a:extLst>
                  <a:ext uri="{FF2B5EF4-FFF2-40B4-BE49-F238E27FC236}">
                    <a16:creationId xmlns:a16="http://schemas.microsoft.com/office/drawing/2014/main" id="{024FFCEC-1183-AD4C-B4F4-6D06330E0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8952" name="Group 139">
                <a:extLst>
                  <a:ext uri="{FF2B5EF4-FFF2-40B4-BE49-F238E27FC236}">
                    <a16:creationId xmlns:a16="http://schemas.microsoft.com/office/drawing/2014/main" id="{52AAEE07-293D-E94F-97B4-B413335457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38953" name="Oval 140">
                  <a:extLst>
                    <a:ext uri="{FF2B5EF4-FFF2-40B4-BE49-F238E27FC236}">
                      <a16:creationId xmlns:a16="http://schemas.microsoft.com/office/drawing/2014/main" id="{5CBADED6-B6DF-9F45-A2DD-08DDBBF78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8954" name="Text Box 141">
                  <a:extLst>
                    <a:ext uri="{FF2B5EF4-FFF2-40B4-BE49-F238E27FC236}">
                      <a16:creationId xmlns:a16="http://schemas.microsoft.com/office/drawing/2014/main" id="{47225B04-7DB0-E549-884F-CE3C9691AB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38942" name="Line 138">
              <a:extLst>
                <a:ext uri="{FF2B5EF4-FFF2-40B4-BE49-F238E27FC236}">
                  <a16:creationId xmlns:a16="http://schemas.microsoft.com/office/drawing/2014/main" id="{0894EC9B-2DD2-2F4B-B6CF-061A025F20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3" name="Oval 140">
              <a:extLst>
                <a:ext uri="{FF2B5EF4-FFF2-40B4-BE49-F238E27FC236}">
                  <a16:creationId xmlns:a16="http://schemas.microsoft.com/office/drawing/2014/main" id="{97CB722B-D13D-714E-B3E7-AD4CD03AEC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4" name="Text Box 141">
              <a:extLst>
                <a:ext uri="{FF2B5EF4-FFF2-40B4-BE49-F238E27FC236}">
                  <a16:creationId xmlns:a16="http://schemas.microsoft.com/office/drawing/2014/main" id="{0015B688-B8D1-7F46-B9BE-95CB3E7CD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945" name="Line 138">
              <a:extLst>
                <a:ext uri="{FF2B5EF4-FFF2-40B4-BE49-F238E27FC236}">
                  <a16:creationId xmlns:a16="http://schemas.microsoft.com/office/drawing/2014/main" id="{C9CB52FD-C0FA-5C4E-B0F1-C8C20EDA4E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6" name="Oval 140">
              <a:extLst>
                <a:ext uri="{FF2B5EF4-FFF2-40B4-BE49-F238E27FC236}">
                  <a16:creationId xmlns:a16="http://schemas.microsoft.com/office/drawing/2014/main" id="{A7E1E3B8-93BE-634F-BC98-DCE2428BFD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7" name="Text Box 141">
              <a:extLst>
                <a:ext uri="{FF2B5EF4-FFF2-40B4-BE49-F238E27FC236}">
                  <a16:creationId xmlns:a16="http://schemas.microsoft.com/office/drawing/2014/main" id="{4979F51D-6D3B-C14C-9B95-81BC786BC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948" name="Line 138">
              <a:extLst>
                <a:ext uri="{FF2B5EF4-FFF2-40B4-BE49-F238E27FC236}">
                  <a16:creationId xmlns:a16="http://schemas.microsoft.com/office/drawing/2014/main" id="{AAFAEF5D-7516-B74B-9A30-51DCDFD1C7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9" name="Oval 140">
              <a:extLst>
                <a:ext uri="{FF2B5EF4-FFF2-40B4-BE49-F238E27FC236}">
                  <a16:creationId xmlns:a16="http://schemas.microsoft.com/office/drawing/2014/main" id="{BF7C198C-5642-0549-A3DD-D69D02A7FF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0" name="Text Box 141">
              <a:extLst>
                <a:ext uri="{FF2B5EF4-FFF2-40B4-BE49-F238E27FC236}">
                  <a16:creationId xmlns:a16="http://schemas.microsoft.com/office/drawing/2014/main" id="{0ABC08E9-BFDB-3F41-815C-698FD3AC9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8914" name="Rectangle 21">
            <a:extLst>
              <a:ext uri="{FF2B5EF4-FFF2-40B4-BE49-F238E27FC236}">
                <a16:creationId xmlns:a16="http://schemas.microsoft.com/office/drawing/2014/main" id="{8A3CA27E-5C6B-DD46-A18D-193DE951E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5" y="0"/>
            <a:ext cx="7772400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38915" name="Text Box 120">
            <a:extLst>
              <a:ext uri="{FF2B5EF4-FFF2-40B4-BE49-F238E27FC236}">
                <a16:creationId xmlns:a16="http://schemas.microsoft.com/office/drawing/2014/main" id="{D54591A2-DE5F-5D47-B955-CC4305BB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2852739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38916" name="Text Box 121">
            <a:extLst>
              <a:ext uri="{FF2B5EF4-FFF2-40B4-BE49-F238E27FC236}">
                <a16:creationId xmlns:a16="http://schemas.microsoft.com/office/drawing/2014/main" id="{5C4ABB2E-9943-BB4D-B251-0BF4AE2A5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0" y="2174876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38917" name="Text Box 138">
            <a:extLst>
              <a:ext uri="{FF2B5EF4-FFF2-40B4-BE49-F238E27FC236}">
                <a16:creationId xmlns:a16="http://schemas.microsoft.com/office/drawing/2014/main" id="{9E16FFAD-41D2-5840-8BDC-F6CFD7D89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4606926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38918" name="Line 139">
            <a:extLst>
              <a:ext uri="{FF2B5EF4-FFF2-40B4-BE49-F238E27FC236}">
                <a16:creationId xmlns:a16="http://schemas.microsoft.com/office/drawing/2014/main" id="{8280BD75-FEBA-2143-9919-E22E40122F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7514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919" name="Text Box 140">
            <a:extLst>
              <a:ext uri="{FF2B5EF4-FFF2-40B4-BE49-F238E27FC236}">
                <a16:creationId xmlns:a16="http://schemas.microsoft.com/office/drawing/2014/main" id="{C0561ACB-37FA-F342-8B96-41ACA4FA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38920" name="Line 141">
            <a:extLst>
              <a:ext uri="{FF2B5EF4-FFF2-40B4-BE49-F238E27FC236}">
                <a16:creationId xmlns:a16="http://schemas.microsoft.com/office/drawing/2014/main" id="{A77A27F8-7358-3641-A9D6-A892A6A6D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5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8921" name="Group 142">
            <a:extLst>
              <a:ext uri="{FF2B5EF4-FFF2-40B4-BE49-F238E27FC236}">
                <a16:creationId xmlns:a16="http://schemas.microsoft.com/office/drawing/2014/main" id="{5B17D031-F958-3145-999C-7AD6D2421DB1}"/>
              </a:ext>
            </a:extLst>
          </p:cNvPr>
          <p:cNvGrpSpPr>
            <a:grpSpLocks/>
          </p:cNvGrpSpPr>
          <p:nvPr/>
        </p:nvGrpSpPr>
        <p:grpSpPr bwMode="auto">
          <a:xfrm>
            <a:off x="6956425" y="1387475"/>
            <a:ext cx="2338388" cy="2020888"/>
            <a:chOff x="3422" y="874"/>
            <a:chExt cx="1473" cy="1273"/>
          </a:xfrm>
        </p:grpSpPr>
        <p:sp>
          <p:nvSpPr>
            <p:cNvPr id="38927" name="Text Box 143">
              <a:extLst>
                <a:ext uri="{FF2B5EF4-FFF2-40B4-BE49-F238E27FC236}">
                  <a16:creationId xmlns:a16="http://schemas.microsoft.com/office/drawing/2014/main" id="{FE95DE82-A416-AC44-84EB-8EB11EBB2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38928" name="Line 144">
              <a:extLst>
                <a:ext uri="{FF2B5EF4-FFF2-40B4-BE49-F238E27FC236}">
                  <a16:creationId xmlns:a16="http://schemas.microsoft.com/office/drawing/2014/main" id="{F34AAC74-91CD-B543-985B-561BCDF83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8922" name="Group 145">
            <a:extLst>
              <a:ext uri="{FF2B5EF4-FFF2-40B4-BE49-F238E27FC236}">
                <a16:creationId xmlns:a16="http://schemas.microsoft.com/office/drawing/2014/main" id="{147733DA-DDFA-3C4C-B000-11129976B392}"/>
              </a:ext>
            </a:extLst>
          </p:cNvPr>
          <p:cNvGrpSpPr>
            <a:grpSpLocks/>
          </p:cNvGrpSpPr>
          <p:nvPr/>
        </p:nvGrpSpPr>
        <p:grpSpPr bwMode="auto">
          <a:xfrm>
            <a:off x="7832725" y="4230689"/>
            <a:ext cx="2247900" cy="1165225"/>
            <a:chOff x="4191" y="3009"/>
            <a:chExt cx="1416" cy="734"/>
          </a:xfrm>
        </p:grpSpPr>
        <p:sp>
          <p:nvSpPr>
            <p:cNvPr id="38925" name="Text Box 146">
              <a:extLst>
                <a:ext uri="{FF2B5EF4-FFF2-40B4-BE49-F238E27FC236}">
                  <a16:creationId xmlns:a16="http://schemas.microsoft.com/office/drawing/2014/main" id="{32E78913-CD10-7544-8B19-77223F4C6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38926" name="Line 147">
              <a:extLst>
                <a:ext uri="{FF2B5EF4-FFF2-40B4-BE49-F238E27FC236}">
                  <a16:creationId xmlns:a16="http://schemas.microsoft.com/office/drawing/2014/main" id="{E3EB6202-2217-E745-8582-E49DC36A52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23" name="Line 148">
            <a:extLst>
              <a:ext uri="{FF2B5EF4-FFF2-40B4-BE49-F238E27FC236}">
                <a16:creationId xmlns:a16="http://schemas.microsoft.com/office/drawing/2014/main" id="{656F5BC1-1150-ED4F-9137-D9FD5326CB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4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8924" name="Picture 21" descr="underline_base">
            <a:extLst>
              <a:ext uri="{FF2B5EF4-FFF2-40B4-BE49-F238E27FC236}">
                <a16:creationId xmlns:a16="http://schemas.microsoft.com/office/drawing/2014/main" id="{51599DCB-98F0-0442-9E6D-4DC1366B7B9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8" grpId="0" animBg="1"/>
      <p:bldP spid="38919" grpId="0"/>
      <p:bldP spid="38920" grpId="0" animBg="1"/>
      <p:bldP spid="389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372">
            <a:extLst>
              <a:ext uri="{FF2B5EF4-FFF2-40B4-BE49-F238E27FC236}">
                <a16:creationId xmlns:a16="http://schemas.microsoft.com/office/drawing/2014/main" id="{4CCF5FBB-FD4E-6649-8D96-331CCC0E8376}"/>
              </a:ext>
            </a:extLst>
          </p:cNvPr>
          <p:cNvGrpSpPr>
            <a:grpSpLocks/>
          </p:cNvGrpSpPr>
          <p:nvPr/>
        </p:nvGrpSpPr>
        <p:grpSpPr bwMode="auto">
          <a:xfrm>
            <a:off x="4838701" y="2635250"/>
            <a:ext cx="5349875" cy="3657600"/>
            <a:chOff x="1820" y="1536"/>
            <a:chExt cx="3370" cy="2304"/>
          </a:xfrm>
        </p:grpSpPr>
        <p:sp>
          <p:nvSpPr>
            <p:cNvPr id="16405" name="AutoShape 2">
              <a:extLst>
                <a:ext uri="{FF2B5EF4-FFF2-40B4-BE49-F238E27FC236}">
                  <a16:creationId xmlns:a16="http://schemas.microsoft.com/office/drawing/2014/main" id="{0A5AE4AF-3971-C74D-AC95-F2CE46B7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536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6" name="AutoShape 4">
              <a:extLst>
                <a:ext uri="{FF2B5EF4-FFF2-40B4-BE49-F238E27FC236}">
                  <a16:creationId xmlns:a16="http://schemas.microsoft.com/office/drawing/2014/main" id="{05AB596F-5AF0-B44D-9ABC-14BA70510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" y="1823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7" name="AutoShape 5">
              <a:extLst>
                <a:ext uri="{FF2B5EF4-FFF2-40B4-BE49-F238E27FC236}">
                  <a16:creationId xmlns:a16="http://schemas.microsoft.com/office/drawing/2014/main" id="{120D78BF-979F-1B49-AA96-7BA33C19F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699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AutoShape 7">
              <a:extLst>
                <a:ext uri="{FF2B5EF4-FFF2-40B4-BE49-F238E27FC236}">
                  <a16:creationId xmlns:a16="http://schemas.microsoft.com/office/drawing/2014/main" id="{2A8F6C11-7A9F-9545-95A0-8CA1DE3A0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971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9" name="AutoShape 8">
              <a:extLst>
                <a:ext uri="{FF2B5EF4-FFF2-40B4-BE49-F238E27FC236}">
                  <a16:creationId xmlns:a16="http://schemas.microsoft.com/office/drawing/2014/main" id="{9A00261D-183D-5F4A-90FC-6C150B563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2118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0" name="AutoShape 9">
              <a:extLst>
                <a:ext uri="{FF2B5EF4-FFF2-40B4-BE49-F238E27FC236}">
                  <a16:creationId xmlns:a16="http://schemas.microsoft.com/office/drawing/2014/main" id="{CEBC0FBE-F3FC-944C-B75E-0CA543B03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397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1" name="AutoShape 10">
              <a:extLst>
                <a:ext uri="{FF2B5EF4-FFF2-40B4-BE49-F238E27FC236}">
                  <a16:creationId xmlns:a16="http://schemas.microsoft.com/office/drawing/2014/main" id="{ED3E3F85-AC0B-0C43-99C7-4566B824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5" y="3264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6412" name="Group 11">
              <a:extLst>
                <a:ext uri="{FF2B5EF4-FFF2-40B4-BE49-F238E27FC236}">
                  <a16:creationId xmlns:a16="http://schemas.microsoft.com/office/drawing/2014/main" id="{56F9C6D9-404D-F341-B14D-D9A00D53C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0" y="3346"/>
              <a:ext cx="153" cy="306"/>
              <a:chOff x="3796" y="1043"/>
              <a:chExt cx="865" cy="1237"/>
            </a:xfrm>
          </p:grpSpPr>
          <p:sp>
            <p:nvSpPr>
              <p:cNvPr id="16630" name="Line 12">
                <a:extLst>
                  <a:ext uri="{FF2B5EF4-FFF2-40B4-BE49-F238E27FC236}">
                    <a16:creationId xmlns:a16="http://schemas.microsoft.com/office/drawing/2014/main" id="{E96BDEE0-72A0-5149-B8A5-BAC5A4967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1" name="Line 13">
                <a:extLst>
                  <a:ext uri="{FF2B5EF4-FFF2-40B4-BE49-F238E27FC236}">
                    <a16:creationId xmlns:a16="http://schemas.microsoft.com/office/drawing/2014/main" id="{B69B3C72-FDB2-0E4D-ABD1-B25814707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2" name="Line 14">
                <a:extLst>
                  <a:ext uri="{FF2B5EF4-FFF2-40B4-BE49-F238E27FC236}">
                    <a16:creationId xmlns:a16="http://schemas.microsoft.com/office/drawing/2014/main" id="{E389959B-8C9F-2B48-BECD-040935E17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3" name="Line 15">
                <a:extLst>
                  <a:ext uri="{FF2B5EF4-FFF2-40B4-BE49-F238E27FC236}">
                    <a16:creationId xmlns:a16="http://schemas.microsoft.com/office/drawing/2014/main" id="{F6A092AB-8DE4-E443-9109-DA8D9C1EF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4" name="Line 16">
                <a:extLst>
                  <a:ext uri="{FF2B5EF4-FFF2-40B4-BE49-F238E27FC236}">
                    <a16:creationId xmlns:a16="http://schemas.microsoft.com/office/drawing/2014/main" id="{2B248A4D-9C9D-2749-8F0E-FC4E63613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5" name="Line 17">
                <a:extLst>
                  <a:ext uri="{FF2B5EF4-FFF2-40B4-BE49-F238E27FC236}">
                    <a16:creationId xmlns:a16="http://schemas.microsoft.com/office/drawing/2014/main" id="{2CDBEA8E-7393-5543-A99E-04695F0F9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6" name="Line 18">
                <a:extLst>
                  <a:ext uri="{FF2B5EF4-FFF2-40B4-BE49-F238E27FC236}">
                    <a16:creationId xmlns:a16="http://schemas.microsoft.com/office/drawing/2014/main" id="{98525C3F-4A82-0F47-893A-E6B2BE1C8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7" name="Line 19">
                <a:extLst>
                  <a:ext uri="{FF2B5EF4-FFF2-40B4-BE49-F238E27FC236}">
                    <a16:creationId xmlns:a16="http://schemas.microsoft.com/office/drawing/2014/main" id="{001CA0B4-0A27-E544-AB80-2F94EAE1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8" name="Line 20">
                <a:extLst>
                  <a:ext uri="{FF2B5EF4-FFF2-40B4-BE49-F238E27FC236}">
                    <a16:creationId xmlns:a16="http://schemas.microsoft.com/office/drawing/2014/main" id="{C6F8009B-8323-FE41-80BA-10AB0EA77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9" name="Line 21">
                <a:extLst>
                  <a:ext uri="{FF2B5EF4-FFF2-40B4-BE49-F238E27FC236}">
                    <a16:creationId xmlns:a16="http://schemas.microsoft.com/office/drawing/2014/main" id="{51A4F280-9790-1342-825E-AC7E56441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0" name="Line 22">
                <a:extLst>
                  <a:ext uri="{FF2B5EF4-FFF2-40B4-BE49-F238E27FC236}">
                    <a16:creationId xmlns:a16="http://schemas.microsoft.com/office/drawing/2014/main" id="{90693C00-E143-B44B-B008-5CD4B256B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1" name="Line 23">
                <a:extLst>
                  <a:ext uri="{FF2B5EF4-FFF2-40B4-BE49-F238E27FC236}">
                    <a16:creationId xmlns:a16="http://schemas.microsoft.com/office/drawing/2014/main" id="{8AB94402-FA48-C64D-B416-633382655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2" name="Line 24">
                <a:extLst>
                  <a:ext uri="{FF2B5EF4-FFF2-40B4-BE49-F238E27FC236}">
                    <a16:creationId xmlns:a16="http://schemas.microsoft.com/office/drawing/2014/main" id="{0EFED88F-4F92-7044-99A8-F9374B580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3" name="Line 25">
                <a:extLst>
                  <a:ext uri="{FF2B5EF4-FFF2-40B4-BE49-F238E27FC236}">
                    <a16:creationId xmlns:a16="http://schemas.microsoft.com/office/drawing/2014/main" id="{A8E32C98-56F0-FA4B-8121-6EEBD4157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4" name="Line 26">
                <a:extLst>
                  <a:ext uri="{FF2B5EF4-FFF2-40B4-BE49-F238E27FC236}">
                    <a16:creationId xmlns:a16="http://schemas.microsoft.com/office/drawing/2014/main" id="{0F8EA597-989C-664D-ACAC-F0B187423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45" name="Group 27">
                <a:extLst>
                  <a:ext uri="{FF2B5EF4-FFF2-40B4-BE49-F238E27FC236}">
                    <a16:creationId xmlns:a16="http://schemas.microsoft.com/office/drawing/2014/main" id="{3AD68E55-F856-7043-97EF-F45067CF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56" name="Line 28">
                  <a:extLst>
                    <a:ext uri="{FF2B5EF4-FFF2-40B4-BE49-F238E27FC236}">
                      <a16:creationId xmlns:a16="http://schemas.microsoft.com/office/drawing/2014/main" id="{0070B609-D24F-174F-A9E6-FC3FB4A772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7" name="Line 29">
                  <a:extLst>
                    <a:ext uri="{FF2B5EF4-FFF2-40B4-BE49-F238E27FC236}">
                      <a16:creationId xmlns:a16="http://schemas.microsoft.com/office/drawing/2014/main" id="{E4E358F3-142C-7B42-8F57-3EAAEF6EF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8" name="Line 30">
                  <a:extLst>
                    <a:ext uri="{FF2B5EF4-FFF2-40B4-BE49-F238E27FC236}">
                      <a16:creationId xmlns:a16="http://schemas.microsoft.com/office/drawing/2014/main" id="{03BF7D78-33AA-404A-AF7B-5D61E9A6D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9" name="Line 31">
                  <a:extLst>
                    <a:ext uri="{FF2B5EF4-FFF2-40B4-BE49-F238E27FC236}">
                      <a16:creationId xmlns:a16="http://schemas.microsoft.com/office/drawing/2014/main" id="{7BDBFE7F-B6B6-9C42-9AB0-149B892D4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6" name="Group 32">
                <a:extLst>
                  <a:ext uri="{FF2B5EF4-FFF2-40B4-BE49-F238E27FC236}">
                    <a16:creationId xmlns:a16="http://schemas.microsoft.com/office/drawing/2014/main" id="{A7F886B3-1EB3-6F45-9679-CABDCFA44D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52" name="Line 33">
                  <a:extLst>
                    <a:ext uri="{FF2B5EF4-FFF2-40B4-BE49-F238E27FC236}">
                      <a16:creationId xmlns:a16="http://schemas.microsoft.com/office/drawing/2014/main" id="{4D15154A-9F12-2C42-BA0F-0A84146A3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3" name="Line 34">
                  <a:extLst>
                    <a:ext uri="{FF2B5EF4-FFF2-40B4-BE49-F238E27FC236}">
                      <a16:creationId xmlns:a16="http://schemas.microsoft.com/office/drawing/2014/main" id="{5DE1ABE3-8047-D14F-A05D-22AE59F43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4" name="Line 35">
                  <a:extLst>
                    <a:ext uri="{FF2B5EF4-FFF2-40B4-BE49-F238E27FC236}">
                      <a16:creationId xmlns:a16="http://schemas.microsoft.com/office/drawing/2014/main" id="{BA0586B8-118B-8E43-A9F3-EA3D5956F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5" name="Line 36">
                  <a:extLst>
                    <a:ext uri="{FF2B5EF4-FFF2-40B4-BE49-F238E27FC236}">
                      <a16:creationId xmlns:a16="http://schemas.microsoft.com/office/drawing/2014/main" id="{5B3E1B00-5565-0949-90F3-75B3E61D1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7" name="Group 37">
                <a:extLst>
                  <a:ext uri="{FF2B5EF4-FFF2-40B4-BE49-F238E27FC236}">
                    <a16:creationId xmlns:a16="http://schemas.microsoft.com/office/drawing/2014/main" id="{385DDCB2-282E-E540-9E65-45240652B8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48" name="Line 38">
                  <a:extLst>
                    <a:ext uri="{FF2B5EF4-FFF2-40B4-BE49-F238E27FC236}">
                      <a16:creationId xmlns:a16="http://schemas.microsoft.com/office/drawing/2014/main" id="{2DBD247A-55A5-0946-B521-07407DC8C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49" name="Line 39">
                  <a:extLst>
                    <a:ext uri="{FF2B5EF4-FFF2-40B4-BE49-F238E27FC236}">
                      <a16:creationId xmlns:a16="http://schemas.microsoft.com/office/drawing/2014/main" id="{3C271C7D-BEBF-0349-872B-01ECEE76F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0" name="Line 40">
                  <a:extLst>
                    <a:ext uri="{FF2B5EF4-FFF2-40B4-BE49-F238E27FC236}">
                      <a16:creationId xmlns:a16="http://schemas.microsoft.com/office/drawing/2014/main" id="{E9615528-F33E-0E4E-8CCC-7C2285862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1" name="Line 41">
                  <a:extLst>
                    <a:ext uri="{FF2B5EF4-FFF2-40B4-BE49-F238E27FC236}">
                      <a16:creationId xmlns:a16="http://schemas.microsoft.com/office/drawing/2014/main" id="{FEDC39AB-33A4-2C47-B1AB-46038D4CF3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3" name="Group 42">
              <a:extLst>
                <a:ext uri="{FF2B5EF4-FFF2-40B4-BE49-F238E27FC236}">
                  <a16:creationId xmlns:a16="http://schemas.microsoft.com/office/drawing/2014/main" id="{6370A6F9-6BBE-9F45-9310-C0EABFB38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" y="2509"/>
              <a:ext cx="153" cy="306"/>
              <a:chOff x="3796" y="1043"/>
              <a:chExt cx="865" cy="1237"/>
            </a:xfrm>
          </p:grpSpPr>
          <p:sp>
            <p:nvSpPr>
              <p:cNvPr id="16600" name="Line 43">
                <a:extLst>
                  <a:ext uri="{FF2B5EF4-FFF2-40B4-BE49-F238E27FC236}">
                    <a16:creationId xmlns:a16="http://schemas.microsoft.com/office/drawing/2014/main" id="{C9BCB2C7-4FDA-4140-8257-56383F2A8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1" name="Line 44">
                <a:extLst>
                  <a:ext uri="{FF2B5EF4-FFF2-40B4-BE49-F238E27FC236}">
                    <a16:creationId xmlns:a16="http://schemas.microsoft.com/office/drawing/2014/main" id="{8030B8AD-D105-2648-8BFA-C316DC4B4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2" name="Line 45">
                <a:extLst>
                  <a:ext uri="{FF2B5EF4-FFF2-40B4-BE49-F238E27FC236}">
                    <a16:creationId xmlns:a16="http://schemas.microsoft.com/office/drawing/2014/main" id="{450250E3-FE09-184E-9931-7C4949F16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3" name="Line 46">
                <a:extLst>
                  <a:ext uri="{FF2B5EF4-FFF2-40B4-BE49-F238E27FC236}">
                    <a16:creationId xmlns:a16="http://schemas.microsoft.com/office/drawing/2014/main" id="{FC3C4DC3-D65A-3341-A92D-B09CB99E7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4" name="Line 47">
                <a:extLst>
                  <a:ext uri="{FF2B5EF4-FFF2-40B4-BE49-F238E27FC236}">
                    <a16:creationId xmlns:a16="http://schemas.microsoft.com/office/drawing/2014/main" id="{E243669C-C0F7-7E41-A1B0-468C3BA38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5" name="Line 48">
                <a:extLst>
                  <a:ext uri="{FF2B5EF4-FFF2-40B4-BE49-F238E27FC236}">
                    <a16:creationId xmlns:a16="http://schemas.microsoft.com/office/drawing/2014/main" id="{F7289138-0970-3149-91E4-08850E4E1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6" name="Line 49">
                <a:extLst>
                  <a:ext uri="{FF2B5EF4-FFF2-40B4-BE49-F238E27FC236}">
                    <a16:creationId xmlns:a16="http://schemas.microsoft.com/office/drawing/2014/main" id="{B6EB669E-EBFC-B84B-AF4C-2C568C24B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7" name="Line 50">
                <a:extLst>
                  <a:ext uri="{FF2B5EF4-FFF2-40B4-BE49-F238E27FC236}">
                    <a16:creationId xmlns:a16="http://schemas.microsoft.com/office/drawing/2014/main" id="{17C2046E-295D-CF43-A246-7B693A85E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8" name="Line 51">
                <a:extLst>
                  <a:ext uri="{FF2B5EF4-FFF2-40B4-BE49-F238E27FC236}">
                    <a16:creationId xmlns:a16="http://schemas.microsoft.com/office/drawing/2014/main" id="{291DCA0D-58D9-3E4D-8B0A-1D8D1B417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9" name="Line 52">
                <a:extLst>
                  <a:ext uri="{FF2B5EF4-FFF2-40B4-BE49-F238E27FC236}">
                    <a16:creationId xmlns:a16="http://schemas.microsoft.com/office/drawing/2014/main" id="{A8F06830-D1CD-1A4A-90A2-2080B388B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0" name="Line 53">
                <a:extLst>
                  <a:ext uri="{FF2B5EF4-FFF2-40B4-BE49-F238E27FC236}">
                    <a16:creationId xmlns:a16="http://schemas.microsoft.com/office/drawing/2014/main" id="{1BB9A437-6CCF-1D44-8E44-91A14AE80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1" name="Line 54">
                <a:extLst>
                  <a:ext uri="{FF2B5EF4-FFF2-40B4-BE49-F238E27FC236}">
                    <a16:creationId xmlns:a16="http://schemas.microsoft.com/office/drawing/2014/main" id="{6FE1592E-2CC0-6644-B599-A2550229D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2" name="Line 55">
                <a:extLst>
                  <a:ext uri="{FF2B5EF4-FFF2-40B4-BE49-F238E27FC236}">
                    <a16:creationId xmlns:a16="http://schemas.microsoft.com/office/drawing/2014/main" id="{D974376F-B06B-D545-9522-B084A9A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3" name="Line 56">
                <a:extLst>
                  <a:ext uri="{FF2B5EF4-FFF2-40B4-BE49-F238E27FC236}">
                    <a16:creationId xmlns:a16="http://schemas.microsoft.com/office/drawing/2014/main" id="{9576E13B-555F-8246-9922-FABD0D1B2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4" name="Line 57">
                <a:extLst>
                  <a:ext uri="{FF2B5EF4-FFF2-40B4-BE49-F238E27FC236}">
                    <a16:creationId xmlns:a16="http://schemas.microsoft.com/office/drawing/2014/main" id="{9D546D24-637E-8446-BF1E-4E79ECDD1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15" name="Group 58">
                <a:extLst>
                  <a:ext uri="{FF2B5EF4-FFF2-40B4-BE49-F238E27FC236}">
                    <a16:creationId xmlns:a16="http://schemas.microsoft.com/office/drawing/2014/main" id="{B6810F77-FF9D-0D46-A1C6-449A093D3A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26" name="Line 59">
                  <a:extLst>
                    <a:ext uri="{FF2B5EF4-FFF2-40B4-BE49-F238E27FC236}">
                      <a16:creationId xmlns:a16="http://schemas.microsoft.com/office/drawing/2014/main" id="{46FC0B98-F771-9F4A-AD4D-A70211BFD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7" name="Line 60">
                  <a:extLst>
                    <a:ext uri="{FF2B5EF4-FFF2-40B4-BE49-F238E27FC236}">
                      <a16:creationId xmlns:a16="http://schemas.microsoft.com/office/drawing/2014/main" id="{DC28695A-5180-AB41-A5EF-7FBA17989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8" name="Line 61">
                  <a:extLst>
                    <a:ext uri="{FF2B5EF4-FFF2-40B4-BE49-F238E27FC236}">
                      <a16:creationId xmlns:a16="http://schemas.microsoft.com/office/drawing/2014/main" id="{3B1227F0-BCCF-8643-A9E6-CBF3DEF0A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9" name="Line 62">
                  <a:extLst>
                    <a:ext uri="{FF2B5EF4-FFF2-40B4-BE49-F238E27FC236}">
                      <a16:creationId xmlns:a16="http://schemas.microsoft.com/office/drawing/2014/main" id="{2D24C0CF-1289-5A4F-959E-87335CDEE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6" name="Group 63">
                <a:extLst>
                  <a:ext uri="{FF2B5EF4-FFF2-40B4-BE49-F238E27FC236}">
                    <a16:creationId xmlns:a16="http://schemas.microsoft.com/office/drawing/2014/main" id="{8165FF6B-8E3B-044C-89C4-5EBB71D438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22" name="Line 64">
                  <a:extLst>
                    <a:ext uri="{FF2B5EF4-FFF2-40B4-BE49-F238E27FC236}">
                      <a16:creationId xmlns:a16="http://schemas.microsoft.com/office/drawing/2014/main" id="{861D58C8-3186-ED4D-8D05-B743C4832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3" name="Line 65">
                  <a:extLst>
                    <a:ext uri="{FF2B5EF4-FFF2-40B4-BE49-F238E27FC236}">
                      <a16:creationId xmlns:a16="http://schemas.microsoft.com/office/drawing/2014/main" id="{4A320410-9BCE-A242-A9CD-2A4A71479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4" name="Line 66">
                  <a:extLst>
                    <a:ext uri="{FF2B5EF4-FFF2-40B4-BE49-F238E27FC236}">
                      <a16:creationId xmlns:a16="http://schemas.microsoft.com/office/drawing/2014/main" id="{C59C4FE4-4293-E74D-A460-D8E16A669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5" name="Line 67">
                  <a:extLst>
                    <a:ext uri="{FF2B5EF4-FFF2-40B4-BE49-F238E27FC236}">
                      <a16:creationId xmlns:a16="http://schemas.microsoft.com/office/drawing/2014/main" id="{0BBCDA81-DEFE-7B47-A183-12F5FB8D3F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7" name="Group 68">
                <a:extLst>
                  <a:ext uri="{FF2B5EF4-FFF2-40B4-BE49-F238E27FC236}">
                    <a16:creationId xmlns:a16="http://schemas.microsoft.com/office/drawing/2014/main" id="{DB2DC6F8-D72B-B44B-B3F9-44A11FAEE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18" name="Line 69">
                  <a:extLst>
                    <a:ext uri="{FF2B5EF4-FFF2-40B4-BE49-F238E27FC236}">
                      <a16:creationId xmlns:a16="http://schemas.microsoft.com/office/drawing/2014/main" id="{693228E0-1BFB-144D-B370-A6152BCF7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19" name="Line 70">
                  <a:extLst>
                    <a:ext uri="{FF2B5EF4-FFF2-40B4-BE49-F238E27FC236}">
                      <a16:creationId xmlns:a16="http://schemas.microsoft.com/office/drawing/2014/main" id="{11B77C1E-9FCB-424B-BAA4-4305EF97D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0" name="Line 71">
                  <a:extLst>
                    <a:ext uri="{FF2B5EF4-FFF2-40B4-BE49-F238E27FC236}">
                      <a16:creationId xmlns:a16="http://schemas.microsoft.com/office/drawing/2014/main" id="{D864B6D9-2004-4B46-AB12-C14FA4F16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1" name="Line 72">
                  <a:extLst>
                    <a:ext uri="{FF2B5EF4-FFF2-40B4-BE49-F238E27FC236}">
                      <a16:creationId xmlns:a16="http://schemas.microsoft.com/office/drawing/2014/main" id="{AC5C5A6E-F054-F242-BD36-534D48AE5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4" name="Group 73">
              <a:extLst>
                <a:ext uri="{FF2B5EF4-FFF2-40B4-BE49-F238E27FC236}">
                  <a16:creationId xmlns:a16="http://schemas.microsoft.com/office/drawing/2014/main" id="{F1E0C250-6853-F14E-BF7A-7ED600B79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6" y="3076"/>
              <a:ext cx="153" cy="306"/>
              <a:chOff x="3796" y="1043"/>
              <a:chExt cx="865" cy="1237"/>
            </a:xfrm>
          </p:grpSpPr>
          <p:sp>
            <p:nvSpPr>
              <p:cNvPr id="16570" name="Line 74">
                <a:extLst>
                  <a:ext uri="{FF2B5EF4-FFF2-40B4-BE49-F238E27FC236}">
                    <a16:creationId xmlns:a16="http://schemas.microsoft.com/office/drawing/2014/main" id="{8C9A7B72-3735-5E47-BF6A-2B2DEB267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1" name="Line 75">
                <a:extLst>
                  <a:ext uri="{FF2B5EF4-FFF2-40B4-BE49-F238E27FC236}">
                    <a16:creationId xmlns:a16="http://schemas.microsoft.com/office/drawing/2014/main" id="{5D392C8E-F582-1E42-9568-2D0CAA586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2" name="Line 76">
                <a:extLst>
                  <a:ext uri="{FF2B5EF4-FFF2-40B4-BE49-F238E27FC236}">
                    <a16:creationId xmlns:a16="http://schemas.microsoft.com/office/drawing/2014/main" id="{58EC0D4D-01F4-DB42-A286-621E7ADCC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3" name="Line 77">
                <a:extLst>
                  <a:ext uri="{FF2B5EF4-FFF2-40B4-BE49-F238E27FC236}">
                    <a16:creationId xmlns:a16="http://schemas.microsoft.com/office/drawing/2014/main" id="{776A2E1F-45C0-2243-A125-0CF8FC806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4" name="Line 78">
                <a:extLst>
                  <a:ext uri="{FF2B5EF4-FFF2-40B4-BE49-F238E27FC236}">
                    <a16:creationId xmlns:a16="http://schemas.microsoft.com/office/drawing/2014/main" id="{0F43C3F7-63CB-C041-BE59-F1B63B081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5" name="Line 79">
                <a:extLst>
                  <a:ext uri="{FF2B5EF4-FFF2-40B4-BE49-F238E27FC236}">
                    <a16:creationId xmlns:a16="http://schemas.microsoft.com/office/drawing/2014/main" id="{656C89E0-274B-3640-AECD-1CB1BDE06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6" name="Line 80">
                <a:extLst>
                  <a:ext uri="{FF2B5EF4-FFF2-40B4-BE49-F238E27FC236}">
                    <a16:creationId xmlns:a16="http://schemas.microsoft.com/office/drawing/2014/main" id="{68022D4E-EC38-E249-946E-ECDA8D657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7" name="Line 81">
                <a:extLst>
                  <a:ext uri="{FF2B5EF4-FFF2-40B4-BE49-F238E27FC236}">
                    <a16:creationId xmlns:a16="http://schemas.microsoft.com/office/drawing/2014/main" id="{A8A91E68-2A24-D94F-ACA6-26769E08B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8" name="Line 82">
                <a:extLst>
                  <a:ext uri="{FF2B5EF4-FFF2-40B4-BE49-F238E27FC236}">
                    <a16:creationId xmlns:a16="http://schemas.microsoft.com/office/drawing/2014/main" id="{0CB13AB5-6F79-DA49-BC0F-13972A487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9" name="Line 83">
                <a:extLst>
                  <a:ext uri="{FF2B5EF4-FFF2-40B4-BE49-F238E27FC236}">
                    <a16:creationId xmlns:a16="http://schemas.microsoft.com/office/drawing/2014/main" id="{6ED99395-B6C5-4A45-9927-B0DF4EA93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0" name="Line 84">
                <a:extLst>
                  <a:ext uri="{FF2B5EF4-FFF2-40B4-BE49-F238E27FC236}">
                    <a16:creationId xmlns:a16="http://schemas.microsoft.com/office/drawing/2014/main" id="{FBC402E5-4DCA-6346-993F-2887C438F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1" name="Line 85">
                <a:extLst>
                  <a:ext uri="{FF2B5EF4-FFF2-40B4-BE49-F238E27FC236}">
                    <a16:creationId xmlns:a16="http://schemas.microsoft.com/office/drawing/2014/main" id="{E8F6E856-3640-2540-9271-9CCFD4708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2" name="Line 86">
                <a:extLst>
                  <a:ext uri="{FF2B5EF4-FFF2-40B4-BE49-F238E27FC236}">
                    <a16:creationId xmlns:a16="http://schemas.microsoft.com/office/drawing/2014/main" id="{E74351BA-EFD8-2742-9AB3-4927B7097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3" name="Line 87">
                <a:extLst>
                  <a:ext uri="{FF2B5EF4-FFF2-40B4-BE49-F238E27FC236}">
                    <a16:creationId xmlns:a16="http://schemas.microsoft.com/office/drawing/2014/main" id="{A4EF743B-89D9-EE43-A715-BFC8F2CAF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4" name="Line 88">
                <a:extLst>
                  <a:ext uri="{FF2B5EF4-FFF2-40B4-BE49-F238E27FC236}">
                    <a16:creationId xmlns:a16="http://schemas.microsoft.com/office/drawing/2014/main" id="{75C276D6-000E-5F43-A2B2-CA08EF677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85" name="Group 89">
                <a:extLst>
                  <a:ext uri="{FF2B5EF4-FFF2-40B4-BE49-F238E27FC236}">
                    <a16:creationId xmlns:a16="http://schemas.microsoft.com/office/drawing/2014/main" id="{C13B8BCA-58F1-CA46-825F-BE9EC2A17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96" name="Line 90">
                  <a:extLst>
                    <a:ext uri="{FF2B5EF4-FFF2-40B4-BE49-F238E27FC236}">
                      <a16:creationId xmlns:a16="http://schemas.microsoft.com/office/drawing/2014/main" id="{16D6085E-BE0D-B046-95B3-EFB9C5BC5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7" name="Line 91">
                  <a:extLst>
                    <a:ext uri="{FF2B5EF4-FFF2-40B4-BE49-F238E27FC236}">
                      <a16:creationId xmlns:a16="http://schemas.microsoft.com/office/drawing/2014/main" id="{8BB5A0E9-BEC4-0B4F-BE80-8CFD3CA03B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8" name="Line 92">
                  <a:extLst>
                    <a:ext uri="{FF2B5EF4-FFF2-40B4-BE49-F238E27FC236}">
                      <a16:creationId xmlns:a16="http://schemas.microsoft.com/office/drawing/2014/main" id="{EAA20AE0-CE54-2445-AD07-B5E873E8A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9" name="Line 93">
                  <a:extLst>
                    <a:ext uri="{FF2B5EF4-FFF2-40B4-BE49-F238E27FC236}">
                      <a16:creationId xmlns:a16="http://schemas.microsoft.com/office/drawing/2014/main" id="{60FCA028-417A-194C-A2AF-0FFCDE1A0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6" name="Group 94">
                <a:extLst>
                  <a:ext uri="{FF2B5EF4-FFF2-40B4-BE49-F238E27FC236}">
                    <a16:creationId xmlns:a16="http://schemas.microsoft.com/office/drawing/2014/main" id="{F4866F8E-561B-B14B-8EFD-D905A4AAF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92" name="Line 95">
                  <a:extLst>
                    <a:ext uri="{FF2B5EF4-FFF2-40B4-BE49-F238E27FC236}">
                      <a16:creationId xmlns:a16="http://schemas.microsoft.com/office/drawing/2014/main" id="{04E67CEA-D72B-6F4F-9AA0-C814D8E01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3" name="Line 96">
                  <a:extLst>
                    <a:ext uri="{FF2B5EF4-FFF2-40B4-BE49-F238E27FC236}">
                      <a16:creationId xmlns:a16="http://schemas.microsoft.com/office/drawing/2014/main" id="{E265FEEA-B4AF-3A42-AFED-1006DA63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4" name="Line 97">
                  <a:extLst>
                    <a:ext uri="{FF2B5EF4-FFF2-40B4-BE49-F238E27FC236}">
                      <a16:creationId xmlns:a16="http://schemas.microsoft.com/office/drawing/2014/main" id="{61534CAF-DFF7-1F49-B6F4-D71884A0F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5" name="Line 98">
                  <a:extLst>
                    <a:ext uri="{FF2B5EF4-FFF2-40B4-BE49-F238E27FC236}">
                      <a16:creationId xmlns:a16="http://schemas.microsoft.com/office/drawing/2014/main" id="{079023A9-A34E-C741-8127-3EBDC8A86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7" name="Group 99">
                <a:extLst>
                  <a:ext uri="{FF2B5EF4-FFF2-40B4-BE49-F238E27FC236}">
                    <a16:creationId xmlns:a16="http://schemas.microsoft.com/office/drawing/2014/main" id="{20343673-A10A-0B41-B05D-212AD10680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88" name="Line 100">
                  <a:extLst>
                    <a:ext uri="{FF2B5EF4-FFF2-40B4-BE49-F238E27FC236}">
                      <a16:creationId xmlns:a16="http://schemas.microsoft.com/office/drawing/2014/main" id="{57EA0A44-C384-C947-B98F-BD9538314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89" name="Line 101">
                  <a:extLst>
                    <a:ext uri="{FF2B5EF4-FFF2-40B4-BE49-F238E27FC236}">
                      <a16:creationId xmlns:a16="http://schemas.microsoft.com/office/drawing/2014/main" id="{F2158262-D101-D144-A7BB-422DC32833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0" name="Line 102">
                  <a:extLst>
                    <a:ext uri="{FF2B5EF4-FFF2-40B4-BE49-F238E27FC236}">
                      <a16:creationId xmlns:a16="http://schemas.microsoft.com/office/drawing/2014/main" id="{0EDD032A-4622-854A-8427-9B401C039D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1" name="Line 103">
                  <a:extLst>
                    <a:ext uri="{FF2B5EF4-FFF2-40B4-BE49-F238E27FC236}">
                      <a16:creationId xmlns:a16="http://schemas.microsoft.com/office/drawing/2014/main" id="{320A9922-C8CF-1E4C-B87E-8032D735F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5" name="Group 135">
              <a:extLst>
                <a:ext uri="{FF2B5EF4-FFF2-40B4-BE49-F238E27FC236}">
                  <a16:creationId xmlns:a16="http://schemas.microsoft.com/office/drawing/2014/main" id="{95B38354-92E6-B845-9798-9E8AF1375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" y="1649"/>
              <a:ext cx="153" cy="306"/>
              <a:chOff x="3796" y="1043"/>
              <a:chExt cx="865" cy="1237"/>
            </a:xfrm>
          </p:grpSpPr>
          <p:sp>
            <p:nvSpPr>
              <p:cNvPr id="16540" name="Line 136">
                <a:extLst>
                  <a:ext uri="{FF2B5EF4-FFF2-40B4-BE49-F238E27FC236}">
                    <a16:creationId xmlns:a16="http://schemas.microsoft.com/office/drawing/2014/main" id="{31E30EDB-F11B-344F-8E69-4B753DFDC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1" name="Line 137">
                <a:extLst>
                  <a:ext uri="{FF2B5EF4-FFF2-40B4-BE49-F238E27FC236}">
                    <a16:creationId xmlns:a16="http://schemas.microsoft.com/office/drawing/2014/main" id="{40975C3F-D01D-B54B-8718-8B467B83D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2" name="Line 138">
                <a:extLst>
                  <a:ext uri="{FF2B5EF4-FFF2-40B4-BE49-F238E27FC236}">
                    <a16:creationId xmlns:a16="http://schemas.microsoft.com/office/drawing/2014/main" id="{CC23B292-2639-AF46-8B3F-2745F05C9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3" name="Line 139">
                <a:extLst>
                  <a:ext uri="{FF2B5EF4-FFF2-40B4-BE49-F238E27FC236}">
                    <a16:creationId xmlns:a16="http://schemas.microsoft.com/office/drawing/2014/main" id="{0E020127-E875-0E44-83F4-546499BF9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4" name="Line 140">
                <a:extLst>
                  <a:ext uri="{FF2B5EF4-FFF2-40B4-BE49-F238E27FC236}">
                    <a16:creationId xmlns:a16="http://schemas.microsoft.com/office/drawing/2014/main" id="{5E584D0C-9D8B-4840-A465-1290C92AC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5" name="Line 141">
                <a:extLst>
                  <a:ext uri="{FF2B5EF4-FFF2-40B4-BE49-F238E27FC236}">
                    <a16:creationId xmlns:a16="http://schemas.microsoft.com/office/drawing/2014/main" id="{3524A4F7-620E-B649-A40C-BBC55EA77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6" name="Line 142">
                <a:extLst>
                  <a:ext uri="{FF2B5EF4-FFF2-40B4-BE49-F238E27FC236}">
                    <a16:creationId xmlns:a16="http://schemas.microsoft.com/office/drawing/2014/main" id="{F1876AD9-3A82-3E48-AB21-174C8F6DE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7" name="Line 143">
                <a:extLst>
                  <a:ext uri="{FF2B5EF4-FFF2-40B4-BE49-F238E27FC236}">
                    <a16:creationId xmlns:a16="http://schemas.microsoft.com/office/drawing/2014/main" id="{EF57B75F-5B45-4248-9C51-989154896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8" name="Line 144">
                <a:extLst>
                  <a:ext uri="{FF2B5EF4-FFF2-40B4-BE49-F238E27FC236}">
                    <a16:creationId xmlns:a16="http://schemas.microsoft.com/office/drawing/2014/main" id="{F5BBB425-A36D-BE42-B110-14150E3B3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9" name="Line 145">
                <a:extLst>
                  <a:ext uri="{FF2B5EF4-FFF2-40B4-BE49-F238E27FC236}">
                    <a16:creationId xmlns:a16="http://schemas.microsoft.com/office/drawing/2014/main" id="{9ACA0B49-867A-F846-98D9-D854F0866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0" name="Line 146">
                <a:extLst>
                  <a:ext uri="{FF2B5EF4-FFF2-40B4-BE49-F238E27FC236}">
                    <a16:creationId xmlns:a16="http://schemas.microsoft.com/office/drawing/2014/main" id="{434C92CE-7ED7-EA45-806F-0B35CB4E1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1" name="Line 147">
                <a:extLst>
                  <a:ext uri="{FF2B5EF4-FFF2-40B4-BE49-F238E27FC236}">
                    <a16:creationId xmlns:a16="http://schemas.microsoft.com/office/drawing/2014/main" id="{C3110235-F599-DC48-94B9-6A77D31C6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2" name="Line 148">
                <a:extLst>
                  <a:ext uri="{FF2B5EF4-FFF2-40B4-BE49-F238E27FC236}">
                    <a16:creationId xmlns:a16="http://schemas.microsoft.com/office/drawing/2014/main" id="{BBC36599-7287-B94D-8683-61AE59ECC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3" name="Line 149">
                <a:extLst>
                  <a:ext uri="{FF2B5EF4-FFF2-40B4-BE49-F238E27FC236}">
                    <a16:creationId xmlns:a16="http://schemas.microsoft.com/office/drawing/2014/main" id="{D0A1F4F3-3586-3E4F-A5F9-0A04FA416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4" name="Line 150">
                <a:extLst>
                  <a:ext uri="{FF2B5EF4-FFF2-40B4-BE49-F238E27FC236}">
                    <a16:creationId xmlns:a16="http://schemas.microsoft.com/office/drawing/2014/main" id="{299533CB-80C7-044E-9417-227373374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55" name="Group 151">
                <a:extLst>
                  <a:ext uri="{FF2B5EF4-FFF2-40B4-BE49-F238E27FC236}">
                    <a16:creationId xmlns:a16="http://schemas.microsoft.com/office/drawing/2014/main" id="{17958D48-96B4-0B46-9264-1854DB1DA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66" name="Line 152">
                  <a:extLst>
                    <a:ext uri="{FF2B5EF4-FFF2-40B4-BE49-F238E27FC236}">
                      <a16:creationId xmlns:a16="http://schemas.microsoft.com/office/drawing/2014/main" id="{9F8176CF-D067-4640-AAE9-1809CDCA3E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7" name="Line 153">
                  <a:extLst>
                    <a:ext uri="{FF2B5EF4-FFF2-40B4-BE49-F238E27FC236}">
                      <a16:creationId xmlns:a16="http://schemas.microsoft.com/office/drawing/2014/main" id="{6E72F414-C4C6-A242-AA7F-E1C8C398A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8" name="Line 154">
                  <a:extLst>
                    <a:ext uri="{FF2B5EF4-FFF2-40B4-BE49-F238E27FC236}">
                      <a16:creationId xmlns:a16="http://schemas.microsoft.com/office/drawing/2014/main" id="{C16858C2-DD67-D141-8891-6C46406AD9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9" name="Line 155">
                  <a:extLst>
                    <a:ext uri="{FF2B5EF4-FFF2-40B4-BE49-F238E27FC236}">
                      <a16:creationId xmlns:a16="http://schemas.microsoft.com/office/drawing/2014/main" id="{6C7F0177-A3DA-2F47-843F-E4BA905B44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6" name="Group 156">
                <a:extLst>
                  <a:ext uri="{FF2B5EF4-FFF2-40B4-BE49-F238E27FC236}">
                    <a16:creationId xmlns:a16="http://schemas.microsoft.com/office/drawing/2014/main" id="{D8ED3E6F-032F-A347-BD86-4D739F0256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62" name="Line 157">
                  <a:extLst>
                    <a:ext uri="{FF2B5EF4-FFF2-40B4-BE49-F238E27FC236}">
                      <a16:creationId xmlns:a16="http://schemas.microsoft.com/office/drawing/2014/main" id="{76600A22-95EC-464D-BC87-391822C69E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3" name="Line 158">
                  <a:extLst>
                    <a:ext uri="{FF2B5EF4-FFF2-40B4-BE49-F238E27FC236}">
                      <a16:creationId xmlns:a16="http://schemas.microsoft.com/office/drawing/2014/main" id="{36539E90-F31D-154C-9078-47ED3B3AB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4" name="Line 159">
                  <a:extLst>
                    <a:ext uri="{FF2B5EF4-FFF2-40B4-BE49-F238E27FC236}">
                      <a16:creationId xmlns:a16="http://schemas.microsoft.com/office/drawing/2014/main" id="{7CED3E99-B8A4-3D40-BE0E-3F5DE69F8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5" name="Line 160">
                  <a:extLst>
                    <a:ext uri="{FF2B5EF4-FFF2-40B4-BE49-F238E27FC236}">
                      <a16:creationId xmlns:a16="http://schemas.microsoft.com/office/drawing/2014/main" id="{AFA86AFD-EB4D-9045-9672-C2281EADA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7" name="Group 161">
                <a:extLst>
                  <a:ext uri="{FF2B5EF4-FFF2-40B4-BE49-F238E27FC236}">
                    <a16:creationId xmlns:a16="http://schemas.microsoft.com/office/drawing/2014/main" id="{B5995AD3-D43B-BE46-9268-8C6247F153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58" name="Line 162">
                  <a:extLst>
                    <a:ext uri="{FF2B5EF4-FFF2-40B4-BE49-F238E27FC236}">
                      <a16:creationId xmlns:a16="http://schemas.microsoft.com/office/drawing/2014/main" id="{61EF28DD-5FEB-1F49-A87D-52402BE14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59" name="Line 163">
                  <a:extLst>
                    <a:ext uri="{FF2B5EF4-FFF2-40B4-BE49-F238E27FC236}">
                      <a16:creationId xmlns:a16="http://schemas.microsoft.com/office/drawing/2014/main" id="{0F22840F-C3C8-494C-94A7-81701019A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0" name="Line 164">
                  <a:extLst>
                    <a:ext uri="{FF2B5EF4-FFF2-40B4-BE49-F238E27FC236}">
                      <a16:creationId xmlns:a16="http://schemas.microsoft.com/office/drawing/2014/main" id="{87D30618-FD55-B342-A705-9A0DD7C657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1" name="Line 165">
                  <a:extLst>
                    <a:ext uri="{FF2B5EF4-FFF2-40B4-BE49-F238E27FC236}">
                      <a16:creationId xmlns:a16="http://schemas.microsoft.com/office/drawing/2014/main" id="{A3AF63F4-C124-F74D-B47B-C2A1E29BC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6" name="Group 197">
              <a:extLst>
                <a:ext uri="{FF2B5EF4-FFF2-40B4-BE49-F238E27FC236}">
                  <a16:creationId xmlns:a16="http://schemas.microsoft.com/office/drawing/2014/main" id="{F6680D24-7117-9449-B476-5F2D5A821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1941"/>
              <a:ext cx="153" cy="306"/>
              <a:chOff x="3796" y="1043"/>
              <a:chExt cx="865" cy="1237"/>
            </a:xfrm>
          </p:grpSpPr>
          <p:sp>
            <p:nvSpPr>
              <p:cNvPr id="16510" name="Line 198">
                <a:extLst>
                  <a:ext uri="{FF2B5EF4-FFF2-40B4-BE49-F238E27FC236}">
                    <a16:creationId xmlns:a16="http://schemas.microsoft.com/office/drawing/2014/main" id="{A482843C-15FD-EE4E-9591-FF137F8CC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1" name="Line 199">
                <a:extLst>
                  <a:ext uri="{FF2B5EF4-FFF2-40B4-BE49-F238E27FC236}">
                    <a16:creationId xmlns:a16="http://schemas.microsoft.com/office/drawing/2014/main" id="{71C609EB-8604-9F4D-9951-3DB6EF38E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2" name="Line 200">
                <a:extLst>
                  <a:ext uri="{FF2B5EF4-FFF2-40B4-BE49-F238E27FC236}">
                    <a16:creationId xmlns:a16="http://schemas.microsoft.com/office/drawing/2014/main" id="{BAB0FBE6-9723-0342-B229-221730986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3" name="Line 201">
                <a:extLst>
                  <a:ext uri="{FF2B5EF4-FFF2-40B4-BE49-F238E27FC236}">
                    <a16:creationId xmlns:a16="http://schemas.microsoft.com/office/drawing/2014/main" id="{3F2FA75B-250C-2D42-93EE-92D1C3C98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4" name="Line 202">
                <a:extLst>
                  <a:ext uri="{FF2B5EF4-FFF2-40B4-BE49-F238E27FC236}">
                    <a16:creationId xmlns:a16="http://schemas.microsoft.com/office/drawing/2014/main" id="{EEBDDC40-C53A-F047-8ECA-03477BB93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5" name="Line 203">
                <a:extLst>
                  <a:ext uri="{FF2B5EF4-FFF2-40B4-BE49-F238E27FC236}">
                    <a16:creationId xmlns:a16="http://schemas.microsoft.com/office/drawing/2014/main" id="{3C0B254D-66A2-EA47-BA90-6DEBAA721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6" name="Line 204">
                <a:extLst>
                  <a:ext uri="{FF2B5EF4-FFF2-40B4-BE49-F238E27FC236}">
                    <a16:creationId xmlns:a16="http://schemas.microsoft.com/office/drawing/2014/main" id="{8DC0A28E-C0F7-9A4B-917D-EC4309E56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7" name="Line 205">
                <a:extLst>
                  <a:ext uri="{FF2B5EF4-FFF2-40B4-BE49-F238E27FC236}">
                    <a16:creationId xmlns:a16="http://schemas.microsoft.com/office/drawing/2014/main" id="{F0CC111B-0B6A-8D4B-B9C7-55DC6D36A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8" name="Line 206">
                <a:extLst>
                  <a:ext uri="{FF2B5EF4-FFF2-40B4-BE49-F238E27FC236}">
                    <a16:creationId xmlns:a16="http://schemas.microsoft.com/office/drawing/2014/main" id="{D7474D79-6B41-C649-9054-B3F2C6A76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9" name="Line 207">
                <a:extLst>
                  <a:ext uri="{FF2B5EF4-FFF2-40B4-BE49-F238E27FC236}">
                    <a16:creationId xmlns:a16="http://schemas.microsoft.com/office/drawing/2014/main" id="{4E72B8AD-989C-A644-A399-021BF5D0B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0" name="Line 208">
                <a:extLst>
                  <a:ext uri="{FF2B5EF4-FFF2-40B4-BE49-F238E27FC236}">
                    <a16:creationId xmlns:a16="http://schemas.microsoft.com/office/drawing/2014/main" id="{43988D3D-AD81-314B-AE8A-29AE97DC0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1" name="Line 209">
                <a:extLst>
                  <a:ext uri="{FF2B5EF4-FFF2-40B4-BE49-F238E27FC236}">
                    <a16:creationId xmlns:a16="http://schemas.microsoft.com/office/drawing/2014/main" id="{1A6365C9-EE80-4344-AF60-5896A2370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2" name="Line 210">
                <a:extLst>
                  <a:ext uri="{FF2B5EF4-FFF2-40B4-BE49-F238E27FC236}">
                    <a16:creationId xmlns:a16="http://schemas.microsoft.com/office/drawing/2014/main" id="{38A28849-6531-034C-88A8-D9018D884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3" name="Line 211">
                <a:extLst>
                  <a:ext uri="{FF2B5EF4-FFF2-40B4-BE49-F238E27FC236}">
                    <a16:creationId xmlns:a16="http://schemas.microsoft.com/office/drawing/2014/main" id="{1D4AACCA-C524-9348-A2E1-2382A6A4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4" name="Line 212">
                <a:extLst>
                  <a:ext uri="{FF2B5EF4-FFF2-40B4-BE49-F238E27FC236}">
                    <a16:creationId xmlns:a16="http://schemas.microsoft.com/office/drawing/2014/main" id="{591C3531-13FE-D246-BF7C-EC84C2812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25" name="Group 213">
                <a:extLst>
                  <a:ext uri="{FF2B5EF4-FFF2-40B4-BE49-F238E27FC236}">
                    <a16:creationId xmlns:a16="http://schemas.microsoft.com/office/drawing/2014/main" id="{E1E3F181-8DC1-6040-B24C-17F6224F3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36" name="Line 214">
                  <a:extLst>
                    <a:ext uri="{FF2B5EF4-FFF2-40B4-BE49-F238E27FC236}">
                      <a16:creationId xmlns:a16="http://schemas.microsoft.com/office/drawing/2014/main" id="{D3EAE197-76A5-A545-80EF-04B4E36C1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7" name="Line 215">
                  <a:extLst>
                    <a:ext uri="{FF2B5EF4-FFF2-40B4-BE49-F238E27FC236}">
                      <a16:creationId xmlns:a16="http://schemas.microsoft.com/office/drawing/2014/main" id="{1BED6DAE-7BD0-AB49-B1DC-5C95434FA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8" name="Line 216">
                  <a:extLst>
                    <a:ext uri="{FF2B5EF4-FFF2-40B4-BE49-F238E27FC236}">
                      <a16:creationId xmlns:a16="http://schemas.microsoft.com/office/drawing/2014/main" id="{D8A9D4B5-DFB2-4549-934B-275600E7AD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9" name="Line 217">
                  <a:extLst>
                    <a:ext uri="{FF2B5EF4-FFF2-40B4-BE49-F238E27FC236}">
                      <a16:creationId xmlns:a16="http://schemas.microsoft.com/office/drawing/2014/main" id="{A62D41E2-1DA4-FA4A-AB7E-F9DF1C47C5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6" name="Group 218">
                <a:extLst>
                  <a:ext uri="{FF2B5EF4-FFF2-40B4-BE49-F238E27FC236}">
                    <a16:creationId xmlns:a16="http://schemas.microsoft.com/office/drawing/2014/main" id="{09D7B758-39FD-E84C-8441-4E0DE61191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32" name="Line 219">
                  <a:extLst>
                    <a:ext uri="{FF2B5EF4-FFF2-40B4-BE49-F238E27FC236}">
                      <a16:creationId xmlns:a16="http://schemas.microsoft.com/office/drawing/2014/main" id="{020C2930-AA9B-974E-998F-36864C6F94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3" name="Line 220">
                  <a:extLst>
                    <a:ext uri="{FF2B5EF4-FFF2-40B4-BE49-F238E27FC236}">
                      <a16:creationId xmlns:a16="http://schemas.microsoft.com/office/drawing/2014/main" id="{45E52B15-D65D-6E4A-959B-783827CC2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4" name="Line 221">
                  <a:extLst>
                    <a:ext uri="{FF2B5EF4-FFF2-40B4-BE49-F238E27FC236}">
                      <a16:creationId xmlns:a16="http://schemas.microsoft.com/office/drawing/2014/main" id="{3A4E6F60-34B1-174C-BF32-C65961404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5" name="Line 222">
                  <a:extLst>
                    <a:ext uri="{FF2B5EF4-FFF2-40B4-BE49-F238E27FC236}">
                      <a16:creationId xmlns:a16="http://schemas.microsoft.com/office/drawing/2014/main" id="{4A5150AE-00BB-1845-9651-C27FDFECD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7" name="Group 223">
                <a:extLst>
                  <a:ext uri="{FF2B5EF4-FFF2-40B4-BE49-F238E27FC236}">
                    <a16:creationId xmlns:a16="http://schemas.microsoft.com/office/drawing/2014/main" id="{03AB2DE7-DDD8-954E-8337-C91960AFC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28" name="Line 224">
                  <a:extLst>
                    <a:ext uri="{FF2B5EF4-FFF2-40B4-BE49-F238E27FC236}">
                      <a16:creationId xmlns:a16="http://schemas.microsoft.com/office/drawing/2014/main" id="{4B5CB017-D07B-554A-A391-CAA06A3CC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29" name="Line 225">
                  <a:extLst>
                    <a:ext uri="{FF2B5EF4-FFF2-40B4-BE49-F238E27FC236}">
                      <a16:creationId xmlns:a16="http://schemas.microsoft.com/office/drawing/2014/main" id="{A14B03EC-F7AF-D845-AF37-ED26BCA53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0" name="Line 226">
                  <a:extLst>
                    <a:ext uri="{FF2B5EF4-FFF2-40B4-BE49-F238E27FC236}">
                      <a16:creationId xmlns:a16="http://schemas.microsoft.com/office/drawing/2014/main" id="{338E57A8-93C4-A243-8F91-D97FA1B543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1" name="Line 227">
                  <a:extLst>
                    <a:ext uri="{FF2B5EF4-FFF2-40B4-BE49-F238E27FC236}">
                      <a16:creationId xmlns:a16="http://schemas.microsoft.com/office/drawing/2014/main" id="{CD7862FA-A763-5F4B-9904-B55B136AB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7" name="Group 228">
              <a:extLst>
                <a:ext uri="{FF2B5EF4-FFF2-40B4-BE49-F238E27FC236}">
                  <a16:creationId xmlns:a16="http://schemas.microsoft.com/office/drawing/2014/main" id="{530FADD2-0F91-3543-8A67-DE1F4E3A3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" y="2790"/>
              <a:ext cx="153" cy="306"/>
              <a:chOff x="3796" y="1043"/>
              <a:chExt cx="865" cy="1237"/>
            </a:xfrm>
          </p:grpSpPr>
          <p:sp>
            <p:nvSpPr>
              <p:cNvPr id="16480" name="Line 229">
                <a:extLst>
                  <a:ext uri="{FF2B5EF4-FFF2-40B4-BE49-F238E27FC236}">
                    <a16:creationId xmlns:a16="http://schemas.microsoft.com/office/drawing/2014/main" id="{836119CC-16EC-C24A-96CD-5E402A6DE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1" name="Line 230">
                <a:extLst>
                  <a:ext uri="{FF2B5EF4-FFF2-40B4-BE49-F238E27FC236}">
                    <a16:creationId xmlns:a16="http://schemas.microsoft.com/office/drawing/2014/main" id="{30E6CE95-E4AE-4142-B971-27AA614E5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2" name="Line 231">
                <a:extLst>
                  <a:ext uri="{FF2B5EF4-FFF2-40B4-BE49-F238E27FC236}">
                    <a16:creationId xmlns:a16="http://schemas.microsoft.com/office/drawing/2014/main" id="{3EAFF893-DE02-3D4F-B1AC-7C24105DA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3" name="Line 232">
                <a:extLst>
                  <a:ext uri="{FF2B5EF4-FFF2-40B4-BE49-F238E27FC236}">
                    <a16:creationId xmlns:a16="http://schemas.microsoft.com/office/drawing/2014/main" id="{F7B9D186-7E75-F84A-BF6F-29770CBB3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4" name="Line 233">
                <a:extLst>
                  <a:ext uri="{FF2B5EF4-FFF2-40B4-BE49-F238E27FC236}">
                    <a16:creationId xmlns:a16="http://schemas.microsoft.com/office/drawing/2014/main" id="{74BE77B2-3A1C-F84D-AA06-16CCDCBC1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5" name="Line 234">
                <a:extLst>
                  <a:ext uri="{FF2B5EF4-FFF2-40B4-BE49-F238E27FC236}">
                    <a16:creationId xmlns:a16="http://schemas.microsoft.com/office/drawing/2014/main" id="{6E2E1725-4478-4F4B-AAB9-08D685510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6" name="Line 235">
                <a:extLst>
                  <a:ext uri="{FF2B5EF4-FFF2-40B4-BE49-F238E27FC236}">
                    <a16:creationId xmlns:a16="http://schemas.microsoft.com/office/drawing/2014/main" id="{E84FD53C-7F96-9F4F-AAE6-A50BCBDE1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7" name="Line 236">
                <a:extLst>
                  <a:ext uri="{FF2B5EF4-FFF2-40B4-BE49-F238E27FC236}">
                    <a16:creationId xmlns:a16="http://schemas.microsoft.com/office/drawing/2014/main" id="{0FEC7A8E-A12D-1B45-8FB7-CA28AF492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8" name="Line 237">
                <a:extLst>
                  <a:ext uri="{FF2B5EF4-FFF2-40B4-BE49-F238E27FC236}">
                    <a16:creationId xmlns:a16="http://schemas.microsoft.com/office/drawing/2014/main" id="{3C3C2522-3372-D34A-9E77-C91324528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9" name="Line 238">
                <a:extLst>
                  <a:ext uri="{FF2B5EF4-FFF2-40B4-BE49-F238E27FC236}">
                    <a16:creationId xmlns:a16="http://schemas.microsoft.com/office/drawing/2014/main" id="{36AD7345-E33C-7043-9725-B625EC1E9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0" name="Line 239">
                <a:extLst>
                  <a:ext uri="{FF2B5EF4-FFF2-40B4-BE49-F238E27FC236}">
                    <a16:creationId xmlns:a16="http://schemas.microsoft.com/office/drawing/2014/main" id="{7CA6D208-72EE-104D-A746-0B3C92A07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1" name="Line 240">
                <a:extLst>
                  <a:ext uri="{FF2B5EF4-FFF2-40B4-BE49-F238E27FC236}">
                    <a16:creationId xmlns:a16="http://schemas.microsoft.com/office/drawing/2014/main" id="{B487BDE8-6DF0-4A4A-9CA6-BB009304C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2" name="Line 241">
                <a:extLst>
                  <a:ext uri="{FF2B5EF4-FFF2-40B4-BE49-F238E27FC236}">
                    <a16:creationId xmlns:a16="http://schemas.microsoft.com/office/drawing/2014/main" id="{F38B5E9D-A6ED-9A4F-8C09-9E7FD3721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3" name="Line 242">
                <a:extLst>
                  <a:ext uri="{FF2B5EF4-FFF2-40B4-BE49-F238E27FC236}">
                    <a16:creationId xmlns:a16="http://schemas.microsoft.com/office/drawing/2014/main" id="{D3259528-01E2-8C46-A4F4-52C9632DC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4" name="Line 243">
                <a:extLst>
                  <a:ext uri="{FF2B5EF4-FFF2-40B4-BE49-F238E27FC236}">
                    <a16:creationId xmlns:a16="http://schemas.microsoft.com/office/drawing/2014/main" id="{2CDC2A63-2842-3D47-81BD-DCA301A4C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95" name="Group 244">
                <a:extLst>
                  <a:ext uri="{FF2B5EF4-FFF2-40B4-BE49-F238E27FC236}">
                    <a16:creationId xmlns:a16="http://schemas.microsoft.com/office/drawing/2014/main" id="{D43864EF-F313-5541-B806-F0402018E7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06" name="Line 245">
                  <a:extLst>
                    <a:ext uri="{FF2B5EF4-FFF2-40B4-BE49-F238E27FC236}">
                      <a16:creationId xmlns:a16="http://schemas.microsoft.com/office/drawing/2014/main" id="{68B31BD3-CF60-8245-B139-563ED568FF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7" name="Line 246">
                  <a:extLst>
                    <a:ext uri="{FF2B5EF4-FFF2-40B4-BE49-F238E27FC236}">
                      <a16:creationId xmlns:a16="http://schemas.microsoft.com/office/drawing/2014/main" id="{AEFAE709-D0CC-FB4B-8249-4B75389B94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8" name="Line 247">
                  <a:extLst>
                    <a:ext uri="{FF2B5EF4-FFF2-40B4-BE49-F238E27FC236}">
                      <a16:creationId xmlns:a16="http://schemas.microsoft.com/office/drawing/2014/main" id="{09B238E8-4E34-7948-BC00-1C80C2593C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9" name="Line 248">
                  <a:extLst>
                    <a:ext uri="{FF2B5EF4-FFF2-40B4-BE49-F238E27FC236}">
                      <a16:creationId xmlns:a16="http://schemas.microsoft.com/office/drawing/2014/main" id="{96CB89BD-6B7D-8D4E-B49E-C4DD5D07A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6" name="Group 249">
                <a:extLst>
                  <a:ext uri="{FF2B5EF4-FFF2-40B4-BE49-F238E27FC236}">
                    <a16:creationId xmlns:a16="http://schemas.microsoft.com/office/drawing/2014/main" id="{A6176475-4F61-F14C-924E-AB5178424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02" name="Line 250">
                  <a:extLst>
                    <a:ext uri="{FF2B5EF4-FFF2-40B4-BE49-F238E27FC236}">
                      <a16:creationId xmlns:a16="http://schemas.microsoft.com/office/drawing/2014/main" id="{BDABB91D-EFF9-354C-A122-9874CFD9CF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3" name="Line 251">
                  <a:extLst>
                    <a:ext uri="{FF2B5EF4-FFF2-40B4-BE49-F238E27FC236}">
                      <a16:creationId xmlns:a16="http://schemas.microsoft.com/office/drawing/2014/main" id="{6F52D70C-BA33-AE4A-9C21-FE986E6FD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4" name="Line 252">
                  <a:extLst>
                    <a:ext uri="{FF2B5EF4-FFF2-40B4-BE49-F238E27FC236}">
                      <a16:creationId xmlns:a16="http://schemas.microsoft.com/office/drawing/2014/main" id="{A007A317-4B92-214A-A335-90CF010AE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5" name="Line 253">
                  <a:extLst>
                    <a:ext uri="{FF2B5EF4-FFF2-40B4-BE49-F238E27FC236}">
                      <a16:creationId xmlns:a16="http://schemas.microsoft.com/office/drawing/2014/main" id="{810198A1-625C-9C43-A702-2E48C6D6A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7" name="Group 254">
                <a:extLst>
                  <a:ext uri="{FF2B5EF4-FFF2-40B4-BE49-F238E27FC236}">
                    <a16:creationId xmlns:a16="http://schemas.microsoft.com/office/drawing/2014/main" id="{E753AB3E-F745-5D45-9FB9-8B92755E4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98" name="Line 255">
                  <a:extLst>
                    <a:ext uri="{FF2B5EF4-FFF2-40B4-BE49-F238E27FC236}">
                      <a16:creationId xmlns:a16="http://schemas.microsoft.com/office/drawing/2014/main" id="{BAC4DCE4-E32F-F942-A043-9168534F2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99" name="Line 256">
                  <a:extLst>
                    <a:ext uri="{FF2B5EF4-FFF2-40B4-BE49-F238E27FC236}">
                      <a16:creationId xmlns:a16="http://schemas.microsoft.com/office/drawing/2014/main" id="{EACA7363-67AA-5742-9A79-9248EFDE7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0" name="Line 257">
                  <a:extLst>
                    <a:ext uri="{FF2B5EF4-FFF2-40B4-BE49-F238E27FC236}">
                      <a16:creationId xmlns:a16="http://schemas.microsoft.com/office/drawing/2014/main" id="{50DCDAC8-48B6-4F42-BF73-F9C5BC733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1" name="Line 258">
                  <a:extLst>
                    <a:ext uri="{FF2B5EF4-FFF2-40B4-BE49-F238E27FC236}">
                      <a16:creationId xmlns:a16="http://schemas.microsoft.com/office/drawing/2014/main" id="{A0A70B99-1A31-AC45-95C5-6509938E6C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8" name="Group 259">
              <a:extLst>
                <a:ext uri="{FF2B5EF4-FFF2-40B4-BE49-F238E27FC236}">
                  <a16:creationId xmlns:a16="http://schemas.microsoft.com/office/drawing/2014/main" id="{381716BF-B13E-0043-B554-FF62B686D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1" y="2221"/>
              <a:ext cx="153" cy="306"/>
              <a:chOff x="3796" y="1043"/>
              <a:chExt cx="865" cy="1237"/>
            </a:xfrm>
          </p:grpSpPr>
          <p:sp>
            <p:nvSpPr>
              <p:cNvPr id="16450" name="Line 260">
                <a:extLst>
                  <a:ext uri="{FF2B5EF4-FFF2-40B4-BE49-F238E27FC236}">
                    <a16:creationId xmlns:a16="http://schemas.microsoft.com/office/drawing/2014/main" id="{774FAA46-B087-744E-A410-A699A3105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1" name="Line 261">
                <a:extLst>
                  <a:ext uri="{FF2B5EF4-FFF2-40B4-BE49-F238E27FC236}">
                    <a16:creationId xmlns:a16="http://schemas.microsoft.com/office/drawing/2014/main" id="{2006926F-C3AE-CD48-ACEE-2F82F3C2C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2" name="Line 262">
                <a:extLst>
                  <a:ext uri="{FF2B5EF4-FFF2-40B4-BE49-F238E27FC236}">
                    <a16:creationId xmlns:a16="http://schemas.microsoft.com/office/drawing/2014/main" id="{DF294864-4A67-3F41-84C1-FAC2F36E0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3" name="Line 263">
                <a:extLst>
                  <a:ext uri="{FF2B5EF4-FFF2-40B4-BE49-F238E27FC236}">
                    <a16:creationId xmlns:a16="http://schemas.microsoft.com/office/drawing/2014/main" id="{20A30204-029C-6149-83AE-EA0239FF8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4" name="Line 264">
                <a:extLst>
                  <a:ext uri="{FF2B5EF4-FFF2-40B4-BE49-F238E27FC236}">
                    <a16:creationId xmlns:a16="http://schemas.microsoft.com/office/drawing/2014/main" id="{7CD5B779-DFB3-2240-943C-72BEA31A9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5" name="Line 265">
                <a:extLst>
                  <a:ext uri="{FF2B5EF4-FFF2-40B4-BE49-F238E27FC236}">
                    <a16:creationId xmlns:a16="http://schemas.microsoft.com/office/drawing/2014/main" id="{EE3D4CED-836E-104D-B097-83A6B0DFE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6" name="Line 266">
                <a:extLst>
                  <a:ext uri="{FF2B5EF4-FFF2-40B4-BE49-F238E27FC236}">
                    <a16:creationId xmlns:a16="http://schemas.microsoft.com/office/drawing/2014/main" id="{68778B8C-8A52-3E43-A2E6-6900DB88F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7" name="Line 267">
                <a:extLst>
                  <a:ext uri="{FF2B5EF4-FFF2-40B4-BE49-F238E27FC236}">
                    <a16:creationId xmlns:a16="http://schemas.microsoft.com/office/drawing/2014/main" id="{4790D557-351A-EC4E-91C9-A41D9DB9E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8" name="Line 268">
                <a:extLst>
                  <a:ext uri="{FF2B5EF4-FFF2-40B4-BE49-F238E27FC236}">
                    <a16:creationId xmlns:a16="http://schemas.microsoft.com/office/drawing/2014/main" id="{16F3640E-B182-B046-9DCA-517F10BA9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9" name="Line 269">
                <a:extLst>
                  <a:ext uri="{FF2B5EF4-FFF2-40B4-BE49-F238E27FC236}">
                    <a16:creationId xmlns:a16="http://schemas.microsoft.com/office/drawing/2014/main" id="{2A9F486B-914F-154D-9408-1D700CFC7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0" name="Line 270">
                <a:extLst>
                  <a:ext uri="{FF2B5EF4-FFF2-40B4-BE49-F238E27FC236}">
                    <a16:creationId xmlns:a16="http://schemas.microsoft.com/office/drawing/2014/main" id="{EADD6833-1BFE-3342-945E-B546D399B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1" name="Line 271">
                <a:extLst>
                  <a:ext uri="{FF2B5EF4-FFF2-40B4-BE49-F238E27FC236}">
                    <a16:creationId xmlns:a16="http://schemas.microsoft.com/office/drawing/2014/main" id="{3E2F8EFD-0AD0-EC48-A53A-8B2F174D9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2" name="Line 272">
                <a:extLst>
                  <a:ext uri="{FF2B5EF4-FFF2-40B4-BE49-F238E27FC236}">
                    <a16:creationId xmlns:a16="http://schemas.microsoft.com/office/drawing/2014/main" id="{0B8173C9-C053-7543-B4BA-1343216AD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3" name="Line 273">
                <a:extLst>
                  <a:ext uri="{FF2B5EF4-FFF2-40B4-BE49-F238E27FC236}">
                    <a16:creationId xmlns:a16="http://schemas.microsoft.com/office/drawing/2014/main" id="{A5922D53-3418-7D44-81C0-58D14484A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4" name="Line 274">
                <a:extLst>
                  <a:ext uri="{FF2B5EF4-FFF2-40B4-BE49-F238E27FC236}">
                    <a16:creationId xmlns:a16="http://schemas.microsoft.com/office/drawing/2014/main" id="{1405F7ED-A93C-F64F-AD1A-11C39C8C5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65" name="Group 275">
                <a:extLst>
                  <a:ext uri="{FF2B5EF4-FFF2-40B4-BE49-F238E27FC236}">
                    <a16:creationId xmlns:a16="http://schemas.microsoft.com/office/drawing/2014/main" id="{F441D787-5F0E-0041-8EA8-603D78DA62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476" name="Line 276">
                  <a:extLst>
                    <a:ext uri="{FF2B5EF4-FFF2-40B4-BE49-F238E27FC236}">
                      <a16:creationId xmlns:a16="http://schemas.microsoft.com/office/drawing/2014/main" id="{77147643-018A-D34B-8909-25FCA161D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7" name="Line 277">
                  <a:extLst>
                    <a:ext uri="{FF2B5EF4-FFF2-40B4-BE49-F238E27FC236}">
                      <a16:creationId xmlns:a16="http://schemas.microsoft.com/office/drawing/2014/main" id="{A721803D-0E5A-EE40-8B9E-0E0D03D89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8" name="Line 278">
                  <a:extLst>
                    <a:ext uri="{FF2B5EF4-FFF2-40B4-BE49-F238E27FC236}">
                      <a16:creationId xmlns:a16="http://schemas.microsoft.com/office/drawing/2014/main" id="{D189EF6C-2C61-DE4D-8E06-99CD18085F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9" name="Line 279">
                  <a:extLst>
                    <a:ext uri="{FF2B5EF4-FFF2-40B4-BE49-F238E27FC236}">
                      <a16:creationId xmlns:a16="http://schemas.microsoft.com/office/drawing/2014/main" id="{51662CBD-BE6B-4E4B-A57A-A693C7203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6" name="Group 280">
                <a:extLst>
                  <a:ext uri="{FF2B5EF4-FFF2-40B4-BE49-F238E27FC236}">
                    <a16:creationId xmlns:a16="http://schemas.microsoft.com/office/drawing/2014/main" id="{33C6706D-A8C6-3C4F-95E2-3726561513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472" name="Line 281">
                  <a:extLst>
                    <a:ext uri="{FF2B5EF4-FFF2-40B4-BE49-F238E27FC236}">
                      <a16:creationId xmlns:a16="http://schemas.microsoft.com/office/drawing/2014/main" id="{BC187D99-26ED-704B-955B-679A6D563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3" name="Line 282">
                  <a:extLst>
                    <a:ext uri="{FF2B5EF4-FFF2-40B4-BE49-F238E27FC236}">
                      <a16:creationId xmlns:a16="http://schemas.microsoft.com/office/drawing/2014/main" id="{E5F8C80C-D6E0-5745-833C-86C1C993F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4" name="Line 283">
                  <a:extLst>
                    <a:ext uri="{FF2B5EF4-FFF2-40B4-BE49-F238E27FC236}">
                      <a16:creationId xmlns:a16="http://schemas.microsoft.com/office/drawing/2014/main" id="{73E92F7D-010C-564F-87A8-6B0B42B61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5" name="Line 284">
                  <a:extLst>
                    <a:ext uri="{FF2B5EF4-FFF2-40B4-BE49-F238E27FC236}">
                      <a16:creationId xmlns:a16="http://schemas.microsoft.com/office/drawing/2014/main" id="{A5F39285-AB82-484D-88AD-504EBE8E7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7" name="Group 285">
                <a:extLst>
                  <a:ext uri="{FF2B5EF4-FFF2-40B4-BE49-F238E27FC236}">
                    <a16:creationId xmlns:a16="http://schemas.microsoft.com/office/drawing/2014/main" id="{297FE9F9-62BA-CC47-B22F-7403668A6E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68" name="Line 286">
                  <a:extLst>
                    <a:ext uri="{FF2B5EF4-FFF2-40B4-BE49-F238E27FC236}">
                      <a16:creationId xmlns:a16="http://schemas.microsoft.com/office/drawing/2014/main" id="{9545CFB7-298D-E74D-BB8A-E2A26B8B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69" name="Line 287">
                  <a:extLst>
                    <a:ext uri="{FF2B5EF4-FFF2-40B4-BE49-F238E27FC236}">
                      <a16:creationId xmlns:a16="http://schemas.microsoft.com/office/drawing/2014/main" id="{AA2D4667-4921-FC40-88ED-477A109A3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0" name="Line 288">
                  <a:extLst>
                    <a:ext uri="{FF2B5EF4-FFF2-40B4-BE49-F238E27FC236}">
                      <a16:creationId xmlns:a16="http://schemas.microsoft.com/office/drawing/2014/main" id="{6BF23911-40DE-7647-869B-17C19CF44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1" name="Line 289">
                  <a:extLst>
                    <a:ext uri="{FF2B5EF4-FFF2-40B4-BE49-F238E27FC236}">
                      <a16:creationId xmlns:a16="http://schemas.microsoft.com/office/drawing/2014/main" id="{F0A03D7B-6079-A941-A605-F02A9396B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6419" name="Line 290">
              <a:extLst>
                <a:ext uri="{FF2B5EF4-FFF2-40B4-BE49-F238E27FC236}">
                  <a16:creationId xmlns:a16="http://schemas.microsoft.com/office/drawing/2014/main" id="{E596C1FE-1BB4-2947-AA12-2FD963368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3069"/>
              <a:ext cx="3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292">
              <a:extLst>
                <a:ext uri="{FF2B5EF4-FFF2-40B4-BE49-F238E27FC236}">
                  <a16:creationId xmlns:a16="http://schemas.microsoft.com/office/drawing/2014/main" id="{33FA3D91-E830-2241-B10E-E7780A664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3069"/>
              <a:ext cx="519" cy="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293">
              <a:extLst>
                <a:ext uri="{FF2B5EF4-FFF2-40B4-BE49-F238E27FC236}">
                  <a16:creationId xmlns:a16="http://schemas.microsoft.com/office/drawing/2014/main" id="{DCDEBC20-7A71-3F42-A113-8559855E8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5" y="2948"/>
              <a:ext cx="95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294">
              <a:extLst>
                <a:ext uri="{FF2B5EF4-FFF2-40B4-BE49-F238E27FC236}">
                  <a16:creationId xmlns:a16="http://schemas.microsoft.com/office/drawing/2014/main" id="{65377854-5403-B849-BEF2-15F5B84D2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4" y="2128"/>
              <a:ext cx="568" cy="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295">
              <a:extLst>
                <a:ext uri="{FF2B5EF4-FFF2-40B4-BE49-F238E27FC236}">
                  <a16:creationId xmlns:a16="http://schemas.microsoft.com/office/drawing/2014/main" id="{552ECFD2-0218-DC46-8605-73B21342E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3" y="2047"/>
              <a:ext cx="1079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296">
              <a:extLst>
                <a:ext uri="{FF2B5EF4-FFF2-40B4-BE49-F238E27FC236}">
                  <a16:creationId xmlns:a16="http://schemas.microsoft.com/office/drawing/2014/main" id="{9817111B-A3F7-3340-B088-E106FF69D9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1950"/>
              <a:ext cx="58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297">
              <a:extLst>
                <a:ext uri="{FF2B5EF4-FFF2-40B4-BE49-F238E27FC236}">
                  <a16:creationId xmlns:a16="http://schemas.microsoft.com/office/drawing/2014/main" id="{D5C46F1C-6D87-3D46-A6A4-8E621CE67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" y="1885"/>
              <a:ext cx="10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26" name="Group 299">
              <a:extLst>
                <a:ext uri="{FF2B5EF4-FFF2-40B4-BE49-F238E27FC236}">
                  <a16:creationId xmlns:a16="http://schemas.microsoft.com/office/drawing/2014/main" id="{8723A4FB-8F9A-F448-A882-927E01103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4" y="2654"/>
              <a:ext cx="622" cy="465"/>
              <a:chOff x="2197" y="1155"/>
              <a:chExt cx="622" cy="465"/>
            </a:xfrm>
          </p:grpSpPr>
          <p:grpSp>
            <p:nvGrpSpPr>
              <p:cNvPr id="16446" name="Group 300">
                <a:extLst>
                  <a:ext uri="{FF2B5EF4-FFF2-40B4-BE49-F238E27FC236}">
                    <a16:creationId xmlns:a16="http://schemas.microsoft.com/office/drawing/2014/main" id="{A5BCE9A6-DBB1-0845-95CB-CE62E999D1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8" name="Rectangle 301">
                  <a:extLst>
                    <a:ext uri="{FF2B5EF4-FFF2-40B4-BE49-F238E27FC236}">
                      <a16:creationId xmlns:a16="http://schemas.microsoft.com/office/drawing/2014/main" id="{1B852188-7E10-9747-8DFC-5DF27115C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9" name="Text Box 302">
                  <a:extLst>
                    <a:ext uri="{FF2B5EF4-FFF2-40B4-BE49-F238E27FC236}">
                      <a16:creationId xmlns:a16="http://schemas.microsoft.com/office/drawing/2014/main" id="{6DF951BF-22E9-0544-9DAE-DC0B1B007B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7" name="Text Box 303">
                <a:extLst>
                  <a:ext uri="{FF2B5EF4-FFF2-40B4-BE49-F238E27FC236}">
                    <a16:creationId xmlns:a16="http://schemas.microsoft.com/office/drawing/2014/main" id="{D3CF418F-1308-AC49-8344-5D5614BA8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27" name="Freeform 304">
              <a:extLst>
                <a:ext uri="{FF2B5EF4-FFF2-40B4-BE49-F238E27FC236}">
                  <a16:creationId xmlns:a16="http://schemas.microsoft.com/office/drawing/2014/main" id="{BD23C360-65D1-7A42-B8E6-F91F055E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783"/>
              <a:ext cx="1078" cy="1430"/>
            </a:xfrm>
            <a:custGeom>
              <a:avLst/>
              <a:gdLst>
                <a:gd name="T0" fmla="*/ 68 w 1292"/>
                <a:gd name="T1" fmla="*/ 17 h 1255"/>
                <a:gd name="T2" fmla="*/ 10 w 1292"/>
                <a:gd name="T3" fmla="*/ 391 h 1255"/>
                <a:gd name="T4" fmla="*/ 8 w 1292"/>
                <a:gd name="T5" fmla="*/ 1305 h 1255"/>
                <a:gd name="T6" fmla="*/ 15 w 1292"/>
                <a:gd name="T7" fmla="*/ 2068 h 1255"/>
                <a:gd name="T8" fmla="*/ 68 w 1292"/>
                <a:gd name="T9" fmla="*/ 2172 h 1255"/>
                <a:gd name="T10" fmla="*/ 183 w 1292"/>
                <a:gd name="T11" fmla="*/ 2813 h 1255"/>
                <a:gd name="T12" fmla="*/ 280 w 1292"/>
                <a:gd name="T13" fmla="*/ 3083 h 1255"/>
                <a:gd name="T14" fmla="*/ 338 w 1292"/>
                <a:gd name="T15" fmla="*/ 2546 h 1255"/>
                <a:gd name="T16" fmla="*/ 358 w 1292"/>
                <a:gd name="T17" fmla="*/ 1111 h 1255"/>
                <a:gd name="T18" fmla="*/ 339 w 1292"/>
                <a:gd name="T19" fmla="*/ 523 h 1255"/>
                <a:gd name="T20" fmla="*/ 211 w 1292"/>
                <a:gd name="T21" fmla="*/ 287 h 1255"/>
                <a:gd name="T22" fmla="*/ 68 w 1292"/>
                <a:gd name="T23" fmla="*/ 1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Text Box 305">
              <a:extLst>
                <a:ext uri="{FF2B5EF4-FFF2-40B4-BE49-F238E27FC236}">
                  <a16:creationId xmlns:a16="http://schemas.microsoft.com/office/drawing/2014/main" id="{177A4029-5780-1249-948B-6DD0A3EFF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" y="2100"/>
              <a:ext cx="107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Public telephone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  <p:pic>
          <p:nvPicPr>
            <p:cNvPr id="16429" name="Picture 309" descr="imgyjavg[1]">
              <a:extLst>
                <a:ext uri="{FF2B5EF4-FFF2-40B4-BE49-F238E27FC236}">
                  <a16:creationId xmlns:a16="http://schemas.microsoft.com/office/drawing/2014/main" id="{B80FA3B0-90EF-F34A-8373-AE459767C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" y="203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310" descr="imgyjavg[1]">
              <a:extLst>
                <a:ext uri="{FF2B5EF4-FFF2-40B4-BE49-F238E27FC236}">
                  <a16:creationId xmlns:a16="http://schemas.microsoft.com/office/drawing/2014/main" id="{8B85A742-666D-1949-8407-23598E566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23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311" descr="imgyjavg[1]">
              <a:extLst>
                <a:ext uri="{FF2B5EF4-FFF2-40B4-BE49-F238E27FC236}">
                  <a16:creationId xmlns:a16="http://schemas.microsoft.com/office/drawing/2014/main" id="{5B1E050F-8EEE-F34E-B09D-6272EEE3B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25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312" descr="imgyjavg[1]">
              <a:extLst>
                <a:ext uri="{FF2B5EF4-FFF2-40B4-BE49-F238E27FC236}">
                  <a16:creationId xmlns:a16="http://schemas.microsoft.com/office/drawing/2014/main" id="{2DD1D0A3-A0CA-0F46-B3A5-1A354CF56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6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313" descr="imgyjavg[1]">
              <a:extLst>
                <a:ext uri="{FF2B5EF4-FFF2-40B4-BE49-F238E27FC236}">
                  <a16:creationId xmlns:a16="http://schemas.microsoft.com/office/drawing/2014/main" id="{ED2C09D0-6DF6-BE46-B1F3-F9859D9B5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" y="308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316" descr="imgyjavg[1]">
              <a:extLst>
                <a:ext uri="{FF2B5EF4-FFF2-40B4-BE49-F238E27FC236}">
                  <a16:creationId xmlns:a16="http://schemas.microsoft.com/office/drawing/2014/main" id="{4BF5ED6A-E392-3B47-B4A0-704198551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32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35" name="Group 317">
              <a:extLst>
                <a:ext uri="{FF2B5EF4-FFF2-40B4-BE49-F238E27FC236}">
                  <a16:creationId xmlns:a16="http://schemas.microsoft.com/office/drawing/2014/main" id="{791E99C0-6414-0F47-8487-1497AB077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9" y="2806"/>
              <a:ext cx="524" cy="114"/>
              <a:chOff x="3072" y="739"/>
              <a:chExt cx="652" cy="146"/>
            </a:xfrm>
          </p:grpSpPr>
          <p:pic>
            <p:nvPicPr>
              <p:cNvPr id="16443" name="Picture 318" descr="lgv_fqmg[1]">
                <a:extLst>
                  <a:ext uri="{FF2B5EF4-FFF2-40B4-BE49-F238E27FC236}">
                    <a16:creationId xmlns:a16="http://schemas.microsoft.com/office/drawing/2014/main" id="{D5B20115-DCE3-3841-8877-FA15112B7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4" name="Line 319">
                <a:extLst>
                  <a:ext uri="{FF2B5EF4-FFF2-40B4-BE49-F238E27FC236}">
                    <a16:creationId xmlns:a16="http://schemas.microsoft.com/office/drawing/2014/main" id="{18495FA9-19AD-D44B-9D52-FE41CACD8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5" name="Line 320">
                <a:extLst>
                  <a:ext uri="{FF2B5EF4-FFF2-40B4-BE49-F238E27FC236}">
                    <a16:creationId xmlns:a16="http://schemas.microsoft.com/office/drawing/2014/main" id="{63F20856-9C47-4A4E-8E5B-FB4FD71D4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6" name="Group 321">
              <a:extLst>
                <a:ext uri="{FF2B5EF4-FFF2-40B4-BE49-F238E27FC236}">
                  <a16:creationId xmlns:a16="http://schemas.microsoft.com/office/drawing/2014/main" id="{F8E66E26-8BDC-3448-8C6A-47C5E657E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" y="1758"/>
              <a:ext cx="622" cy="465"/>
              <a:chOff x="2197" y="1155"/>
              <a:chExt cx="622" cy="465"/>
            </a:xfrm>
          </p:grpSpPr>
          <p:grpSp>
            <p:nvGrpSpPr>
              <p:cNvPr id="16439" name="Group 322">
                <a:extLst>
                  <a:ext uri="{FF2B5EF4-FFF2-40B4-BE49-F238E27FC236}">
                    <a16:creationId xmlns:a16="http://schemas.microsoft.com/office/drawing/2014/main" id="{36219272-7E24-814F-BE01-B0D09AC313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1" name="Rectangle 323">
                  <a:extLst>
                    <a:ext uri="{FF2B5EF4-FFF2-40B4-BE49-F238E27FC236}">
                      <a16:creationId xmlns:a16="http://schemas.microsoft.com/office/drawing/2014/main" id="{C081B134-D948-2242-9C47-E233494F5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2" name="Text Box 324">
                  <a:extLst>
                    <a:ext uri="{FF2B5EF4-FFF2-40B4-BE49-F238E27FC236}">
                      <a16:creationId xmlns:a16="http://schemas.microsoft.com/office/drawing/2014/main" id="{879C3C3F-25C8-1E4C-9DE8-E4BE98C0A5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0" name="Text Box 325">
                <a:extLst>
                  <a:ext uri="{FF2B5EF4-FFF2-40B4-BE49-F238E27FC236}">
                    <a16:creationId xmlns:a16="http://schemas.microsoft.com/office/drawing/2014/main" id="{AB44C41D-8342-E44E-A0FC-CAEE37A6B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37" name="Line 326">
              <a:extLst>
                <a:ext uri="{FF2B5EF4-FFF2-40B4-BE49-F238E27FC236}">
                  <a16:creationId xmlns:a16="http://schemas.microsoft.com/office/drawing/2014/main" id="{00EBBA3E-D8E5-E54B-A291-B9640D3DA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2011"/>
              <a:ext cx="232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Line 327">
              <a:extLst>
                <a:ext uri="{FF2B5EF4-FFF2-40B4-BE49-F238E27FC236}">
                  <a16:creationId xmlns:a16="http://schemas.microsoft.com/office/drawing/2014/main" id="{FB68B0E1-71BC-BE4C-B7C2-7203A6D3E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3" y="2715"/>
              <a:ext cx="32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6" name="Rectangle 364">
            <a:extLst>
              <a:ext uri="{FF2B5EF4-FFF2-40B4-BE49-F238E27FC236}">
                <a16:creationId xmlns:a16="http://schemas.microsoft.com/office/drawing/2014/main" id="{D3ABF547-0FF8-FF4F-ACC4-3E1102D4B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1" y="306388"/>
            <a:ext cx="7739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000099"/>
                </a:solidFill>
                <a:latin typeface="Gill Sans MT" panose="020B0502020104020203" pitchFamily="34" charset="77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CCD6DCAE-9942-C446-B515-2518CAC11C34}"/>
              </a:ext>
            </a:extLst>
          </p:cNvPr>
          <p:cNvGrpSpPr>
            <a:grpSpLocks/>
          </p:cNvGrpSpPr>
          <p:nvPr/>
        </p:nvGrpSpPr>
        <p:grpSpPr bwMode="auto">
          <a:xfrm>
            <a:off x="6019801" y="1006475"/>
            <a:ext cx="4022725" cy="1981200"/>
            <a:chOff x="2380" y="634"/>
            <a:chExt cx="2534" cy="1248"/>
          </a:xfrm>
        </p:grpSpPr>
        <p:sp>
          <p:nvSpPr>
            <p:cNvPr id="16399" name="Text Box 366">
              <a:extLst>
                <a:ext uri="{FF2B5EF4-FFF2-40B4-BE49-F238E27FC236}">
                  <a16:creationId xmlns:a16="http://schemas.microsoft.com/office/drawing/2014/main" id="{ED27B4AF-E238-9C42-B4BE-76425ECC4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6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handles mobility (more later!)</a:t>
              </a:r>
            </a:p>
          </p:txBody>
        </p:sp>
        <p:sp>
          <p:nvSpPr>
            <p:cNvPr id="16400" name="Rectangle 368">
              <a:extLst>
                <a:ext uri="{FF2B5EF4-FFF2-40B4-BE49-F238E27FC236}">
                  <a16:creationId xmlns:a16="http://schemas.microsoft.com/office/drawing/2014/main" id="{3DCED108-C06F-C540-B03A-CBE19F95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401" name="Group 371">
              <a:extLst>
                <a:ext uri="{FF2B5EF4-FFF2-40B4-BE49-F238E27FC236}">
                  <a16:creationId xmlns:a16="http://schemas.microsoft.com/office/drawing/2014/main" id="{0749AB84-7C3F-3341-9760-9DA54B138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16403" name="Rectangle 370">
                <a:extLst>
                  <a:ext uri="{FF2B5EF4-FFF2-40B4-BE49-F238E27FC236}">
                    <a16:creationId xmlns:a16="http://schemas.microsoft.com/office/drawing/2014/main" id="{81029878-A3EC-4C49-A4E9-48FCD5D1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404" name="Text Box 369">
                <a:extLst>
                  <a:ext uri="{FF2B5EF4-FFF2-40B4-BE49-F238E27FC236}">
                    <a16:creationId xmlns:a16="http://schemas.microsoft.com/office/drawing/2014/main" id="{5A1AFE2B-02FB-CC4E-9800-B81A38B6E6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9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16402" name="Line 374">
              <a:extLst>
                <a:ext uri="{FF2B5EF4-FFF2-40B4-BE49-F238E27FC236}">
                  <a16:creationId xmlns:a16="http://schemas.microsoft.com/office/drawing/2014/main" id="{0F5669E4-CBAB-6F47-A10F-F70738920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07F80D00-538E-8045-94E6-102B5589B35C}"/>
              </a:ext>
            </a:extLst>
          </p:cNvPr>
          <p:cNvGrpSpPr>
            <a:grpSpLocks/>
          </p:cNvGrpSpPr>
          <p:nvPr/>
        </p:nvGrpSpPr>
        <p:grpSpPr bwMode="auto">
          <a:xfrm>
            <a:off x="1798639" y="2071688"/>
            <a:ext cx="3100387" cy="3243262"/>
            <a:chOff x="173" y="1305"/>
            <a:chExt cx="1953" cy="2043"/>
          </a:xfrm>
        </p:grpSpPr>
        <p:sp>
          <p:nvSpPr>
            <p:cNvPr id="16393" name="Text Box 376">
              <a:extLst>
                <a:ext uri="{FF2B5EF4-FFF2-40B4-BE49-F238E27FC236}">
                  <a16:creationId xmlns:a16="http://schemas.microsoft.com/office/drawing/2014/main" id="{68F44638-42E8-8943-96C2-41D643982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covers geographical region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(BS) analogous to 802.11 AP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attach to network through BS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physical and link layer protocol between mobile and BS</a:t>
              </a:r>
            </a:p>
          </p:txBody>
        </p:sp>
        <p:sp>
          <p:nvSpPr>
            <p:cNvPr id="16394" name="Rectangle 377">
              <a:extLst>
                <a:ext uri="{FF2B5EF4-FFF2-40B4-BE49-F238E27FC236}">
                  <a16:creationId xmlns:a16="http://schemas.microsoft.com/office/drawing/2014/main" id="{6767BD0B-53CD-274E-8189-63AD52B3E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395" name="Group 378">
              <a:extLst>
                <a:ext uri="{FF2B5EF4-FFF2-40B4-BE49-F238E27FC236}">
                  <a16:creationId xmlns:a16="http://schemas.microsoft.com/office/drawing/2014/main" id="{06BE7F3F-5A09-F043-9A35-09504C663C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16397" name="Rectangle 379">
                <a:extLst>
                  <a:ext uri="{FF2B5EF4-FFF2-40B4-BE49-F238E27FC236}">
                    <a16:creationId xmlns:a16="http://schemas.microsoft.com/office/drawing/2014/main" id="{FA817FD3-4AA6-194D-B101-4BCD3DC3C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398" name="Text Box 380">
                <a:extLst>
                  <a:ext uri="{FF2B5EF4-FFF2-40B4-BE49-F238E27FC236}">
                    <a16:creationId xmlns:a16="http://schemas.microsoft.com/office/drawing/2014/main" id="{0E4134DD-4739-F84A-B17D-213BCF9FCB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7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16396" name="Line 382">
              <a:extLst>
                <a:ext uri="{FF2B5EF4-FFF2-40B4-BE49-F238E27FC236}">
                  <a16:creationId xmlns:a16="http://schemas.microsoft.com/office/drawing/2014/main" id="{90140A62-18E2-C641-BFA3-1CC989F7E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84930B4E-07BB-5142-A226-B87B536C7B3C}"/>
              </a:ext>
            </a:extLst>
          </p:cNvPr>
          <p:cNvGrpSpPr>
            <a:grpSpLocks/>
          </p:cNvGrpSpPr>
          <p:nvPr/>
        </p:nvGrpSpPr>
        <p:grpSpPr bwMode="auto">
          <a:xfrm>
            <a:off x="8091489" y="4556126"/>
            <a:ext cx="1766887" cy="1344613"/>
            <a:chOff x="4137" y="2870"/>
            <a:chExt cx="1113" cy="847"/>
          </a:xfrm>
        </p:grpSpPr>
        <p:sp>
          <p:nvSpPr>
            <p:cNvPr id="16391" name="Text Box 384">
              <a:extLst>
                <a:ext uri="{FF2B5EF4-FFF2-40B4-BE49-F238E27FC236}">
                  <a16:creationId xmlns:a16="http://schemas.microsoft.com/office/drawing/2014/main" id="{A5AFB91D-AAB4-F245-AF2D-E561CE2BB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16392" name="Line 385">
              <a:extLst>
                <a:ext uri="{FF2B5EF4-FFF2-40B4-BE49-F238E27FC236}">
                  <a16:creationId xmlns:a16="http://schemas.microsoft.com/office/drawing/2014/main" id="{1284CFC9-479C-0F4F-A9A4-2AEC93A43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16390" name="Picture 15" descr="underline_base">
            <a:extLst>
              <a:ext uri="{FF2B5EF4-FFF2-40B4-BE49-F238E27FC236}">
                <a16:creationId xmlns:a16="http://schemas.microsoft.com/office/drawing/2014/main" id="{CABE26A4-7BC1-074A-8608-5C625E5BF4D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1" y="754064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E4F705-4723-ED4B-8CA5-057BDC3FCB08}"/>
                  </a:ext>
                </a:extLst>
              </p14:cNvPr>
              <p14:cNvContentPartPr/>
              <p14:nvPr/>
            </p14:nvContentPartPr>
            <p14:xfrm>
              <a:off x="2196000" y="2287440"/>
              <a:ext cx="9088200" cy="4412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E4F705-4723-ED4B-8CA5-057BDC3FCB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86640" y="2278080"/>
                <a:ext cx="9106920" cy="443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0110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ACF9E0B-FAF2-B846-8B5D-AC8A85FF0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9425" y="109538"/>
            <a:ext cx="8383588" cy="1143000"/>
          </a:xfrm>
        </p:spPr>
        <p:txBody>
          <a:bodyPr/>
          <a:lstStyle/>
          <a:p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via direct routing: comments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5B7FF7BB-572D-BE4A-9087-65DA7E208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025" y="1347788"/>
            <a:ext cx="8465004" cy="46482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overcome triangle routing problem</a:t>
            </a:r>
          </a:p>
          <a:p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non-transparent to correspondent (i.e. correspondent has to do extra work):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 must get care-of-address from home agent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foreign address received once upon session initiation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what if mobile changes visited network?</a:t>
            </a:r>
          </a:p>
          <a:p>
            <a:pPr lvl="2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Session interrupt</a:t>
            </a:r>
          </a:p>
        </p:txBody>
      </p:sp>
      <p:grpSp>
        <p:nvGrpSpPr>
          <p:cNvPr id="43011" name="Group 128">
            <a:extLst>
              <a:ext uri="{FF2B5EF4-FFF2-40B4-BE49-F238E27FC236}">
                <a16:creationId xmlns:a16="http://schemas.microsoft.com/office/drawing/2014/main" id="{601DF5D8-DAA6-C44C-ABB9-6B116E429B4D}"/>
              </a:ext>
            </a:extLst>
          </p:cNvPr>
          <p:cNvGrpSpPr>
            <a:grpSpLocks/>
          </p:cNvGrpSpPr>
          <p:nvPr/>
        </p:nvGrpSpPr>
        <p:grpSpPr bwMode="auto">
          <a:xfrm>
            <a:off x="3632201" y="4270148"/>
            <a:ext cx="4618037" cy="1987550"/>
            <a:chOff x="641269" y="2624447"/>
            <a:chExt cx="7160820" cy="3401396"/>
          </a:xfrm>
        </p:grpSpPr>
        <p:sp>
          <p:nvSpPr>
            <p:cNvPr id="43013" name="Freeform 2">
              <a:extLst>
                <a:ext uri="{FF2B5EF4-FFF2-40B4-BE49-F238E27FC236}">
                  <a16:creationId xmlns:a16="http://schemas.microsoft.com/office/drawing/2014/main" id="{D23D5D28-DDE7-BE4F-AF4C-3E289E316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49" y="2752138"/>
              <a:ext cx="2008857" cy="1558760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Freeform 96">
              <a:extLst>
                <a:ext uri="{FF2B5EF4-FFF2-40B4-BE49-F238E27FC236}">
                  <a16:creationId xmlns:a16="http://schemas.microsoft.com/office/drawing/2014/main" id="{C35530DD-A59E-094C-9EE5-3E241E67C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980" y="2624447"/>
              <a:ext cx="1978109" cy="1678664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5" name="Freeform 119">
              <a:extLst>
                <a:ext uri="{FF2B5EF4-FFF2-40B4-BE49-F238E27FC236}">
                  <a16:creationId xmlns:a16="http://schemas.microsoft.com/office/drawing/2014/main" id="{C884F6EC-4125-9945-9EDA-507940365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961" y="3552540"/>
              <a:ext cx="2270212" cy="1227075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16" name="Group 132">
              <a:extLst>
                <a:ext uri="{FF2B5EF4-FFF2-40B4-BE49-F238E27FC236}">
                  <a16:creationId xmlns:a16="http://schemas.microsoft.com/office/drawing/2014/main" id="{289C3C4C-7A1F-C645-A786-FFE95A16EA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43043" name="Oval 26">
                <a:extLst>
                  <a:ext uri="{FF2B5EF4-FFF2-40B4-BE49-F238E27FC236}">
                    <a16:creationId xmlns:a16="http://schemas.microsoft.com/office/drawing/2014/main" id="{E828820B-01A0-F34B-B4AE-F81B372E3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100">
                  <a:latin typeface="Arial" panose="020B0604020202020204" pitchFamily="34" charset="0"/>
                </a:endParaRPr>
              </a:p>
            </p:txBody>
          </p:sp>
          <p:pic>
            <p:nvPicPr>
              <p:cNvPr id="43044" name="Picture 354" descr="laptop_stylized_small">
                <a:extLst>
                  <a:ext uri="{FF2B5EF4-FFF2-40B4-BE49-F238E27FC236}">
                    <a16:creationId xmlns:a16="http://schemas.microsoft.com/office/drawing/2014/main" id="{DCF85F5C-FB87-FE4A-8501-B9925D6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017" name="Picture 5">
              <a:extLst>
                <a:ext uri="{FF2B5EF4-FFF2-40B4-BE49-F238E27FC236}">
                  <a16:creationId xmlns:a16="http://schemas.microsoft.com/office/drawing/2014/main" id="{412064B4-E514-EC4C-8272-76239EEE4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529" y="3689421"/>
              <a:ext cx="736022" cy="239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Line 111">
              <a:extLst>
                <a:ext uri="{FF2B5EF4-FFF2-40B4-BE49-F238E27FC236}">
                  <a16:creationId xmlns:a16="http://schemas.microsoft.com/office/drawing/2014/main" id="{C069C078-276B-A048-ADFD-EA0D77A0D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667" y="3393260"/>
              <a:ext cx="541502" cy="3056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3019" name="Picture 5">
              <a:extLst>
                <a:ext uri="{FF2B5EF4-FFF2-40B4-BE49-F238E27FC236}">
                  <a16:creationId xmlns:a16="http://schemas.microsoft.com/office/drawing/2014/main" id="{C7A39E5A-2623-C949-904F-0EA77B4D4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433" y="3827975"/>
              <a:ext cx="736022" cy="239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0" name="Line 111">
              <a:extLst>
                <a:ext uri="{FF2B5EF4-FFF2-40B4-BE49-F238E27FC236}">
                  <a16:creationId xmlns:a16="http://schemas.microsoft.com/office/drawing/2014/main" id="{EAC374DC-55D5-524D-B4C4-5E0F9BE5F6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9104" y="3500040"/>
              <a:ext cx="372147" cy="3163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21" name="Group 137">
              <a:extLst>
                <a:ext uri="{FF2B5EF4-FFF2-40B4-BE49-F238E27FC236}">
                  <a16:creationId xmlns:a16="http://schemas.microsoft.com/office/drawing/2014/main" id="{15105F03-80A2-4845-BA45-DB59E3166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43039" name="Oval 26">
                <a:extLst>
                  <a:ext uri="{FF2B5EF4-FFF2-40B4-BE49-F238E27FC236}">
                    <a16:creationId xmlns:a16="http://schemas.microsoft.com/office/drawing/2014/main" id="{3FF7E717-FF2E-DA4F-9648-CFDA3B47F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100">
                  <a:latin typeface="Arial" panose="020B0604020202020204" pitchFamily="34" charset="0"/>
                </a:endParaRPr>
              </a:p>
            </p:txBody>
          </p:sp>
          <p:grpSp>
            <p:nvGrpSpPr>
              <p:cNvPr id="43040" name="Group 356">
                <a:extLst>
                  <a:ext uri="{FF2B5EF4-FFF2-40B4-BE49-F238E27FC236}">
                    <a16:creationId xmlns:a16="http://schemas.microsoft.com/office/drawing/2014/main" id="{5B6175FD-8F5A-2845-93BF-3FB4811C5F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43041" name="Picture 354" descr="laptop_stylized_small">
                  <a:extLst>
                    <a:ext uri="{FF2B5EF4-FFF2-40B4-BE49-F238E27FC236}">
                      <a16:creationId xmlns:a16="http://schemas.microsoft.com/office/drawing/2014/main" id="{D1BF0C3C-C62A-CF46-9BEA-B14142B0B8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042" name="Picture 355" descr="antenna_stylized">
                  <a:extLst>
                    <a:ext uri="{FF2B5EF4-FFF2-40B4-BE49-F238E27FC236}">
                      <a16:creationId xmlns:a16="http://schemas.microsoft.com/office/drawing/2014/main" id="{A3D4287E-E7CF-D24E-8722-B197806497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3022" name="Freeform 96">
              <a:extLst>
                <a:ext uri="{FF2B5EF4-FFF2-40B4-BE49-F238E27FC236}">
                  <a16:creationId xmlns:a16="http://schemas.microsoft.com/office/drawing/2014/main" id="{0991E684-1B50-1742-88B9-771567E4F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50" y="2915275"/>
              <a:ext cx="1075177" cy="808704"/>
            </a:xfrm>
            <a:custGeom>
              <a:avLst/>
              <a:gdLst>
                <a:gd name="T0" fmla="*/ 2147483646 w 10000"/>
                <a:gd name="T1" fmla="*/ 2147483646 h 10305"/>
                <a:gd name="T2" fmla="*/ 2147483646 w 10000"/>
                <a:gd name="T3" fmla="*/ 2147483646 h 10305"/>
                <a:gd name="T4" fmla="*/ 2147483646 w 10000"/>
                <a:gd name="T5" fmla="*/ 2147483646 h 10305"/>
                <a:gd name="T6" fmla="*/ 2147483646 w 10000"/>
                <a:gd name="T7" fmla="*/ 2147483646 h 10305"/>
                <a:gd name="T8" fmla="*/ 2147483646 w 10000"/>
                <a:gd name="T9" fmla="*/ 2147483646 h 10305"/>
                <a:gd name="T10" fmla="*/ 2147483646 w 10000"/>
                <a:gd name="T11" fmla="*/ 2147483646 h 10305"/>
                <a:gd name="T12" fmla="*/ 2147483646 w 10000"/>
                <a:gd name="T13" fmla="*/ 2147483646 h 10305"/>
                <a:gd name="T14" fmla="*/ 2147483646 w 10000"/>
                <a:gd name="T15" fmla="*/ 2147483646 h 10305"/>
                <a:gd name="T16" fmla="*/ 2147483646 w 10000"/>
                <a:gd name="T17" fmla="*/ 2147483646 h 10305"/>
                <a:gd name="T18" fmla="*/ 2147483646 w 10000"/>
                <a:gd name="T19" fmla="*/ 2147483646 h 10305"/>
                <a:gd name="T20" fmla="*/ 2147483646 w 10000"/>
                <a:gd name="T21" fmla="*/ 2147483646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Freeform 121">
              <a:extLst>
                <a:ext uri="{FF2B5EF4-FFF2-40B4-BE49-F238E27FC236}">
                  <a16:creationId xmlns:a16="http://schemas.microsoft.com/office/drawing/2014/main" id="{0FA44606-5EA7-864B-9560-1B56DF0E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114" y="5132009"/>
              <a:ext cx="3168732" cy="893834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3024" name="Picture 6">
              <a:extLst>
                <a:ext uri="{FF2B5EF4-FFF2-40B4-BE49-F238E27FC236}">
                  <a16:creationId xmlns:a16="http://schemas.microsoft.com/office/drawing/2014/main" id="{CB354B78-3D73-914B-821B-E8C8D528C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434" y="5142892"/>
              <a:ext cx="839409" cy="66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25" name="Group 137">
              <a:extLst>
                <a:ext uri="{FF2B5EF4-FFF2-40B4-BE49-F238E27FC236}">
                  <a16:creationId xmlns:a16="http://schemas.microsoft.com/office/drawing/2014/main" id="{1E24E3C3-E90E-D141-BBBA-D3E26990B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43035" name="Line 138">
                <a:extLst>
                  <a:ext uri="{FF2B5EF4-FFF2-40B4-BE49-F238E27FC236}">
                    <a16:creationId xmlns:a16="http://schemas.microsoft.com/office/drawing/2014/main" id="{DD8C4DC8-68EF-8245-BCC2-504E40617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0" y="2449"/>
                <a:ext cx="856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43036" name="Group 139">
                <a:extLst>
                  <a:ext uri="{FF2B5EF4-FFF2-40B4-BE49-F238E27FC236}">
                    <a16:creationId xmlns:a16="http://schemas.microsoft.com/office/drawing/2014/main" id="{FDFC5B9D-FF75-A847-8969-AA02D13020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49" cy="288"/>
                <a:chOff x="618" y="3500"/>
                <a:chExt cx="249" cy="288"/>
              </a:xfrm>
            </p:grpSpPr>
            <p:sp>
              <p:nvSpPr>
                <p:cNvPr id="43037" name="Oval 140">
                  <a:extLst>
                    <a:ext uri="{FF2B5EF4-FFF2-40B4-BE49-F238E27FC236}">
                      <a16:creationId xmlns:a16="http://schemas.microsoft.com/office/drawing/2014/main" id="{B8489411-4D48-3C4D-9F21-1370D7E3A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19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3038" name="Text Box 141">
                  <a:extLst>
                    <a:ext uri="{FF2B5EF4-FFF2-40B4-BE49-F238E27FC236}">
                      <a16:creationId xmlns:a16="http://schemas.microsoft.com/office/drawing/2014/main" id="{717898DC-2999-7B43-A377-AE83BF6037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498"/>
                  <a:ext cx="239" cy="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1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43026" name="Line 138">
              <a:extLst>
                <a:ext uri="{FF2B5EF4-FFF2-40B4-BE49-F238E27FC236}">
                  <a16:creationId xmlns:a16="http://schemas.microsoft.com/office/drawing/2014/main" id="{06C7288E-CF83-8B4D-B0A8-34E25DF762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4395" y="3952947"/>
              <a:ext cx="1459733" cy="12714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027" name="Oval 140">
              <a:extLst>
                <a:ext uri="{FF2B5EF4-FFF2-40B4-BE49-F238E27FC236}">
                  <a16:creationId xmlns:a16="http://schemas.microsoft.com/office/drawing/2014/main" id="{F67185E0-CB62-3D4B-9CAD-942323C9BC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3794" y="4360462"/>
              <a:ext cx="347088" cy="31242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100"/>
            </a:p>
          </p:txBody>
        </p:sp>
        <p:sp>
          <p:nvSpPr>
            <p:cNvPr id="43028" name="Text Box 141">
              <a:extLst>
                <a:ext uri="{FF2B5EF4-FFF2-40B4-BE49-F238E27FC236}">
                  <a16:creationId xmlns:a16="http://schemas.microsoft.com/office/drawing/2014/main" id="{C976A4BA-901E-2742-B4F8-9A42000DF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3641" y="4311560"/>
              <a:ext cx="408627" cy="44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029" name="Line 138">
              <a:extLst>
                <a:ext uri="{FF2B5EF4-FFF2-40B4-BE49-F238E27FC236}">
                  <a16:creationId xmlns:a16="http://schemas.microsoft.com/office/drawing/2014/main" id="{26B32CA5-A08E-4045-9C8A-C98A5433004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4613" y="3491096"/>
              <a:ext cx="2185909" cy="16735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030" name="Oval 140">
              <a:extLst>
                <a:ext uri="{FF2B5EF4-FFF2-40B4-BE49-F238E27FC236}">
                  <a16:creationId xmlns:a16="http://schemas.microsoft.com/office/drawing/2014/main" id="{7D1B3C0B-5225-4249-9A2E-0FAE418860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948" y="4096936"/>
              <a:ext cx="344625" cy="31242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100"/>
            </a:p>
          </p:txBody>
        </p:sp>
        <p:sp>
          <p:nvSpPr>
            <p:cNvPr id="43031" name="Text Box 141">
              <a:extLst>
                <a:ext uri="{FF2B5EF4-FFF2-40B4-BE49-F238E27FC236}">
                  <a16:creationId xmlns:a16="http://schemas.microsoft.com/office/drawing/2014/main" id="{602F42D7-1F82-6445-8A00-5C73B634B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334" y="4048034"/>
              <a:ext cx="408627" cy="44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032" name="Line 138">
              <a:extLst>
                <a:ext uri="{FF2B5EF4-FFF2-40B4-BE49-F238E27FC236}">
                  <a16:creationId xmlns:a16="http://schemas.microsoft.com/office/drawing/2014/main" id="{E73812B3-574D-434C-B52D-1C592ABD8B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7233" y="3643235"/>
              <a:ext cx="2185909" cy="16762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033" name="Oval 140">
              <a:extLst>
                <a:ext uri="{FF2B5EF4-FFF2-40B4-BE49-F238E27FC236}">
                  <a16:creationId xmlns:a16="http://schemas.microsoft.com/office/drawing/2014/main" id="{BCED0350-7B23-C241-AA74-496E54C76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8173" y="4629423"/>
              <a:ext cx="344625" cy="31242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100"/>
            </a:p>
          </p:txBody>
        </p:sp>
        <p:sp>
          <p:nvSpPr>
            <p:cNvPr id="43034" name="Text Box 141">
              <a:extLst>
                <a:ext uri="{FF2B5EF4-FFF2-40B4-BE49-F238E27FC236}">
                  <a16:creationId xmlns:a16="http://schemas.microsoft.com/office/drawing/2014/main" id="{C4E903DF-D40C-714B-A6D0-9C16462C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557" y="4580521"/>
              <a:ext cx="408627" cy="44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43012" name="Picture 15" descr="underline_base">
            <a:extLst>
              <a:ext uri="{FF2B5EF4-FFF2-40B4-BE49-F238E27FC236}">
                <a16:creationId xmlns:a16="http://schemas.microsoft.com/office/drawing/2014/main" id="{B156D589-E433-9F4F-891A-7F43BADE2A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896939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reeform 92">
            <a:extLst>
              <a:ext uri="{FF2B5EF4-FFF2-40B4-BE49-F238E27FC236}">
                <a16:creationId xmlns:a16="http://schemas.microsoft.com/office/drawing/2014/main" id="{58BD9124-52F2-2B41-9E1B-BD9E4613DE76}"/>
              </a:ext>
            </a:extLst>
          </p:cNvPr>
          <p:cNvSpPr>
            <a:spLocks/>
          </p:cNvSpPr>
          <p:nvPr/>
        </p:nvSpPr>
        <p:spPr bwMode="auto">
          <a:xfrm>
            <a:off x="5743576" y="3071814"/>
            <a:ext cx="1838325" cy="14065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8" name="Freeform 110">
            <a:extLst>
              <a:ext uri="{FF2B5EF4-FFF2-40B4-BE49-F238E27FC236}">
                <a16:creationId xmlns:a16="http://schemas.microsoft.com/office/drawing/2014/main" id="{B7446778-9A8B-9A47-8323-F47999B7A19D}"/>
              </a:ext>
            </a:extLst>
          </p:cNvPr>
          <p:cNvSpPr>
            <a:spLocks/>
          </p:cNvSpPr>
          <p:nvPr/>
        </p:nvSpPr>
        <p:spPr bwMode="auto">
          <a:xfrm>
            <a:off x="3284539" y="3802063"/>
            <a:ext cx="2109787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111">
            <a:extLst>
              <a:ext uri="{FF2B5EF4-FFF2-40B4-BE49-F238E27FC236}">
                <a16:creationId xmlns:a16="http://schemas.microsoft.com/office/drawing/2014/main" id="{BFD76748-B542-194D-AB26-D8E1C157F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4098926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sp>
        <p:nvSpPr>
          <p:cNvPr id="45060" name="Freeform 112">
            <a:extLst>
              <a:ext uri="{FF2B5EF4-FFF2-40B4-BE49-F238E27FC236}">
                <a16:creationId xmlns:a16="http://schemas.microsoft.com/office/drawing/2014/main" id="{A7CC5DF3-9C11-684E-B349-BCA593875EC8}"/>
              </a:ext>
            </a:extLst>
          </p:cNvPr>
          <p:cNvSpPr>
            <a:spLocks/>
          </p:cNvSpPr>
          <p:nvPr/>
        </p:nvSpPr>
        <p:spPr bwMode="auto">
          <a:xfrm>
            <a:off x="2589213" y="5365751"/>
            <a:ext cx="2944812" cy="911225"/>
          </a:xfrm>
          <a:custGeom>
            <a:avLst/>
            <a:gdLst>
              <a:gd name="T0" fmla="*/ 2147483646 w 4636"/>
              <a:gd name="T1" fmla="*/ 2147483646 h 1435"/>
              <a:gd name="T2" fmla="*/ 2147483646 w 4636"/>
              <a:gd name="T3" fmla="*/ 2147483646 h 1435"/>
              <a:gd name="T4" fmla="*/ 2147483646 w 4636"/>
              <a:gd name="T5" fmla="*/ 2147483646 h 1435"/>
              <a:gd name="T6" fmla="*/ 2147483646 w 4636"/>
              <a:gd name="T7" fmla="*/ 2147483646 h 1435"/>
              <a:gd name="T8" fmla="*/ 2147483646 w 4636"/>
              <a:gd name="T9" fmla="*/ 2147483646 h 1435"/>
              <a:gd name="T10" fmla="*/ 2147483646 w 4636"/>
              <a:gd name="T11" fmla="*/ 2147483646 h 1435"/>
              <a:gd name="T12" fmla="*/ 2147483646 w 4636"/>
              <a:gd name="T13" fmla="*/ 2147483646 h 1435"/>
              <a:gd name="T14" fmla="*/ 2147483646 w 4636"/>
              <a:gd name="T15" fmla="*/ 2147483646 h 1435"/>
              <a:gd name="T16" fmla="*/ 2147483646 w 4636"/>
              <a:gd name="T17" fmla="*/ 2147483646 h 1435"/>
              <a:gd name="T18" fmla="*/ 2147483646 w 4636"/>
              <a:gd name="T19" fmla="*/ 2147483646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Freeform 115">
            <a:extLst>
              <a:ext uri="{FF2B5EF4-FFF2-40B4-BE49-F238E27FC236}">
                <a16:creationId xmlns:a16="http://schemas.microsoft.com/office/drawing/2014/main" id="{F714AE4F-4BA3-694C-82A9-40CCA155B48B}"/>
              </a:ext>
            </a:extLst>
          </p:cNvPr>
          <p:cNvSpPr>
            <a:spLocks/>
          </p:cNvSpPr>
          <p:nvPr/>
        </p:nvSpPr>
        <p:spPr bwMode="auto">
          <a:xfrm>
            <a:off x="6569076" y="3789364"/>
            <a:ext cx="512763" cy="301625"/>
          </a:xfrm>
          <a:custGeom>
            <a:avLst/>
            <a:gdLst>
              <a:gd name="T0" fmla="*/ 0 w 235"/>
              <a:gd name="T1" fmla="*/ 2147483646 h 238"/>
              <a:gd name="T2" fmla="*/ 2147483646 w 235"/>
              <a:gd name="T3" fmla="*/ 0 h 2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5" h="238">
                <a:moveTo>
                  <a:pt x="0" y="238"/>
                </a:moveTo>
                <a:lnTo>
                  <a:pt x="23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062" name="Freeform 116">
            <a:extLst>
              <a:ext uri="{FF2B5EF4-FFF2-40B4-BE49-F238E27FC236}">
                <a16:creationId xmlns:a16="http://schemas.microsoft.com/office/drawing/2014/main" id="{D451A8C4-E316-E64A-9327-D768C251F72C}"/>
              </a:ext>
            </a:extLst>
          </p:cNvPr>
          <p:cNvSpPr>
            <a:spLocks/>
          </p:cNvSpPr>
          <p:nvPr/>
        </p:nvSpPr>
        <p:spPr bwMode="auto">
          <a:xfrm>
            <a:off x="4025901" y="4319589"/>
            <a:ext cx="2047875" cy="1296987"/>
          </a:xfrm>
          <a:custGeom>
            <a:avLst/>
            <a:gdLst>
              <a:gd name="T0" fmla="*/ 0 w 1290"/>
              <a:gd name="T1" fmla="*/ 2147483646 h 817"/>
              <a:gd name="T2" fmla="*/ 2147483646 w 1290"/>
              <a:gd name="T3" fmla="*/ 2147483646 h 817"/>
              <a:gd name="T4" fmla="*/ 2147483646 w 1290"/>
              <a:gd name="T5" fmla="*/ 0 h 8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0" h="817">
                <a:moveTo>
                  <a:pt x="0" y="817"/>
                </a:moveTo>
                <a:cubicBezTo>
                  <a:pt x="91" y="728"/>
                  <a:pt x="333" y="419"/>
                  <a:pt x="548" y="283"/>
                </a:cubicBezTo>
                <a:cubicBezTo>
                  <a:pt x="816" y="127"/>
                  <a:pt x="1136" y="59"/>
                  <a:pt x="129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063" name="Group 117">
            <a:extLst>
              <a:ext uri="{FF2B5EF4-FFF2-40B4-BE49-F238E27FC236}">
                <a16:creationId xmlns:a16="http://schemas.microsoft.com/office/drawing/2014/main" id="{8187B6EA-736F-2D44-AC16-34172269DA77}"/>
              </a:ext>
            </a:extLst>
          </p:cNvPr>
          <p:cNvGrpSpPr>
            <a:grpSpLocks/>
          </p:cNvGrpSpPr>
          <p:nvPr/>
        </p:nvGrpSpPr>
        <p:grpSpPr bwMode="auto">
          <a:xfrm>
            <a:off x="4686301" y="4557713"/>
            <a:ext cx="320675" cy="366712"/>
            <a:chOff x="618" y="3500"/>
            <a:chExt cx="202" cy="231"/>
          </a:xfrm>
        </p:grpSpPr>
        <p:sp>
          <p:nvSpPr>
            <p:cNvPr id="45188" name="Oval 118">
              <a:extLst>
                <a:ext uri="{FF2B5EF4-FFF2-40B4-BE49-F238E27FC236}">
                  <a16:creationId xmlns:a16="http://schemas.microsoft.com/office/drawing/2014/main" id="{76208D38-8F52-FC4C-A64C-861D7E213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89" name="Text Box 119">
              <a:extLst>
                <a:ext uri="{FF2B5EF4-FFF2-40B4-BE49-F238E27FC236}">
                  <a16:creationId xmlns:a16="http://schemas.microsoft.com/office/drawing/2014/main" id="{ECF79D97-1E54-2443-907F-0DDF978A3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1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1</a:t>
              </a:r>
            </a:p>
          </p:txBody>
        </p:sp>
      </p:grpSp>
      <p:sp>
        <p:nvSpPr>
          <p:cNvPr id="45064" name="Text Box 121">
            <a:extLst>
              <a:ext uri="{FF2B5EF4-FFF2-40B4-BE49-F238E27FC236}">
                <a16:creationId xmlns:a16="http://schemas.microsoft.com/office/drawing/2014/main" id="{DAB0FE20-0A08-6C4B-9BA0-DBF2B15F4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4" y="3221038"/>
            <a:ext cx="1647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foreign net  visited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at session start</a:t>
            </a:r>
          </a:p>
        </p:txBody>
      </p:sp>
      <p:sp>
        <p:nvSpPr>
          <p:cNvPr id="45065" name="Text Box 122">
            <a:extLst>
              <a:ext uri="{FF2B5EF4-FFF2-40B4-BE49-F238E27FC236}">
                <a16:creationId xmlns:a16="http://schemas.microsoft.com/office/drawing/2014/main" id="{76DE61F1-E3CA-FA46-99C0-55032D8EF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3641725"/>
            <a:ext cx="9858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anchor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foreign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agent</a:t>
            </a:r>
          </a:p>
        </p:txBody>
      </p:sp>
      <p:sp>
        <p:nvSpPr>
          <p:cNvPr id="45066" name="Freeform 123">
            <a:extLst>
              <a:ext uri="{FF2B5EF4-FFF2-40B4-BE49-F238E27FC236}">
                <a16:creationId xmlns:a16="http://schemas.microsoft.com/office/drawing/2014/main" id="{2F80EE34-D01E-034F-BFBE-C31CCAFF50EE}"/>
              </a:ext>
            </a:extLst>
          </p:cNvPr>
          <p:cNvSpPr>
            <a:spLocks/>
          </p:cNvSpPr>
          <p:nvPr/>
        </p:nvSpPr>
        <p:spPr bwMode="auto">
          <a:xfrm>
            <a:off x="6670676" y="4430714"/>
            <a:ext cx="1838325" cy="14065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138">
            <a:extLst>
              <a:ext uri="{FF2B5EF4-FFF2-40B4-BE49-F238E27FC236}">
                <a16:creationId xmlns:a16="http://schemas.microsoft.com/office/drawing/2014/main" id="{6219784D-C683-2A4F-80F3-691C02224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13625" y="5070476"/>
            <a:ext cx="603250" cy="3540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46">
            <a:extLst>
              <a:ext uri="{FF2B5EF4-FFF2-40B4-BE49-F238E27FC236}">
                <a16:creationId xmlns:a16="http://schemas.microsoft.com/office/drawing/2014/main" id="{8A0A77BD-06FB-0F46-B977-1A3999499500}"/>
              </a:ext>
            </a:extLst>
          </p:cNvPr>
          <p:cNvSpPr>
            <a:spLocks/>
          </p:cNvSpPr>
          <p:nvPr/>
        </p:nvSpPr>
        <p:spPr bwMode="auto">
          <a:xfrm>
            <a:off x="6416675" y="4332288"/>
            <a:ext cx="596900" cy="1054100"/>
          </a:xfrm>
          <a:custGeom>
            <a:avLst/>
            <a:gdLst>
              <a:gd name="T0" fmla="*/ 2147483646 w 376"/>
              <a:gd name="T1" fmla="*/ 2147483646 h 664"/>
              <a:gd name="T2" fmla="*/ 0 w 376"/>
              <a:gd name="T3" fmla="*/ 0 h 6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6" h="664">
                <a:moveTo>
                  <a:pt x="376" y="66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069" name="Group 147">
            <a:extLst>
              <a:ext uri="{FF2B5EF4-FFF2-40B4-BE49-F238E27FC236}">
                <a16:creationId xmlns:a16="http://schemas.microsoft.com/office/drawing/2014/main" id="{070C8AC5-A119-464D-AE74-01C5CE2E64CB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3649663"/>
            <a:ext cx="914400" cy="590550"/>
            <a:chOff x="10665" y="3225"/>
            <a:chExt cx="1440" cy="930"/>
          </a:xfrm>
        </p:grpSpPr>
        <p:sp>
          <p:nvSpPr>
            <p:cNvPr id="45118" name="Oval 148">
              <a:extLst>
                <a:ext uri="{FF2B5EF4-FFF2-40B4-BE49-F238E27FC236}">
                  <a16:creationId xmlns:a16="http://schemas.microsoft.com/office/drawing/2014/main" id="{F690998C-6D2F-5D43-8BFE-076CFB27C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" y="3225"/>
              <a:ext cx="1440" cy="93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grpSp>
          <p:nvGrpSpPr>
            <p:cNvPr id="45119" name="Group 149">
              <a:extLst>
                <a:ext uri="{FF2B5EF4-FFF2-40B4-BE49-F238E27FC236}">
                  <a16:creationId xmlns:a16="http://schemas.microsoft.com/office/drawing/2014/main" id="{F82DA5BE-B728-5343-ADA0-B68659CC9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38" y="3281"/>
              <a:ext cx="618" cy="667"/>
              <a:chOff x="8023" y="4451"/>
              <a:chExt cx="618" cy="667"/>
            </a:xfrm>
          </p:grpSpPr>
          <p:sp>
            <p:nvSpPr>
              <p:cNvPr id="45120" name="Freeform 150">
                <a:extLst>
                  <a:ext uri="{FF2B5EF4-FFF2-40B4-BE49-F238E27FC236}">
                    <a16:creationId xmlns:a16="http://schemas.microsoft.com/office/drawing/2014/main" id="{1BBC2696-0822-7C4E-B77B-86F2F1ED9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" y="4653"/>
                <a:ext cx="263" cy="380"/>
              </a:xfrm>
              <a:custGeom>
                <a:avLst/>
                <a:gdLst>
                  <a:gd name="T0" fmla="*/ 0 w 788"/>
                  <a:gd name="T1" fmla="*/ 0 h 1138"/>
                  <a:gd name="T2" fmla="*/ 0 w 788"/>
                  <a:gd name="T3" fmla="*/ 0 h 1138"/>
                  <a:gd name="T4" fmla="*/ 0 w 788"/>
                  <a:gd name="T5" fmla="*/ 0 h 1138"/>
                  <a:gd name="T6" fmla="*/ 0 w 788"/>
                  <a:gd name="T7" fmla="*/ 0 h 1138"/>
                  <a:gd name="T8" fmla="*/ 0 w 788"/>
                  <a:gd name="T9" fmla="*/ 0 h 1138"/>
                  <a:gd name="T10" fmla="*/ 0 w 788"/>
                  <a:gd name="T11" fmla="*/ 0 h 1138"/>
                  <a:gd name="T12" fmla="*/ 0 w 788"/>
                  <a:gd name="T13" fmla="*/ 0 h 1138"/>
                  <a:gd name="T14" fmla="*/ 0 w 788"/>
                  <a:gd name="T15" fmla="*/ 0 h 1138"/>
                  <a:gd name="T16" fmla="*/ 0 w 788"/>
                  <a:gd name="T17" fmla="*/ 0 h 1138"/>
                  <a:gd name="T18" fmla="*/ 0 w 788"/>
                  <a:gd name="T19" fmla="*/ 0 h 1138"/>
                  <a:gd name="T20" fmla="*/ 0 w 788"/>
                  <a:gd name="T21" fmla="*/ 0 h 1138"/>
                  <a:gd name="T22" fmla="*/ 0 w 788"/>
                  <a:gd name="T23" fmla="*/ 0 h 1138"/>
                  <a:gd name="T24" fmla="*/ 0 w 788"/>
                  <a:gd name="T25" fmla="*/ 0 h 1138"/>
                  <a:gd name="T26" fmla="*/ 0 w 788"/>
                  <a:gd name="T27" fmla="*/ 0 h 1138"/>
                  <a:gd name="T28" fmla="*/ 0 w 788"/>
                  <a:gd name="T29" fmla="*/ 0 h 1138"/>
                  <a:gd name="T30" fmla="*/ 0 w 788"/>
                  <a:gd name="T31" fmla="*/ 0 h 1138"/>
                  <a:gd name="T32" fmla="*/ 0 w 788"/>
                  <a:gd name="T33" fmla="*/ 0 h 1138"/>
                  <a:gd name="T34" fmla="*/ 0 w 788"/>
                  <a:gd name="T35" fmla="*/ 0 h 1138"/>
                  <a:gd name="T36" fmla="*/ 0 w 788"/>
                  <a:gd name="T37" fmla="*/ 1 h 1138"/>
                  <a:gd name="T38" fmla="*/ 0 w 788"/>
                  <a:gd name="T39" fmla="*/ 1 h 1138"/>
                  <a:gd name="T40" fmla="*/ 0 w 788"/>
                  <a:gd name="T41" fmla="*/ 1 h 1138"/>
                  <a:gd name="T42" fmla="*/ 0 w 788"/>
                  <a:gd name="T43" fmla="*/ 1 h 1138"/>
                  <a:gd name="T44" fmla="*/ 0 w 788"/>
                  <a:gd name="T45" fmla="*/ 0 h 1138"/>
                  <a:gd name="T46" fmla="*/ 0 w 788"/>
                  <a:gd name="T47" fmla="*/ 0 h 1138"/>
                  <a:gd name="T48" fmla="*/ 0 w 788"/>
                  <a:gd name="T49" fmla="*/ 0 h 1138"/>
                  <a:gd name="T50" fmla="*/ 0 w 788"/>
                  <a:gd name="T51" fmla="*/ 0 h 1138"/>
                  <a:gd name="T52" fmla="*/ 0 w 788"/>
                  <a:gd name="T53" fmla="*/ 0 h 1138"/>
                  <a:gd name="T54" fmla="*/ 0 w 788"/>
                  <a:gd name="T55" fmla="*/ 0 h 1138"/>
                  <a:gd name="T56" fmla="*/ 0 w 788"/>
                  <a:gd name="T57" fmla="*/ 0 h 1138"/>
                  <a:gd name="T58" fmla="*/ 0 w 788"/>
                  <a:gd name="T59" fmla="*/ 0 h 1138"/>
                  <a:gd name="T60" fmla="*/ 0 w 788"/>
                  <a:gd name="T61" fmla="*/ 0 h 1138"/>
                  <a:gd name="T62" fmla="*/ 0 w 788"/>
                  <a:gd name="T63" fmla="*/ 0 h 1138"/>
                  <a:gd name="T64" fmla="*/ 0 w 788"/>
                  <a:gd name="T65" fmla="*/ 0 h 1138"/>
                  <a:gd name="T66" fmla="*/ 0 w 788"/>
                  <a:gd name="T67" fmla="*/ 0 h 1138"/>
                  <a:gd name="T68" fmla="*/ 0 w 788"/>
                  <a:gd name="T69" fmla="*/ 0 h 1138"/>
                  <a:gd name="T70" fmla="*/ 0 w 788"/>
                  <a:gd name="T71" fmla="*/ 0 h 1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88" h="1138">
                    <a:moveTo>
                      <a:pt x="310" y="2"/>
                    </a:moveTo>
                    <a:lnTo>
                      <a:pt x="298" y="0"/>
                    </a:lnTo>
                    <a:lnTo>
                      <a:pt x="282" y="0"/>
                    </a:lnTo>
                    <a:lnTo>
                      <a:pt x="263" y="0"/>
                    </a:lnTo>
                    <a:lnTo>
                      <a:pt x="242" y="2"/>
                    </a:lnTo>
                    <a:lnTo>
                      <a:pt x="219" y="4"/>
                    </a:lnTo>
                    <a:lnTo>
                      <a:pt x="192" y="7"/>
                    </a:lnTo>
                    <a:lnTo>
                      <a:pt x="167" y="12"/>
                    </a:lnTo>
                    <a:lnTo>
                      <a:pt x="141" y="17"/>
                    </a:lnTo>
                    <a:lnTo>
                      <a:pt x="116" y="25"/>
                    </a:lnTo>
                    <a:lnTo>
                      <a:pt x="91" y="35"/>
                    </a:lnTo>
                    <a:lnTo>
                      <a:pt x="67" y="45"/>
                    </a:lnTo>
                    <a:lnTo>
                      <a:pt x="47" y="58"/>
                    </a:lnTo>
                    <a:lnTo>
                      <a:pt x="29" y="73"/>
                    </a:lnTo>
                    <a:lnTo>
                      <a:pt x="16" y="91"/>
                    </a:lnTo>
                    <a:lnTo>
                      <a:pt x="6" y="109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1" y="144"/>
                    </a:lnTo>
                    <a:lnTo>
                      <a:pt x="3" y="152"/>
                    </a:lnTo>
                    <a:lnTo>
                      <a:pt x="4" y="162"/>
                    </a:lnTo>
                    <a:lnTo>
                      <a:pt x="13" y="197"/>
                    </a:lnTo>
                    <a:lnTo>
                      <a:pt x="25" y="240"/>
                    </a:lnTo>
                    <a:lnTo>
                      <a:pt x="39" y="290"/>
                    </a:lnTo>
                    <a:lnTo>
                      <a:pt x="57" y="348"/>
                    </a:lnTo>
                    <a:lnTo>
                      <a:pt x="76" y="410"/>
                    </a:lnTo>
                    <a:lnTo>
                      <a:pt x="100" y="474"/>
                    </a:lnTo>
                    <a:lnTo>
                      <a:pt x="123" y="543"/>
                    </a:lnTo>
                    <a:lnTo>
                      <a:pt x="150" y="612"/>
                    </a:lnTo>
                    <a:lnTo>
                      <a:pt x="176" y="684"/>
                    </a:lnTo>
                    <a:lnTo>
                      <a:pt x="205" y="753"/>
                    </a:lnTo>
                    <a:lnTo>
                      <a:pt x="235" y="822"/>
                    </a:lnTo>
                    <a:lnTo>
                      <a:pt x="264" y="887"/>
                    </a:lnTo>
                    <a:lnTo>
                      <a:pt x="293" y="949"/>
                    </a:lnTo>
                    <a:lnTo>
                      <a:pt x="323" y="1005"/>
                    </a:lnTo>
                    <a:lnTo>
                      <a:pt x="352" y="1055"/>
                    </a:lnTo>
                    <a:lnTo>
                      <a:pt x="381" y="1098"/>
                    </a:lnTo>
                    <a:lnTo>
                      <a:pt x="389" y="1109"/>
                    </a:lnTo>
                    <a:lnTo>
                      <a:pt x="398" y="1120"/>
                    </a:lnTo>
                    <a:lnTo>
                      <a:pt x="406" y="1130"/>
                    </a:lnTo>
                    <a:lnTo>
                      <a:pt x="414" y="1138"/>
                    </a:lnTo>
                    <a:lnTo>
                      <a:pt x="436" y="1130"/>
                    </a:lnTo>
                    <a:lnTo>
                      <a:pt x="461" y="1121"/>
                    </a:lnTo>
                    <a:lnTo>
                      <a:pt x="487" y="1111"/>
                    </a:lnTo>
                    <a:lnTo>
                      <a:pt x="517" y="1099"/>
                    </a:lnTo>
                    <a:lnTo>
                      <a:pt x="547" y="1088"/>
                    </a:lnTo>
                    <a:lnTo>
                      <a:pt x="578" y="1075"/>
                    </a:lnTo>
                    <a:lnTo>
                      <a:pt x="609" y="1062"/>
                    </a:lnTo>
                    <a:lnTo>
                      <a:pt x="640" y="1049"/>
                    </a:lnTo>
                    <a:lnTo>
                      <a:pt x="669" y="1036"/>
                    </a:lnTo>
                    <a:lnTo>
                      <a:pt x="697" y="1023"/>
                    </a:lnTo>
                    <a:lnTo>
                      <a:pt x="722" y="1012"/>
                    </a:lnTo>
                    <a:lnTo>
                      <a:pt x="744" y="999"/>
                    </a:lnTo>
                    <a:lnTo>
                      <a:pt x="762" y="987"/>
                    </a:lnTo>
                    <a:lnTo>
                      <a:pt x="775" y="977"/>
                    </a:lnTo>
                    <a:lnTo>
                      <a:pt x="785" y="967"/>
                    </a:lnTo>
                    <a:lnTo>
                      <a:pt x="788" y="959"/>
                    </a:lnTo>
                    <a:lnTo>
                      <a:pt x="756" y="915"/>
                    </a:lnTo>
                    <a:lnTo>
                      <a:pt x="722" y="868"/>
                    </a:lnTo>
                    <a:lnTo>
                      <a:pt x="687" y="813"/>
                    </a:lnTo>
                    <a:lnTo>
                      <a:pt x="650" y="755"/>
                    </a:lnTo>
                    <a:lnTo>
                      <a:pt x="612" y="693"/>
                    </a:lnTo>
                    <a:lnTo>
                      <a:pt x="575" y="627"/>
                    </a:lnTo>
                    <a:lnTo>
                      <a:pt x="537" y="561"/>
                    </a:lnTo>
                    <a:lnTo>
                      <a:pt x="500" y="492"/>
                    </a:lnTo>
                    <a:lnTo>
                      <a:pt x="467" y="423"/>
                    </a:lnTo>
                    <a:lnTo>
                      <a:pt x="433" y="354"/>
                    </a:lnTo>
                    <a:lnTo>
                      <a:pt x="404" y="287"/>
                    </a:lnTo>
                    <a:lnTo>
                      <a:pt x="376" y="223"/>
                    </a:lnTo>
                    <a:lnTo>
                      <a:pt x="352" y="161"/>
                    </a:lnTo>
                    <a:lnTo>
                      <a:pt x="333" y="102"/>
                    </a:lnTo>
                    <a:lnTo>
                      <a:pt x="318" y="49"/>
                    </a:lnTo>
                    <a:lnTo>
                      <a:pt x="310" y="2"/>
                    </a:lnTo>
                    <a:close/>
                  </a:path>
                </a:pathLst>
              </a:custGeom>
              <a:solidFill>
                <a:srgbClr val="F4FCEA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1" name="Freeform 151">
                <a:extLst>
                  <a:ext uri="{FF2B5EF4-FFF2-40B4-BE49-F238E27FC236}">
                    <a16:creationId xmlns:a16="http://schemas.microsoft.com/office/drawing/2014/main" id="{7582F911-97A5-5348-B35B-B27EEF643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4" y="4707"/>
                <a:ext cx="142" cy="312"/>
              </a:xfrm>
              <a:custGeom>
                <a:avLst/>
                <a:gdLst>
                  <a:gd name="T0" fmla="*/ 0 w 425"/>
                  <a:gd name="T1" fmla="*/ 0 h 936"/>
                  <a:gd name="T2" fmla="*/ 0 w 425"/>
                  <a:gd name="T3" fmla="*/ 0 h 936"/>
                  <a:gd name="T4" fmla="*/ 0 w 425"/>
                  <a:gd name="T5" fmla="*/ 0 h 936"/>
                  <a:gd name="T6" fmla="*/ 0 w 425"/>
                  <a:gd name="T7" fmla="*/ 0 h 936"/>
                  <a:gd name="T8" fmla="*/ 0 w 425"/>
                  <a:gd name="T9" fmla="*/ 0 h 936"/>
                  <a:gd name="T10" fmla="*/ 0 w 425"/>
                  <a:gd name="T11" fmla="*/ 0 h 936"/>
                  <a:gd name="T12" fmla="*/ 0 w 425"/>
                  <a:gd name="T13" fmla="*/ 0 h 936"/>
                  <a:gd name="T14" fmla="*/ 0 w 425"/>
                  <a:gd name="T15" fmla="*/ 0 h 936"/>
                  <a:gd name="T16" fmla="*/ 0 w 425"/>
                  <a:gd name="T17" fmla="*/ 0 h 936"/>
                  <a:gd name="T18" fmla="*/ 0 w 425"/>
                  <a:gd name="T19" fmla="*/ 0 h 936"/>
                  <a:gd name="T20" fmla="*/ 0 w 425"/>
                  <a:gd name="T21" fmla="*/ 0 h 936"/>
                  <a:gd name="T22" fmla="*/ 0 w 425"/>
                  <a:gd name="T23" fmla="*/ 0 h 936"/>
                  <a:gd name="T24" fmla="*/ 0 w 425"/>
                  <a:gd name="T25" fmla="*/ 0 h 936"/>
                  <a:gd name="T26" fmla="*/ 0 w 425"/>
                  <a:gd name="T27" fmla="*/ 0 h 936"/>
                  <a:gd name="T28" fmla="*/ 0 w 425"/>
                  <a:gd name="T29" fmla="*/ 0 h 936"/>
                  <a:gd name="T30" fmla="*/ 0 w 425"/>
                  <a:gd name="T31" fmla="*/ 0 h 936"/>
                  <a:gd name="T32" fmla="*/ 0 w 425"/>
                  <a:gd name="T33" fmla="*/ 0 h 936"/>
                  <a:gd name="T34" fmla="*/ 0 w 425"/>
                  <a:gd name="T35" fmla="*/ 0 h 936"/>
                  <a:gd name="T36" fmla="*/ 0 w 425"/>
                  <a:gd name="T37" fmla="*/ 0 h 936"/>
                  <a:gd name="T38" fmla="*/ 0 w 425"/>
                  <a:gd name="T39" fmla="*/ 0 h 936"/>
                  <a:gd name="T40" fmla="*/ 0 w 425"/>
                  <a:gd name="T41" fmla="*/ 0 h 936"/>
                  <a:gd name="T42" fmla="*/ 0 w 425"/>
                  <a:gd name="T43" fmla="*/ 0 h 936"/>
                  <a:gd name="T44" fmla="*/ 0 w 425"/>
                  <a:gd name="T45" fmla="*/ 0 h 936"/>
                  <a:gd name="T46" fmla="*/ 0 w 425"/>
                  <a:gd name="T47" fmla="*/ 0 h 936"/>
                  <a:gd name="T48" fmla="*/ 0 w 425"/>
                  <a:gd name="T49" fmla="*/ 0 h 936"/>
                  <a:gd name="T50" fmla="*/ 0 w 425"/>
                  <a:gd name="T51" fmla="*/ 0 h 936"/>
                  <a:gd name="T52" fmla="*/ 0 w 425"/>
                  <a:gd name="T53" fmla="*/ 0 h 936"/>
                  <a:gd name="T54" fmla="*/ 0 w 425"/>
                  <a:gd name="T55" fmla="*/ 0 h 936"/>
                  <a:gd name="T56" fmla="*/ 0 w 425"/>
                  <a:gd name="T57" fmla="*/ 0 h 936"/>
                  <a:gd name="T58" fmla="*/ 0 w 425"/>
                  <a:gd name="T59" fmla="*/ 0 h 936"/>
                  <a:gd name="T60" fmla="*/ 0 w 425"/>
                  <a:gd name="T61" fmla="*/ 0 h 936"/>
                  <a:gd name="T62" fmla="*/ 0 w 425"/>
                  <a:gd name="T63" fmla="*/ 0 h 936"/>
                  <a:gd name="T64" fmla="*/ 0 w 425"/>
                  <a:gd name="T65" fmla="*/ 0 h 936"/>
                  <a:gd name="T66" fmla="*/ 0 w 425"/>
                  <a:gd name="T67" fmla="*/ 0 h 936"/>
                  <a:gd name="T68" fmla="*/ 0 w 425"/>
                  <a:gd name="T69" fmla="*/ 0 h 936"/>
                  <a:gd name="T70" fmla="*/ 0 w 425"/>
                  <a:gd name="T71" fmla="*/ 0 h 936"/>
                  <a:gd name="T72" fmla="*/ 0 w 425"/>
                  <a:gd name="T73" fmla="*/ 0 h 936"/>
                  <a:gd name="T74" fmla="*/ 0 w 425"/>
                  <a:gd name="T75" fmla="*/ 0 h 936"/>
                  <a:gd name="T76" fmla="*/ 0 w 425"/>
                  <a:gd name="T77" fmla="*/ 0 h 936"/>
                  <a:gd name="T78" fmla="*/ 0 w 425"/>
                  <a:gd name="T79" fmla="*/ 0 h 936"/>
                  <a:gd name="T80" fmla="*/ 0 w 425"/>
                  <a:gd name="T81" fmla="*/ 0 h 936"/>
                  <a:gd name="T82" fmla="*/ 0 w 425"/>
                  <a:gd name="T83" fmla="*/ 0 h 936"/>
                  <a:gd name="T84" fmla="*/ 0 w 425"/>
                  <a:gd name="T85" fmla="*/ 0 h 936"/>
                  <a:gd name="T86" fmla="*/ 0 w 425"/>
                  <a:gd name="T87" fmla="*/ 0 h 936"/>
                  <a:gd name="T88" fmla="*/ 0 w 425"/>
                  <a:gd name="T89" fmla="*/ 0 h 936"/>
                  <a:gd name="T90" fmla="*/ 0 w 425"/>
                  <a:gd name="T91" fmla="*/ 0 h 936"/>
                  <a:gd name="T92" fmla="*/ 0 w 425"/>
                  <a:gd name="T93" fmla="*/ 0 h 936"/>
                  <a:gd name="T94" fmla="*/ 0 w 425"/>
                  <a:gd name="T95" fmla="*/ 0 h 936"/>
                  <a:gd name="T96" fmla="*/ 0 w 425"/>
                  <a:gd name="T97" fmla="*/ 0 h 9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25" h="936">
                    <a:moveTo>
                      <a:pt x="48" y="0"/>
                    </a:moveTo>
                    <a:lnTo>
                      <a:pt x="48" y="2"/>
                    </a:lnTo>
                    <a:lnTo>
                      <a:pt x="48" y="5"/>
                    </a:lnTo>
                    <a:lnTo>
                      <a:pt x="47" y="11"/>
                    </a:lnTo>
                    <a:lnTo>
                      <a:pt x="44" y="19"/>
                    </a:lnTo>
                    <a:lnTo>
                      <a:pt x="39" y="35"/>
                    </a:lnTo>
                    <a:lnTo>
                      <a:pt x="32" y="55"/>
                    </a:lnTo>
                    <a:lnTo>
                      <a:pt x="20" y="82"/>
                    </a:lnTo>
                    <a:lnTo>
                      <a:pt x="6" y="117"/>
                    </a:lnTo>
                    <a:lnTo>
                      <a:pt x="0" y="141"/>
                    </a:lnTo>
                    <a:lnTo>
                      <a:pt x="0" y="177"/>
                    </a:lnTo>
                    <a:lnTo>
                      <a:pt x="4" y="220"/>
                    </a:lnTo>
                    <a:lnTo>
                      <a:pt x="13" y="271"/>
                    </a:lnTo>
                    <a:lnTo>
                      <a:pt x="26" y="325"/>
                    </a:lnTo>
                    <a:lnTo>
                      <a:pt x="41" y="386"/>
                    </a:lnTo>
                    <a:lnTo>
                      <a:pt x="58" y="446"/>
                    </a:lnTo>
                    <a:lnTo>
                      <a:pt x="78" y="509"/>
                    </a:lnTo>
                    <a:lnTo>
                      <a:pt x="98" y="570"/>
                    </a:lnTo>
                    <a:lnTo>
                      <a:pt x="119" y="628"/>
                    </a:lnTo>
                    <a:lnTo>
                      <a:pt x="138" y="683"/>
                    </a:lnTo>
                    <a:lnTo>
                      <a:pt x="157" y="733"/>
                    </a:lnTo>
                    <a:lnTo>
                      <a:pt x="174" y="775"/>
                    </a:lnTo>
                    <a:lnTo>
                      <a:pt x="189" y="808"/>
                    </a:lnTo>
                    <a:lnTo>
                      <a:pt x="201" y="831"/>
                    </a:lnTo>
                    <a:lnTo>
                      <a:pt x="210" y="843"/>
                    </a:lnTo>
                    <a:lnTo>
                      <a:pt x="223" y="853"/>
                    </a:lnTo>
                    <a:lnTo>
                      <a:pt x="239" y="861"/>
                    </a:lnTo>
                    <a:lnTo>
                      <a:pt x="258" y="873"/>
                    </a:lnTo>
                    <a:lnTo>
                      <a:pt x="282" y="883"/>
                    </a:lnTo>
                    <a:lnTo>
                      <a:pt x="310" y="896"/>
                    </a:lnTo>
                    <a:lnTo>
                      <a:pt x="342" y="907"/>
                    </a:lnTo>
                    <a:lnTo>
                      <a:pt x="380" y="922"/>
                    </a:lnTo>
                    <a:lnTo>
                      <a:pt x="425" y="936"/>
                    </a:lnTo>
                    <a:lnTo>
                      <a:pt x="396" y="893"/>
                    </a:lnTo>
                    <a:lnTo>
                      <a:pt x="367" y="843"/>
                    </a:lnTo>
                    <a:lnTo>
                      <a:pt x="337" y="787"/>
                    </a:lnTo>
                    <a:lnTo>
                      <a:pt x="308" y="725"/>
                    </a:lnTo>
                    <a:lnTo>
                      <a:pt x="279" y="660"/>
                    </a:lnTo>
                    <a:lnTo>
                      <a:pt x="249" y="591"/>
                    </a:lnTo>
                    <a:lnTo>
                      <a:pt x="220" y="522"/>
                    </a:lnTo>
                    <a:lnTo>
                      <a:pt x="194" y="450"/>
                    </a:lnTo>
                    <a:lnTo>
                      <a:pt x="167" y="381"/>
                    </a:lnTo>
                    <a:lnTo>
                      <a:pt x="144" y="312"/>
                    </a:lnTo>
                    <a:lnTo>
                      <a:pt x="120" y="248"/>
                    </a:lnTo>
                    <a:lnTo>
                      <a:pt x="101" y="186"/>
                    </a:lnTo>
                    <a:lnTo>
                      <a:pt x="83" y="128"/>
                    </a:lnTo>
                    <a:lnTo>
                      <a:pt x="69" y="78"/>
                    </a:lnTo>
                    <a:lnTo>
                      <a:pt x="57" y="3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CCEF72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2" name="Freeform 152">
                <a:extLst>
                  <a:ext uri="{FF2B5EF4-FFF2-40B4-BE49-F238E27FC236}">
                    <a16:creationId xmlns:a16="http://schemas.microsoft.com/office/drawing/2014/main" id="{B8F52FC9-3699-A740-85B1-1FBC2FA57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0" y="4696"/>
                <a:ext cx="64" cy="69"/>
              </a:xfrm>
              <a:custGeom>
                <a:avLst/>
                <a:gdLst>
                  <a:gd name="T0" fmla="*/ 0 w 192"/>
                  <a:gd name="T1" fmla="*/ 0 h 208"/>
                  <a:gd name="T2" fmla="*/ 0 w 192"/>
                  <a:gd name="T3" fmla="*/ 0 h 208"/>
                  <a:gd name="T4" fmla="*/ 0 w 192"/>
                  <a:gd name="T5" fmla="*/ 0 h 208"/>
                  <a:gd name="T6" fmla="*/ 0 w 192"/>
                  <a:gd name="T7" fmla="*/ 0 h 208"/>
                  <a:gd name="T8" fmla="*/ 0 w 192"/>
                  <a:gd name="T9" fmla="*/ 0 h 208"/>
                  <a:gd name="T10" fmla="*/ 0 w 192"/>
                  <a:gd name="T11" fmla="*/ 0 h 208"/>
                  <a:gd name="T12" fmla="*/ 0 w 192"/>
                  <a:gd name="T13" fmla="*/ 0 h 208"/>
                  <a:gd name="T14" fmla="*/ 0 w 192"/>
                  <a:gd name="T15" fmla="*/ 0 h 208"/>
                  <a:gd name="T16" fmla="*/ 0 w 192"/>
                  <a:gd name="T17" fmla="*/ 0 h 208"/>
                  <a:gd name="T18" fmla="*/ 0 w 192"/>
                  <a:gd name="T19" fmla="*/ 0 h 208"/>
                  <a:gd name="T20" fmla="*/ 0 w 192"/>
                  <a:gd name="T21" fmla="*/ 0 h 208"/>
                  <a:gd name="T22" fmla="*/ 0 w 192"/>
                  <a:gd name="T23" fmla="*/ 0 h 208"/>
                  <a:gd name="T24" fmla="*/ 0 w 192"/>
                  <a:gd name="T25" fmla="*/ 0 h 208"/>
                  <a:gd name="T26" fmla="*/ 0 w 192"/>
                  <a:gd name="T27" fmla="*/ 0 h 208"/>
                  <a:gd name="T28" fmla="*/ 0 w 192"/>
                  <a:gd name="T29" fmla="*/ 0 h 208"/>
                  <a:gd name="T30" fmla="*/ 0 w 192"/>
                  <a:gd name="T31" fmla="*/ 0 h 208"/>
                  <a:gd name="T32" fmla="*/ 0 w 192"/>
                  <a:gd name="T33" fmla="*/ 0 h 208"/>
                  <a:gd name="T34" fmla="*/ 0 w 192"/>
                  <a:gd name="T35" fmla="*/ 0 h 208"/>
                  <a:gd name="T36" fmla="*/ 0 w 192"/>
                  <a:gd name="T37" fmla="*/ 0 h 208"/>
                  <a:gd name="T38" fmla="*/ 0 w 192"/>
                  <a:gd name="T39" fmla="*/ 0 h 208"/>
                  <a:gd name="T40" fmla="*/ 0 w 192"/>
                  <a:gd name="T41" fmla="*/ 0 h 208"/>
                  <a:gd name="T42" fmla="*/ 0 w 192"/>
                  <a:gd name="T43" fmla="*/ 0 h 208"/>
                  <a:gd name="T44" fmla="*/ 0 w 192"/>
                  <a:gd name="T45" fmla="*/ 0 h 208"/>
                  <a:gd name="T46" fmla="*/ 0 w 192"/>
                  <a:gd name="T47" fmla="*/ 0 h 208"/>
                  <a:gd name="T48" fmla="*/ 0 w 192"/>
                  <a:gd name="T49" fmla="*/ 0 h 208"/>
                  <a:gd name="T50" fmla="*/ 0 w 192"/>
                  <a:gd name="T51" fmla="*/ 0 h 208"/>
                  <a:gd name="T52" fmla="*/ 0 w 192"/>
                  <a:gd name="T53" fmla="*/ 0 h 208"/>
                  <a:gd name="T54" fmla="*/ 0 w 192"/>
                  <a:gd name="T55" fmla="*/ 0 h 208"/>
                  <a:gd name="T56" fmla="*/ 0 w 192"/>
                  <a:gd name="T57" fmla="*/ 0 h 20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92" h="208">
                    <a:moveTo>
                      <a:pt x="26" y="11"/>
                    </a:moveTo>
                    <a:lnTo>
                      <a:pt x="13" y="24"/>
                    </a:lnTo>
                    <a:lnTo>
                      <a:pt x="4" y="43"/>
                    </a:lnTo>
                    <a:lnTo>
                      <a:pt x="0" y="67"/>
                    </a:lnTo>
                    <a:lnTo>
                      <a:pt x="0" y="93"/>
                    </a:lnTo>
                    <a:lnTo>
                      <a:pt x="3" y="120"/>
                    </a:lnTo>
                    <a:lnTo>
                      <a:pt x="10" y="148"/>
                    </a:lnTo>
                    <a:lnTo>
                      <a:pt x="20" y="171"/>
                    </a:lnTo>
                    <a:lnTo>
                      <a:pt x="35" y="189"/>
                    </a:lnTo>
                    <a:lnTo>
                      <a:pt x="51" y="201"/>
                    </a:lnTo>
                    <a:lnTo>
                      <a:pt x="70" y="206"/>
                    </a:lnTo>
                    <a:lnTo>
                      <a:pt x="91" y="208"/>
                    </a:lnTo>
                    <a:lnTo>
                      <a:pt x="111" y="204"/>
                    </a:lnTo>
                    <a:lnTo>
                      <a:pt x="130" y="196"/>
                    </a:lnTo>
                    <a:lnTo>
                      <a:pt x="148" y="186"/>
                    </a:lnTo>
                    <a:lnTo>
                      <a:pt x="163" y="176"/>
                    </a:lnTo>
                    <a:lnTo>
                      <a:pt x="174" y="163"/>
                    </a:lnTo>
                    <a:lnTo>
                      <a:pt x="189" y="130"/>
                    </a:lnTo>
                    <a:lnTo>
                      <a:pt x="192" y="89"/>
                    </a:lnTo>
                    <a:lnTo>
                      <a:pt x="185" y="50"/>
                    </a:lnTo>
                    <a:lnTo>
                      <a:pt x="166" y="27"/>
                    </a:lnTo>
                    <a:lnTo>
                      <a:pt x="152" y="21"/>
                    </a:lnTo>
                    <a:lnTo>
                      <a:pt x="138" y="14"/>
                    </a:lnTo>
                    <a:lnTo>
                      <a:pt x="122" y="8"/>
                    </a:lnTo>
                    <a:lnTo>
                      <a:pt x="104" y="2"/>
                    </a:lnTo>
                    <a:lnTo>
                      <a:pt x="85" y="0"/>
                    </a:lnTo>
                    <a:lnTo>
                      <a:pt x="66" y="0"/>
                    </a:lnTo>
                    <a:lnTo>
                      <a:pt x="47" y="2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rgbClr val="CCEF72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3" name="Freeform 153">
                <a:extLst>
                  <a:ext uri="{FF2B5EF4-FFF2-40B4-BE49-F238E27FC236}">
                    <a16:creationId xmlns:a16="http://schemas.microsoft.com/office/drawing/2014/main" id="{A30292D8-D93F-084D-9BF8-0FB5D1814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6" y="4895"/>
                <a:ext cx="82" cy="84"/>
              </a:xfrm>
              <a:custGeom>
                <a:avLst/>
                <a:gdLst>
                  <a:gd name="T0" fmla="*/ 0 w 247"/>
                  <a:gd name="T1" fmla="*/ 0 h 251"/>
                  <a:gd name="T2" fmla="*/ 0 w 247"/>
                  <a:gd name="T3" fmla="*/ 0 h 251"/>
                  <a:gd name="T4" fmla="*/ 0 w 247"/>
                  <a:gd name="T5" fmla="*/ 0 h 251"/>
                  <a:gd name="T6" fmla="*/ 0 w 247"/>
                  <a:gd name="T7" fmla="*/ 0 h 251"/>
                  <a:gd name="T8" fmla="*/ 0 w 247"/>
                  <a:gd name="T9" fmla="*/ 0 h 251"/>
                  <a:gd name="T10" fmla="*/ 0 w 247"/>
                  <a:gd name="T11" fmla="*/ 0 h 251"/>
                  <a:gd name="T12" fmla="*/ 0 w 247"/>
                  <a:gd name="T13" fmla="*/ 0 h 251"/>
                  <a:gd name="T14" fmla="*/ 0 w 247"/>
                  <a:gd name="T15" fmla="*/ 0 h 251"/>
                  <a:gd name="T16" fmla="*/ 0 w 247"/>
                  <a:gd name="T17" fmla="*/ 0 h 251"/>
                  <a:gd name="T18" fmla="*/ 0 w 247"/>
                  <a:gd name="T19" fmla="*/ 0 h 251"/>
                  <a:gd name="T20" fmla="*/ 0 w 247"/>
                  <a:gd name="T21" fmla="*/ 0 h 251"/>
                  <a:gd name="T22" fmla="*/ 0 w 247"/>
                  <a:gd name="T23" fmla="*/ 0 h 251"/>
                  <a:gd name="T24" fmla="*/ 0 w 247"/>
                  <a:gd name="T25" fmla="*/ 0 h 251"/>
                  <a:gd name="T26" fmla="*/ 0 w 247"/>
                  <a:gd name="T27" fmla="*/ 0 h 251"/>
                  <a:gd name="T28" fmla="*/ 0 w 247"/>
                  <a:gd name="T29" fmla="*/ 0 h 251"/>
                  <a:gd name="T30" fmla="*/ 0 w 247"/>
                  <a:gd name="T31" fmla="*/ 0 h 251"/>
                  <a:gd name="T32" fmla="*/ 0 w 247"/>
                  <a:gd name="T33" fmla="*/ 0 h 251"/>
                  <a:gd name="T34" fmla="*/ 0 w 247"/>
                  <a:gd name="T35" fmla="*/ 0 h 251"/>
                  <a:gd name="T36" fmla="*/ 0 w 247"/>
                  <a:gd name="T37" fmla="*/ 0 h 251"/>
                  <a:gd name="T38" fmla="*/ 0 w 247"/>
                  <a:gd name="T39" fmla="*/ 0 h 251"/>
                  <a:gd name="T40" fmla="*/ 0 w 247"/>
                  <a:gd name="T41" fmla="*/ 0 h 251"/>
                  <a:gd name="T42" fmla="*/ 0 w 247"/>
                  <a:gd name="T43" fmla="*/ 0 h 251"/>
                  <a:gd name="T44" fmla="*/ 0 w 247"/>
                  <a:gd name="T45" fmla="*/ 0 h 251"/>
                  <a:gd name="T46" fmla="*/ 0 w 247"/>
                  <a:gd name="T47" fmla="*/ 0 h 251"/>
                  <a:gd name="T48" fmla="*/ 0 w 247"/>
                  <a:gd name="T49" fmla="*/ 0 h 251"/>
                  <a:gd name="T50" fmla="*/ 0 w 247"/>
                  <a:gd name="T51" fmla="*/ 0 h 251"/>
                  <a:gd name="T52" fmla="*/ 0 w 247"/>
                  <a:gd name="T53" fmla="*/ 0 h 251"/>
                  <a:gd name="T54" fmla="*/ 0 w 247"/>
                  <a:gd name="T55" fmla="*/ 0 h 251"/>
                  <a:gd name="T56" fmla="*/ 0 w 247"/>
                  <a:gd name="T57" fmla="*/ 0 h 251"/>
                  <a:gd name="T58" fmla="*/ 0 w 247"/>
                  <a:gd name="T59" fmla="*/ 0 h 251"/>
                  <a:gd name="T60" fmla="*/ 0 w 247"/>
                  <a:gd name="T61" fmla="*/ 0 h 251"/>
                  <a:gd name="T62" fmla="*/ 0 w 247"/>
                  <a:gd name="T63" fmla="*/ 0 h 251"/>
                  <a:gd name="T64" fmla="*/ 0 w 247"/>
                  <a:gd name="T65" fmla="*/ 0 h 251"/>
                  <a:gd name="T66" fmla="*/ 0 w 247"/>
                  <a:gd name="T67" fmla="*/ 0 h 251"/>
                  <a:gd name="T68" fmla="*/ 0 w 247"/>
                  <a:gd name="T69" fmla="*/ 0 h 251"/>
                  <a:gd name="T70" fmla="*/ 0 w 247"/>
                  <a:gd name="T71" fmla="*/ 0 h 251"/>
                  <a:gd name="T72" fmla="*/ 0 w 247"/>
                  <a:gd name="T73" fmla="*/ 0 h 251"/>
                  <a:gd name="T74" fmla="*/ 0 w 247"/>
                  <a:gd name="T75" fmla="*/ 0 h 251"/>
                  <a:gd name="T76" fmla="*/ 0 w 247"/>
                  <a:gd name="T77" fmla="*/ 0 h 251"/>
                  <a:gd name="T78" fmla="*/ 0 w 247"/>
                  <a:gd name="T79" fmla="*/ 0 h 251"/>
                  <a:gd name="T80" fmla="*/ 0 w 247"/>
                  <a:gd name="T81" fmla="*/ 0 h 2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7" h="251">
                    <a:moveTo>
                      <a:pt x="33" y="29"/>
                    </a:moveTo>
                    <a:lnTo>
                      <a:pt x="21" y="44"/>
                    </a:lnTo>
                    <a:lnTo>
                      <a:pt x="12" y="60"/>
                    </a:lnTo>
                    <a:lnTo>
                      <a:pt x="5" y="79"/>
                    </a:lnTo>
                    <a:lnTo>
                      <a:pt x="0" y="97"/>
                    </a:lnTo>
                    <a:lnTo>
                      <a:pt x="0" y="116"/>
                    </a:lnTo>
                    <a:lnTo>
                      <a:pt x="5" y="135"/>
                    </a:lnTo>
                    <a:lnTo>
                      <a:pt x="12" y="152"/>
                    </a:lnTo>
                    <a:lnTo>
                      <a:pt x="25" y="169"/>
                    </a:lnTo>
                    <a:lnTo>
                      <a:pt x="42" y="187"/>
                    </a:lnTo>
                    <a:lnTo>
                      <a:pt x="58" y="202"/>
                    </a:lnTo>
                    <a:lnTo>
                      <a:pt x="77" y="220"/>
                    </a:lnTo>
                    <a:lnTo>
                      <a:pt x="96" y="233"/>
                    </a:lnTo>
                    <a:lnTo>
                      <a:pt x="114" y="244"/>
                    </a:lnTo>
                    <a:lnTo>
                      <a:pt x="133" y="251"/>
                    </a:lnTo>
                    <a:lnTo>
                      <a:pt x="149" y="251"/>
                    </a:lnTo>
                    <a:lnTo>
                      <a:pt x="165" y="246"/>
                    </a:lnTo>
                    <a:lnTo>
                      <a:pt x="180" y="237"/>
                    </a:lnTo>
                    <a:lnTo>
                      <a:pt x="196" y="228"/>
                    </a:lnTo>
                    <a:lnTo>
                      <a:pt x="209" y="220"/>
                    </a:lnTo>
                    <a:lnTo>
                      <a:pt x="222" y="212"/>
                    </a:lnTo>
                    <a:lnTo>
                      <a:pt x="232" y="202"/>
                    </a:lnTo>
                    <a:lnTo>
                      <a:pt x="240" y="191"/>
                    </a:lnTo>
                    <a:lnTo>
                      <a:pt x="246" y="178"/>
                    </a:lnTo>
                    <a:lnTo>
                      <a:pt x="247" y="162"/>
                    </a:lnTo>
                    <a:lnTo>
                      <a:pt x="244" y="142"/>
                    </a:lnTo>
                    <a:lnTo>
                      <a:pt x="238" y="120"/>
                    </a:lnTo>
                    <a:lnTo>
                      <a:pt x="228" y="96"/>
                    </a:lnTo>
                    <a:lnTo>
                      <a:pt x="215" y="72"/>
                    </a:lnTo>
                    <a:lnTo>
                      <a:pt x="200" y="50"/>
                    </a:lnTo>
                    <a:lnTo>
                      <a:pt x="184" y="30"/>
                    </a:lnTo>
                    <a:lnTo>
                      <a:pt x="165" y="16"/>
                    </a:lnTo>
                    <a:lnTo>
                      <a:pt x="147" y="7"/>
                    </a:lnTo>
                    <a:lnTo>
                      <a:pt x="130" y="3"/>
                    </a:lnTo>
                    <a:lnTo>
                      <a:pt x="112" y="0"/>
                    </a:lnTo>
                    <a:lnTo>
                      <a:pt x="94" y="1"/>
                    </a:lnTo>
                    <a:lnTo>
                      <a:pt x="80" y="3"/>
                    </a:lnTo>
                    <a:lnTo>
                      <a:pt x="65" y="7"/>
                    </a:lnTo>
                    <a:lnTo>
                      <a:pt x="52" y="13"/>
                    </a:lnTo>
                    <a:lnTo>
                      <a:pt x="42" y="20"/>
                    </a:lnTo>
                    <a:lnTo>
                      <a:pt x="33" y="29"/>
                    </a:lnTo>
                    <a:close/>
                  </a:path>
                </a:pathLst>
              </a:custGeom>
              <a:solidFill>
                <a:srgbClr val="CCEF72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4" name="Freeform 154">
                <a:extLst>
                  <a:ext uri="{FF2B5EF4-FFF2-40B4-BE49-F238E27FC236}">
                    <a16:creationId xmlns:a16="http://schemas.microsoft.com/office/drawing/2014/main" id="{62842B55-BFA9-3B4A-80BE-7F7E84E19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3" y="4687"/>
                <a:ext cx="75" cy="80"/>
              </a:xfrm>
              <a:custGeom>
                <a:avLst/>
                <a:gdLst>
                  <a:gd name="T0" fmla="*/ 0 w 226"/>
                  <a:gd name="T1" fmla="*/ 0 h 240"/>
                  <a:gd name="T2" fmla="*/ 0 w 226"/>
                  <a:gd name="T3" fmla="*/ 0 h 240"/>
                  <a:gd name="T4" fmla="*/ 0 w 226"/>
                  <a:gd name="T5" fmla="*/ 0 h 240"/>
                  <a:gd name="T6" fmla="*/ 0 w 226"/>
                  <a:gd name="T7" fmla="*/ 0 h 240"/>
                  <a:gd name="T8" fmla="*/ 0 w 226"/>
                  <a:gd name="T9" fmla="*/ 0 h 240"/>
                  <a:gd name="T10" fmla="*/ 0 w 226"/>
                  <a:gd name="T11" fmla="*/ 0 h 240"/>
                  <a:gd name="T12" fmla="*/ 0 w 226"/>
                  <a:gd name="T13" fmla="*/ 0 h 240"/>
                  <a:gd name="T14" fmla="*/ 0 w 226"/>
                  <a:gd name="T15" fmla="*/ 0 h 240"/>
                  <a:gd name="T16" fmla="*/ 0 w 226"/>
                  <a:gd name="T17" fmla="*/ 0 h 240"/>
                  <a:gd name="T18" fmla="*/ 0 w 226"/>
                  <a:gd name="T19" fmla="*/ 0 h 240"/>
                  <a:gd name="T20" fmla="*/ 0 w 226"/>
                  <a:gd name="T21" fmla="*/ 0 h 240"/>
                  <a:gd name="T22" fmla="*/ 0 w 226"/>
                  <a:gd name="T23" fmla="*/ 0 h 240"/>
                  <a:gd name="T24" fmla="*/ 0 w 226"/>
                  <a:gd name="T25" fmla="*/ 0 h 240"/>
                  <a:gd name="T26" fmla="*/ 0 w 226"/>
                  <a:gd name="T27" fmla="*/ 0 h 240"/>
                  <a:gd name="T28" fmla="*/ 0 w 226"/>
                  <a:gd name="T29" fmla="*/ 0 h 240"/>
                  <a:gd name="T30" fmla="*/ 0 w 226"/>
                  <a:gd name="T31" fmla="*/ 0 h 240"/>
                  <a:gd name="T32" fmla="*/ 0 w 226"/>
                  <a:gd name="T33" fmla="*/ 0 h 240"/>
                  <a:gd name="T34" fmla="*/ 0 w 226"/>
                  <a:gd name="T35" fmla="*/ 0 h 240"/>
                  <a:gd name="T36" fmla="*/ 0 w 226"/>
                  <a:gd name="T37" fmla="*/ 0 h 240"/>
                  <a:gd name="T38" fmla="*/ 0 w 226"/>
                  <a:gd name="T39" fmla="*/ 0 h 240"/>
                  <a:gd name="T40" fmla="*/ 0 w 226"/>
                  <a:gd name="T41" fmla="*/ 0 h 240"/>
                  <a:gd name="T42" fmla="*/ 0 w 226"/>
                  <a:gd name="T43" fmla="*/ 0 h 240"/>
                  <a:gd name="T44" fmla="*/ 0 w 226"/>
                  <a:gd name="T45" fmla="*/ 0 h 240"/>
                  <a:gd name="T46" fmla="*/ 0 w 226"/>
                  <a:gd name="T47" fmla="*/ 0 h 240"/>
                  <a:gd name="T48" fmla="*/ 0 w 226"/>
                  <a:gd name="T49" fmla="*/ 0 h 240"/>
                  <a:gd name="T50" fmla="*/ 0 w 226"/>
                  <a:gd name="T51" fmla="*/ 0 h 240"/>
                  <a:gd name="T52" fmla="*/ 0 w 226"/>
                  <a:gd name="T53" fmla="*/ 0 h 240"/>
                  <a:gd name="T54" fmla="*/ 0 w 226"/>
                  <a:gd name="T55" fmla="*/ 0 h 240"/>
                  <a:gd name="T56" fmla="*/ 0 w 226"/>
                  <a:gd name="T57" fmla="*/ 0 h 240"/>
                  <a:gd name="T58" fmla="*/ 0 w 226"/>
                  <a:gd name="T59" fmla="*/ 0 h 240"/>
                  <a:gd name="T60" fmla="*/ 0 w 226"/>
                  <a:gd name="T61" fmla="*/ 0 h 240"/>
                  <a:gd name="T62" fmla="*/ 0 w 226"/>
                  <a:gd name="T63" fmla="*/ 0 h 240"/>
                  <a:gd name="T64" fmla="*/ 0 w 226"/>
                  <a:gd name="T65" fmla="*/ 0 h 240"/>
                  <a:gd name="T66" fmla="*/ 0 w 226"/>
                  <a:gd name="T67" fmla="*/ 0 h 240"/>
                  <a:gd name="T68" fmla="*/ 0 w 226"/>
                  <a:gd name="T69" fmla="*/ 0 h 240"/>
                  <a:gd name="T70" fmla="*/ 0 w 226"/>
                  <a:gd name="T71" fmla="*/ 0 h 2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6" h="240">
                    <a:moveTo>
                      <a:pt x="125" y="6"/>
                    </a:moveTo>
                    <a:lnTo>
                      <a:pt x="115" y="3"/>
                    </a:lnTo>
                    <a:lnTo>
                      <a:pt x="104" y="0"/>
                    </a:lnTo>
                    <a:lnTo>
                      <a:pt x="93" y="0"/>
                    </a:lnTo>
                    <a:lnTo>
                      <a:pt x="79" y="0"/>
                    </a:lnTo>
                    <a:lnTo>
                      <a:pt x="66" y="2"/>
                    </a:lnTo>
                    <a:lnTo>
                      <a:pt x="54" y="6"/>
                    </a:lnTo>
                    <a:lnTo>
                      <a:pt x="43" y="12"/>
                    </a:lnTo>
                    <a:lnTo>
                      <a:pt x="32" y="19"/>
                    </a:lnTo>
                    <a:lnTo>
                      <a:pt x="16" y="37"/>
                    </a:lnTo>
                    <a:lnTo>
                      <a:pt x="6" y="58"/>
                    </a:lnTo>
                    <a:lnTo>
                      <a:pt x="0" y="79"/>
                    </a:lnTo>
                    <a:lnTo>
                      <a:pt x="0" y="101"/>
                    </a:lnTo>
                    <a:lnTo>
                      <a:pt x="2" y="124"/>
                    </a:lnTo>
                    <a:lnTo>
                      <a:pt x="7" y="145"/>
                    </a:lnTo>
                    <a:lnTo>
                      <a:pt x="15" y="168"/>
                    </a:lnTo>
                    <a:lnTo>
                      <a:pt x="24" y="188"/>
                    </a:lnTo>
                    <a:lnTo>
                      <a:pt x="32" y="201"/>
                    </a:lnTo>
                    <a:lnTo>
                      <a:pt x="43" y="213"/>
                    </a:lnTo>
                    <a:lnTo>
                      <a:pt x="56" y="223"/>
                    </a:lnTo>
                    <a:lnTo>
                      <a:pt x="69" y="231"/>
                    </a:lnTo>
                    <a:lnTo>
                      <a:pt x="84" y="237"/>
                    </a:lnTo>
                    <a:lnTo>
                      <a:pt x="98" y="240"/>
                    </a:lnTo>
                    <a:lnTo>
                      <a:pt x="113" y="240"/>
                    </a:lnTo>
                    <a:lnTo>
                      <a:pt x="129" y="237"/>
                    </a:lnTo>
                    <a:lnTo>
                      <a:pt x="151" y="229"/>
                    </a:lnTo>
                    <a:lnTo>
                      <a:pt x="172" y="219"/>
                    </a:lnTo>
                    <a:lnTo>
                      <a:pt x="189" y="204"/>
                    </a:lnTo>
                    <a:lnTo>
                      <a:pt x="206" y="188"/>
                    </a:lnTo>
                    <a:lnTo>
                      <a:pt x="216" y="171"/>
                    </a:lnTo>
                    <a:lnTo>
                      <a:pt x="223" y="152"/>
                    </a:lnTo>
                    <a:lnTo>
                      <a:pt x="226" y="131"/>
                    </a:lnTo>
                    <a:lnTo>
                      <a:pt x="223" y="109"/>
                    </a:lnTo>
                    <a:lnTo>
                      <a:pt x="222" y="104"/>
                    </a:lnTo>
                    <a:lnTo>
                      <a:pt x="219" y="98"/>
                    </a:lnTo>
                    <a:lnTo>
                      <a:pt x="213" y="95"/>
                    </a:lnTo>
                    <a:lnTo>
                      <a:pt x="207" y="95"/>
                    </a:lnTo>
                    <a:lnTo>
                      <a:pt x="201" y="96"/>
                    </a:lnTo>
                    <a:lnTo>
                      <a:pt x="197" y="99"/>
                    </a:lnTo>
                    <a:lnTo>
                      <a:pt x="194" y="105"/>
                    </a:lnTo>
                    <a:lnTo>
                      <a:pt x="192" y="111"/>
                    </a:lnTo>
                    <a:lnTo>
                      <a:pt x="191" y="127"/>
                    </a:lnTo>
                    <a:lnTo>
                      <a:pt x="188" y="142"/>
                    </a:lnTo>
                    <a:lnTo>
                      <a:pt x="182" y="158"/>
                    </a:lnTo>
                    <a:lnTo>
                      <a:pt x="173" y="171"/>
                    </a:lnTo>
                    <a:lnTo>
                      <a:pt x="162" y="183"/>
                    </a:lnTo>
                    <a:lnTo>
                      <a:pt x="147" y="191"/>
                    </a:lnTo>
                    <a:lnTo>
                      <a:pt x="131" y="197"/>
                    </a:lnTo>
                    <a:lnTo>
                      <a:pt x="110" y="200"/>
                    </a:lnTo>
                    <a:lnTo>
                      <a:pt x="90" y="197"/>
                    </a:lnTo>
                    <a:lnTo>
                      <a:pt x="74" y="190"/>
                    </a:lnTo>
                    <a:lnTo>
                      <a:pt x="60" y="177"/>
                    </a:lnTo>
                    <a:lnTo>
                      <a:pt x="51" y="161"/>
                    </a:lnTo>
                    <a:lnTo>
                      <a:pt x="44" y="144"/>
                    </a:lnTo>
                    <a:lnTo>
                      <a:pt x="38" y="124"/>
                    </a:lnTo>
                    <a:lnTo>
                      <a:pt x="34" y="105"/>
                    </a:lnTo>
                    <a:lnTo>
                      <a:pt x="32" y="86"/>
                    </a:lnTo>
                    <a:lnTo>
                      <a:pt x="32" y="76"/>
                    </a:lnTo>
                    <a:lnTo>
                      <a:pt x="35" y="66"/>
                    </a:lnTo>
                    <a:lnTo>
                      <a:pt x="41" y="56"/>
                    </a:lnTo>
                    <a:lnTo>
                      <a:pt x="47" y="46"/>
                    </a:lnTo>
                    <a:lnTo>
                      <a:pt x="54" y="39"/>
                    </a:lnTo>
                    <a:lnTo>
                      <a:pt x="63" y="32"/>
                    </a:lnTo>
                    <a:lnTo>
                      <a:pt x="74" y="26"/>
                    </a:lnTo>
                    <a:lnTo>
                      <a:pt x="84" y="25"/>
                    </a:lnTo>
                    <a:lnTo>
                      <a:pt x="87" y="25"/>
                    </a:lnTo>
                    <a:lnTo>
                      <a:pt x="94" y="23"/>
                    </a:lnTo>
                    <a:lnTo>
                      <a:pt x="106" y="25"/>
                    </a:lnTo>
                    <a:lnTo>
                      <a:pt x="119" y="26"/>
                    </a:lnTo>
                    <a:lnTo>
                      <a:pt x="126" y="25"/>
                    </a:lnTo>
                    <a:lnTo>
                      <a:pt x="131" y="19"/>
                    </a:lnTo>
                    <a:lnTo>
                      <a:pt x="129" y="12"/>
                    </a:lnTo>
                    <a:lnTo>
                      <a:pt x="125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5" name="Freeform 155">
                <a:extLst>
                  <a:ext uri="{FF2B5EF4-FFF2-40B4-BE49-F238E27FC236}">
                    <a16:creationId xmlns:a16="http://schemas.microsoft.com/office/drawing/2014/main" id="{9763684D-D470-F14D-BE5D-AF0657CAF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2" y="4892"/>
                <a:ext cx="93" cy="90"/>
              </a:xfrm>
              <a:custGeom>
                <a:avLst/>
                <a:gdLst>
                  <a:gd name="T0" fmla="*/ 0 w 279"/>
                  <a:gd name="T1" fmla="*/ 0 h 270"/>
                  <a:gd name="T2" fmla="*/ 0 w 279"/>
                  <a:gd name="T3" fmla="*/ 0 h 270"/>
                  <a:gd name="T4" fmla="*/ 0 w 279"/>
                  <a:gd name="T5" fmla="*/ 0 h 270"/>
                  <a:gd name="T6" fmla="*/ 0 w 279"/>
                  <a:gd name="T7" fmla="*/ 0 h 270"/>
                  <a:gd name="T8" fmla="*/ 0 w 279"/>
                  <a:gd name="T9" fmla="*/ 0 h 270"/>
                  <a:gd name="T10" fmla="*/ 0 w 279"/>
                  <a:gd name="T11" fmla="*/ 0 h 270"/>
                  <a:gd name="T12" fmla="*/ 0 w 279"/>
                  <a:gd name="T13" fmla="*/ 0 h 270"/>
                  <a:gd name="T14" fmla="*/ 0 w 279"/>
                  <a:gd name="T15" fmla="*/ 0 h 270"/>
                  <a:gd name="T16" fmla="*/ 0 w 279"/>
                  <a:gd name="T17" fmla="*/ 0 h 270"/>
                  <a:gd name="T18" fmla="*/ 0 w 279"/>
                  <a:gd name="T19" fmla="*/ 0 h 270"/>
                  <a:gd name="T20" fmla="*/ 0 w 279"/>
                  <a:gd name="T21" fmla="*/ 0 h 270"/>
                  <a:gd name="T22" fmla="*/ 0 w 279"/>
                  <a:gd name="T23" fmla="*/ 0 h 270"/>
                  <a:gd name="T24" fmla="*/ 0 w 279"/>
                  <a:gd name="T25" fmla="*/ 0 h 270"/>
                  <a:gd name="T26" fmla="*/ 0 w 279"/>
                  <a:gd name="T27" fmla="*/ 0 h 270"/>
                  <a:gd name="T28" fmla="*/ 0 w 279"/>
                  <a:gd name="T29" fmla="*/ 0 h 270"/>
                  <a:gd name="T30" fmla="*/ 0 w 279"/>
                  <a:gd name="T31" fmla="*/ 0 h 270"/>
                  <a:gd name="T32" fmla="*/ 0 w 279"/>
                  <a:gd name="T33" fmla="*/ 0 h 270"/>
                  <a:gd name="T34" fmla="*/ 0 w 279"/>
                  <a:gd name="T35" fmla="*/ 0 h 270"/>
                  <a:gd name="T36" fmla="*/ 0 w 279"/>
                  <a:gd name="T37" fmla="*/ 0 h 270"/>
                  <a:gd name="T38" fmla="*/ 0 w 279"/>
                  <a:gd name="T39" fmla="*/ 0 h 270"/>
                  <a:gd name="T40" fmla="*/ 0 w 279"/>
                  <a:gd name="T41" fmla="*/ 0 h 270"/>
                  <a:gd name="T42" fmla="*/ 0 w 279"/>
                  <a:gd name="T43" fmla="*/ 0 h 270"/>
                  <a:gd name="T44" fmla="*/ 0 w 279"/>
                  <a:gd name="T45" fmla="*/ 0 h 270"/>
                  <a:gd name="T46" fmla="*/ 0 w 279"/>
                  <a:gd name="T47" fmla="*/ 0 h 270"/>
                  <a:gd name="T48" fmla="*/ 0 w 279"/>
                  <a:gd name="T49" fmla="*/ 0 h 270"/>
                  <a:gd name="T50" fmla="*/ 0 w 279"/>
                  <a:gd name="T51" fmla="*/ 0 h 270"/>
                  <a:gd name="T52" fmla="*/ 0 w 279"/>
                  <a:gd name="T53" fmla="*/ 0 h 270"/>
                  <a:gd name="T54" fmla="*/ 0 w 279"/>
                  <a:gd name="T55" fmla="*/ 0 h 270"/>
                  <a:gd name="T56" fmla="*/ 0 w 279"/>
                  <a:gd name="T57" fmla="*/ 0 h 270"/>
                  <a:gd name="T58" fmla="*/ 0 w 279"/>
                  <a:gd name="T59" fmla="*/ 0 h 270"/>
                  <a:gd name="T60" fmla="*/ 0 w 279"/>
                  <a:gd name="T61" fmla="*/ 0 h 270"/>
                  <a:gd name="T62" fmla="*/ 0 w 279"/>
                  <a:gd name="T63" fmla="*/ 0 h 270"/>
                  <a:gd name="T64" fmla="*/ 0 w 279"/>
                  <a:gd name="T65" fmla="*/ 0 h 270"/>
                  <a:gd name="T66" fmla="*/ 0 w 279"/>
                  <a:gd name="T67" fmla="*/ 0 h 2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9" h="270">
                    <a:moveTo>
                      <a:pt x="75" y="3"/>
                    </a:moveTo>
                    <a:lnTo>
                      <a:pt x="60" y="8"/>
                    </a:lnTo>
                    <a:lnTo>
                      <a:pt x="47" y="17"/>
                    </a:lnTo>
                    <a:lnTo>
                      <a:pt x="34" y="27"/>
                    </a:lnTo>
                    <a:lnTo>
                      <a:pt x="24" y="39"/>
                    </a:lnTo>
                    <a:lnTo>
                      <a:pt x="15" y="50"/>
                    </a:lnTo>
                    <a:lnTo>
                      <a:pt x="7" y="64"/>
                    </a:lnTo>
                    <a:lnTo>
                      <a:pt x="3" y="80"/>
                    </a:lnTo>
                    <a:lnTo>
                      <a:pt x="0" y="96"/>
                    </a:lnTo>
                    <a:lnTo>
                      <a:pt x="0" y="112"/>
                    </a:lnTo>
                    <a:lnTo>
                      <a:pt x="2" y="129"/>
                    </a:lnTo>
                    <a:lnTo>
                      <a:pt x="6" y="145"/>
                    </a:lnTo>
                    <a:lnTo>
                      <a:pt x="12" y="161"/>
                    </a:lnTo>
                    <a:lnTo>
                      <a:pt x="18" y="175"/>
                    </a:lnTo>
                    <a:lnTo>
                      <a:pt x="27" y="189"/>
                    </a:lnTo>
                    <a:lnTo>
                      <a:pt x="37" y="204"/>
                    </a:lnTo>
                    <a:lnTo>
                      <a:pt x="49" y="217"/>
                    </a:lnTo>
                    <a:lnTo>
                      <a:pt x="65" y="231"/>
                    </a:lnTo>
                    <a:lnTo>
                      <a:pt x="82" y="244"/>
                    </a:lnTo>
                    <a:lnTo>
                      <a:pt x="101" y="257"/>
                    </a:lnTo>
                    <a:lnTo>
                      <a:pt x="122" y="266"/>
                    </a:lnTo>
                    <a:lnTo>
                      <a:pt x="142" y="270"/>
                    </a:lnTo>
                    <a:lnTo>
                      <a:pt x="165" y="270"/>
                    </a:lnTo>
                    <a:lnTo>
                      <a:pt x="185" y="263"/>
                    </a:lnTo>
                    <a:lnTo>
                      <a:pt x="206" y="250"/>
                    </a:lnTo>
                    <a:lnTo>
                      <a:pt x="219" y="240"/>
                    </a:lnTo>
                    <a:lnTo>
                      <a:pt x="232" y="228"/>
                    </a:lnTo>
                    <a:lnTo>
                      <a:pt x="244" y="215"/>
                    </a:lnTo>
                    <a:lnTo>
                      <a:pt x="254" y="202"/>
                    </a:lnTo>
                    <a:lnTo>
                      <a:pt x="263" y="188"/>
                    </a:lnTo>
                    <a:lnTo>
                      <a:pt x="270" y="174"/>
                    </a:lnTo>
                    <a:lnTo>
                      <a:pt x="276" y="158"/>
                    </a:lnTo>
                    <a:lnTo>
                      <a:pt x="279" y="141"/>
                    </a:lnTo>
                    <a:lnTo>
                      <a:pt x="279" y="133"/>
                    </a:lnTo>
                    <a:lnTo>
                      <a:pt x="278" y="126"/>
                    </a:lnTo>
                    <a:lnTo>
                      <a:pt x="273" y="120"/>
                    </a:lnTo>
                    <a:lnTo>
                      <a:pt x="266" y="116"/>
                    </a:lnTo>
                    <a:lnTo>
                      <a:pt x="258" y="116"/>
                    </a:lnTo>
                    <a:lnTo>
                      <a:pt x="251" y="118"/>
                    </a:lnTo>
                    <a:lnTo>
                      <a:pt x="245" y="122"/>
                    </a:lnTo>
                    <a:lnTo>
                      <a:pt x="241" y="129"/>
                    </a:lnTo>
                    <a:lnTo>
                      <a:pt x="241" y="132"/>
                    </a:lnTo>
                    <a:lnTo>
                      <a:pt x="238" y="139"/>
                    </a:lnTo>
                    <a:lnTo>
                      <a:pt x="235" y="151"/>
                    </a:lnTo>
                    <a:lnTo>
                      <a:pt x="229" y="164"/>
                    </a:lnTo>
                    <a:lnTo>
                      <a:pt x="220" y="176"/>
                    </a:lnTo>
                    <a:lnTo>
                      <a:pt x="210" y="191"/>
                    </a:lnTo>
                    <a:lnTo>
                      <a:pt x="198" y="201"/>
                    </a:lnTo>
                    <a:lnTo>
                      <a:pt x="182" y="210"/>
                    </a:lnTo>
                    <a:lnTo>
                      <a:pt x="154" y="211"/>
                    </a:lnTo>
                    <a:lnTo>
                      <a:pt x="126" y="207"/>
                    </a:lnTo>
                    <a:lnTo>
                      <a:pt x="100" y="197"/>
                    </a:lnTo>
                    <a:lnTo>
                      <a:pt x="78" y="181"/>
                    </a:lnTo>
                    <a:lnTo>
                      <a:pt x="59" y="162"/>
                    </a:lnTo>
                    <a:lnTo>
                      <a:pt x="46" y="139"/>
                    </a:lnTo>
                    <a:lnTo>
                      <a:pt x="40" y="113"/>
                    </a:lnTo>
                    <a:lnTo>
                      <a:pt x="40" y="86"/>
                    </a:lnTo>
                    <a:lnTo>
                      <a:pt x="44" y="73"/>
                    </a:lnTo>
                    <a:lnTo>
                      <a:pt x="50" y="62"/>
                    </a:lnTo>
                    <a:lnTo>
                      <a:pt x="60" y="50"/>
                    </a:lnTo>
                    <a:lnTo>
                      <a:pt x="71" y="39"/>
                    </a:lnTo>
                    <a:lnTo>
                      <a:pt x="81" y="30"/>
                    </a:lnTo>
                    <a:lnTo>
                      <a:pt x="93" y="21"/>
                    </a:lnTo>
                    <a:lnTo>
                      <a:pt x="103" y="16"/>
                    </a:lnTo>
                    <a:lnTo>
                      <a:pt x="112" y="11"/>
                    </a:lnTo>
                    <a:lnTo>
                      <a:pt x="109" y="4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6" name="Freeform 156">
                <a:extLst>
                  <a:ext uri="{FF2B5EF4-FFF2-40B4-BE49-F238E27FC236}">
                    <a16:creationId xmlns:a16="http://schemas.microsoft.com/office/drawing/2014/main" id="{9F201A8B-73A4-D142-A4E0-58681EA5B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7" y="4786"/>
                <a:ext cx="24" cy="25"/>
              </a:xfrm>
              <a:custGeom>
                <a:avLst/>
                <a:gdLst>
                  <a:gd name="T0" fmla="*/ 0 w 72"/>
                  <a:gd name="T1" fmla="*/ 0 h 75"/>
                  <a:gd name="T2" fmla="*/ 0 w 72"/>
                  <a:gd name="T3" fmla="*/ 0 h 75"/>
                  <a:gd name="T4" fmla="*/ 0 w 72"/>
                  <a:gd name="T5" fmla="*/ 0 h 75"/>
                  <a:gd name="T6" fmla="*/ 0 w 72"/>
                  <a:gd name="T7" fmla="*/ 0 h 75"/>
                  <a:gd name="T8" fmla="*/ 0 w 72"/>
                  <a:gd name="T9" fmla="*/ 0 h 75"/>
                  <a:gd name="T10" fmla="*/ 0 w 72"/>
                  <a:gd name="T11" fmla="*/ 0 h 75"/>
                  <a:gd name="T12" fmla="*/ 0 w 72"/>
                  <a:gd name="T13" fmla="*/ 0 h 75"/>
                  <a:gd name="T14" fmla="*/ 0 w 72"/>
                  <a:gd name="T15" fmla="*/ 0 h 75"/>
                  <a:gd name="T16" fmla="*/ 0 w 72"/>
                  <a:gd name="T17" fmla="*/ 0 h 75"/>
                  <a:gd name="T18" fmla="*/ 0 w 72"/>
                  <a:gd name="T19" fmla="*/ 0 h 75"/>
                  <a:gd name="T20" fmla="*/ 0 w 72"/>
                  <a:gd name="T21" fmla="*/ 0 h 75"/>
                  <a:gd name="T22" fmla="*/ 0 w 72"/>
                  <a:gd name="T23" fmla="*/ 0 h 75"/>
                  <a:gd name="T24" fmla="*/ 0 w 72"/>
                  <a:gd name="T25" fmla="*/ 0 h 75"/>
                  <a:gd name="T26" fmla="*/ 0 w 72"/>
                  <a:gd name="T27" fmla="*/ 0 h 75"/>
                  <a:gd name="T28" fmla="*/ 0 w 72"/>
                  <a:gd name="T29" fmla="*/ 0 h 75"/>
                  <a:gd name="T30" fmla="*/ 0 w 72"/>
                  <a:gd name="T31" fmla="*/ 0 h 75"/>
                  <a:gd name="T32" fmla="*/ 0 w 72"/>
                  <a:gd name="T33" fmla="*/ 0 h 75"/>
                  <a:gd name="T34" fmla="*/ 0 w 72"/>
                  <a:gd name="T35" fmla="*/ 0 h 75"/>
                  <a:gd name="T36" fmla="*/ 0 w 72"/>
                  <a:gd name="T37" fmla="*/ 0 h 75"/>
                  <a:gd name="T38" fmla="*/ 0 w 72"/>
                  <a:gd name="T39" fmla="*/ 0 h 75"/>
                  <a:gd name="T40" fmla="*/ 0 w 72"/>
                  <a:gd name="T41" fmla="*/ 0 h 75"/>
                  <a:gd name="T42" fmla="*/ 0 w 72"/>
                  <a:gd name="T43" fmla="*/ 0 h 75"/>
                  <a:gd name="T44" fmla="*/ 0 w 72"/>
                  <a:gd name="T45" fmla="*/ 0 h 75"/>
                  <a:gd name="T46" fmla="*/ 0 w 72"/>
                  <a:gd name="T47" fmla="*/ 0 h 75"/>
                  <a:gd name="T48" fmla="*/ 0 w 72"/>
                  <a:gd name="T49" fmla="*/ 0 h 75"/>
                  <a:gd name="T50" fmla="*/ 0 w 72"/>
                  <a:gd name="T51" fmla="*/ 0 h 75"/>
                  <a:gd name="T52" fmla="*/ 0 w 72"/>
                  <a:gd name="T53" fmla="*/ 0 h 75"/>
                  <a:gd name="T54" fmla="*/ 0 w 72"/>
                  <a:gd name="T55" fmla="*/ 0 h 75"/>
                  <a:gd name="T56" fmla="*/ 0 w 72"/>
                  <a:gd name="T57" fmla="*/ 0 h 7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2" h="75">
                    <a:moveTo>
                      <a:pt x="7" y="65"/>
                    </a:moveTo>
                    <a:lnTo>
                      <a:pt x="15" y="72"/>
                    </a:lnTo>
                    <a:lnTo>
                      <a:pt x="25" y="75"/>
                    </a:lnTo>
                    <a:lnTo>
                      <a:pt x="32" y="75"/>
                    </a:lnTo>
                    <a:lnTo>
                      <a:pt x="37" y="73"/>
                    </a:lnTo>
                    <a:lnTo>
                      <a:pt x="39" y="72"/>
                    </a:lnTo>
                    <a:lnTo>
                      <a:pt x="47" y="71"/>
                    </a:lnTo>
                    <a:lnTo>
                      <a:pt x="56" y="66"/>
                    </a:lnTo>
                    <a:lnTo>
                      <a:pt x="64" y="60"/>
                    </a:lnTo>
                    <a:lnTo>
                      <a:pt x="69" y="56"/>
                    </a:lnTo>
                    <a:lnTo>
                      <a:pt x="72" y="52"/>
                    </a:lnTo>
                    <a:lnTo>
                      <a:pt x="72" y="49"/>
                    </a:lnTo>
                    <a:lnTo>
                      <a:pt x="70" y="45"/>
                    </a:lnTo>
                    <a:lnTo>
                      <a:pt x="67" y="40"/>
                    </a:lnTo>
                    <a:lnTo>
                      <a:pt x="63" y="39"/>
                    </a:lnTo>
                    <a:lnTo>
                      <a:pt x="59" y="38"/>
                    </a:lnTo>
                    <a:lnTo>
                      <a:pt x="54" y="39"/>
                    </a:lnTo>
                    <a:lnTo>
                      <a:pt x="48" y="42"/>
                    </a:lnTo>
                    <a:lnTo>
                      <a:pt x="39" y="46"/>
                    </a:lnTo>
                    <a:lnTo>
                      <a:pt x="32" y="50"/>
                    </a:lnTo>
                    <a:lnTo>
                      <a:pt x="29" y="52"/>
                    </a:lnTo>
                    <a:lnTo>
                      <a:pt x="26" y="43"/>
                    </a:lnTo>
                    <a:lnTo>
                      <a:pt x="20" y="25"/>
                    </a:lnTo>
                    <a:lnTo>
                      <a:pt x="12" y="7"/>
                    </a:lnTo>
                    <a:lnTo>
                      <a:pt x="1" y="0"/>
                    </a:lnTo>
                    <a:lnTo>
                      <a:pt x="0" y="17"/>
                    </a:lnTo>
                    <a:lnTo>
                      <a:pt x="3" y="39"/>
                    </a:lnTo>
                    <a:lnTo>
                      <a:pt x="6" y="58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7" name="Freeform 157">
                <a:extLst>
                  <a:ext uri="{FF2B5EF4-FFF2-40B4-BE49-F238E27FC236}">
                    <a16:creationId xmlns:a16="http://schemas.microsoft.com/office/drawing/2014/main" id="{66D5BE2B-E11C-4B4F-B845-72027D8ED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0" y="4780"/>
                <a:ext cx="23" cy="20"/>
              </a:xfrm>
              <a:custGeom>
                <a:avLst/>
                <a:gdLst>
                  <a:gd name="T0" fmla="*/ 0 w 70"/>
                  <a:gd name="T1" fmla="*/ 0 h 59"/>
                  <a:gd name="T2" fmla="*/ 0 w 70"/>
                  <a:gd name="T3" fmla="*/ 0 h 59"/>
                  <a:gd name="T4" fmla="*/ 0 w 70"/>
                  <a:gd name="T5" fmla="*/ 0 h 59"/>
                  <a:gd name="T6" fmla="*/ 0 w 70"/>
                  <a:gd name="T7" fmla="*/ 0 h 59"/>
                  <a:gd name="T8" fmla="*/ 0 w 70"/>
                  <a:gd name="T9" fmla="*/ 0 h 59"/>
                  <a:gd name="T10" fmla="*/ 0 w 70"/>
                  <a:gd name="T11" fmla="*/ 0 h 59"/>
                  <a:gd name="T12" fmla="*/ 0 w 70"/>
                  <a:gd name="T13" fmla="*/ 0 h 59"/>
                  <a:gd name="T14" fmla="*/ 0 w 70"/>
                  <a:gd name="T15" fmla="*/ 0 h 59"/>
                  <a:gd name="T16" fmla="*/ 0 w 70"/>
                  <a:gd name="T17" fmla="*/ 0 h 59"/>
                  <a:gd name="T18" fmla="*/ 0 w 70"/>
                  <a:gd name="T19" fmla="*/ 0 h 59"/>
                  <a:gd name="T20" fmla="*/ 0 w 70"/>
                  <a:gd name="T21" fmla="*/ 0 h 59"/>
                  <a:gd name="T22" fmla="*/ 0 w 70"/>
                  <a:gd name="T23" fmla="*/ 0 h 59"/>
                  <a:gd name="T24" fmla="*/ 0 w 70"/>
                  <a:gd name="T25" fmla="*/ 0 h 59"/>
                  <a:gd name="T26" fmla="*/ 0 w 70"/>
                  <a:gd name="T27" fmla="*/ 0 h 59"/>
                  <a:gd name="T28" fmla="*/ 0 w 70"/>
                  <a:gd name="T29" fmla="*/ 0 h 59"/>
                  <a:gd name="T30" fmla="*/ 0 w 70"/>
                  <a:gd name="T31" fmla="*/ 0 h 59"/>
                  <a:gd name="T32" fmla="*/ 0 w 70"/>
                  <a:gd name="T33" fmla="*/ 0 h 59"/>
                  <a:gd name="T34" fmla="*/ 0 w 70"/>
                  <a:gd name="T35" fmla="*/ 0 h 59"/>
                  <a:gd name="T36" fmla="*/ 0 w 70"/>
                  <a:gd name="T37" fmla="*/ 0 h 59"/>
                  <a:gd name="T38" fmla="*/ 0 w 70"/>
                  <a:gd name="T39" fmla="*/ 0 h 59"/>
                  <a:gd name="T40" fmla="*/ 0 w 70"/>
                  <a:gd name="T41" fmla="*/ 0 h 59"/>
                  <a:gd name="T42" fmla="*/ 0 w 70"/>
                  <a:gd name="T43" fmla="*/ 0 h 59"/>
                  <a:gd name="T44" fmla="*/ 0 w 70"/>
                  <a:gd name="T45" fmla="*/ 0 h 59"/>
                  <a:gd name="T46" fmla="*/ 0 w 70"/>
                  <a:gd name="T47" fmla="*/ 0 h 59"/>
                  <a:gd name="T48" fmla="*/ 0 w 70"/>
                  <a:gd name="T49" fmla="*/ 0 h 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0" h="59">
                    <a:moveTo>
                      <a:pt x="15" y="53"/>
                    </a:moveTo>
                    <a:lnTo>
                      <a:pt x="16" y="55"/>
                    </a:lnTo>
                    <a:lnTo>
                      <a:pt x="20" y="57"/>
                    </a:lnTo>
                    <a:lnTo>
                      <a:pt x="25" y="59"/>
                    </a:lnTo>
                    <a:lnTo>
                      <a:pt x="26" y="59"/>
                    </a:lnTo>
                    <a:lnTo>
                      <a:pt x="35" y="59"/>
                    </a:lnTo>
                    <a:lnTo>
                      <a:pt x="45" y="56"/>
                    </a:lnTo>
                    <a:lnTo>
                      <a:pt x="54" y="55"/>
                    </a:lnTo>
                    <a:lnTo>
                      <a:pt x="63" y="50"/>
                    </a:lnTo>
                    <a:lnTo>
                      <a:pt x="66" y="47"/>
                    </a:lnTo>
                    <a:lnTo>
                      <a:pt x="69" y="44"/>
                    </a:lnTo>
                    <a:lnTo>
                      <a:pt x="70" y="40"/>
                    </a:lnTo>
                    <a:lnTo>
                      <a:pt x="69" y="37"/>
                    </a:lnTo>
                    <a:lnTo>
                      <a:pt x="56" y="32"/>
                    </a:lnTo>
                    <a:lnTo>
                      <a:pt x="42" y="33"/>
                    </a:lnTo>
                    <a:lnTo>
                      <a:pt x="32" y="37"/>
                    </a:lnTo>
                    <a:lnTo>
                      <a:pt x="28" y="40"/>
                    </a:lnTo>
                    <a:lnTo>
                      <a:pt x="20" y="30"/>
                    </a:lnTo>
                    <a:lnTo>
                      <a:pt x="16" y="14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0" y="19"/>
                    </a:lnTo>
                    <a:lnTo>
                      <a:pt x="4" y="36"/>
                    </a:lnTo>
                    <a:lnTo>
                      <a:pt x="12" y="49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8" name="Freeform 158">
                <a:extLst>
                  <a:ext uri="{FF2B5EF4-FFF2-40B4-BE49-F238E27FC236}">
                    <a16:creationId xmlns:a16="http://schemas.microsoft.com/office/drawing/2014/main" id="{B143FA43-23B6-6643-AA11-68D05BAA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0" y="4771"/>
                <a:ext cx="22" cy="20"/>
              </a:xfrm>
              <a:custGeom>
                <a:avLst/>
                <a:gdLst>
                  <a:gd name="T0" fmla="*/ 0 w 65"/>
                  <a:gd name="T1" fmla="*/ 0 h 60"/>
                  <a:gd name="T2" fmla="*/ 0 w 65"/>
                  <a:gd name="T3" fmla="*/ 0 h 60"/>
                  <a:gd name="T4" fmla="*/ 0 w 65"/>
                  <a:gd name="T5" fmla="*/ 0 h 60"/>
                  <a:gd name="T6" fmla="*/ 0 w 65"/>
                  <a:gd name="T7" fmla="*/ 0 h 60"/>
                  <a:gd name="T8" fmla="*/ 0 w 65"/>
                  <a:gd name="T9" fmla="*/ 0 h 60"/>
                  <a:gd name="T10" fmla="*/ 0 w 65"/>
                  <a:gd name="T11" fmla="*/ 0 h 60"/>
                  <a:gd name="T12" fmla="*/ 0 w 65"/>
                  <a:gd name="T13" fmla="*/ 0 h 60"/>
                  <a:gd name="T14" fmla="*/ 0 w 65"/>
                  <a:gd name="T15" fmla="*/ 0 h 60"/>
                  <a:gd name="T16" fmla="*/ 0 w 65"/>
                  <a:gd name="T17" fmla="*/ 0 h 60"/>
                  <a:gd name="T18" fmla="*/ 0 w 65"/>
                  <a:gd name="T19" fmla="*/ 0 h 60"/>
                  <a:gd name="T20" fmla="*/ 0 w 65"/>
                  <a:gd name="T21" fmla="*/ 0 h 60"/>
                  <a:gd name="T22" fmla="*/ 0 w 65"/>
                  <a:gd name="T23" fmla="*/ 0 h 60"/>
                  <a:gd name="T24" fmla="*/ 0 w 65"/>
                  <a:gd name="T25" fmla="*/ 0 h 60"/>
                  <a:gd name="T26" fmla="*/ 0 w 65"/>
                  <a:gd name="T27" fmla="*/ 0 h 60"/>
                  <a:gd name="T28" fmla="*/ 0 w 65"/>
                  <a:gd name="T29" fmla="*/ 0 h 60"/>
                  <a:gd name="T30" fmla="*/ 0 w 65"/>
                  <a:gd name="T31" fmla="*/ 0 h 60"/>
                  <a:gd name="T32" fmla="*/ 0 w 65"/>
                  <a:gd name="T33" fmla="*/ 0 h 60"/>
                  <a:gd name="T34" fmla="*/ 0 w 65"/>
                  <a:gd name="T35" fmla="*/ 0 h 60"/>
                  <a:gd name="T36" fmla="*/ 0 w 65"/>
                  <a:gd name="T37" fmla="*/ 0 h 60"/>
                  <a:gd name="T38" fmla="*/ 0 w 65"/>
                  <a:gd name="T39" fmla="*/ 0 h 60"/>
                  <a:gd name="T40" fmla="*/ 0 w 65"/>
                  <a:gd name="T41" fmla="*/ 0 h 60"/>
                  <a:gd name="T42" fmla="*/ 0 w 65"/>
                  <a:gd name="T43" fmla="*/ 0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5" h="60">
                    <a:moveTo>
                      <a:pt x="4" y="46"/>
                    </a:moveTo>
                    <a:lnTo>
                      <a:pt x="9" y="56"/>
                    </a:lnTo>
                    <a:lnTo>
                      <a:pt x="21" y="60"/>
                    </a:lnTo>
                    <a:lnTo>
                      <a:pt x="31" y="60"/>
                    </a:lnTo>
                    <a:lnTo>
                      <a:pt x="35" y="60"/>
                    </a:lnTo>
                    <a:lnTo>
                      <a:pt x="44" y="57"/>
                    </a:lnTo>
                    <a:lnTo>
                      <a:pt x="54" y="51"/>
                    </a:lnTo>
                    <a:lnTo>
                      <a:pt x="62" y="46"/>
                    </a:lnTo>
                    <a:lnTo>
                      <a:pt x="65" y="40"/>
                    </a:lnTo>
                    <a:lnTo>
                      <a:pt x="63" y="36"/>
                    </a:lnTo>
                    <a:lnTo>
                      <a:pt x="60" y="34"/>
                    </a:lnTo>
                    <a:lnTo>
                      <a:pt x="56" y="33"/>
                    </a:lnTo>
                    <a:lnTo>
                      <a:pt x="51" y="33"/>
                    </a:lnTo>
                    <a:lnTo>
                      <a:pt x="26" y="37"/>
                    </a:lnTo>
                    <a:lnTo>
                      <a:pt x="24" y="30"/>
                    </a:lnTo>
                    <a:lnTo>
                      <a:pt x="18" y="15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2" y="30"/>
                    </a:lnTo>
                    <a:lnTo>
                      <a:pt x="3" y="41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9" name="Freeform 159">
                <a:extLst>
                  <a:ext uri="{FF2B5EF4-FFF2-40B4-BE49-F238E27FC236}">
                    <a16:creationId xmlns:a16="http://schemas.microsoft.com/office/drawing/2014/main" id="{FE98377A-F3C6-9C4A-8C01-0C341B12F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2" y="4825"/>
                <a:ext cx="23" cy="16"/>
              </a:xfrm>
              <a:custGeom>
                <a:avLst/>
                <a:gdLst>
                  <a:gd name="T0" fmla="*/ 0 w 69"/>
                  <a:gd name="T1" fmla="*/ 0 h 47"/>
                  <a:gd name="T2" fmla="*/ 0 w 69"/>
                  <a:gd name="T3" fmla="*/ 0 h 47"/>
                  <a:gd name="T4" fmla="*/ 0 w 69"/>
                  <a:gd name="T5" fmla="*/ 0 h 47"/>
                  <a:gd name="T6" fmla="*/ 0 w 69"/>
                  <a:gd name="T7" fmla="*/ 0 h 47"/>
                  <a:gd name="T8" fmla="*/ 0 w 69"/>
                  <a:gd name="T9" fmla="*/ 0 h 47"/>
                  <a:gd name="T10" fmla="*/ 0 w 69"/>
                  <a:gd name="T11" fmla="*/ 0 h 47"/>
                  <a:gd name="T12" fmla="*/ 0 w 69"/>
                  <a:gd name="T13" fmla="*/ 0 h 47"/>
                  <a:gd name="T14" fmla="*/ 0 w 69"/>
                  <a:gd name="T15" fmla="*/ 0 h 47"/>
                  <a:gd name="T16" fmla="*/ 0 w 69"/>
                  <a:gd name="T17" fmla="*/ 0 h 47"/>
                  <a:gd name="T18" fmla="*/ 0 w 69"/>
                  <a:gd name="T19" fmla="*/ 0 h 47"/>
                  <a:gd name="T20" fmla="*/ 0 w 69"/>
                  <a:gd name="T21" fmla="*/ 0 h 47"/>
                  <a:gd name="T22" fmla="*/ 0 w 69"/>
                  <a:gd name="T23" fmla="*/ 0 h 47"/>
                  <a:gd name="T24" fmla="*/ 0 w 69"/>
                  <a:gd name="T25" fmla="*/ 0 h 47"/>
                  <a:gd name="T26" fmla="*/ 0 w 69"/>
                  <a:gd name="T27" fmla="*/ 0 h 47"/>
                  <a:gd name="T28" fmla="*/ 0 w 69"/>
                  <a:gd name="T29" fmla="*/ 0 h 47"/>
                  <a:gd name="T30" fmla="*/ 0 w 69"/>
                  <a:gd name="T31" fmla="*/ 0 h 47"/>
                  <a:gd name="T32" fmla="*/ 0 w 69"/>
                  <a:gd name="T33" fmla="*/ 0 h 47"/>
                  <a:gd name="T34" fmla="*/ 0 w 69"/>
                  <a:gd name="T35" fmla="*/ 0 h 47"/>
                  <a:gd name="T36" fmla="*/ 0 w 69"/>
                  <a:gd name="T37" fmla="*/ 0 h 47"/>
                  <a:gd name="T38" fmla="*/ 0 w 69"/>
                  <a:gd name="T39" fmla="*/ 0 h 47"/>
                  <a:gd name="T40" fmla="*/ 0 w 69"/>
                  <a:gd name="T41" fmla="*/ 0 h 47"/>
                  <a:gd name="T42" fmla="*/ 0 w 69"/>
                  <a:gd name="T43" fmla="*/ 0 h 47"/>
                  <a:gd name="T44" fmla="*/ 0 w 69"/>
                  <a:gd name="T45" fmla="*/ 0 h 47"/>
                  <a:gd name="T46" fmla="*/ 0 w 69"/>
                  <a:gd name="T47" fmla="*/ 0 h 47"/>
                  <a:gd name="T48" fmla="*/ 0 w 69"/>
                  <a:gd name="T49" fmla="*/ 0 h 47"/>
                  <a:gd name="T50" fmla="*/ 0 w 69"/>
                  <a:gd name="T51" fmla="*/ 0 h 47"/>
                  <a:gd name="T52" fmla="*/ 0 w 69"/>
                  <a:gd name="T53" fmla="*/ 0 h 47"/>
                  <a:gd name="T54" fmla="*/ 0 w 69"/>
                  <a:gd name="T55" fmla="*/ 0 h 47"/>
                  <a:gd name="T56" fmla="*/ 0 w 69"/>
                  <a:gd name="T57" fmla="*/ 0 h 47"/>
                  <a:gd name="T58" fmla="*/ 0 w 69"/>
                  <a:gd name="T59" fmla="*/ 0 h 47"/>
                  <a:gd name="T60" fmla="*/ 0 w 69"/>
                  <a:gd name="T61" fmla="*/ 0 h 47"/>
                  <a:gd name="T62" fmla="*/ 0 w 69"/>
                  <a:gd name="T63" fmla="*/ 0 h 47"/>
                  <a:gd name="T64" fmla="*/ 0 w 69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9" h="47">
                    <a:moveTo>
                      <a:pt x="9" y="46"/>
                    </a:moveTo>
                    <a:lnTo>
                      <a:pt x="12" y="47"/>
                    </a:lnTo>
                    <a:lnTo>
                      <a:pt x="16" y="47"/>
                    </a:lnTo>
                    <a:lnTo>
                      <a:pt x="22" y="47"/>
                    </a:lnTo>
                    <a:lnTo>
                      <a:pt x="23" y="47"/>
                    </a:lnTo>
                    <a:lnTo>
                      <a:pt x="31" y="46"/>
                    </a:lnTo>
                    <a:lnTo>
                      <a:pt x="40" y="45"/>
                    </a:lnTo>
                    <a:lnTo>
                      <a:pt x="48" y="42"/>
                    </a:lnTo>
                    <a:lnTo>
                      <a:pt x="56" y="37"/>
                    </a:lnTo>
                    <a:lnTo>
                      <a:pt x="63" y="34"/>
                    </a:lnTo>
                    <a:lnTo>
                      <a:pt x="67" y="30"/>
                    </a:lnTo>
                    <a:lnTo>
                      <a:pt x="69" y="26"/>
                    </a:lnTo>
                    <a:lnTo>
                      <a:pt x="66" y="20"/>
                    </a:lnTo>
                    <a:lnTo>
                      <a:pt x="62" y="17"/>
                    </a:lnTo>
                    <a:lnTo>
                      <a:pt x="56" y="17"/>
                    </a:lnTo>
                    <a:lnTo>
                      <a:pt x="48" y="17"/>
                    </a:lnTo>
                    <a:lnTo>
                      <a:pt x="40" y="19"/>
                    </a:lnTo>
                    <a:lnTo>
                      <a:pt x="32" y="22"/>
                    </a:lnTo>
                    <a:lnTo>
                      <a:pt x="26" y="23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9" y="22"/>
                    </a:lnTo>
                    <a:lnTo>
                      <a:pt x="16" y="14"/>
                    </a:lnTo>
                    <a:lnTo>
                      <a:pt x="12" y="7"/>
                    </a:lnTo>
                    <a:lnTo>
                      <a:pt x="10" y="4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3" y="26"/>
                    </a:lnTo>
                    <a:lnTo>
                      <a:pt x="7" y="40"/>
                    </a:lnTo>
                    <a:lnTo>
                      <a:pt x="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0" name="Freeform 160">
                <a:extLst>
                  <a:ext uri="{FF2B5EF4-FFF2-40B4-BE49-F238E27FC236}">
                    <a16:creationId xmlns:a16="http://schemas.microsoft.com/office/drawing/2014/main" id="{2D6E6003-5E23-0249-8CCB-B6ECCADC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0" y="4813"/>
                <a:ext cx="20" cy="20"/>
              </a:xfrm>
              <a:custGeom>
                <a:avLst/>
                <a:gdLst>
                  <a:gd name="T0" fmla="*/ 0 w 60"/>
                  <a:gd name="T1" fmla="*/ 0 h 58"/>
                  <a:gd name="T2" fmla="*/ 0 w 60"/>
                  <a:gd name="T3" fmla="*/ 0 h 58"/>
                  <a:gd name="T4" fmla="*/ 0 w 60"/>
                  <a:gd name="T5" fmla="*/ 0 h 58"/>
                  <a:gd name="T6" fmla="*/ 0 w 60"/>
                  <a:gd name="T7" fmla="*/ 0 h 58"/>
                  <a:gd name="T8" fmla="*/ 0 w 60"/>
                  <a:gd name="T9" fmla="*/ 0 h 58"/>
                  <a:gd name="T10" fmla="*/ 0 w 60"/>
                  <a:gd name="T11" fmla="*/ 0 h 58"/>
                  <a:gd name="T12" fmla="*/ 0 w 60"/>
                  <a:gd name="T13" fmla="*/ 0 h 58"/>
                  <a:gd name="T14" fmla="*/ 0 w 60"/>
                  <a:gd name="T15" fmla="*/ 0 h 58"/>
                  <a:gd name="T16" fmla="*/ 0 w 60"/>
                  <a:gd name="T17" fmla="*/ 0 h 58"/>
                  <a:gd name="T18" fmla="*/ 0 w 60"/>
                  <a:gd name="T19" fmla="*/ 0 h 58"/>
                  <a:gd name="T20" fmla="*/ 0 w 60"/>
                  <a:gd name="T21" fmla="*/ 0 h 58"/>
                  <a:gd name="T22" fmla="*/ 0 w 60"/>
                  <a:gd name="T23" fmla="*/ 0 h 58"/>
                  <a:gd name="T24" fmla="*/ 0 w 60"/>
                  <a:gd name="T25" fmla="*/ 0 h 58"/>
                  <a:gd name="T26" fmla="*/ 0 w 60"/>
                  <a:gd name="T27" fmla="*/ 0 h 58"/>
                  <a:gd name="T28" fmla="*/ 0 w 60"/>
                  <a:gd name="T29" fmla="*/ 0 h 58"/>
                  <a:gd name="T30" fmla="*/ 0 w 60"/>
                  <a:gd name="T31" fmla="*/ 0 h 58"/>
                  <a:gd name="T32" fmla="*/ 0 w 60"/>
                  <a:gd name="T33" fmla="*/ 0 h 58"/>
                  <a:gd name="T34" fmla="*/ 0 w 60"/>
                  <a:gd name="T35" fmla="*/ 0 h 58"/>
                  <a:gd name="T36" fmla="*/ 0 w 60"/>
                  <a:gd name="T37" fmla="*/ 0 h 58"/>
                  <a:gd name="T38" fmla="*/ 0 w 60"/>
                  <a:gd name="T39" fmla="*/ 0 h 58"/>
                  <a:gd name="T40" fmla="*/ 0 w 60"/>
                  <a:gd name="T41" fmla="*/ 0 h 58"/>
                  <a:gd name="T42" fmla="*/ 0 w 60"/>
                  <a:gd name="T43" fmla="*/ 0 h 58"/>
                  <a:gd name="T44" fmla="*/ 0 w 60"/>
                  <a:gd name="T45" fmla="*/ 0 h 58"/>
                  <a:gd name="T46" fmla="*/ 0 w 60"/>
                  <a:gd name="T47" fmla="*/ 0 h 58"/>
                  <a:gd name="T48" fmla="*/ 0 w 60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0" h="58">
                    <a:moveTo>
                      <a:pt x="13" y="52"/>
                    </a:moveTo>
                    <a:lnTo>
                      <a:pt x="20" y="55"/>
                    </a:lnTo>
                    <a:lnTo>
                      <a:pt x="32" y="58"/>
                    </a:lnTo>
                    <a:lnTo>
                      <a:pt x="45" y="56"/>
                    </a:lnTo>
                    <a:lnTo>
                      <a:pt x="55" y="50"/>
                    </a:lnTo>
                    <a:lnTo>
                      <a:pt x="58" y="49"/>
                    </a:lnTo>
                    <a:lnTo>
                      <a:pt x="60" y="46"/>
                    </a:lnTo>
                    <a:lnTo>
                      <a:pt x="60" y="42"/>
                    </a:lnTo>
                    <a:lnTo>
                      <a:pt x="60" y="39"/>
                    </a:lnTo>
                    <a:lnTo>
                      <a:pt x="58" y="36"/>
                    </a:lnTo>
                    <a:lnTo>
                      <a:pt x="54" y="33"/>
                    </a:lnTo>
                    <a:lnTo>
                      <a:pt x="49" y="32"/>
                    </a:lnTo>
                    <a:lnTo>
                      <a:pt x="45" y="32"/>
                    </a:lnTo>
                    <a:lnTo>
                      <a:pt x="36" y="35"/>
                    </a:lnTo>
                    <a:lnTo>
                      <a:pt x="27" y="36"/>
                    </a:lnTo>
                    <a:lnTo>
                      <a:pt x="20" y="35"/>
                    </a:lnTo>
                    <a:lnTo>
                      <a:pt x="17" y="35"/>
                    </a:lnTo>
                    <a:lnTo>
                      <a:pt x="17" y="29"/>
                    </a:lnTo>
                    <a:lnTo>
                      <a:pt x="17" y="16"/>
                    </a:lnTo>
                    <a:lnTo>
                      <a:pt x="14" y="3"/>
                    </a:lnTo>
                    <a:lnTo>
                      <a:pt x="5" y="0"/>
                    </a:lnTo>
                    <a:lnTo>
                      <a:pt x="1" y="12"/>
                    </a:lnTo>
                    <a:lnTo>
                      <a:pt x="0" y="26"/>
                    </a:lnTo>
                    <a:lnTo>
                      <a:pt x="3" y="40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1" name="Freeform 161">
                <a:extLst>
                  <a:ext uri="{FF2B5EF4-FFF2-40B4-BE49-F238E27FC236}">
                    <a16:creationId xmlns:a16="http://schemas.microsoft.com/office/drawing/2014/main" id="{5DA67464-72FF-5145-B22A-206DFECA0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1" y="4806"/>
                <a:ext cx="20" cy="18"/>
              </a:xfrm>
              <a:custGeom>
                <a:avLst/>
                <a:gdLst>
                  <a:gd name="T0" fmla="*/ 0 w 59"/>
                  <a:gd name="T1" fmla="*/ 0 h 55"/>
                  <a:gd name="T2" fmla="*/ 0 w 59"/>
                  <a:gd name="T3" fmla="*/ 0 h 55"/>
                  <a:gd name="T4" fmla="*/ 0 w 59"/>
                  <a:gd name="T5" fmla="*/ 0 h 55"/>
                  <a:gd name="T6" fmla="*/ 0 w 59"/>
                  <a:gd name="T7" fmla="*/ 0 h 55"/>
                  <a:gd name="T8" fmla="*/ 0 w 59"/>
                  <a:gd name="T9" fmla="*/ 0 h 55"/>
                  <a:gd name="T10" fmla="*/ 0 w 59"/>
                  <a:gd name="T11" fmla="*/ 0 h 55"/>
                  <a:gd name="T12" fmla="*/ 0 w 59"/>
                  <a:gd name="T13" fmla="*/ 0 h 55"/>
                  <a:gd name="T14" fmla="*/ 0 w 59"/>
                  <a:gd name="T15" fmla="*/ 0 h 55"/>
                  <a:gd name="T16" fmla="*/ 0 w 59"/>
                  <a:gd name="T17" fmla="*/ 0 h 55"/>
                  <a:gd name="T18" fmla="*/ 0 w 59"/>
                  <a:gd name="T19" fmla="*/ 0 h 55"/>
                  <a:gd name="T20" fmla="*/ 0 w 59"/>
                  <a:gd name="T21" fmla="*/ 0 h 55"/>
                  <a:gd name="T22" fmla="*/ 0 w 59"/>
                  <a:gd name="T23" fmla="*/ 0 h 55"/>
                  <a:gd name="T24" fmla="*/ 0 w 59"/>
                  <a:gd name="T25" fmla="*/ 0 h 55"/>
                  <a:gd name="T26" fmla="*/ 0 w 59"/>
                  <a:gd name="T27" fmla="*/ 0 h 55"/>
                  <a:gd name="T28" fmla="*/ 0 w 59"/>
                  <a:gd name="T29" fmla="*/ 0 h 55"/>
                  <a:gd name="T30" fmla="*/ 0 w 59"/>
                  <a:gd name="T31" fmla="*/ 0 h 55"/>
                  <a:gd name="T32" fmla="*/ 0 w 59"/>
                  <a:gd name="T33" fmla="*/ 0 h 55"/>
                  <a:gd name="T34" fmla="*/ 0 w 59"/>
                  <a:gd name="T35" fmla="*/ 0 h 55"/>
                  <a:gd name="T36" fmla="*/ 0 w 59"/>
                  <a:gd name="T37" fmla="*/ 0 h 55"/>
                  <a:gd name="T38" fmla="*/ 0 w 59"/>
                  <a:gd name="T39" fmla="*/ 0 h 55"/>
                  <a:gd name="T40" fmla="*/ 0 w 59"/>
                  <a:gd name="T41" fmla="*/ 0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9" h="55">
                    <a:moveTo>
                      <a:pt x="19" y="52"/>
                    </a:moveTo>
                    <a:lnTo>
                      <a:pt x="31" y="55"/>
                    </a:lnTo>
                    <a:lnTo>
                      <a:pt x="43" y="54"/>
                    </a:lnTo>
                    <a:lnTo>
                      <a:pt x="53" y="46"/>
                    </a:lnTo>
                    <a:lnTo>
                      <a:pt x="59" y="35"/>
                    </a:lnTo>
                    <a:lnTo>
                      <a:pt x="57" y="31"/>
                    </a:lnTo>
                    <a:lnTo>
                      <a:pt x="54" y="29"/>
                    </a:lnTo>
                    <a:lnTo>
                      <a:pt x="49" y="28"/>
                    </a:lnTo>
                    <a:lnTo>
                      <a:pt x="44" y="29"/>
                    </a:lnTo>
                    <a:lnTo>
                      <a:pt x="41" y="32"/>
                    </a:lnTo>
                    <a:lnTo>
                      <a:pt x="38" y="35"/>
                    </a:lnTo>
                    <a:lnTo>
                      <a:pt x="34" y="36"/>
                    </a:lnTo>
                    <a:lnTo>
                      <a:pt x="31" y="39"/>
                    </a:lnTo>
                    <a:lnTo>
                      <a:pt x="28" y="32"/>
                    </a:lnTo>
                    <a:lnTo>
                      <a:pt x="21" y="18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2" y="18"/>
                    </a:lnTo>
                    <a:lnTo>
                      <a:pt x="9" y="35"/>
                    </a:lnTo>
                    <a:lnTo>
                      <a:pt x="16" y="46"/>
                    </a:ln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2" name="Freeform 162">
                <a:extLst>
                  <a:ext uri="{FF2B5EF4-FFF2-40B4-BE49-F238E27FC236}">
                    <a16:creationId xmlns:a16="http://schemas.microsoft.com/office/drawing/2014/main" id="{C7391094-3B74-BB44-909E-DCA94BFEF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4" y="4857"/>
                <a:ext cx="27" cy="25"/>
              </a:xfrm>
              <a:custGeom>
                <a:avLst/>
                <a:gdLst>
                  <a:gd name="T0" fmla="*/ 0 w 82"/>
                  <a:gd name="T1" fmla="*/ 0 h 76"/>
                  <a:gd name="T2" fmla="*/ 0 w 82"/>
                  <a:gd name="T3" fmla="*/ 0 h 76"/>
                  <a:gd name="T4" fmla="*/ 0 w 82"/>
                  <a:gd name="T5" fmla="*/ 0 h 76"/>
                  <a:gd name="T6" fmla="*/ 0 w 82"/>
                  <a:gd name="T7" fmla="*/ 0 h 76"/>
                  <a:gd name="T8" fmla="*/ 0 w 82"/>
                  <a:gd name="T9" fmla="*/ 0 h 76"/>
                  <a:gd name="T10" fmla="*/ 0 w 82"/>
                  <a:gd name="T11" fmla="*/ 0 h 76"/>
                  <a:gd name="T12" fmla="*/ 0 w 82"/>
                  <a:gd name="T13" fmla="*/ 0 h 76"/>
                  <a:gd name="T14" fmla="*/ 0 w 82"/>
                  <a:gd name="T15" fmla="*/ 0 h 76"/>
                  <a:gd name="T16" fmla="*/ 0 w 82"/>
                  <a:gd name="T17" fmla="*/ 0 h 76"/>
                  <a:gd name="T18" fmla="*/ 0 w 82"/>
                  <a:gd name="T19" fmla="*/ 0 h 76"/>
                  <a:gd name="T20" fmla="*/ 0 w 82"/>
                  <a:gd name="T21" fmla="*/ 0 h 76"/>
                  <a:gd name="T22" fmla="*/ 0 w 82"/>
                  <a:gd name="T23" fmla="*/ 0 h 76"/>
                  <a:gd name="T24" fmla="*/ 0 w 82"/>
                  <a:gd name="T25" fmla="*/ 0 h 76"/>
                  <a:gd name="T26" fmla="*/ 0 w 82"/>
                  <a:gd name="T27" fmla="*/ 0 h 76"/>
                  <a:gd name="T28" fmla="*/ 0 w 82"/>
                  <a:gd name="T29" fmla="*/ 0 h 76"/>
                  <a:gd name="T30" fmla="*/ 0 w 82"/>
                  <a:gd name="T31" fmla="*/ 0 h 76"/>
                  <a:gd name="T32" fmla="*/ 0 w 82"/>
                  <a:gd name="T33" fmla="*/ 0 h 76"/>
                  <a:gd name="T34" fmla="*/ 0 w 82"/>
                  <a:gd name="T35" fmla="*/ 0 h 76"/>
                  <a:gd name="T36" fmla="*/ 0 w 82"/>
                  <a:gd name="T37" fmla="*/ 0 h 76"/>
                  <a:gd name="T38" fmla="*/ 0 w 82"/>
                  <a:gd name="T39" fmla="*/ 0 h 76"/>
                  <a:gd name="T40" fmla="*/ 0 w 82"/>
                  <a:gd name="T41" fmla="*/ 0 h 76"/>
                  <a:gd name="T42" fmla="*/ 0 w 82"/>
                  <a:gd name="T43" fmla="*/ 0 h 76"/>
                  <a:gd name="T44" fmla="*/ 0 w 82"/>
                  <a:gd name="T45" fmla="*/ 0 h 76"/>
                  <a:gd name="T46" fmla="*/ 0 w 82"/>
                  <a:gd name="T47" fmla="*/ 0 h 76"/>
                  <a:gd name="T48" fmla="*/ 0 w 82"/>
                  <a:gd name="T49" fmla="*/ 0 h 76"/>
                  <a:gd name="T50" fmla="*/ 0 w 82"/>
                  <a:gd name="T51" fmla="*/ 0 h 76"/>
                  <a:gd name="T52" fmla="*/ 0 w 82"/>
                  <a:gd name="T53" fmla="*/ 0 h 76"/>
                  <a:gd name="T54" fmla="*/ 0 w 82"/>
                  <a:gd name="T55" fmla="*/ 0 h 76"/>
                  <a:gd name="T56" fmla="*/ 0 w 82"/>
                  <a:gd name="T57" fmla="*/ 0 h 76"/>
                  <a:gd name="T58" fmla="*/ 0 w 82"/>
                  <a:gd name="T59" fmla="*/ 0 h 76"/>
                  <a:gd name="T60" fmla="*/ 0 w 82"/>
                  <a:gd name="T61" fmla="*/ 0 h 76"/>
                  <a:gd name="T62" fmla="*/ 0 w 82"/>
                  <a:gd name="T63" fmla="*/ 0 h 76"/>
                  <a:gd name="T64" fmla="*/ 0 w 82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2" h="76">
                    <a:moveTo>
                      <a:pt x="32" y="75"/>
                    </a:moveTo>
                    <a:lnTo>
                      <a:pt x="38" y="76"/>
                    </a:lnTo>
                    <a:lnTo>
                      <a:pt x="44" y="76"/>
                    </a:lnTo>
                    <a:lnTo>
                      <a:pt x="50" y="76"/>
                    </a:lnTo>
                    <a:lnTo>
                      <a:pt x="57" y="75"/>
                    </a:lnTo>
                    <a:lnTo>
                      <a:pt x="61" y="72"/>
                    </a:lnTo>
                    <a:lnTo>
                      <a:pt x="67" y="67"/>
                    </a:lnTo>
                    <a:lnTo>
                      <a:pt x="72" y="64"/>
                    </a:lnTo>
                    <a:lnTo>
                      <a:pt x="76" y="59"/>
                    </a:lnTo>
                    <a:lnTo>
                      <a:pt x="80" y="56"/>
                    </a:lnTo>
                    <a:lnTo>
                      <a:pt x="82" y="52"/>
                    </a:lnTo>
                    <a:lnTo>
                      <a:pt x="82" y="47"/>
                    </a:lnTo>
                    <a:lnTo>
                      <a:pt x="79" y="43"/>
                    </a:lnTo>
                    <a:lnTo>
                      <a:pt x="70" y="39"/>
                    </a:lnTo>
                    <a:lnTo>
                      <a:pt x="63" y="37"/>
                    </a:lnTo>
                    <a:lnTo>
                      <a:pt x="54" y="39"/>
                    </a:lnTo>
                    <a:lnTo>
                      <a:pt x="47" y="41"/>
                    </a:lnTo>
                    <a:lnTo>
                      <a:pt x="39" y="44"/>
                    </a:lnTo>
                    <a:lnTo>
                      <a:pt x="35" y="49"/>
                    </a:lnTo>
                    <a:lnTo>
                      <a:pt x="32" y="50"/>
                    </a:lnTo>
                    <a:lnTo>
                      <a:pt x="30" y="52"/>
                    </a:lnTo>
                    <a:lnTo>
                      <a:pt x="29" y="43"/>
                    </a:lnTo>
                    <a:lnTo>
                      <a:pt x="23" y="23"/>
                    </a:lnTo>
                    <a:lnTo>
                      <a:pt x="14" y="6"/>
                    </a:lnTo>
                    <a:lnTo>
                      <a:pt x="4" y="0"/>
                    </a:lnTo>
                    <a:lnTo>
                      <a:pt x="0" y="17"/>
                    </a:lnTo>
                    <a:lnTo>
                      <a:pt x="0" y="31"/>
                    </a:lnTo>
                    <a:lnTo>
                      <a:pt x="4" y="44"/>
                    </a:lnTo>
                    <a:lnTo>
                      <a:pt x="11" y="54"/>
                    </a:lnTo>
                    <a:lnTo>
                      <a:pt x="19" y="63"/>
                    </a:lnTo>
                    <a:lnTo>
                      <a:pt x="25" y="70"/>
                    </a:lnTo>
                    <a:lnTo>
                      <a:pt x="30" y="73"/>
                    </a:lnTo>
                    <a:lnTo>
                      <a:pt x="32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3" name="Freeform 163">
                <a:extLst>
                  <a:ext uri="{FF2B5EF4-FFF2-40B4-BE49-F238E27FC236}">
                    <a16:creationId xmlns:a16="http://schemas.microsoft.com/office/drawing/2014/main" id="{5329C7A8-C872-A64D-BEF6-A52F5B36E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4" y="4847"/>
                <a:ext cx="25" cy="22"/>
              </a:xfrm>
              <a:custGeom>
                <a:avLst/>
                <a:gdLst>
                  <a:gd name="T0" fmla="*/ 0 w 75"/>
                  <a:gd name="T1" fmla="*/ 0 h 66"/>
                  <a:gd name="T2" fmla="*/ 0 w 75"/>
                  <a:gd name="T3" fmla="*/ 0 h 66"/>
                  <a:gd name="T4" fmla="*/ 0 w 75"/>
                  <a:gd name="T5" fmla="*/ 0 h 66"/>
                  <a:gd name="T6" fmla="*/ 0 w 75"/>
                  <a:gd name="T7" fmla="*/ 0 h 66"/>
                  <a:gd name="T8" fmla="*/ 0 w 75"/>
                  <a:gd name="T9" fmla="*/ 0 h 66"/>
                  <a:gd name="T10" fmla="*/ 0 w 75"/>
                  <a:gd name="T11" fmla="*/ 0 h 66"/>
                  <a:gd name="T12" fmla="*/ 0 w 75"/>
                  <a:gd name="T13" fmla="*/ 0 h 66"/>
                  <a:gd name="T14" fmla="*/ 0 w 75"/>
                  <a:gd name="T15" fmla="*/ 0 h 66"/>
                  <a:gd name="T16" fmla="*/ 0 w 75"/>
                  <a:gd name="T17" fmla="*/ 0 h 66"/>
                  <a:gd name="T18" fmla="*/ 0 w 75"/>
                  <a:gd name="T19" fmla="*/ 0 h 66"/>
                  <a:gd name="T20" fmla="*/ 0 w 75"/>
                  <a:gd name="T21" fmla="*/ 0 h 66"/>
                  <a:gd name="T22" fmla="*/ 0 w 75"/>
                  <a:gd name="T23" fmla="*/ 0 h 66"/>
                  <a:gd name="T24" fmla="*/ 0 w 75"/>
                  <a:gd name="T25" fmla="*/ 0 h 66"/>
                  <a:gd name="T26" fmla="*/ 0 w 75"/>
                  <a:gd name="T27" fmla="*/ 0 h 66"/>
                  <a:gd name="T28" fmla="*/ 0 w 75"/>
                  <a:gd name="T29" fmla="*/ 0 h 66"/>
                  <a:gd name="T30" fmla="*/ 0 w 75"/>
                  <a:gd name="T31" fmla="*/ 0 h 66"/>
                  <a:gd name="T32" fmla="*/ 0 w 75"/>
                  <a:gd name="T33" fmla="*/ 0 h 66"/>
                  <a:gd name="T34" fmla="*/ 0 w 75"/>
                  <a:gd name="T35" fmla="*/ 0 h 66"/>
                  <a:gd name="T36" fmla="*/ 0 w 75"/>
                  <a:gd name="T37" fmla="*/ 0 h 66"/>
                  <a:gd name="T38" fmla="*/ 0 w 75"/>
                  <a:gd name="T39" fmla="*/ 0 h 66"/>
                  <a:gd name="T40" fmla="*/ 0 w 75"/>
                  <a:gd name="T41" fmla="*/ 0 h 66"/>
                  <a:gd name="T42" fmla="*/ 0 w 75"/>
                  <a:gd name="T43" fmla="*/ 0 h 66"/>
                  <a:gd name="T44" fmla="*/ 0 w 75"/>
                  <a:gd name="T45" fmla="*/ 0 h 66"/>
                  <a:gd name="T46" fmla="*/ 0 w 75"/>
                  <a:gd name="T47" fmla="*/ 0 h 66"/>
                  <a:gd name="T48" fmla="*/ 0 w 75"/>
                  <a:gd name="T49" fmla="*/ 0 h 66"/>
                  <a:gd name="T50" fmla="*/ 0 w 75"/>
                  <a:gd name="T51" fmla="*/ 0 h 66"/>
                  <a:gd name="T52" fmla="*/ 0 w 75"/>
                  <a:gd name="T53" fmla="*/ 0 h 66"/>
                  <a:gd name="T54" fmla="*/ 0 w 75"/>
                  <a:gd name="T55" fmla="*/ 0 h 66"/>
                  <a:gd name="T56" fmla="*/ 0 w 75"/>
                  <a:gd name="T57" fmla="*/ 0 h 6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5" h="66">
                    <a:moveTo>
                      <a:pt x="12" y="53"/>
                    </a:moveTo>
                    <a:lnTo>
                      <a:pt x="15" y="56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27" y="63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9" y="66"/>
                    </a:lnTo>
                    <a:lnTo>
                      <a:pt x="57" y="65"/>
                    </a:lnTo>
                    <a:lnTo>
                      <a:pt x="65" y="63"/>
                    </a:lnTo>
                    <a:lnTo>
                      <a:pt x="71" y="60"/>
                    </a:lnTo>
                    <a:lnTo>
                      <a:pt x="75" y="55"/>
                    </a:lnTo>
                    <a:lnTo>
                      <a:pt x="75" y="46"/>
                    </a:lnTo>
                    <a:lnTo>
                      <a:pt x="72" y="39"/>
                    </a:lnTo>
                    <a:lnTo>
                      <a:pt x="66" y="35"/>
                    </a:lnTo>
                    <a:lnTo>
                      <a:pt x="59" y="33"/>
                    </a:lnTo>
                    <a:lnTo>
                      <a:pt x="50" y="33"/>
                    </a:lnTo>
                    <a:lnTo>
                      <a:pt x="41" y="35"/>
                    </a:lnTo>
                    <a:lnTo>
                      <a:pt x="34" y="36"/>
                    </a:lnTo>
                    <a:lnTo>
                      <a:pt x="28" y="39"/>
                    </a:lnTo>
                    <a:lnTo>
                      <a:pt x="27" y="39"/>
                    </a:lnTo>
                    <a:lnTo>
                      <a:pt x="25" y="32"/>
                    </a:lnTo>
                    <a:lnTo>
                      <a:pt x="19" y="16"/>
                    </a:lnTo>
                    <a:lnTo>
                      <a:pt x="10" y="3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5" y="39"/>
                    </a:lnTo>
                    <a:lnTo>
                      <a:pt x="9" y="49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4" name="Freeform 164">
                <a:extLst>
                  <a:ext uri="{FF2B5EF4-FFF2-40B4-BE49-F238E27FC236}">
                    <a16:creationId xmlns:a16="http://schemas.microsoft.com/office/drawing/2014/main" id="{EAB0448D-4719-424C-8D88-72B50869F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4" y="4844"/>
                <a:ext cx="25" cy="21"/>
              </a:xfrm>
              <a:custGeom>
                <a:avLst/>
                <a:gdLst>
                  <a:gd name="T0" fmla="*/ 0 w 75"/>
                  <a:gd name="T1" fmla="*/ 0 h 63"/>
                  <a:gd name="T2" fmla="*/ 0 w 75"/>
                  <a:gd name="T3" fmla="*/ 0 h 63"/>
                  <a:gd name="T4" fmla="*/ 0 w 75"/>
                  <a:gd name="T5" fmla="*/ 0 h 63"/>
                  <a:gd name="T6" fmla="*/ 0 w 75"/>
                  <a:gd name="T7" fmla="*/ 0 h 63"/>
                  <a:gd name="T8" fmla="*/ 0 w 75"/>
                  <a:gd name="T9" fmla="*/ 0 h 63"/>
                  <a:gd name="T10" fmla="*/ 0 w 75"/>
                  <a:gd name="T11" fmla="*/ 0 h 63"/>
                  <a:gd name="T12" fmla="*/ 0 w 75"/>
                  <a:gd name="T13" fmla="*/ 0 h 63"/>
                  <a:gd name="T14" fmla="*/ 0 w 75"/>
                  <a:gd name="T15" fmla="*/ 0 h 63"/>
                  <a:gd name="T16" fmla="*/ 0 w 75"/>
                  <a:gd name="T17" fmla="*/ 0 h 63"/>
                  <a:gd name="T18" fmla="*/ 0 w 75"/>
                  <a:gd name="T19" fmla="*/ 0 h 63"/>
                  <a:gd name="T20" fmla="*/ 0 w 75"/>
                  <a:gd name="T21" fmla="*/ 0 h 63"/>
                  <a:gd name="T22" fmla="*/ 0 w 75"/>
                  <a:gd name="T23" fmla="*/ 0 h 63"/>
                  <a:gd name="T24" fmla="*/ 0 w 75"/>
                  <a:gd name="T25" fmla="*/ 0 h 63"/>
                  <a:gd name="T26" fmla="*/ 0 w 75"/>
                  <a:gd name="T27" fmla="*/ 0 h 63"/>
                  <a:gd name="T28" fmla="*/ 0 w 75"/>
                  <a:gd name="T29" fmla="*/ 0 h 63"/>
                  <a:gd name="T30" fmla="*/ 0 w 75"/>
                  <a:gd name="T31" fmla="*/ 0 h 63"/>
                  <a:gd name="T32" fmla="*/ 0 w 75"/>
                  <a:gd name="T33" fmla="*/ 0 h 63"/>
                  <a:gd name="T34" fmla="*/ 0 w 75"/>
                  <a:gd name="T35" fmla="*/ 0 h 63"/>
                  <a:gd name="T36" fmla="*/ 0 w 75"/>
                  <a:gd name="T37" fmla="*/ 0 h 63"/>
                  <a:gd name="T38" fmla="*/ 0 w 75"/>
                  <a:gd name="T39" fmla="*/ 0 h 63"/>
                  <a:gd name="T40" fmla="*/ 0 w 75"/>
                  <a:gd name="T41" fmla="*/ 0 h 63"/>
                  <a:gd name="T42" fmla="*/ 0 w 75"/>
                  <a:gd name="T43" fmla="*/ 0 h 63"/>
                  <a:gd name="T44" fmla="*/ 0 w 75"/>
                  <a:gd name="T45" fmla="*/ 0 h 63"/>
                  <a:gd name="T46" fmla="*/ 0 w 75"/>
                  <a:gd name="T47" fmla="*/ 0 h 63"/>
                  <a:gd name="T48" fmla="*/ 0 w 75"/>
                  <a:gd name="T49" fmla="*/ 0 h 63"/>
                  <a:gd name="T50" fmla="*/ 0 w 75"/>
                  <a:gd name="T51" fmla="*/ 0 h 63"/>
                  <a:gd name="T52" fmla="*/ 0 w 75"/>
                  <a:gd name="T53" fmla="*/ 0 h 63"/>
                  <a:gd name="T54" fmla="*/ 0 w 75"/>
                  <a:gd name="T55" fmla="*/ 0 h 63"/>
                  <a:gd name="T56" fmla="*/ 0 w 75"/>
                  <a:gd name="T57" fmla="*/ 0 h 6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5" h="63">
                    <a:moveTo>
                      <a:pt x="3" y="41"/>
                    </a:moveTo>
                    <a:lnTo>
                      <a:pt x="4" y="46"/>
                    </a:lnTo>
                    <a:lnTo>
                      <a:pt x="10" y="50"/>
                    </a:lnTo>
                    <a:lnTo>
                      <a:pt x="14" y="56"/>
                    </a:lnTo>
                    <a:lnTo>
                      <a:pt x="16" y="57"/>
                    </a:lnTo>
                    <a:lnTo>
                      <a:pt x="23" y="60"/>
                    </a:lnTo>
                    <a:lnTo>
                      <a:pt x="32" y="63"/>
                    </a:lnTo>
                    <a:lnTo>
                      <a:pt x="42" y="63"/>
                    </a:lnTo>
                    <a:lnTo>
                      <a:pt x="54" y="61"/>
                    </a:lnTo>
                    <a:lnTo>
                      <a:pt x="64" y="58"/>
                    </a:lnTo>
                    <a:lnTo>
                      <a:pt x="72" y="54"/>
                    </a:lnTo>
                    <a:lnTo>
                      <a:pt x="75" y="47"/>
                    </a:lnTo>
                    <a:lnTo>
                      <a:pt x="73" y="40"/>
                    </a:lnTo>
                    <a:lnTo>
                      <a:pt x="67" y="34"/>
                    </a:lnTo>
                    <a:lnTo>
                      <a:pt x="60" y="30"/>
                    </a:lnTo>
                    <a:lnTo>
                      <a:pt x="53" y="28"/>
                    </a:lnTo>
                    <a:lnTo>
                      <a:pt x="45" y="30"/>
                    </a:lnTo>
                    <a:lnTo>
                      <a:pt x="36" y="31"/>
                    </a:lnTo>
                    <a:lnTo>
                      <a:pt x="31" y="33"/>
                    </a:lnTo>
                    <a:lnTo>
                      <a:pt x="26" y="36"/>
                    </a:lnTo>
                    <a:lnTo>
                      <a:pt x="25" y="36"/>
                    </a:lnTo>
                    <a:lnTo>
                      <a:pt x="23" y="30"/>
                    </a:lnTo>
                    <a:lnTo>
                      <a:pt x="17" y="1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1" y="28"/>
                    </a:lnTo>
                    <a:lnTo>
                      <a:pt x="3" y="38"/>
                    </a:lnTo>
                    <a:lnTo>
                      <a:pt x="3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5" name="Freeform 165">
                <a:extLst>
                  <a:ext uri="{FF2B5EF4-FFF2-40B4-BE49-F238E27FC236}">
                    <a16:creationId xmlns:a16="http://schemas.microsoft.com/office/drawing/2014/main" id="{171EC4D0-F691-C848-8202-0A44A1287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" y="4482"/>
                <a:ext cx="83" cy="97"/>
              </a:xfrm>
              <a:custGeom>
                <a:avLst/>
                <a:gdLst>
                  <a:gd name="T0" fmla="*/ 0 w 250"/>
                  <a:gd name="T1" fmla="*/ 0 h 290"/>
                  <a:gd name="T2" fmla="*/ 0 w 250"/>
                  <a:gd name="T3" fmla="*/ 0 h 290"/>
                  <a:gd name="T4" fmla="*/ 0 w 250"/>
                  <a:gd name="T5" fmla="*/ 0 h 290"/>
                  <a:gd name="T6" fmla="*/ 0 w 250"/>
                  <a:gd name="T7" fmla="*/ 0 h 290"/>
                  <a:gd name="T8" fmla="*/ 0 w 250"/>
                  <a:gd name="T9" fmla="*/ 0 h 290"/>
                  <a:gd name="T10" fmla="*/ 0 w 250"/>
                  <a:gd name="T11" fmla="*/ 0 h 290"/>
                  <a:gd name="T12" fmla="*/ 0 w 250"/>
                  <a:gd name="T13" fmla="*/ 0 h 290"/>
                  <a:gd name="T14" fmla="*/ 0 w 250"/>
                  <a:gd name="T15" fmla="*/ 0 h 290"/>
                  <a:gd name="T16" fmla="*/ 0 w 250"/>
                  <a:gd name="T17" fmla="*/ 0 h 290"/>
                  <a:gd name="T18" fmla="*/ 0 w 250"/>
                  <a:gd name="T19" fmla="*/ 0 h 290"/>
                  <a:gd name="T20" fmla="*/ 0 w 250"/>
                  <a:gd name="T21" fmla="*/ 0 h 290"/>
                  <a:gd name="T22" fmla="*/ 0 w 250"/>
                  <a:gd name="T23" fmla="*/ 0 h 290"/>
                  <a:gd name="T24" fmla="*/ 0 w 250"/>
                  <a:gd name="T25" fmla="*/ 0 h 290"/>
                  <a:gd name="T26" fmla="*/ 0 w 250"/>
                  <a:gd name="T27" fmla="*/ 0 h 290"/>
                  <a:gd name="T28" fmla="*/ 0 w 250"/>
                  <a:gd name="T29" fmla="*/ 0 h 290"/>
                  <a:gd name="T30" fmla="*/ 0 w 250"/>
                  <a:gd name="T31" fmla="*/ 0 h 290"/>
                  <a:gd name="T32" fmla="*/ 0 w 250"/>
                  <a:gd name="T33" fmla="*/ 0 h 290"/>
                  <a:gd name="T34" fmla="*/ 0 w 250"/>
                  <a:gd name="T35" fmla="*/ 0 h 290"/>
                  <a:gd name="T36" fmla="*/ 0 w 250"/>
                  <a:gd name="T37" fmla="*/ 0 h 290"/>
                  <a:gd name="T38" fmla="*/ 0 w 250"/>
                  <a:gd name="T39" fmla="*/ 0 h 290"/>
                  <a:gd name="T40" fmla="*/ 0 w 250"/>
                  <a:gd name="T41" fmla="*/ 0 h 290"/>
                  <a:gd name="T42" fmla="*/ 0 w 250"/>
                  <a:gd name="T43" fmla="*/ 0 h 290"/>
                  <a:gd name="T44" fmla="*/ 0 w 250"/>
                  <a:gd name="T45" fmla="*/ 0 h 290"/>
                  <a:gd name="T46" fmla="*/ 0 w 250"/>
                  <a:gd name="T47" fmla="*/ 0 h 290"/>
                  <a:gd name="T48" fmla="*/ 0 w 250"/>
                  <a:gd name="T49" fmla="*/ 0 h 290"/>
                  <a:gd name="T50" fmla="*/ 0 w 250"/>
                  <a:gd name="T51" fmla="*/ 0 h 290"/>
                  <a:gd name="T52" fmla="*/ 0 w 250"/>
                  <a:gd name="T53" fmla="*/ 0 h 290"/>
                  <a:gd name="T54" fmla="*/ 0 w 250"/>
                  <a:gd name="T55" fmla="*/ 0 h 290"/>
                  <a:gd name="T56" fmla="*/ 0 w 250"/>
                  <a:gd name="T57" fmla="*/ 0 h 290"/>
                  <a:gd name="T58" fmla="*/ 0 w 250"/>
                  <a:gd name="T59" fmla="*/ 0 h 290"/>
                  <a:gd name="T60" fmla="*/ 0 w 250"/>
                  <a:gd name="T61" fmla="*/ 0 h 290"/>
                  <a:gd name="T62" fmla="*/ 0 w 250"/>
                  <a:gd name="T63" fmla="*/ 0 h 290"/>
                  <a:gd name="T64" fmla="*/ 0 w 250"/>
                  <a:gd name="T65" fmla="*/ 0 h 290"/>
                  <a:gd name="T66" fmla="*/ 0 w 250"/>
                  <a:gd name="T67" fmla="*/ 0 h 290"/>
                  <a:gd name="T68" fmla="*/ 0 w 250"/>
                  <a:gd name="T69" fmla="*/ 0 h 290"/>
                  <a:gd name="T70" fmla="*/ 0 w 250"/>
                  <a:gd name="T71" fmla="*/ 0 h 290"/>
                  <a:gd name="T72" fmla="*/ 0 w 250"/>
                  <a:gd name="T73" fmla="*/ 0 h 290"/>
                  <a:gd name="T74" fmla="*/ 0 w 250"/>
                  <a:gd name="T75" fmla="*/ 0 h 290"/>
                  <a:gd name="T76" fmla="*/ 0 w 250"/>
                  <a:gd name="T77" fmla="*/ 0 h 290"/>
                  <a:gd name="T78" fmla="*/ 0 w 250"/>
                  <a:gd name="T79" fmla="*/ 0 h 290"/>
                  <a:gd name="T80" fmla="*/ 0 w 250"/>
                  <a:gd name="T81" fmla="*/ 0 h 290"/>
                  <a:gd name="T82" fmla="*/ 0 w 250"/>
                  <a:gd name="T83" fmla="*/ 0 h 290"/>
                  <a:gd name="T84" fmla="*/ 0 w 250"/>
                  <a:gd name="T85" fmla="*/ 0 h 290"/>
                  <a:gd name="T86" fmla="*/ 0 w 250"/>
                  <a:gd name="T87" fmla="*/ 0 h 290"/>
                  <a:gd name="T88" fmla="*/ 0 w 250"/>
                  <a:gd name="T89" fmla="*/ 0 h 290"/>
                  <a:gd name="T90" fmla="*/ 0 w 250"/>
                  <a:gd name="T91" fmla="*/ 0 h 290"/>
                  <a:gd name="T92" fmla="*/ 0 w 250"/>
                  <a:gd name="T93" fmla="*/ 0 h 290"/>
                  <a:gd name="T94" fmla="*/ 0 w 250"/>
                  <a:gd name="T95" fmla="*/ 0 h 290"/>
                  <a:gd name="T96" fmla="*/ 0 w 250"/>
                  <a:gd name="T97" fmla="*/ 0 h 2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50" h="290">
                    <a:moveTo>
                      <a:pt x="88" y="37"/>
                    </a:moveTo>
                    <a:lnTo>
                      <a:pt x="69" y="49"/>
                    </a:lnTo>
                    <a:lnTo>
                      <a:pt x="53" y="63"/>
                    </a:lnTo>
                    <a:lnTo>
                      <a:pt x="39" y="79"/>
                    </a:lnTo>
                    <a:lnTo>
                      <a:pt x="25" y="96"/>
                    </a:lnTo>
                    <a:lnTo>
                      <a:pt x="15" y="115"/>
                    </a:lnTo>
                    <a:lnTo>
                      <a:pt x="8" y="135"/>
                    </a:lnTo>
                    <a:lnTo>
                      <a:pt x="3" y="157"/>
                    </a:lnTo>
                    <a:lnTo>
                      <a:pt x="0" y="178"/>
                    </a:lnTo>
                    <a:lnTo>
                      <a:pt x="3" y="208"/>
                    </a:lnTo>
                    <a:lnTo>
                      <a:pt x="15" y="233"/>
                    </a:lnTo>
                    <a:lnTo>
                      <a:pt x="33" y="254"/>
                    </a:lnTo>
                    <a:lnTo>
                      <a:pt x="56" y="270"/>
                    </a:lnTo>
                    <a:lnTo>
                      <a:pt x="83" y="283"/>
                    </a:lnTo>
                    <a:lnTo>
                      <a:pt x="110" y="289"/>
                    </a:lnTo>
                    <a:lnTo>
                      <a:pt x="140" y="290"/>
                    </a:lnTo>
                    <a:lnTo>
                      <a:pt x="168" y="286"/>
                    </a:lnTo>
                    <a:lnTo>
                      <a:pt x="174" y="286"/>
                    </a:lnTo>
                    <a:lnTo>
                      <a:pt x="179" y="283"/>
                    </a:lnTo>
                    <a:lnTo>
                      <a:pt x="184" y="279"/>
                    </a:lnTo>
                    <a:lnTo>
                      <a:pt x="185" y="273"/>
                    </a:lnTo>
                    <a:lnTo>
                      <a:pt x="182" y="266"/>
                    </a:lnTo>
                    <a:lnTo>
                      <a:pt x="176" y="260"/>
                    </a:lnTo>
                    <a:lnTo>
                      <a:pt x="169" y="254"/>
                    </a:lnTo>
                    <a:lnTo>
                      <a:pt x="162" y="252"/>
                    </a:lnTo>
                    <a:lnTo>
                      <a:pt x="147" y="247"/>
                    </a:lnTo>
                    <a:lnTo>
                      <a:pt x="132" y="244"/>
                    </a:lnTo>
                    <a:lnTo>
                      <a:pt x="118" y="242"/>
                    </a:lnTo>
                    <a:lnTo>
                      <a:pt x="105" y="239"/>
                    </a:lnTo>
                    <a:lnTo>
                      <a:pt x="91" y="234"/>
                    </a:lnTo>
                    <a:lnTo>
                      <a:pt x="78" y="229"/>
                    </a:lnTo>
                    <a:lnTo>
                      <a:pt x="66" y="221"/>
                    </a:lnTo>
                    <a:lnTo>
                      <a:pt x="55" y="210"/>
                    </a:lnTo>
                    <a:lnTo>
                      <a:pt x="50" y="161"/>
                    </a:lnTo>
                    <a:lnTo>
                      <a:pt x="62" y="121"/>
                    </a:lnTo>
                    <a:lnTo>
                      <a:pt x="85" y="89"/>
                    </a:lnTo>
                    <a:lnTo>
                      <a:pt x="118" y="63"/>
                    </a:lnTo>
                    <a:lnTo>
                      <a:pt x="153" y="43"/>
                    </a:lnTo>
                    <a:lnTo>
                      <a:pt x="190" y="27"/>
                    </a:lnTo>
                    <a:lnTo>
                      <a:pt x="223" y="16"/>
                    </a:lnTo>
                    <a:lnTo>
                      <a:pt x="250" y="6"/>
                    </a:lnTo>
                    <a:lnTo>
                      <a:pt x="234" y="2"/>
                    </a:lnTo>
                    <a:lnTo>
                      <a:pt x="216" y="0"/>
                    </a:lnTo>
                    <a:lnTo>
                      <a:pt x="196" y="3"/>
                    </a:lnTo>
                    <a:lnTo>
                      <a:pt x="174" y="6"/>
                    </a:lnTo>
                    <a:lnTo>
                      <a:pt x="152" y="13"/>
                    </a:lnTo>
                    <a:lnTo>
                      <a:pt x="130" y="20"/>
                    </a:lnTo>
                    <a:lnTo>
                      <a:pt x="107" y="29"/>
                    </a:lnTo>
                    <a:lnTo>
                      <a:pt x="88" y="3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6" name="Freeform 166">
                <a:extLst>
                  <a:ext uri="{FF2B5EF4-FFF2-40B4-BE49-F238E27FC236}">
                    <a16:creationId xmlns:a16="http://schemas.microsoft.com/office/drawing/2014/main" id="{FD2B88C3-D419-5644-82FC-D190DEB22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8" y="4481"/>
                <a:ext cx="53" cy="75"/>
              </a:xfrm>
              <a:custGeom>
                <a:avLst/>
                <a:gdLst>
                  <a:gd name="T0" fmla="*/ 0 w 160"/>
                  <a:gd name="T1" fmla="*/ 0 h 225"/>
                  <a:gd name="T2" fmla="*/ 0 w 160"/>
                  <a:gd name="T3" fmla="*/ 0 h 225"/>
                  <a:gd name="T4" fmla="*/ 0 w 160"/>
                  <a:gd name="T5" fmla="*/ 0 h 225"/>
                  <a:gd name="T6" fmla="*/ 0 w 160"/>
                  <a:gd name="T7" fmla="*/ 0 h 225"/>
                  <a:gd name="T8" fmla="*/ 0 w 160"/>
                  <a:gd name="T9" fmla="*/ 0 h 225"/>
                  <a:gd name="T10" fmla="*/ 0 w 160"/>
                  <a:gd name="T11" fmla="*/ 0 h 225"/>
                  <a:gd name="T12" fmla="*/ 0 w 160"/>
                  <a:gd name="T13" fmla="*/ 0 h 225"/>
                  <a:gd name="T14" fmla="*/ 0 w 160"/>
                  <a:gd name="T15" fmla="*/ 0 h 225"/>
                  <a:gd name="T16" fmla="*/ 0 w 160"/>
                  <a:gd name="T17" fmla="*/ 0 h 225"/>
                  <a:gd name="T18" fmla="*/ 0 w 160"/>
                  <a:gd name="T19" fmla="*/ 0 h 225"/>
                  <a:gd name="T20" fmla="*/ 0 w 160"/>
                  <a:gd name="T21" fmla="*/ 0 h 225"/>
                  <a:gd name="T22" fmla="*/ 0 w 160"/>
                  <a:gd name="T23" fmla="*/ 0 h 225"/>
                  <a:gd name="T24" fmla="*/ 0 w 160"/>
                  <a:gd name="T25" fmla="*/ 0 h 225"/>
                  <a:gd name="T26" fmla="*/ 0 w 160"/>
                  <a:gd name="T27" fmla="*/ 0 h 225"/>
                  <a:gd name="T28" fmla="*/ 0 w 160"/>
                  <a:gd name="T29" fmla="*/ 0 h 225"/>
                  <a:gd name="T30" fmla="*/ 0 w 160"/>
                  <a:gd name="T31" fmla="*/ 0 h 225"/>
                  <a:gd name="T32" fmla="*/ 0 w 160"/>
                  <a:gd name="T33" fmla="*/ 0 h 225"/>
                  <a:gd name="T34" fmla="*/ 0 w 160"/>
                  <a:gd name="T35" fmla="*/ 0 h 225"/>
                  <a:gd name="T36" fmla="*/ 0 w 160"/>
                  <a:gd name="T37" fmla="*/ 0 h 225"/>
                  <a:gd name="T38" fmla="*/ 0 w 160"/>
                  <a:gd name="T39" fmla="*/ 0 h 225"/>
                  <a:gd name="T40" fmla="*/ 0 w 160"/>
                  <a:gd name="T41" fmla="*/ 0 h 225"/>
                  <a:gd name="T42" fmla="*/ 0 w 160"/>
                  <a:gd name="T43" fmla="*/ 0 h 225"/>
                  <a:gd name="T44" fmla="*/ 0 w 160"/>
                  <a:gd name="T45" fmla="*/ 0 h 225"/>
                  <a:gd name="T46" fmla="*/ 0 w 160"/>
                  <a:gd name="T47" fmla="*/ 0 h 225"/>
                  <a:gd name="T48" fmla="*/ 0 w 160"/>
                  <a:gd name="T49" fmla="*/ 0 h 225"/>
                  <a:gd name="T50" fmla="*/ 0 w 160"/>
                  <a:gd name="T51" fmla="*/ 0 h 225"/>
                  <a:gd name="T52" fmla="*/ 0 w 160"/>
                  <a:gd name="T53" fmla="*/ 0 h 225"/>
                  <a:gd name="T54" fmla="*/ 0 w 160"/>
                  <a:gd name="T55" fmla="*/ 0 h 225"/>
                  <a:gd name="T56" fmla="*/ 0 w 160"/>
                  <a:gd name="T57" fmla="*/ 0 h 225"/>
                  <a:gd name="T58" fmla="*/ 0 w 160"/>
                  <a:gd name="T59" fmla="*/ 0 h 225"/>
                  <a:gd name="T60" fmla="*/ 0 w 160"/>
                  <a:gd name="T61" fmla="*/ 0 h 225"/>
                  <a:gd name="T62" fmla="*/ 0 w 160"/>
                  <a:gd name="T63" fmla="*/ 0 h 225"/>
                  <a:gd name="T64" fmla="*/ 0 w 160"/>
                  <a:gd name="T65" fmla="*/ 0 h 225"/>
                  <a:gd name="T66" fmla="*/ 0 w 160"/>
                  <a:gd name="T67" fmla="*/ 0 h 225"/>
                  <a:gd name="T68" fmla="*/ 0 w 160"/>
                  <a:gd name="T69" fmla="*/ 0 h 225"/>
                  <a:gd name="T70" fmla="*/ 0 w 160"/>
                  <a:gd name="T71" fmla="*/ 0 h 225"/>
                  <a:gd name="T72" fmla="*/ 0 w 160"/>
                  <a:gd name="T73" fmla="*/ 0 h 225"/>
                  <a:gd name="T74" fmla="*/ 0 w 160"/>
                  <a:gd name="T75" fmla="*/ 0 h 225"/>
                  <a:gd name="T76" fmla="*/ 0 w 160"/>
                  <a:gd name="T77" fmla="*/ 0 h 225"/>
                  <a:gd name="T78" fmla="*/ 0 w 160"/>
                  <a:gd name="T79" fmla="*/ 0 h 225"/>
                  <a:gd name="T80" fmla="*/ 0 w 160"/>
                  <a:gd name="T81" fmla="*/ 0 h 2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0" h="225">
                    <a:moveTo>
                      <a:pt x="135" y="73"/>
                    </a:moveTo>
                    <a:lnTo>
                      <a:pt x="141" y="96"/>
                    </a:lnTo>
                    <a:lnTo>
                      <a:pt x="140" y="118"/>
                    </a:lnTo>
                    <a:lnTo>
                      <a:pt x="129" y="135"/>
                    </a:lnTo>
                    <a:lnTo>
                      <a:pt x="115" y="151"/>
                    </a:lnTo>
                    <a:lnTo>
                      <a:pt x="97" y="165"/>
                    </a:lnTo>
                    <a:lnTo>
                      <a:pt x="76" y="179"/>
                    </a:lnTo>
                    <a:lnTo>
                      <a:pt x="56" y="192"/>
                    </a:lnTo>
                    <a:lnTo>
                      <a:pt x="38" y="205"/>
                    </a:lnTo>
                    <a:lnTo>
                      <a:pt x="35" y="210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21"/>
                    </a:lnTo>
                    <a:lnTo>
                      <a:pt x="40" y="224"/>
                    </a:lnTo>
                    <a:lnTo>
                      <a:pt x="44" y="225"/>
                    </a:lnTo>
                    <a:lnTo>
                      <a:pt x="47" y="225"/>
                    </a:lnTo>
                    <a:lnTo>
                      <a:pt x="51" y="224"/>
                    </a:lnTo>
                    <a:lnTo>
                      <a:pt x="75" y="211"/>
                    </a:lnTo>
                    <a:lnTo>
                      <a:pt x="97" y="197"/>
                    </a:lnTo>
                    <a:lnTo>
                      <a:pt x="117" y="181"/>
                    </a:lnTo>
                    <a:lnTo>
                      <a:pt x="137" y="162"/>
                    </a:lnTo>
                    <a:lnTo>
                      <a:pt x="150" y="142"/>
                    </a:lnTo>
                    <a:lnTo>
                      <a:pt x="159" y="119"/>
                    </a:lnTo>
                    <a:lnTo>
                      <a:pt x="160" y="95"/>
                    </a:lnTo>
                    <a:lnTo>
                      <a:pt x="154" y="69"/>
                    </a:lnTo>
                    <a:lnTo>
                      <a:pt x="141" y="49"/>
                    </a:lnTo>
                    <a:lnTo>
                      <a:pt x="122" y="31"/>
                    </a:lnTo>
                    <a:lnTo>
                      <a:pt x="98" y="18"/>
                    </a:lnTo>
                    <a:lnTo>
                      <a:pt x="72" y="8"/>
                    </a:lnTo>
                    <a:lnTo>
                      <a:pt x="46" y="3"/>
                    </a:lnTo>
                    <a:lnTo>
                      <a:pt x="24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8" y="11"/>
                    </a:lnTo>
                    <a:lnTo>
                      <a:pt x="37" y="17"/>
                    </a:lnTo>
                    <a:lnTo>
                      <a:pt x="57" y="23"/>
                    </a:lnTo>
                    <a:lnTo>
                      <a:pt x="76" y="29"/>
                    </a:lnTo>
                    <a:lnTo>
                      <a:pt x="95" y="36"/>
                    </a:lnTo>
                    <a:lnTo>
                      <a:pt x="112" y="46"/>
                    </a:lnTo>
                    <a:lnTo>
                      <a:pt x="125" y="57"/>
                    </a:lnTo>
                    <a:lnTo>
                      <a:pt x="135" y="7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7" name="Freeform 167">
                <a:extLst>
                  <a:ext uri="{FF2B5EF4-FFF2-40B4-BE49-F238E27FC236}">
                    <a16:creationId xmlns:a16="http://schemas.microsoft.com/office/drawing/2014/main" id="{DA1A5283-66DD-6642-A96C-9C24F095B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3" y="4463"/>
                <a:ext cx="135" cy="158"/>
              </a:xfrm>
              <a:custGeom>
                <a:avLst/>
                <a:gdLst>
                  <a:gd name="T0" fmla="*/ 0 w 404"/>
                  <a:gd name="T1" fmla="*/ 0 h 472"/>
                  <a:gd name="T2" fmla="*/ 0 w 404"/>
                  <a:gd name="T3" fmla="*/ 0 h 472"/>
                  <a:gd name="T4" fmla="*/ 0 w 404"/>
                  <a:gd name="T5" fmla="*/ 0 h 472"/>
                  <a:gd name="T6" fmla="*/ 0 w 404"/>
                  <a:gd name="T7" fmla="*/ 0 h 472"/>
                  <a:gd name="T8" fmla="*/ 0 w 404"/>
                  <a:gd name="T9" fmla="*/ 0 h 472"/>
                  <a:gd name="T10" fmla="*/ 0 w 404"/>
                  <a:gd name="T11" fmla="*/ 0 h 472"/>
                  <a:gd name="T12" fmla="*/ 0 w 404"/>
                  <a:gd name="T13" fmla="*/ 0 h 472"/>
                  <a:gd name="T14" fmla="*/ 0 w 404"/>
                  <a:gd name="T15" fmla="*/ 0 h 472"/>
                  <a:gd name="T16" fmla="*/ 0 w 404"/>
                  <a:gd name="T17" fmla="*/ 0 h 472"/>
                  <a:gd name="T18" fmla="*/ 0 w 404"/>
                  <a:gd name="T19" fmla="*/ 0 h 472"/>
                  <a:gd name="T20" fmla="*/ 0 w 404"/>
                  <a:gd name="T21" fmla="*/ 0 h 472"/>
                  <a:gd name="T22" fmla="*/ 0 w 404"/>
                  <a:gd name="T23" fmla="*/ 0 h 472"/>
                  <a:gd name="T24" fmla="*/ 0 w 404"/>
                  <a:gd name="T25" fmla="*/ 0 h 472"/>
                  <a:gd name="T26" fmla="*/ 0 w 404"/>
                  <a:gd name="T27" fmla="*/ 0 h 472"/>
                  <a:gd name="T28" fmla="*/ 0 w 404"/>
                  <a:gd name="T29" fmla="*/ 0 h 472"/>
                  <a:gd name="T30" fmla="*/ 0 w 404"/>
                  <a:gd name="T31" fmla="*/ 0 h 472"/>
                  <a:gd name="T32" fmla="*/ 0 w 404"/>
                  <a:gd name="T33" fmla="*/ 0 h 472"/>
                  <a:gd name="T34" fmla="*/ 0 w 404"/>
                  <a:gd name="T35" fmla="*/ 0 h 472"/>
                  <a:gd name="T36" fmla="*/ 0 w 404"/>
                  <a:gd name="T37" fmla="*/ 0 h 472"/>
                  <a:gd name="T38" fmla="*/ 0 w 404"/>
                  <a:gd name="T39" fmla="*/ 0 h 472"/>
                  <a:gd name="T40" fmla="*/ 0 w 404"/>
                  <a:gd name="T41" fmla="*/ 0 h 472"/>
                  <a:gd name="T42" fmla="*/ 0 w 404"/>
                  <a:gd name="T43" fmla="*/ 0 h 472"/>
                  <a:gd name="T44" fmla="*/ 0 w 404"/>
                  <a:gd name="T45" fmla="*/ 0 h 472"/>
                  <a:gd name="T46" fmla="*/ 0 w 404"/>
                  <a:gd name="T47" fmla="*/ 0 h 472"/>
                  <a:gd name="T48" fmla="*/ 0 w 404"/>
                  <a:gd name="T49" fmla="*/ 0 h 472"/>
                  <a:gd name="T50" fmla="*/ 0 w 404"/>
                  <a:gd name="T51" fmla="*/ 0 h 472"/>
                  <a:gd name="T52" fmla="*/ 0 w 404"/>
                  <a:gd name="T53" fmla="*/ 0 h 472"/>
                  <a:gd name="T54" fmla="*/ 0 w 404"/>
                  <a:gd name="T55" fmla="*/ 0 h 472"/>
                  <a:gd name="T56" fmla="*/ 0 w 404"/>
                  <a:gd name="T57" fmla="*/ 0 h 472"/>
                  <a:gd name="T58" fmla="*/ 0 w 404"/>
                  <a:gd name="T59" fmla="*/ 0 h 472"/>
                  <a:gd name="T60" fmla="*/ 0 w 404"/>
                  <a:gd name="T61" fmla="*/ 0 h 472"/>
                  <a:gd name="T62" fmla="*/ 0 w 404"/>
                  <a:gd name="T63" fmla="*/ 0 h 472"/>
                  <a:gd name="T64" fmla="*/ 0 w 404"/>
                  <a:gd name="T65" fmla="*/ 0 h 472"/>
                  <a:gd name="T66" fmla="*/ 0 w 404"/>
                  <a:gd name="T67" fmla="*/ 0 h 472"/>
                  <a:gd name="T68" fmla="*/ 0 w 404"/>
                  <a:gd name="T69" fmla="*/ 0 h 472"/>
                  <a:gd name="T70" fmla="*/ 0 w 404"/>
                  <a:gd name="T71" fmla="*/ 0 h 472"/>
                  <a:gd name="T72" fmla="*/ 0 w 404"/>
                  <a:gd name="T73" fmla="*/ 0 h 472"/>
                  <a:gd name="T74" fmla="*/ 0 w 404"/>
                  <a:gd name="T75" fmla="*/ 0 h 472"/>
                  <a:gd name="T76" fmla="*/ 0 w 404"/>
                  <a:gd name="T77" fmla="*/ 0 h 472"/>
                  <a:gd name="T78" fmla="*/ 0 w 404"/>
                  <a:gd name="T79" fmla="*/ 0 h 472"/>
                  <a:gd name="T80" fmla="*/ 0 w 404"/>
                  <a:gd name="T81" fmla="*/ 0 h 472"/>
                  <a:gd name="T82" fmla="*/ 0 w 404"/>
                  <a:gd name="T83" fmla="*/ 0 h 472"/>
                  <a:gd name="T84" fmla="*/ 0 w 404"/>
                  <a:gd name="T85" fmla="*/ 0 h 472"/>
                  <a:gd name="T86" fmla="*/ 0 w 404"/>
                  <a:gd name="T87" fmla="*/ 0 h 4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04" h="472">
                    <a:moveTo>
                      <a:pt x="157" y="61"/>
                    </a:moveTo>
                    <a:lnTo>
                      <a:pt x="127" y="87"/>
                    </a:lnTo>
                    <a:lnTo>
                      <a:pt x="96" y="113"/>
                    </a:lnTo>
                    <a:lnTo>
                      <a:pt x="68" y="143"/>
                    </a:lnTo>
                    <a:lnTo>
                      <a:pt x="43" y="175"/>
                    </a:lnTo>
                    <a:lnTo>
                      <a:pt x="22" y="208"/>
                    </a:lnTo>
                    <a:lnTo>
                      <a:pt x="8" y="244"/>
                    </a:lnTo>
                    <a:lnTo>
                      <a:pt x="0" y="283"/>
                    </a:lnTo>
                    <a:lnTo>
                      <a:pt x="2" y="323"/>
                    </a:lnTo>
                    <a:lnTo>
                      <a:pt x="5" y="333"/>
                    </a:lnTo>
                    <a:lnTo>
                      <a:pt x="8" y="344"/>
                    </a:lnTo>
                    <a:lnTo>
                      <a:pt x="12" y="353"/>
                    </a:lnTo>
                    <a:lnTo>
                      <a:pt x="18" y="363"/>
                    </a:lnTo>
                    <a:lnTo>
                      <a:pt x="25" y="372"/>
                    </a:lnTo>
                    <a:lnTo>
                      <a:pt x="34" y="380"/>
                    </a:lnTo>
                    <a:lnTo>
                      <a:pt x="41" y="388"/>
                    </a:lnTo>
                    <a:lnTo>
                      <a:pt x="52" y="393"/>
                    </a:lnTo>
                    <a:lnTo>
                      <a:pt x="71" y="405"/>
                    </a:lnTo>
                    <a:lnTo>
                      <a:pt x="90" y="415"/>
                    </a:lnTo>
                    <a:lnTo>
                      <a:pt x="109" y="424"/>
                    </a:lnTo>
                    <a:lnTo>
                      <a:pt x="129" y="431"/>
                    </a:lnTo>
                    <a:lnTo>
                      <a:pt x="150" y="438"/>
                    </a:lnTo>
                    <a:lnTo>
                      <a:pt x="171" y="444"/>
                    </a:lnTo>
                    <a:lnTo>
                      <a:pt x="191" y="449"/>
                    </a:lnTo>
                    <a:lnTo>
                      <a:pt x="212" y="454"/>
                    </a:lnTo>
                    <a:lnTo>
                      <a:pt x="234" y="458"/>
                    </a:lnTo>
                    <a:lnTo>
                      <a:pt x="254" y="461"/>
                    </a:lnTo>
                    <a:lnTo>
                      <a:pt x="276" y="464"/>
                    </a:lnTo>
                    <a:lnTo>
                      <a:pt x="298" y="467"/>
                    </a:lnTo>
                    <a:lnTo>
                      <a:pt x="319" y="468"/>
                    </a:lnTo>
                    <a:lnTo>
                      <a:pt x="341" y="470"/>
                    </a:lnTo>
                    <a:lnTo>
                      <a:pt x="363" y="471"/>
                    </a:lnTo>
                    <a:lnTo>
                      <a:pt x="383" y="472"/>
                    </a:lnTo>
                    <a:lnTo>
                      <a:pt x="391" y="472"/>
                    </a:lnTo>
                    <a:lnTo>
                      <a:pt x="397" y="470"/>
                    </a:lnTo>
                    <a:lnTo>
                      <a:pt x="401" y="464"/>
                    </a:lnTo>
                    <a:lnTo>
                      <a:pt x="404" y="458"/>
                    </a:lnTo>
                    <a:lnTo>
                      <a:pt x="404" y="451"/>
                    </a:lnTo>
                    <a:lnTo>
                      <a:pt x="401" y="445"/>
                    </a:lnTo>
                    <a:lnTo>
                      <a:pt x="395" y="441"/>
                    </a:lnTo>
                    <a:lnTo>
                      <a:pt x="388" y="438"/>
                    </a:lnTo>
                    <a:lnTo>
                      <a:pt x="369" y="434"/>
                    </a:lnTo>
                    <a:lnTo>
                      <a:pt x="350" y="431"/>
                    </a:lnTo>
                    <a:lnTo>
                      <a:pt x="331" y="426"/>
                    </a:lnTo>
                    <a:lnTo>
                      <a:pt x="310" y="424"/>
                    </a:lnTo>
                    <a:lnTo>
                      <a:pt x="291" y="421"/>
                    </a:lnTo>
                    <a:lnTo>
                      <a:pt x="272" y="418"/>
                    </a:lnTo>
                    <a:lnTo>
                      <a:pt x="251" y="415"/>
                    </a:lnTo>
                    <a:lnTo>
                      <a:pt x="232" y="411"/>
                    </a:lnTo>
                    <a:lnTo>
                      <a:pt x="213" y="408"/>
                    </a:lnTo>
                    <a:lnTo>
                      <a:pt x="194" y="403"/>
                    </a:lnTo>
                    <a:lnTo>
                      <a:pt x="175" y="398"/>
                    </a:lnTo>
                    <a:lnTo>
                      <a:pt x="156" y="393"/>
                    </a:lnTo>
                    <a:lnTo>
                      <a:pt x="138" y="386"/>
                    </a:lnTo>
                    <a:lnTo>
                      <a:pt x="119" y="379"/>
                    </a:lnTo>
                    <a:lnTo>
                      <a:pt x="102" y="372"/>
                    </a:lnTo>
                    <a:lnTo>
                      <a:pt x="84" y="362"/>
                    </a:lnTo>
                    <a:lnTo>
                      <a:pt x="69" y="352"/>
                    </a:lnTo>
                    <a:lnTo>
                      <a:pt x="58" y="339"/>
                    </a:lnTo>
                    <a:lnTo>
                      <a:pt x="49" y="324"/>
                    </a:lnTo>
                    <a:lnTo>
                      <a:pt x="44" y="307"/>
                    </a:lnTo>
                    <a:lnTo>
                      <a:pt x="43" y="290"/>
                    </a:lnTo>
                    <a:lnTo>
                      <a:pt x="44" y="270"/>
                    </a:lnTo>
                    <a:lnTo>
                      <a:pt x="49" y="250"/>
                    </a:lnTo>
                    <a:lnTo>
                      <a:pt x="55" y="234"/>
                    </a:lnTo>
                    <a:lnTo>
                      <a:pt x="65" y="212"/>
                    </a:lnTo>
                    <a:lnTo>
                      <a:pt x="77" y="191"/>
                    </a:lnTo>
                    <a:lnTo>
                      <a:pt x="90" y="172"/>
                    </a:lnTo>
                    <a:lnTo>
                      <a:pt x="104" y="155"/>
                    </a:lnTo>
                    <a:lnTo>
                      <a:pt x="119" y="138"/>
                    </a:lnTo>
                    <a:lnTo>
                      <a:pt x="135" y="120"/>
                    </a:lnTo>
                    <a:lnTo>
                      <a:pt x="154" y="103"/>
                    </a:lnTo>
                    <a:lnTo>
                      <a:pt x="173" y="86"/>
                    </a:lnTo>
                    <a:lnTo>
                      <a:pt x="193" y="71"/>
                    </a:lnTo>
                    <a:lnTo>
                      <a:pt x="218" y="59"/>
                    </a:lnTo>
                    <a:lnTo>
                      <a:pt x="245" y="47"/>
                    </a:lnTo>
                    <a:lnTo>
                      <a:pt x="273" y="36"/>
                    </a:lnTo>
                    <a:lnTo>
                      <a:pt x="298" y="25"/>
                    </a:lnTo>
                    <a:lnTo>
                      <a:pt x="319" y="17"/>
                    </a:lnTo>
                    <a:lnTo>
                      <a:pt x="332" y="8"/>
                    </a:lnTo>
                    <a:lnTo>
                      <a:pt x="336" y="2"/>
                    </a:lnTo>
                    <a:lnTo>
                      <a:pt x="322" y="0"/>
                    </a:lnTo>
                    <a:lnTo>
                      <a:pt x="301" y="1"/>
                    </a:lnTo>
                    <a:lnTo>
                      <a:pt x="278" y="5"/>
                    </a:lnTo>
                    <a:lnTo>
                      <a:pt x="253" y="13"/>
                    </a:lnTo>
                    <a:lnTo>
                      <a:pt x="226" y="23"/>
                    </a:lnTo>
                    <a:lnTo>
                      <a:pt x="201" y="34"/>
                    </a:lnTo>
                    <a:lnTo>
                      <a:pt x="178" y="47"/>
                    </a:lnTo>
                    <a:lnTo>
                      <a:pt x="157" y="6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8" name="Freeform 168">
                <a:extLst>
                  <a:ext uri="{FF2B5EF4-FFF2-40B4-BE49-F238E27FC236}">
                    <a16:creationId xmlns:a16="http://schemas.microsoft.com/office/drawing/2014/main" id="{25BB0656-D12E-B342-A390-D77D7D139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3" y="4458"/>
                <a:ext cx="118" cy="105"/>
              </a:xfrm>
              <a:custGeom>
                <a:avLst/>
                <a:gdLst>
                  <a:gd name="T0" fmla="*/ 0 w 354"/>
                  <a:gd name="T1" fmla="*/ 0 h 315"/>
                  <a:gd name="T2" fmla="*/ 0 w 354"/>
                  <a:gd name="T3" fmla="*/ 0 h 315"/>
                  <a:gd name="T4" fmla="*/ 0 w 354"/>
                  <a:gd name="T5" fmla="*/ 0 h 315"/>
                  <a:gd name="T6" fmla="*/ 0 w 354"/>
                  <a:gd name="T7" fmla="*/ 0 h 315"/>
                  <a:gd name="T8" fmla="*/ 0 w 354"/>
                  <a:gd name="T9" fmla="*/ 0 h 315"/>
                  <a:gd name="T10" fmla="*/ 0 w 354"/>
                  <a:gd name="T11" fmla="*/ 0 h 315"/>
                  <a:gd name="T12" fmla="*/ 0 w 354"/>
                  <a:gd name="T13" fmla="*/ 0 h 315"/>
                  <a:gd name="T14" fmla="*/ 0 w 354"/>
                  <a:gd name="T15" fmla="*/ 0 h 315"/>
                  <a:gd name="T16" fmla="*/ 0 w 354"/>
                  <a:gd name="T17" fmla="*/ 0 h 315"/>
                  <a:gd name="T18" fmla="*/ 0 w 354"/>
                  <a:gd name="T19" fmla="*/ 0 h 315"/>
                  <a:gd name="T20" fmla="*/ 0 w 354"/>
                  <a:gd name="T21" fmla="*/ 0 h 315"/>
                  <a:gd name="T22" fmla="*/ 0 w 354"/>
                  <a:gd name="T23" fmla="*/ 0 h 315"/>
                  <a:gd name="T24" fmla="*/ 0 w 354"/>
                  <a:gd name="T25" fmla="*/ 0 h 315"/>
                  <a:gd name="T26" fmla="*/ 0 w 354"/>
                  <a:gd name="T27" fmla="*/ 0 h 315"/>
                  <a:gd name="T28" fmla="*/ 0 w 354"/>
                  <a:gd name="T29" fmla="*/ 0 h 315"/>
                  <a:gd name="T30" fmla="*/ 0 w 354"/>
                  <a:gd name="T31" fmla="*/ 0 h 315"/>
                  <a:gd name="T32" fmla="*/ 0 w 354"/>
                  <a:gd name="T33" fmla="*/ 0 h 315"/>
                  <a:gd name="T34" fmla="*/ 0 w 354"/>
                  <a:gd name="T35" fmla="*/ 0 h 315"/>
                  <a:gd name="T36" fmla="*/ 0 w 354"/>
                  <a:gd name="T37" fmla="*/ 0 h 315"/>
                  <a:gd name="T38" fmla="*/ 0 w 354"/>
                  <a:gd name="T39" fmla="*/ 0 h 315"/>
                  <a:gd name="T40" fmla="*/ 0 w 354"/>
                  <a:gd name="T41" fmla="*/ 0 h 315"/>
                  <a:gd name="T42" fmla="*/ 0 w 354"/>
                  <a:gd name="T43" fmla="*/ 0 h 315"/>
                  <a:gd name="T44" fmla="*/ 0 w 354"/>
                  <a:gd name="T45" fmla="*/ 0 h 315"/>
                  <a:gd name="T46" fmla="*/ 0 w 354"/>
                  <a:gd name="T47" fmla="*/ 0 h 315"/>
                  <a:gd name="T48" fmla="*/ 0 w 354"/>
                  <a:gd name="T49" fmla="*/ 0 h 315"/>
                  <a:gd name="T50" fmla="*/ 0 w 354"/>
                  <a:gd name="T51" fmla="*/ 0 h 315"/>
                  <a:gd name="T52" fmla="*/ 0 w 354"/>
                  <a:gd name="T53" fmla="*/ 0 h 315"/>
                  <a:gd name="T54" fmla="*/ 0 w 354"/>
                  <a:gd name="T55" fmla="*/ 0 h 315"/>
                  <a:gd name="T56" fmla="*/ 0 w 354"/>
                  <a:gd name="T57" fmla="*/ 0 h 315"/>
                  <a:gd name="T58" fmla="*/ 0 w 354"/>
                  <a:gd name="T59" fmla="*/ 0 h 315"/>
                  <a:gd name="T60" fmla="*/ 0 w 354"/>
                  <a:gd name="T61" fmla="*/ 0 h 315"/>
                  <a:gd name="T62" fmla="*/ 0 w 354"/>
                  <a:gd name="T63" fmla="*/ 0 h 315"/>
                  <a:gd name="T64" fmla="*/ 0 w 354"/>
                  <a:gd name="T65" fmla="*/ 0 h 315"/>
                  <a:gd name="T66" fmla="*/ 0 w 354"/>
                  <a:gd name="T67" fmla="*/ 0 h 315"/>
                  <a:gd name="T68" fmla="*/ 0 w 354"/>
                  <a:gd name="T69" fmla="*/ 0 h 315"/>
                  <a:gd name="T70" fmla="*/ 0 w 354"/>
                  <a:gd name="T71" fmla="*/ 0 h 315"/>
                  <a:gd name="T72" fmla="*/ 0 w 354"/>
                  <a:gd name="T73" fmla="*/ 0 h 315"/>
                  <a:gd name="T74" fmla="*/ 0 w 354"/>
                  <a:gd name="T75" fmla="*/ 0 h 315"/>
                  <a:gd name="T76" fmla="*/ 0 w 354"/>
                  <a:gd name="T77" fmla="*/ 0 h 315"/>
                  <a:gd name="T78" fmla="*/ 0 w 354"/>
                  <a:gd name="T79" fmla="*/ 0 h 315"/>
                  <a:gd name="T80" fmla="*/ 0 w 354"/>
                  <a:gd name="T81" fmla="*/ 0 h 315"/>
                  <a:gd name="T82" fmla="*/ 0 w 354"/>
                  <a:gd name="T83" fmla="*/ 0 h 315"/>
                  <a:gd name="T84" fmla="*/ 0 w 354"/>
                  <a:gd name="T85" fmla="*/ 0 h 315"/>
                  <a:gd name="T86" fmla="*/ 0 w 354"/>
                  <a:gd name="T87" fmla="*/ 0 h 315"/>
                  <a:gd name="T88" fmla="*/ 0 w 354"/>
                  <a:gd name="T89" fmla="*/ 0 h 315"/>
                  <a:gd name="T90" fmla="*/ 0 w 354"/>
                  <a:gd name="T91" fmla="*/ 0 h 315"/>
                  <a:gd name="T92" fmla="*/ 0 w 354"/>
                  <a:gd name="T93" fmla="*/ 0 h 315"/>
                  <a:gd name="T94" fmla="*/ 0 w 354"/>
                  <a:gd name="T95" fmla="*/ 0 h 315"/>
                  <a:gd name="T96" fmla="*/ 0 w 354"/>
                  <a:gd name="T97" fmla="*/ 0 h 315"/>
                  <a:gd name="T98" fmla="*/ 0 w 354"/>
                  <a:gd name="T99" fmla="*/ 0 h 315"/>
                  <a:gd name="T100" fmla="*/ 0 w 354"/>
                  <a:gd name="T101" fmla="*/ 0 h 315"/>
                  <a:gd name="T102" fmla="*/ 0 w 354"/>
                  <a:gd name="T103" fmla="*/ 0 h 315"/>
                  <a:gd name="T104" fmla="*/ 0 w 354"/>
                  <a:gd name="T105" fmla="*/ 0 h 315"/>
                  <a:gd name="T106" fmla="*/ 0 w 354"/>
                  <a:gd name="T107" fmla="*/ 0 h 315"/>
                  <a:gd name="T108" fmla="*/ 0 w 354"/>
                  <a:gd name="T109" fmla="*/ 0 h 315"/>
                  <a:gd name="T110" fmla="*/ 0 w 354"/>
                  <a:gd name="T111" fmla="*/ 0 h 315"/>
                  <a:gd name="T112" fmla="*/ 0 w 354"/>
                  <a:gd name="T113" fmla="*/ 0 h 315"/>
                  <a:gd name="T114" fmla="*/ 0 w 354"/>
                  <a:gd name="T115" fmla="*/ 0 h 315"/>
                  <a:gd name="T116" fmla="*/ 0 w 354"/>
                  <a:gd name="T117" fmla="*/ 0 h 315"/>
                  <a:gd name="T118" fmla="*/ 0 w 354"/>
                  <a:gd name="T119" fmla="*/ 0 h 315"/>
                  <a:gd name="T120" fmla="*/ 0 w 354"/>
                  <a:gd name="T121" fmla="*/ 0 h 3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54" h="315">
                    <a:moveTo>
                      <a:pt x="294" y="96"/>
                    </a:moveTo>
                    <a:lnTo>
                      <a:pt x="310" y="113"/>
                    </a:lnTo>
                    <a:lnTo>
                      <a:pt x="320" y="133"/>
                    </a:lnTo>
                    <a:lnTo>
                      <a:pt x="325" y="155"/>
                    </a:lnTo>
                    <a:lnTo>
                      <a:pt x="325" y="178"/>
                    </a:lnTo>
                    <a:lnTo>
                      <a:pt x="322" y="197"/>
                    </a:lnTo>
                    <a:lnTo>
                      <a:pt x="316" y="212"/>
                    </a:lnTo>
                    <a:lnTo>
                      <a:pt x="306" y="228"/>
                    </a:lnTo>
                    <a:lnTo>
                      <a:pt x="295" y="241"/>
                    </a:lnTo>
                    <a:lnTo>
                      <a:pt x="282" y="256"/>
                    </a:lnTo>
                    <a:lnTo>
                      <a:pt x="269" y="267"/>
                    </a:lnTo>
                    <a:lnTo>
                      <a:pt x="256" y="280"/>
                    </a:lnTo>
                    <a:lnTo>
                      <a:pt x="243" y="293"/>
                    </a:lnTo>
                    <a:lnTo>
                      <a:pt x="240" y="297"/>
                    </a:lnTo>
                    <a:lnTo>
                      <a:pt x="240" y="302"/>
                    </a:lnTo>
                    <a:lnTo>
                      <a:pt x="240" y="306"/>
                    </a:lnTo>
                    <a:lnTo>
                      <a:pt x="243" y="310"/>
                    </a:lnTo>
                    <a:lnTo>
                      <a:pt x="247" y="313"/>
                    </a:lnTo>
                    <a:lnTo>
                      <a:pt x="253" y="315"/>
                    </a:lnTo>
                    <a:lnTo>
                      <a:pt x="257" y="313"/>
                    </a:lnTo>
                    <a:lnTo>
                      <a:pt x="262" y="310"/>
                    </a:lnTo>
                    <a:lnTo>
                      <a:pt x="291" y="292"/>
                    </a:lnTo>
                    <a:lnTo>
                      <a:pt x="316" y="267"/>
                    </a:lnTo>
                    <a:lnTo>
                      <a:pt x="335" y="240"/>
                    </a:lnTo>
                    <a:lnTo>
                      <a:pt x="348" y="208"/>
                    </a:lnTo>
                    <a:lnTo>
                      <a:pt x="354" y="177"/>
                    </a:lnTo>
                    <a:lnTo>
                      <a:pt x="351" y="143"/>
                    </a:lnTo>
                    <a:lnTo>
                      <a:pt x="339" y="113"/>
                    </a:lnTo>
                    <a:lnTo>
                      <a:pt x="316" y="86"/>
                    </a:lnTo>
                    <a:lnTo>
                      <a:pt x="298" y="72"/>
                    </a:lnTo>
                    <a:lnTo>
                      <a:pt x="278" y="60"/>
                    </a:lnTo>
                    <a:lnTo>
                      <a:pt x="256" y="49"/>
                    </a:lnTo>
                    <a:lnTo>
                      <a:pt x="231" y="39"/>
                    </a:lnTo>
                    <a:lnTo>
                      <a:pt x="206" y="29"/>
                    </a:lnTo>
                    <a:lnTo>
                      <a:pt x="181" y="21"/>
                    </a:lnTo>
                    <a:lnTo>
                      <a:pt x="155" y="16"/>
                    </a:lnTo>
                    <a:lnTo>
                      <a:pt x="130" y="10"/>
                    </a:lnTo>
                    <a:lnTo>
                      <a:pt x="105" y="6"/>
                    </a:lnTo>
                    <a:lnTo>
                      <a:pt x="83" y="3"/>
                    </a:lnTo>
                    <a:lnTo>
                      <a:pt x="61" y="0"/>
                    </a:lnTo>
                    <a:lnTo>
                      <a:pt x="43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5" y="3"/>
                    </a:lnTo>
                    <a:lnTo>
                      <a:pt x="0" y="6"/>
                    </a:lnTo>
                    <a:lnTo>
                      <a:pt x="15" y="8"/>
                    </a:lnTo>
                    <a:lnTo>
                      <a:pt x="30" y="10"/>
                    </a:lnTo>
                    <a:lnTo>
                      <a:pt x="47" y="13"/>
                    </a:lnTo>
                    <a:lnTo>
                      <a:pt x="65" y="16"/>
                    </a:lnTo>
                    <a:lnTo>
                      <a:pt x="83" y="20"/>
                    </a:lnTo>
                    <a:lnTo>
                      <a:pt x="103" y="23"/>
                    </a:lnTo>
                    <a:lnTo>
                      <a:pt x="122" y="27"/>
                    </a:lnTo>
                    <a:lnTo>
                      <a:pt x="143" y="31"/>
                    </a:lnTo>
                    <a:lnTo>
                      <a:pt x="162" y="37"/>
                    </a:lnTo>
                    <a:lnTo>
                      <a:pt x="182" y="43"/>
                    </a:lnTo>
                    <a:lnTo>
                      <a:pt x="203" y="49"/>
                    </a:lnTo>
                    <a:lnTo>
                      <a:pt x="222" y="56"/>
                    </a:lnTo>
                    <a:lnTo>
                      <a:pt x="241" y="64"/>
                    </a:lnTo>
                    <a:lnTo>
                      <a:pt x="260" y="75"/>
                    </a:lnTo>
                    <a:lnTo>
                      <a:pt x="278" y="85"/>
                    </a:lnTo>
                    <a:lnTo>
                      <a:pt x="294" y="9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cmpd="sng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9" name="Freeform 169">
                <a:extLst>
                  <a:ext uri="{FF2B5EF4-FFF2-40B4-BE49-F238E27FC236}">
                    <a16:creationId xmlns:a16="http://schemas.microsoft.com/office/drawing/2014/main" id="{BFA35AA2-9200-0247-94DA-208B01658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" y="4506"/>
                <a:ext cx="47" cy="99"/>
              </a:xfrm>
              <a:custGeom>
                <a:avLst/>
                <a:gdLst>
                  <a:gd name="T0" fmla="*/ 0 w 143"/>
                  <a:gd name="T1" fmla="*/ 0 h 297"/>
                  <a:gd name="T2" fmla="*/ 0 w 143"/>
                  <a:gd name="T3" fmla="*/ 0 h 297"/>
                  <a:gd name="T4" fmla="*/ 0 w 143"/>
                  <a:gd name="T5" fmla="*/ 0 h 297"/>
                  <a:gd name="T6" fmla="*/ 0 w 143"/>
                  <a:gd name="T7" fmla="*/ 0 h 297"/>
                  <a:gd name="T8" fmla="*/ 0 w 143"/>
                  <a:gd name="T9" fmla="*/ 0 h 297"/>
                  <a:gd name="T10" fmla="*/ 0 w 143"/>
                  <a:gd name="T11" fmla="*/ 0 h 297"/>
                  <a:gd name="T12" fmla="*/ 0 w 143"/>
                  <a:gd name="T13" fmla="*/ 0 h 297"/>
                  <a:gd name="T14" fmla="*/ 0 w 143"/>
                  <a:gd name="T15" fmla="*/ 0 h 297"/>
                  <a:gd name="T16" fmla="*/ 0 w 143"/>
                  <a:gd name="T17" fmla="*/ 0 h 297"/>
                  <a:gd name="T18" fmla="*/ 0 w 143"/>
                  <a:gd name="T19" fmla="*/ 0 h 297"/>
                  <a:gd name="T20" fmla="*/ 0 w 143"/>
                  <a:gd name="T21" fmla="*/ 0 h 297"/>
                  <a:gd name="T22" fmla="*/ 0 w 143"/>
                  <a:gd name="T23" fmla="*/ 0 h 297"/>
                  <a:gd name="T24" fmla="*/ 0 w 143"/>
                  <a:gd name="T25" fmla="*/ 0 h 297"/>
                  <a:gd name="T26" fmla="*/ 0 w 143"/>
                  <a:gd name="T27" fmla="*/ 0 h 297"/>
                  <a:gd name="T28" fmla="*/ 0 w 143"/>
                  <a:gd name="T29" fmla="*/ 0 h 297"/>
                  <a:gd name="T30" fmla="*/ 0 w 143"/>
                  <a:gd name="T31" fmla="*/ 0 h 297"/>
                  <a:gd name="T32" fmla="*/ 0 w 143"/>
                  <a:gd name="T33" fmla="*/ 0 h 297"/>
                  <a:gd name="T34" fmla="*/ 0 w 143"/>
                  <a:gd name="T35" fmla="*/ 0 h 297"/>
                  <a:gd name="T36" fmla="*/ 0 w 143"/>
                  <a:gd name="T37" fmla="*/ 0 h 297"/>
                  <a:gd name="T38" fmla="*/ 0 w 143"/>
                  <a:gd name="T39" fmla="*/ 0 h 297"/>
                  <a:gd name="T40" fmla="*/ 0 w 143"/>
                  <a:gd name="T41" fmla="*/ 0 h 297"/>
                  <a:gd name="T42" fmla="*/ 0 w 143"/>
                  <a:gd name="T43" fmla="*/ 0 h 297"/>
                  <a:gd name="T44" fmla="*/ 0 w 143"/>
                  <a:gd name="T45" fmla="*/ 0 h 297"/>
                  <a:gd name="T46" fmla="*/ 0 w 143"/>
                  <a:gd name="T47" fmla="*/ 0 h 297"/>
                  <a:gd name="T48" fmla="*/ 0 w 143"/>
                  <a:gd name="T49" fmla="*/ 0 h 297"/>
                  <a:gd name="T50" fmla="*/ 0 w 143"/>
                  <a:gd name="T51" fmla="*/ 0 h 297"/>
                  <a:gd name="T52" fmla="*/ 0 w 143"/>
                  <a:gd name="T53" fmla="*/ 0 h 297"/>
                  <a:gd name="T54" fmla="*/ 0 w 143"/>
                  <a:gd name="T55" fmla="*/ 0 h 297"/>
                  <a:gd name="T56" fmla="*/ 0 w 143"/>
                  <a:gd name="T57" fmla="*/ 0 h 297"/>
                  <a:gd name="T58" fmla="*/ 0 w 143"/>
                  <a:gd name="T59" fmla="*/ 0 h 297"/>
                  <a:gd name="T60" fmla="*/ 0 w 143"/>
                  <a:gd name="T61" fmla="*/ 0 h 297"/>
                  <a:gd name="T62" fmla="*/ 0 w 143"/>
                  <a:gd name="T63" fmla="*/ 0 h 297"/>
                  <a:gd name="T64" fmla="*/ 0 w 143"/>
                  <a:gd name="T65" fmla="*/ 0 h 297"/>
                  <a:gd name="T66" fmla="*/ 0 w 143"/>
                  <a:gd name="T67" fmla="*/ 0 h 297"/>
                  <a:gd name="T68" fmla="*/ 0 w 143"/>
                  <a:gd name="T69" fmla="*/ 0 h 297"/>
                  <a:gd name="T70" fmla="*/ 0 w 143"/>
                  <a:gd name="T71" fmla="*/ 0 h 297"/>
                  <a:gd name="T72" fmla="*/ 0 w 143"/>
                  <a:gd name="T73" fmla="*/ 0 h 297"/>
                  <a:gd name="T74" fmla="*/ 0 w 143"/>
                  <a:gd name="T75" fmla="*/ 0 h 297"/>
                  <a:gd name="T76" fmla="*/ 0 w 143"/>
                  <a:gd name="T77" fmla="*/ 0 h 297"/>
                  <a:gd name="T78" fmla="*/ 0 w 143"/>
                  <a:gd name="T79" fmla="*/ 0 h 297"/>
                  <a:gd name="T80" fmla="*/ 0 w 143"/>
                  <a:gd name="T81" fmla="*/ 0 h 29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43" h="297">
                    <a:moveTo>
                      <a:pt x="0" y="162"/>
                    </a:moveTo>
                    <a:lnTo>
                      <a:pt x="0" y="187"/>
                    </a:lnTo>
                    <a:lnTo>
                      <a:pt x="5" y="210"/>
                    </a:lnTo>
                    <a:lnTo>
                      <a:pt x="16" y="231"/>
                    </a:lnTo>
                    <a:lnTo>
                      <a:pt x="30" y="250"/>
                    </a:lnTo>
                    <a:lnTo>
                      <a:pt x="48" y="266"/>
                    </a:lnTo>
                    <a:lnTo>
                      <a:pt x="69" y="280"/>
                    </a:lnTo>
                    <a:lnTo>
                      <a:pt x="92" y="290"/>
                    </a:lnTo>
                    <a:lnTo>
                      <a:pt x="116" y="296"/>
                    </a:lnTo>
                    <a:lnTo>
                      <a:pt x="123" y="297"/>
                    </a:lnTo>
                    <a:lnTo>
                      <a:pt x="130" y="295"/>
                    </a:lnTo>
                    <a:lnTo>
                      <a:pt x="136" y="290"/>
                    </a:lnTo>
                    <a:lnTo>
                      <a:pt x="139" y="284"/>
                    </a:lnTo>
                    <a:lnTo>
                      <a:pt x="139" y="277"/>
                    </a:lnTo>
                    <a:lnTo>
                      <a:pt x="138" y="270"/>
                    </a:lnTo>
                    <a:lnTo>
                      <a:pt x="133" y="264"/>
                    </a:lnTo>
                    <a:lnTo>
                      <a:pt x="126" y="261"/>
                    </a:lnTo>
                    <a:lnTo>
                      <a:pt x="102" y="253"/>
                    </a:lnTo>
                    <a:lnTo>
                      <a:pt x="80" y="241"/>
                    </a:lnTo>
                    <a:lnTo>
                      <a:pt x="63" y="226"/>
                    </a:lnTo>
                    <a:lnTo>
                      <a:pt x="50" y="208"/>
                    </a:lnTo>
                    <a:lnTo>
                      <a:pt x="41" y="187"/>
                    </a:lnTo>
                    <a:lnTo>
                      <a:pt x="36" y="164"/>
                    </a:lnTo>
                    <a:lnTo>
                      <a:pt x="36" y="139"/>
                    </a:lnTo>
                    <a:lnTo>
                      <a:pt x="44" y="113"/>
                    </a:lnTo>
                    <a:lnTo>
                      <a:pt x="52" y="95"/>
                    </a:lnTo>
                    <a:lnTo>
                      <a:pt x="64" y="78"/>
                    </a:lnTo>
                    <a:lnTo>
                      <a:pt x="77" y="62"/>
                    </a:lnTo>
                    <a:lnTo>
                      <a:pt x="92" y="47"/>
                    </a:lnTo>
                    <a:lnTo>
                      <a:pt x="105" y="34"/>
                    </a:lnTo>
                    <a:lnTo>
                      <a:pt x="120" y="23"/>
                    </a:lnTo>
                    <a:lnTo>
                      <a:pt x="133" y="11"/>
                    </a:lnTo>
                    <a:lnTo>
                      <a:pt x="143" y="1"/>
                    </a:lnTo>
                    <a:lnTo>
                      <a:pt x="133" y="0"/>
                    </a:lnTo>
                    <a:lnTo>
                      <a:pt x="117" y="7"/>
                    </a:lnTo>
                    <a:lnTo>
                      <a:pt x="95" y="23"/>
                    </a:lnTo>
                    <a:lnTo>
                      <a:pt x="70" y="44"/>
                    </a:lnTo>
                    <a:lnTo>
                      <a:pt x="47" y="72"/>
                    </a:lnTo>
                    <a:lnTo>
                      <a:pt x="25" y="101"/>
                    </a:lnTo>
                    <a:lnTo>
                      <a:pt x="8" y="132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0" name="Freeform 170">
                <a:extLst>
                  <a:ext uri="{FF2B5EF4-FFF2-40B4-BE49-F238E27FC236}">
                    <a16:creationId xmlns:a16="http://schemas.microsoft.com/office/drawing/2014/main" id="{8D1B0BAB-C108-5141-8D84-C8BCB45E9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0" y="4451"/>
                <a:ext cx="103" cy="129"/>
              </a:xfrm>
              <a:custGeom>
                <a:avLst/>
                <a:gdLst>
                  <a:gd name="T0" fmla="*/ 0 w 309"/>
                  <a:gd name="T1" fmla="*/ 0 h 388"/>
                  <a:gd name="T2" fmla="*/ 0 w 309"/>
                  <a:gd name="T3" fmla="*/ 0 h 388"/>
                  <a:gd name="T4" fmla="*/ 0 w 309"/>
                  <a:gd name="T5" fmla="*/ 0 h 388"/>
                  <a:gd name="T6" fmla="*/ 0 w 309"/>
                  <a:gd name="T7" fmla="*/ 0 h 388"/>
                  <a:gd name="T8" fmla="*/ 0 w 309"/>
                  <a:gd name="T9" fmla="*/ 0 h 388"/>
                  <a:gd name="T10" fmla="*/ 0 w 309"/>
                  <a:gd name="T11" fmla="*/ 0 h 388"/>
                  <a:gd name="T12" fmla="*/ 0 w 309"/>
                  <a:gd name="T13" fmla="*/ 0 h 388"/>
                  <a:gd name="T14" fmla="*/ 0 w 309"/>
                  <a:gd name="T15" fmla="*/ 0 h 388"/>
                  <a:gd name="T16" fmla="*/ 0 w 309"/>
                  <a:gd name="T17" fmla="*/ 0 h 388"/>
                  <a:gd name="T18" fmla="*/ 0 w 309"/>
                  <a:gd name="T19" fmla="*/ 0 h 388"/>
                  <a:gd name="T20" fmla="*/ 0 w 309"/>
                  <a:gd name="T21" fmla="*/ 0 h 388"/>
                  <a:gd name="T22" fmla="*/ 0 w 309"/>
                  <a:gd name="T23" fmla="*/ 0 h 388"/>
                  <a:gd name="T24" fmla="*/ 0 w 309"/>
                  <a:gd name="T25" fmla="*/ 0 h 388"/>
                  <a:gd name="T26" fmla="*/ 0 w 309"/>
                  <a:gd name="T27" fmla="*/ 0 h 388"/>
                  <a:gd name="T28" fmla="*/ 0 w 309"/>
                  <a:gd name="T29" fmla="*/ 0 h 388"/>
                  <a:gd name="T30" fmla="*/ 0 w 309"/>
                  <a:gd name="T31" fmla="*/ 0 h 388"/>
                  <a:gd name="T32" fmla="*/ 0 w 309"/>
                  <a:gd name="T33" fmla="*/ 0 h 388"/>
                  <a:gd name="T34" fmla="*/ 0 w 309"/>
                  <a:gd name="T35" fmla="*/ 0 h 388"/>
                  <a:gd name="T36" fmla="*/ 0 w 309"/>
                  <a:gd name="T37" fmla="*/ 0 h 388"/>
                  <a:gd name="T38" fmla="*/ 0 w 309"/>
                  <a:gd name="T39" fmla="*/ 0 h 388"/>
                  <a:gd name="T40" fmla="*/ 0 w 309"/>
                  <a:gd name="T41" fmla="*/ 0 h 388"/>
                  <a:gd name="T42" fmla="*/ 0 w 309"/>
                  <a:gd name="T43" fmla="*/ 0 h 388"/>
                  <a:gd name="T44" fmla="*/ 0 w 309"/>
                  <a:gd name="T45" fmla="*/ 0 h 388"/>
                  <a:gd name="T46" fmla="*/ 0 w 309"/>
                  <a:gd name="T47" fmla="*/ 0 h 388"/>
                  <a:gd name="T48" fmla="*/ 0 w 309"/>
                  <a:gd name="T49" fmla="*/ 0 h 388"/>
                  <a:gd name="T50" fmla="*/ 0 w 309"/>
                  <a:gd name="T51" fmla="*/ 0 h 388"/>
                  <a:gd name="T52" fmla="*/ 0 w 309"/>
                  <a:gd name="T53" fmla="*/ 0 h 388"/>
                  <a:gd name="T54" fmla="*/ 0 w 309"/>
                  <a:gd name="T55" fmla="*/ 0 h 388"/>
                  <a:gd name="T56" fmla="*/ 0 w 309"/>
                  <a:gd name="T57" fmla="*/ 0 h 388"/>
                  <a:gd name="T58" fmla="*/ 0 w 309"/>
                  <a:gd name="T59" fmla="*/ 0 h 388"/>
                  <a:gd name="T60" fmla="*/ 0 w 309"/>
                  <a:gd name="T61" fmla="*/ 0 h 388"/>
                  <a:gd name="T62" fmla="*/ 0 w 309"/>
                  <a:gd name="T63" fmla="*/ 0 h 388"/>
                  <a:gd name="T64" fmla="*/ 0 w 309"/>
                  <a:gd name="T65" fmla="*/ 0 h 388"/>
                  <a:gd name="T66" fmla="*/ 0 w 309"/>
                  <a:gd name="T67" fmla="*/ 0 h 388"/>
                  <a:gd name="T68" fmla="*/ 0 w 309"/>
                  <a:gd name="T69" fmla="*/ 0 h 388"/>
                  <a:gd name="T70" fmla="*/ 0 w 309"/>
                  <a:gd name="T71" fmla="*/ 0 h 388"/>
                  <a:gd name="T72" fmla="*/ 0 w 309"/>
                  <a:gd name="T73" fmla="*/ 0 h 388"/>
                  <a:gd name="T74" fmla="*/ 0 w 309"/>
                  <a:gd name="T75" fmla="*/ 0 h 3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09" h="388">
                    <a:moveTo>
                      <a:pt x="250" y="145"/>
                    </a:moveTo>
                    <a:lnTo>
                      <a:pt x="260" y="155"/>
                    </a:lnTo>
                    <a:lnTo>
                      <a:pt x="269" y="167"/>
                    </a:lnTo>
                    <a:lnTo>
                      <a:pt x="275" y="180"/>
                    </a:lnTo>
                    <a:lnTo>
                      <a:pt x="281" y="193"/>
                    </a:lnTo>
                    <a:lnTo>
                      <a:pt x="282" y="206"/>
                    </a:lnTo>
                    <a:lnTo>
                      <a:pt x="282" y="220"/>
                    </a:lnTo>
                    <a:lnTo>
                      <a:pt x="278" y="234"/>
                    </a:lnTo>
                    <a:lnTo>
                      <a:pt x="272" y="247"/>
                    </a:lnTo>
                    <a:lnTo>
                      <a:pt x="262" y="262"/>
                    </a:lnTo>
                    <a:lnTo>
                      <a:pt x="250" y="275"/>
                    </a:lnTo>
                    <a:lnTo>
                      <a:pt x="237" y="286"/>
                    </a:lnTo>
                    <a:lnTo>
                      <a:pt x="222" y="298"/>
                    </a:lnTo>
                    <a:lnTo>
                      <a:pt x="209" y="308"/>
                    </a:lnTo>
                    <a:lnTo>
                      <a:pt x="194" y="319"/>
                    </a:lnTo>
                    <a:lnTo>
                      <a:pt x="180" y="331"/>
                    </a:lnTo>
                    <a:lnTo>
                      <a:pt x="166" y="344"/>
                    </a:lnTo>
                    <a:lnTo>
                      <a:pt x="162" y="348"/>
                    </a:lnTo>
                    <a:lnTo>
                      <a:pt x="159" y="354"/>
                    </a:lnTo>
                    <a:lnTo>
                      <a:pt x="156" y="359"/>
                    </a:lnTo>
                    <a:lnTo>
                      <a:pt x="153" y="365"/>
                    </a:lnTo>
                    <a:lnTo>
                      <a:pt x="152" y="371"/>
                    </a:lnTo>
                    <a:lnTo>
                      <a:pt x="152" y="377"/>
                    </a:lnTo>
                    <a:lnTo>
                      <a:pt x="153" y="382"/>
                    </a:lnTo>
                    <a:lnTo>
                      <a:pt x="158" y="387"/>
                    </a:lnTo>
                    <a:lnTo>
                      <a:pt x="163" y="388"/>
                    </a:lnTo>
                    <a:lnTo>
                      <a:pt x="169" y="388"/>
                    </a:lnTo>
                    <a:lnTo>
                      <a:pt x="175" y="387"/>
                    </a:lnTo>
                    <a:lnTo>
                      <a:pt x="180" y="382"/>
                    </a:lnTo>
                    <a:lnTo>
                      <a:pt x="194" y="367"/>
                    </a:lnTo>
                    <a:lnTo>
                      <a:pt x="210" y="351"/>
                    </a:lnTo>
                    <a:lnTo>
                      <a:pt x="227" y="337"/>
                    </a:lnTo>
                    <a:lnTo>
                      <a:pt x="244" y="322"/>
                    </a:lnTo>
                    <a:lnTo>
                      <a:pt x="260" y="308"/>
                    </a:lnTo>
                    <a:lnTo>
                      <a:pt x="275" y="292"/>
                    </a:lnTo>
                    <a:lnTo>
                      <a:pt x="290" y="275"/>
                    </a:lnTo>
                    <a:lnTo>
                      <a:pt x="300" y="256"/>
                    </a:lnTo>
                    <a:lnTo>
                      <a:pt x="307" y="234"/>
                    </a:lnTo>
                    <a:lnTo>
                      <a:pt x="309" y="213"/>
                    </a:lnTo>
                    <a:lnTo>
                      <a:pt x="304" y="191"/>
                    </a:lnTo>
                    <a:lnTo>
                      <a:pt x="297" y="171"/>
                    </a:lnTo>
                    <a:lnTo>
                      <a:pt x="285" y="151"/>
                    </a:lnTo>
                    <a:lnTo>
                      <a:pt x="271" y="134"/>
                    </a:lnTo>
                    <a:lnTo>
                      <a:pt x="253" y="118"/>
                    </a:lnTo>
                    <a:lnTo>
                      <a:pt x="235" y="104"/>
                    </a:lnTo>
                    <a:lnTo>
                      <a:pt x="222" y="94"/>
                    </a:lnTo>
                    <a:lnTo>
                      <a:pt x="207" y="85"/>
                    </a:lnTo>
                    <a:lnTo>
                      <a:pt x="191" y="75"/>
                    </a:lnTo>
                    <a:lnTo>
                      <a:pt x="175" y="65"/>
                    </a:lnTo>
                    <a:lnTo>
                      <a:pt x="159" y="55"/>
                    </a:lnTo>
                    <a:lnTo>
                      <a:pt x="141" y="45"/>
                    </a:lnTo>
                    <a:lnTo>
                      <a:pt x="124" y="36"/>
                    </a:lnTo>
                    <a:lnTo>
                      <a:pt x="108" y="28"/>
                    </a:lnTo>
                    <a:lnTo>
                      <a:pt x="92" y="20"/>
                    </a:lnTo>
                    <a:lnTo>
                      <a:pt x="75" y="13"/>
                    </a:lnTo>
                    <a:lnTo>
                      <a:pt x="59" y="9"/>
                    </a:lnTo>
                    <a:lnTo>
                      <a:pt x="45" y="5"/>
                    </a:lnTo>
                    <a:lnTo>
                      <a:pt x="31" y="2"/>
                    </a:lnTo>
                    <a:lnTo>
                      <a:pt x="20" y="0"/>
                    </a:lnTo>
                    <a:lnTo>
                      <a:pt x="9" y="2"/>
                    </a:lnTo>
                    <a:lnTo>
                      <a:pt x="0" y="5"/>
                    </a:lnTo>
                    <a:lnTo>
                      <a:pt x="11" y="7"/>
                    </a:lnTo>
                    <a:lnTo>
                      <a:pt x="23" y="12"/>
                    </a:lnTo>
                    <a:lnTo>
                      <a:pt x="36" y="17"/>
                    </a:lnTo>
                    <a:lnTo>
                      <a:pt x="49" y="23"/>
                    </a:lnTo>
                    <a:lnTo>
                      <a:pt x="65" y="30"/>
                    </a:lnTo>
                    <a:lnTo>
                      <a:pt x="81" y="38"/>
                    </a:lnTo>
                    <a:lnTo>
                      <a:pt x="99" y="46"/>
                    </a:lnTo>
                    <a:lnTo>
                      <a:pt x="116" y="55"/>
                    </a:lnTo>
                    <a:lnTo>
                      <a:pt x="134" y="65"/>
                    </a:lnTo>
                    <a:lnTo>
                      <a:pt x="152" y="75"/>
                    </a:lnTo>
                    <a:lnTo>
                      <a:pt x="169" y="86"/>
                    </a:lnTo>
                    <a:lnTo>
                      <a:pt x="187" y="98"/>
                    </a:lnTo>
                    <a:lnTo>
                      <a:pt x="205" y="109"/>
                    </a:lnTo>
                    <a:lnTo>
                      <a:pt x="221" y="121"/>
                    </a:lnTo>
                    <a:lnTo>
                      <a:pt x="235" y="132"/>
                    </a:lnTo>
                    <a:lnTo>
                      <a:pt x="250" y="145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1" name="Freeform 171">
                <a:extLst>
                  <a:ext uri="{FF2B5EF4-FFF2-40B4-BE49-F238E27FC236}">
                    <a16:creationId xmlns:a16="http://schemas.microsoft.com/office/drawing/2014/main" id="{34BD04DE-E575-B540-B76B-552C4FB05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" y="4648"/>
                <a:ext cx="135" cy="97"/>
              </a:xfrm>
              <a:custGeom>
                <a:avLst/>
                <a:gdLst>
                  <a:gd name="T0" fmla="*/ 0 w 406"/>
                  <a:gd name="T1" fmla="*/ 0 h 292"/>
                  <a:gd name="T2" fmla="*/ 0 w 406"/>
                  <a:gd name="T3" fmla="*/ 0 h 292"/>
                  <a:gd name="T4" fmla="*/ 0 w 406"/>
                  <a:gd name="T5" fmla="*/ 0 h 292"/>
                  <a:gd name="T6" fmla="*/ 0 w 406"/>
                  <a:gd name="T7" fmla="*/ 0 h 292"/>
                  <a:gd name="T8" fmla="*/ 0 w 406"/>
                  <a:gd name="T9" fmla="*/ 0 h 292"/>
                  <a:gd name="T10" fmla="*/ 0 w 406"/>
                  <a:gd name="T11" fmla="*/ 0 h 292"/>
                  <a:gd name="T12" fmla="*/ 0 w 406"/>
                  <a:gd name="T13" fmla="*/ 0 h 292"/>
                  <a:gd name="T14" fmla="*/ 0 w 406"/>
                  <a:gd name="T15" fmla="*/ 0 h 292"/>
                  <a:gd name="T16" fmla="*/ 0 w 406"/>
                  <a:gd name="T17" fmla="*/ 0 h 292"/>
                  <a:gd name="T18" fmla="*/ 0 w 406"/>
                  <a:gd name="T19" fmla="*/ 0 h 292"/>
                  <a:gd name="T20" fmla="*/ 0 w 406"/>
                  <a:gd name="T21" fmla="*/ 0 h 292"/>
                  <a:gd name="T22" fmla="*/ 0 w 406"/>
                  <a:gd name="T23" fmla="*/ 0 h 292"/>
                  <a:gd name="T24" fmla="*/ 0 w 406"/>
                  <a:gd name="T25" fmla="*/ 0 h 292"/>
                  <a:gd name="T26" fmla="*/ 0 w 406"/>
                  <a:gd name="T27" fmla="*/ 0 h 292"/>
                  <a:gd name="T28" fmla="*/ 0 w 406"/>
                  <a:gd name="T29" fmla="*/ 0 h 292"/>
                  <a:gd name="T30" fmla="*/ 0 w 406"/>
                  <a:gd name="T31" fmla="*/ 0 h 292"/>
                  <a:gd name="T32" fmla="*/ 0 w 406"/>
                  <a:gd name="T33" fmla="*/ 0 h 292"/>
                  <a:gd name="T34" fmla="*/ 0 w 406"/>
                  <a:gd name="T35" fmla="*/ 0 h 292"/>
                  <a:gd name="T36" fmla="*/ 0 w 406"/>
                  <a:gd name="T37" fmla="*/ 0 h 292"/>
                  <a:gd name="T38" fmla="*/ 0 w 406"/>
                  <a:gd name="T39" fmla="*/ 0 h 292"/>
                  <a:gd name="T40" fmla="*/ 0 w 406"/>
                  <a:gd name="T41" fmla="*/ 0 h 292"/>
                  <a:gd name="T42" fmla="*/ 0 w 406"/>
                  <a:gd name="T43" fmla="*/ 0 h 292"/>
                  <a:gd name="T44" fmla="*/ 0 w 406"/>
                  <a:gd name="T45" fmla="*/ 0 h 292"/>
                  <a:gd name="T46" fmla="*/ 0 w 406"/>
                  <a:gd name="T47" fmla="*/ 0 h 292"/>
                  <a:gd name="T48" fmla="*/ 0 w 406"/>
                  <a:gd name="T49" fmla="*/ 0 h 292"/>
                  <a:gd name="T50" fmla="*/ 0 w 406"/>
                  <a:gd name="T51" fmla="*/ 0 h 292"/>
                  <a:gd name="T52" fmla="*/ 0 w 406"/>
                  <a:gd name="T53" fmla="*/ 0 h 292"/>
                  <a:gd name="T54" fmla="*/ 0 w 406"/>
                  <a:gd name="T55" fmla="*/ 0 h 292"/>
                  <a:gd name="T56" fmla="*/ 0 w 406"/>
                  <a:gd name="T57" fmla="*/ 0 h 292"/>
                  <a:gd name="T58" fmla="*/ 0 w 406"/>
                  <a:gd name="T59" fmla="*/ 0 h 292"/>
                  <a:gd name="T60" fmla="*/ 0 w 406"/>
                  <a:gd name="T61" fmla="*/ 0 h 292"/>
                  <a:gd name="T62" fmla="*/ 0 w 406"/>
                  <a:gd name="T63" fmla="*/ 0 h 2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06" h="292">
                    <a:moveTo>
                      <a:pt x="326" y="36"/>
                    </a:moveTo>
                    <a:lnTo>
                      <a:pt x="332" y="65"/>
                    </a:lnTo>
                    <a:lnTo>
                      <a:pt x="340" y="93"/>
                    </a:lnTo>
                    <a:lnTo>
                      <a:pt x="351" y="123"/>
                    </a:lnTo>
                    <a:lnTo>
                      <a:pt x="361" y="152"/>
                    </a:lnTo>
                    <a:lnTo>
                      <a:pt x="373" y="181"/>
                    </a:lnTo>
                    <a:lnTo>
                      <a:pt x="384" y="210"/>
                    </a:lnTo>
                    <a:lnTo>
                      <a:pt x="395" y="237"/>
                    </a:lnTo>
                    <a:lnTo>
                      <a:pt x="405" y="266"/>
                    </a:lnTo>
                    <a:lnTo>
                      <a:pt x="406" y="273"/>
                    </a:lnTo>
                    <a:lnTo>
                      <a:pt x="406" y="279"/>
                    </a:lnTo>
                    <a:lnTo>
                      <a:pt x="404" y="284"/>
                    </a:lnTo>
                    <a:lnTo>
                      <a:pt x="399" y="289"/>
                    </a:lnTo>
                    <a:lnTo>
                      <a:pt x="393" y="292"/>
                    </a:lnTo>
                    <a:lnTo>
                      <a:pt x="387" y="292"/>
                    </a:lnTo>
                    <a:lnTo>
                      <a:pt x="381" y="289"/>
                    </a:lnTo>
                    <a:lnTo>
                      <a:pt x="377" y="283"/>
                    </a:lnTo>
                    <a:lnTo>
                      <a:pt x="364" y="251"/>
                    </a:lnTo>
                    <a:lnTo>
                      <a:pt x="352" y="213"/>
                    </a:lnTo>
                    <a:lnTo>
                      <a:pt x="339" y="171"/>
                    </a:lnTo>
                    <a:lnTo>
                      <a:pt x="329" y="131"/>
                    </a:lnTo>
                    <a:lnTo>
                      <a:pt x="318" y="93"/>
                    </a:lnTo>
                    <a:lnTo>
                      <a:pt x="311" y="63"/>
                    </a:lnTo>
                    <a:lnTo>
                      <a:pt x="307" y="42"/>
                    </a:lnTo>
                    <a:lnTo>
                      <a:pt x="305" y="34"/>
                    </a:lnTo>
                    <a:lnTo>
                      <a:pt x="283" y="34"/>
                    </a:lnTo>
                    <a:lnTo>
                      <a:pt x="261" y="36"/>
                    </a:lnTo>
                    <a:lnTo>
                      <a:pt x="239" y="39"/>
                    </a:lnTo>
                    <a:lnTo>
                      <a:pt x="216" y="43"/>
                    </a:lnTo>
                    <a:lnTo>
                      <a:pt x="192" y="50"/>
                    </a:lnTo>
                    <a:lnTo>
                      <a:pt x="170" y="57"/>
                    </a:lnTo>
                    <a:lnTo>
                      <a:pt x="148" y="65"/>
                    </a:lnTo>
                    <a:lnTo>
                      <a:pt x="126" y="73"/>
                    </a:lnTo>
                    <a:lnTo>
                      <a:pt x="106" y="83"/>
                    </a:lnTo>
                    <a:lnTo>
                      <a:pt x="85" y="93"/>
                    </a:lnTo>
                    <a:lnTo>
                      <a:pt x="67" y="103"/>
                    </a:lnTo>
                    <a:lnTo>
                      <a:pt x="50" y="113"/>
                    </a:lnTo>
                    <a:lnTo>
                      <a:pt x="34" y="122"/>
                    </a:lnTo>
                    <a:lnTo>
                      <a:pt x="20" y="132"/>
                    </a:lnTo>
                    <a:lnTo>
                      <a:pt x="9" y="141"/>
                    </a:lnTo>
                    <a:lnTo>
                      <a:pt x="0" y="148"/>
                    </a:lnTo>
                    <a:lnTo>
                      <a:pt x="0" y="133"/>
                    </a:lnTo>
                    <a:lnTo>
                      <a:pt x="7" y="118"/>
                    </a:lnTo>
                    <a:lnTo>
                      <a:pt x="19" y="102"/>
                    </a:lnTo>
                    <a:lnTo>
                      <a:pt x="35" y="86"/>
                    </a:lnTo>
                    <a:lnTo>
                      <a:pt x="53" y="70"/>
                    </a:lnTo>
                    <a:lnTo>
                      <a:pt x="73" y="54"/>
                    </a:lnTo>
                    <a:lnTo>
                      <a:pt x="92" y="43"/>
                    </a:lnTo>
                    <a:lnTo>
                      <a:pt x="111" y="33"/>
                    </a:lnTo>
                    <a:lnTo>
                      <a:pt x="139" y="23"/>
                    </a:lnTo>
                    <a:lnTo>
                      <a:pt x="173" y="14"/>
                    </a:lnTo>
                    <a:lnTo>
                      <a:pt x="210" y="8"/>
                    </a:lnTo>
                    <a:lnTo>
                      <a:pt x="245" y="4"/>
                    </a:lnTo>
                    <a:lnTo>
                      <a:pt x="277" y="1"/>
                    </a:lnTo>
                    <a:lnTo>
                      <a:pt x="304" y="0"/>
                    </a:lnTo>
                    <a:lnTo>
                      <a:pt x="321" y="0"/>
                    </a:lnTo>
                    <a:lnTo>
                      <a:pt x="329" y="0"/>
                    </a:lnTo>
                    <a:lnTo>
                      <a:pt x="336" y="1"/>
                    </a:lnTo>
                    <a:lnTo>
                      <a:pt x="342" y="6"/>
                    </a:lnTo>
                    <a:lnTo>
                      <a:pt x="345" y="11"/>
                    </a:lnTo>
                    <a:lnTo>
                      <a:pt x="346" y="19"/>
                    </a:lnTo>
                    <a:lnTo>
                      <a:pt x="345" y="26"/>
                    </a:lnTo>
                    <a:lnTo>
                      <a:pt x="340" y="31"/>
                    </a:lnTo>
                    <a:lnTo>
                      <a:pt x="335" y="34"/>
                    </a:lnTo>
                    <a:lnTo>
                      <a:pt x="3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2" name="Freeform 172">
                <a:extLst>
                  <a:ext uri="{FF2B5EF4-FFF2-40B4-BE49-F238E27FC236}">
                    <a16:creationId xmlns:a16="http://schemas.microsoft.com/office/drawing/2014/main" id="{F553F5B2-B64D-024D-AAEA-B5A3981D4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2" y="4697"/>
                <a:ext cx="146" cy="320"/>
              </a:xfrm>
              <a:custGeom>
                <a:avLst/>
                <a:gdLst>
                  <a:gd name="T0" fmla="*/ 0 w 439"/>
                  <a:gd name="T1" fmla="*/ 0 h 960"/>
                  <a:gd name="T2" fmla="*/ 0 w 439"/>
                  <a:gd name="T3" fmla="*/ 0 h 960"/>
                  <a:gd name="T4" fmla="*/ 0 w 439"/>
                  <a:gd name="T5" fmla="*/ 0 h 960"/>
                  <a:gd name="T6" fmla="*/ 0 w 439"/>
                  <a:gd name="T7" fmla="*/ 0 h 960"/>
                  <a:gd name="T8" fmla="*/ 0 w 439"/>
                  <a:gd name="T9" fmla="*/ 0 h 960"/>
                  <a:gd name="T10" fmla="*/ 0 w 439"/>
                  <a:gd name="T11" fmla="*/ 0 h 960"/>
                  <a:gd name="T12" fmla="*/ 0 w 439"/>
                  <a:gd name="T13" fmla="*/ 0 h 960"/>
                  <a:gd name="T14" fmla="*/ 0 w 439"/>
                  <a:gd name="T15" fmla="*/ 0 h 960"/>
                  <a:gd name="T16" fmla="*/ 0 w 439"/>
                  <a:gd name="T17" fmla="*/ 0 h 960"/>
                  <a:gd name="T18" fmla="*/ 0 w 439"/>
                  <a:gd name="T19" fmla="*/ 0 h 960"/>
                  <a:gd name="T20" fmla="*/ 0 w 439"/>
                  <a:gd name="T21" fmla="*/ 0 h 960"/>
                  <a:gd name="T22" fmla="*/ 0 w 439"/>
                  <a:gd name="T23" fmla="*/ 0 h 960"/>
                  <a:gd name="T24" fmla="*/ 0 w 439"/>
                  <a:gd name="T25" fmla="*/ 0 h 960"/>
                  <a:gd name="T26" fmla="*/ 0 w 439"/>
                  <a:gd name="T27" fmla="*/ 0 h 960"/>
                  <a:gd name="T28" fmla="*/ 0 w 439"/>
                  <a:gd name="T29" fmla="*/ 0 h 960"/>
                  <a:gd name="T30" fmla="*/ 0 w 439"/>
                  <a:gd name="T31" fmla="*/ 0 h 960"/>
                  <a:gd name="T32" fmla="*/ 0 w 439"/>
                  <a:gd name="T33" fmla="*/ 0 h 960"/>
                  <a:gd name="T34" fmla="*/ 0 w 439"/>
                  <a:gd name="T35" fmla="*/ 0 h 960"/>
                  <a:gd name="T36" fmla="*/ 0 w 439"/>
                  <a:gd name="T37" fmla="*/ 0 h 960"/>
                  <a:gd name="T38" fmla="*/ 0 w 439"/>
                  <a:gd name="T39" fmla="*/ 0 h 960"/>
                  <a:gd name="T40" fmla="*/ 0 w 439"/>
                  <a:gd name="T41" fmla="*/ 0 h 960"/>
                  <a:gd name="T42" fmla="*/ 0 w 439"/>
                  <a:gd name="T43" fmla="*/ 0 h 960"/>
                  <a:gd name="T44" fmla="*/ 0 w 439"/>
                  <a:gd name="T45" fmla="*/ 0 h 960"/>
                  <a:gd name="T46" fmla="*/ 0 w 439"/>
                  <a:gd name="T47" fmla="*/ 0 h 960"/>
                  <a:gd name="T48" fmla="*/ 0 w 439"/>
                  <a:gd name="T49" fmla="*/ 0 h 960"/>
                  <a:gd name="T50" fmla="*/ 0 w 439"/>
                  <a:gd name="T51" fmla="*/ 0 h 960"/>
                  <a:gd name="T52" fmla="*/ 0 w 439"/>
                  <a:gd name="T53" fmla="*/ 0 h 960"/>
                  <a:gd name="T54" fmla="*/ 0 w 439"/>
                  <a:gd name="T55" fmla="*/ 0 h 960"/>
                  <a:gd name="T56" fmla="*/ 0 w 439"/>
                  <a:gd name="T57" fmla="*/ 0 h 960"/>
                  <a:gd name="T58" fmla="*/ 0 w 439"/>
                  <a:gd name="T59" fmla="*/ 0 h 960"/>
                  <a:gd name="T60" fmla="*/ 0 w 439"/>
                  <a:gd name="T61" fmla="*/ 0 h 960"/>
                  <a:gd name="T62" fmla="*/ 0 w 439"/>
                  <a:gd name="T63" fmla="*/ 0 h 960"/>
                  <a:gd name="T64" fmla="*/ 0 w 439"/>
                  <a:gd name="T65" fmla="*/ 0 h 960"/>
                  <a:gd name="T66" fmla="*/ 0 w 439"/>
                  <a:gd name="T67" fmla="*/ 0 h 9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39" h="960">
                    <a:moveTo>
                      <a:pt x="72" y="270"/>
                    </a:moveTo>
                    <a:lnTo>
                      <a:pt x="82" y="289"/>
                    </a:lnTo>
                    <a:lnTo>
                      <a:pt x="85" y="302"/>
                    </a:lnTo>
                    <a:lnTo>
                      <a:pt x="87" y="316"/>
                    </a:lnTo>
                    <a:lnTo>
                      <a:pt x="93" y="336"/>
                    </a:lnTo>
                    <a:lnTo>
                      <a:pt x="107" y="376"/>
                    </a:lnTo>
                    <a:lnTo>
                      <a:pt x="124" y="417"/>
                    </a:lnTo>
                    <a:lnTo>
                      <a:pt x="141" y="455"/>
                    </a:lnTo>
                    <a:lnTo>
                      <a:pt x="157" y="494"/>
                    </a:lnTo>
                    <a:lnTo>
                      <a:pt x="175" y="533"/>
                    </a:lnTo>
                    <a:lnTo>
                      <a:pt x="193" y="572"/>
                    </a:lnTo>
                    <a:lnTo>
                      <a:pt x="210" y="611"/>
                    </a:lnTo>
                    <a:lnTo>
                      <a:pt x="229" y="649"/>
                    </a:lnTo>
                    <a:lnTo>
                      <a:pt x="248" y="687"/>
                    </a:lnTo>
                    <a:lnTo>
                      <a:pt x="267" y="726"/>
                    </a:lnTo>
                    <a:lnTo>
                      <a:pt x="287" y="763"/>
                    </a:lnTo>
                    <a:lnTo>
                      <a:pt x="307" y="802"/>
                    </a:lnTo>
                    <a:lnTo>
                      <a:pt x="326" y="839"/>
                    </a:lnTo>
                    <a:lnTo>
                      <a:pt x="347" y="878"/>
                    </a:lnTo>
                    <a:lnTo>
                      <a:pt x="367" y="915"/>
                    </a:lnTo>
                    <a:lnTo>
                      <a:pt x="388" y="954"/>
                    </a:lnTo>
                    <a:lnTo>
                      <a:pt x="391" y="957"/>
                    </a:lnTo>
                    <a:lnTo>
                      <a:pt x="397" y="958"/>
                    </a:lnTo>
                    <a:lnTo>
                      <a:pt x="404" y="960"/>
                    </a:lnTo>
                    <a:lnTo>
                      <a:pt x="413" y="960"/>
                    </a:lnTo>
                    <a:lnTo>
                      <a:pt x="420" y="960"/>
                    </a:lnTo>
                    <a:lnTo>
                      <a:pt x="427" y="958"/>
                    </a:lnTo>
                    <a:lnTo>
                      <a:pt x="433" y="957"/>
                    </a:lnTo>
                    <a:lnTo>
                      <a:pt x="436" y="954"/>
                    </a:lnTo>
                    <a:lnTo>
                      <a:pt x="439" y="948"/>
                    </a:lnTo>
                    <a:lnTo>
                      <a:pt x="439" y="943"/>
                    </a:lnTo>
                    <a:lnTo>
                      <a:pt x="436" y="937"/>
                    </a:lnTo>
                    <a:lnTo>
                      <a:pt x="432" y="932"/>
                    </a:lnTo>
                    <a:lnTo>
                      <a:pt x="414" y="902"/>
                    </a:lnTo>
                    <a:lnTo>
                      <a:pt x="398" y="874"/>
                    </a:lnTo>
                    <a:lnTo>
                      <a:pt x="380" y="843"/>
                    </a:lnTo>
                    <a:lnTo>
                      <a:pt x="364" y="813"/>
                    </a:lnTo>
                    <a:lnTo>
                      <a:pt x="348" y="784"/>
                    </a:lnTo>
                    <a:lnTo>
                      <a:pt x="332" y="754"/>
                    </a:lnTo>
                    <a:lnTo>
                      <a:pt x="314" y="724"/>
                    </a:lnTo>
                    <a:lnTo>
                      <a:pt x="298" y="694"/>
                    </a:lnTo>
                    <a:lnTo>
                      <a:pt x="269" y="638"/>
                    </a:lnTo>
                    <a:lnTo>
                      <a:pt x="242" y="585"/>
                    </a:lnTo>
                    <a:lnTo>
                      <a:pt x="216" y="532"/>
                    </a:lnTo>
                    <a:lnTo>
                      <a:pt x="193" y="477"/>
                    </a:lnTo>
                    <a:lnTo>
                      <a:pt x="169" y="424"/>
                    </a:lnTo>
                    <a:lnTo>
                      <a:pt x="149" y="369"/>
                    </a:lnTo>
                    <a:lnTo>
                      <a:pt x="128" y="312"/>
                    </a:lnTo>
                    <a:lnTo>
                      <a:pt x="107" y="253"/>
                    </a:lnTo>
                    <a:lnTo>
                      <a:pt x="91" y="220"/>
                    </a:lnTo>
                    <a:lnTo>
                      <a:pt x="75" y="181"/>
                    </a:lnTo>
                    <a:lnTo>
                      <a:pt x="60" y="139"/>
                    </a:lnTo>
                    <a:lnTo>
                      <a:pt x="47" y="99"/>
                    </a:lnTo>
                    <a:lnTo>
                      <a:pt x="35" y="62"/>
                    </a:lnTo>
                    <a:lnTo>
                      <a:pt x="25" y="31"/>
                    </a:lnTo>
                    <a:lnTo>
                      <a:pt x="15" y="1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6" y="47"/>
                    </a:lnTo>
                    <a:lnTo>
                      <a:pt x="11" y="82"/>
                    </a:lnTo>
                    <a:lnTo>
                      <a:pt x="16" y="115"/>
                    </a:lnTo>
                    <a:lnTo>
                      <a:pt x="24" y="146"/>
                    </a:lnTo>
                    <a:lnTo>
                      <a:pt x="33" y="179"/>
                    </a:lnTo>
                    <a:lnTo>
                      <a:pt x="43" y="211"/>
                    </a:lnTo>
                    <a:lnTo>
                      <a:pt x="56" y="241"/>
                    </a:lnTo>
                    <a:lnTo>
                      <a:pt x="72" y="2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3" name="Freeform 173">
                <a:extLst>
                  <a:ext uri="{FF2B5EF4-FFF2-40B4-BE49-F238E27FC236}">
                    <a16:creationId xmlns:a16="http://schemas.microsoft.com/office/drawing/2014/main" id="{4C368F3F-B12C-994A-B6C9-4D9741631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6" y="4972"/>
                <a:ext cx="128" cy="66"/>
              </a:xfrm>
              <a:custGeom>
                <a:avLst/>
                <a:gdLst>
                  <a:gd name="T0" fmla="*/ 0 w 382"/>
                  <a:gd name="T1" fmla="*/ 0 h 198"/>
                  <a:gd name="T2" fmla="*/ 0 w 382"/>
                  <a:gd name="T3" fmla="*/ 0 h 198"/>
                  <a:gd name="T4" fmla="*/ 0 w 382"/>
                  <a:gd name="T5" fmla="*/ 0 h 198"/>
                  <a:gd name="T6" fmla="*/ 0 w 382"/>
                  <a:gd name="T7" fmla="*/ 0 h 198"/>
                  <a:gd name="T8" fmla="*/ 0 w 382"/>
                  <a:gd name="T9" fmla="*/ 0 h 198"/>
                  <a:gd name="T10" fmla="*/ 0 w 382"/>
                  <a:gd name="T11" fmla="*/ 0 h 198"/>
                  <a:gd name="T12" fmla="*/ 0 w 382"/>
                  <a:gd name="T13" fmla="*/ 0 h 198"/>
                  <a:gd name="T14" fmla="*/ 0 w 382"/>
                  <a:gd name="T15" fmla="*/ 0 h 198"/>
                  <a:gd name="T16" fmla="*/ 0 w 382"/>
                  <a:gd name="T17" fmla="*/ 0 h 198"/>
                  <a:gd name="T18" fmla="*/ 0 w 382"/>
                  <a:gd name="T19" fmla="*/ 0 h 198"/>
                  <a:gd name="T20" fmla="*/ 0 w 382"/>
                  <a:gd name="T21" fmla="*/ 0 h 198"/>
                  <a:gd name="T22" fmla="*/ 0 w 382"/>
                  <a:gd name="T23" fmla="*/ 0 h 198"/>
                  <a:gd name="T24" fmla="*/ 0 w 382"/>
                  <a:gd name="T25" fmla="*/ 0 h 198"/>
                  <a:gd name="T26" fmla="*/ 0 w 382"/>
                  <a:gd name="T27" fmla="*/ 0 h 198"/>
                  <a:gd name="T28" fmla="*/ 0 w 382"/>
                  <a:gd name="T29" fmla="*/ 0 h 198"/>
                  <a:gd name="T30" fmla="*/ 0 w 382"/>
                  <a:gd name="T31" fmla="*/ 0 h 198"/>
                  <a:gd name="T32" fmla="*/ 0 w 382"/>
                  <a:gd name="T33" fmla="*/ 0 h 198"/>
                  <a:gd name="T34" fmla="*/ 0 w 382"/>
                  <a:gd name="T35" fmla="*/ 0 h 198"/>
                  <a:gd name="T36" fmla="*/ 0 w 382"/>
                  <a:gd name="T37" fmla="*/ 0 h 198"/>
                  <a:gd name="T38" fmla="*/ 0 w 382"/>
                  <a:gd name="T39" fmla="*/ 0 h 198"/>
                  <a:gd name="T40" fmla="*/ 0 w 382"/>
                  <a:gd name="T41" fmla="*/ 0 h 198"/>
                  <a:gd name="T42" fmla="*/ 0 w 382"/>
                  <a:gd name="T43" fmla="*/ 0 h 198"/>
                  <a:gd name="T44" fmla="*/ 0 w 382"/>
                  <a:gd name="T45" fmla="*/ 0 h 198"/>
                  <a:gd name="T46" fmla="*/ 0 w 382"/>
                  <a:gd name="T47" fmla="*/ 0 h 198"/>
                  <a:gd name="T48" fmla="*/ 0 w 382"/>
                  <a:gd name="T49" fmla="*/ 0 h 198"/>
                  <a:gd name="T50" fmla="*/ 0 w 382"/>
                  <a:gd name="T51" fmla="*/ 0 h 198"/>
                  <a:gd name="T52" fmla="*/ 0 w 382"/>
                  <a:gd name="T53" fmla="*/ 0 h 198"/>
                  <a:gd name="T54" fmla="*/ 0 w 382"/>
                  <a:gd name="T55" fmla="*/ 0 h 198"/>
                  <a:gd name="T56" fmla="*/ 0 w 382"/>
                  <a:gd name="T57" fmla="*/ 0 h 198"/>
                  <a:gd name="T58" fmla="*/ 0 w 382"/>
                  <a:gd name="T59" fmla="*/ 0 h 198"/>
                  <a:gd name="T60" fmla="*/ 0 w 382"/>
                  <a:gd name="T61" fmla="*/ 0 h 198"/>
                  <a:gd name="T62" fmla="*/ 0 w 382"/>
                  <a:gd name="T63" fmla="*/ 0 h 198"/>
                  <a:gd name="T64" fmla="*/ 0 w 382"/>
                  <a:gd name="T65" fmla="*/ 0 h 198"/>
                  <a:gd name="T66" fmla="*/ 0 w 382"/>
                  <a:gd name="T67" fmla="*/ 0 h 198"/>
                  <a:gd name="T68" fmla="*/ 0 w 382"/>
                  <a:gd name="T69" fmla="*/ 0 h 198"/>
                  <a:gd name="T70" fmla="*/ 0 w 382"/>
                  <a:gd name="T71" fmla="*/ 0 h 198"/>
                  <a:gd name="T72" fmla="*/ 0 w 382"/>
                  <a:gd name="T73" fmla="*/ 0 h 198"/>
                  <a:gd name="T74" fmla="*/ 0 w 382"/>
                  <a:gd name="T75" fmla="*/ 0 h 198"/>
                  <a:gd name="T76" fmla="*/ 0 w 382"/>
                  <a:gd name="T77" fmla="*/ 0 h 198"/>
                  <a:gd name="T78" fmla="*/ 0 w 382"/>
                  <a:gd name="T79" fmla="*/ 0 h 198"/>
                  <a:gd name="T80" fmla="*/ 0 w 382"/>
                  <a:gd name="T81" fmla="*/ 0 h 198"/>
                  <a:gd name="T82" fmla="*/ 0 w 382"/>
                  <a:gd name="T83" fmla="*/ 0 h 198"/>
                  <a:gd name="T84" fmla="*/ 0 w 382"/>
                  <a:gd name="T85" fmla="*/ 0 h 198"/>
                  <a:gd name="T86" fmla="*/ 0 w 382"/>
                  <a:gd name="T87" fmla="*/ 0 h 198"/>
                  <a:gd name="T88" fmla="*/ 0 w 382"/>
                  <a:gd name="T89" fmla="*/ 0 h 198"/>
                  <a:gd name="T90" fmla="*/ 0 w 382"/>
                  <a:gd name="T91" fmla="*/ 0 h 19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82" h="198">
                    <a:moveTo>
                      <a:pt x="2" y="182"/>
                    </a:moveTo>
                    <a:lnTo>
                      <a:pt x="0" y="187"/>
                    </a:lnTo>
                    <a:lnTo>
                      <a:pt x="0" y="191"/>
                    </a:lnTo>
                    <a:lnTo>
                      <a:pt x="2" y="195"/>
                    </a:lnTo>
                    <a:lnTo>
                      <a:pt x="6" y="198"/>
                    </a:lnTo>
                    <a:lnTo>
                      <a:pt x="30" y="187"/>
                    </a:lnTo>
                    <a:lnTo>
                      <a:pt x="52" y="176"/>
                    </a:lnTo>
                    <a:lnTo>
                      <a:pt x="75" y="166"/>
                    </a:lnTo>
                    <a:lnTo>
                      <a:pt x="99" y="156"/>
                    </a:lnTo>
                    <a:lnTo>
                      <a:pt x="124" y="146"/>
                    </a:lnTo>
                    <a:lnTo>
                      <a:pt x="147" y="138"/>
                    </a:lnTo>
                    <a:lnTo>
                      <a:pt x="171" y="128"/>
                    </a:lnTo>
                    <a:lnTo>
                      <a:pt x="194" y="119"/>
                    </a:lnTo>
                    <a:lnTo>
                      <a:pt x="218" y="109"/>
                    </a:lnTo>
                    <a:lnTo>
                      <a:pt x="241" y="99"/>
                    </a:lnTo>
                    <a:lnTo>
                      <a:pt x="265" y="89"/>
                    </a:lnTo>
                    <a:lnTo>
                      <a:pt x="287" y="77"/>
                    </a:lnTo>
                    <a:lnTo>
                      <a:pt x="310" y="66"/>
                    </a:lnTo>
                    <a:lnTo>
                      <a:pt x="332" y="54"/>
                    </a:lnTo>
                    <a:lnTo>
                      <a:pt x="354" y="41"/>
                    </a:lnTo>
                    <a:lnTo>
                      <a:pt x="376" y="27"/>
                    </a:lnTo>
                    <a:lnTo>
                      <a:pt x="381" y="23"/>
                    </a:lnTo>
                    <a:lnTo>
                      <a:pt x="382" y="17"/>
                    </a:lnTo>
                    <a:lnTo>
                      <a:pt x="382" y="11"/>
                    </a:lnTo>
                    <a:lnTo>
                      <a:pt x="379" y="7"/>
                    </a:lnTo>
                    <a:lnTo>
                      <a:pt x="375" y="3"/>
                    </a:lnTo>
                    <a:lnTo>
                      <a:pt x="369" y="0"/>
                    </a:lnTo>
                    <a:lnTo>
                      <a:pt x="363" y="0"/>
                    </a:lnTo>
                    <a:lnTo>
                      <a:pt x="359" y="3"/>
                    </a:lnTo>
                    <a:lnTo>
                      <a:pt x="335" y="16"/>
                    </a:lnTo>
                    <a:lnTo>
                      <a:pt x="309" y="28"/>
                    </a:lnTo>
                    <a:lnTo>
                      <a:pt x="281" y="41"/>
                    </a:lnTo>
                    <a:lnTo>
                      <a:pt x="253" y="56"/>
                    </a:lnTo>
                    <a:lnTo>
                      <a:pt x="223" y="70"/>
                    </a:lnTo>
                    <a:lnTo>
                      <a:pt x="193" y="84"/>
                    </a:lnTo>
                    <a:lnTo>
                      <a:pt x="163" y="97"/>
                    </a:lnTo>
                    <a:lnTo>
                      <a:pt x="135" y="112"/>
                    </a:lnTo>
                    <a:lnTo>
                      <a:pt x="107" y="125"/>
                    </a:lnTo>
                    <a:lnTo>
                      <a:pt x="83" y="136"/>
                    </a:lnTo>
                    <a:lnTo>
                      <a:pt x="61" y="148"/>
                    </a:lnTo>
                    <a:lnTo>
                      <a:pt x="40" y="158"/>
                    </a:lnTo>
                    <a:lnTo>
                      <a:pt x="24" y="166"/>
                    </a:lnTo>
                    <a:lnTo>
                      <a:pt x="12" y="174"/>
                    </a:lnTo>
                    <a:lnTo>
                      <a:pt x="5" y="179"/>
                    </a:lnTo>
                    <a:lnTo>
                      <a:pt x="2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4" name="Freeform 174">
                <a:extLst>
                  <a:ext uri="{FF2B5EF4-FFF2-40B4-BE49-F238E27FC236}">
                    <a16:creationId xmlns:a16="http://schemas.microsoft.com/office/drawing/2014/main" id="{E9E2595A-216F-3B4E-B793-130411964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4" y="4693"/>
                <a:ext cx="76" cy="80"/>
              </a:xfrm>
              <a:custGeom>
                <a:avLst/>
                <a:gdLst>
                  <a:gd name="T0" fmla="*/ 0 w 229"/>
                  <a:gd name="T1" fmla="*/ 0 h 240"/>
                  <a:gd name="T2" fmla="*/ 0 w 229"/>
                  <a:gd name="T3" fmla="*/ 0 h 240"/>
                  <a:gd name="T4" fmla="*/ 0 w 229"/>
                  <a:gd name="T5" fmla="*/ 0 h 240"/>
                  <a:gd name="T6" fmla="*/ 0 w 229"/>
                  <a:gd name="T7" fmla="*/ 0 h 240"/>
                  <a:gd name="T8" fmla="*/ 0 w 229"/>
                  <a:gd name="T9" fmla="*/ 0 h 240"/>
                  <a:gd name="T10" fmla="*/ 0 w 229"/>
                  <a:gd name="T11" fmla="*/ 0 h 240"/>
                  <a:gd name="T12" fmla="*/ 0 w 229"/>
                  <a:gd name="T13" fmla="*/ 0 h 240"/>
                  <a:gd name="T14" fmla="*/ 0 w 229"/>
                  <a:gd name="T15" fmla="*/ 0 h 240"/>
                  <a:gd name="T16" fmla="*/ 0 w 229"/>
                  <a:gd name="T17" fmla="*/ 0 h 240"/>
                  <a:gd name="T18" fmla="*/ 0 w 229"/>
                  <a:gd name="T19" fmla="*/ 0 h 240"/>
                  <a:gd name="T20" fmla="*/ 0 w 229"/>
                  <a:gd name="T21" fmla="*/ 0 h 240"/>
                  <a:gd name="T22" fmla="*/ 0 w 229"/>
                  <a:gd name="T23" fmla="*/ 0 h 240"/>
                  <a:gd name="T24" fmla="*/ 0 w 229"/>
                  <a:gd name="T25" fmla="*/ 0 h 240"/>
                  <a:gd name="T26" fmla="*/ 0 w 229"/>
                  <a:gd name="T27" fmla="*/ 0 h 240"/>
                  <a:gd name="T28" fmla="*/ 0 w 229"/>
                  <a:gd name="T29" fmla="*/ 0 h 240"/>
                  <a:gd name="T30" fmla="*/ 0 w 229"/>
                  <a:gd name="T31" fmla="*/ 0 h 240"/>
                  <a:gd name="T32" fmla="*/ 0 w 229"/>
                  <a:gd name="T33" fmla="*/ 0 h 240"/>
                  <a:gd name="T34" fmla="*/ 0 w 229"/>
                  <a:gd name="T35" fmla="*/ 0 h 240"/>
                  <a:gd name="T36" fmla="*/ 0 w 229"/>
                  <a:gd name="T37" fmla="*/ 0 h 240"/>
                  <a:gd name="T38" fmla="*/ 0 w 229"/>
                  <a:gd name="T39" fmla="*/ 0 h 240"/>
                  <a:gd name="T40" fmla="*/ 0 w 229"/>
                  <a:gd name="T41" fmla="*/ 0 h 240"/>
                  <a:gd name="T42" fmla="*/ 0 w 229"/>
                  <a:gd name="T43" fmla="*/ 0 h 240"/>
                  <a:gd name="T44" fmla="*/ 0 w 229"/>
                  <a:gd name="T45" fmla="*/ 0 h 240"/>
                  <a:gd name="T46" fmla="*/ 0 w 229"/>
                  <a:gd name="T47" fmla="*/ 0 h 240"/>
                  <a:gd name="T48" fmla="*/ 0 w 229"/>
                  <a:gd name="T49" fmla="*/ 0 h 240"/>
                  <a:gd name="T50" fmla="*/ 0 w 229"/>
                  <a:gd name="T51" fmla="*/ 0 h 240"/>
                  <a:gd name="T52" fmla="*/ 0 w 229"/>
                  <a:gd name="T53" fmla="*/ 0 h 240"/>
                  <a:gd name="T54" fmla="*/ 0 w 229"/>
                  <a:gd name="T55" fmla="*/ 0 h 240"/>
                  <a:gd name="T56" fmla="*/ 0 w 229"/>
                  <a:gd name="T57" fmla="*/ 0 h 240"/>
                  <a:gd name="T58" fmla="*/ 0 w 229"/>
                  <a:gd name="T59" fmla="*/ 0 h 240"/>
                  <a:gd name="T60" fmla="*/ 0 w 229"/>
                  <a:gd name="T61" fmla="*/ 0 h 240"/>
                  <a:gd name="T62" fmla="*/ 0 w 229"/>
                  <a:gd name="T63" fmla="*/ 0 h 240"/>
                  <a:gd name="T64" fmla="*/ 0 w 229"/>
                  <a:gd name="T65" fmla="*/ 0 h 240"/>
                  <a:gd name="T66" fmla="*/ 0 w 229"/>
                  <a:gd name="T67" fmla="*/ 0 h 240"/>
                  <a:gd name="T68" fmla="*/ 0 w 229"/>
                  <a:gd name="T69" fmla="*/ 0 h 240"/>
                  <a:gd name="T70" fmla="*/ 0 w 229"/>
                  <a:gd name="T71" fmla="*/ 0 h 240"/>
                  <a:gd name="T72" fmla="*/ 0 w 229"/>
                  <a:gd name="T73" fmla="*/ 0 h 240"/>
                  <a:gd name="T74" fmla="*/ 0 w 229"/>
                  <a:gd name="T75" fmla="*/ 0 h 24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29" h="240">
                    <a:moveTo>
                      <a:pt x="126" y="4"/>
                    </a:moveTo>
                    <a:lnTo>
                      <a:pt x="119" y="3"/>
                    </a:lnTo>
                    <a:lnTo>
                      <a:pt x="111" y="3"/>
                    </a:lnTo>
                    <a:lnTo>
                      <a:pt x="105" y="1"/>
                    </a:lnTo>
                    <a:lnTo>
                      <a:pt x="102" y="1"/>
                    </a:lnTo>
                    <a:lnTo>
                      <a:pt x="94" y="0"/>
                    </a:lnTo>
                    <a:lnTo>
                      <a:pt x="83" y="0"/>
                    </a:lnTo>
                    <a:lnTo>
                      <a:pt x="75" y="1"/>
                    </a:lnTo>
                    <a:lnTo>
                      <a:pt x="66" y="3"/>
                    </a:lnTo>
                    <a:lnTo>
                      <a:pt x="57" y="4"/>
                    </a:lnTo>
                    <a:lnTo>
                      <a:pt x="48" y="9"/>
                    </a:lnTo>
                    <a:lnTo>
                      <a:pt x="41" y="13"/>
                    </a:lnTo>
                    <a:lnTo>
                      <a:pt x="33" y="17"/>
                    </a:lnTo>
                    <a:lnTo>
                      <a:pt x="17" y="34"/>
                    </a:lnTo>
                    <a:lnTo>
                      <a:pt x="6" y="55"/>
                    </a:lnTo>
                    <a:lnTo>
                      <a:pt x="1" y="76"/>
                    </a:lnTo>
                    <a:lnTo>
                      <a:pt x="0" y="98"/>
                    </a:lnTo>
                    <a:lnTo>
                      <a:pt x="3" y="121"/>
                    </a:lnTo>
                    <a:lnTo>
                      <a:pt x="8" y="144"/>
                    </a:lnTo>
                    <a:lnTo>
                      <a:pt x="16" y="167"/>
                    </a:lnTo>
                    <a:lnTo>
                      <a:pt x="26" y="187"/>
                    </a:lnTo>
                    <a:lnTo>
                      <a:pt x="35" y="200"/>
                    </a:lnTo>
                    <a:lnTo>
                      <a:pt x="45" y="213"/>
                    </a:lnTo>
                    <a:lnTo>
                      <a:pt x="57" y="223"/>
                    </a:lnTo>
                    <a:lnTo>
                      <a:pt x="70" y="230"/>
                    </a:lnTo>
                    <a:lnTo>
                      <a:pt x="85" y="236"/>
                    </a:lnTo>
                    <a:lnTo>
                      <a:pt x="101" y="240"/>
                    </a:lnTo>
                    <a:lnTo>
                      <a:pt x="116" y="240"/>
                    </a:lnTo>
                    <a:lnTo>
                      <a:pt x="132" y="237"/>
                    </a:lnTo>
                    <a:lnTo>
                      <a:pt x="154" y="228"/>
                    </a:lnTo>
                    <a:lnTo>
                      <a:pt x="174" y="218"/>
                    </a:lnTo>
                    <a:lnTo>
                      <a:pt x="192" y="204"/>
                    </a:lnTo>
                    <a:lnTo>
                      <a:pt x="208" y="188"/>
                    </a:lnTo>
                    <a:lnTo>
                      <a:pt x="218" y="171"/>
                    </a:lnTo>
                    <a:lnTo>
                      <a:pt x="226" y="151"/>
                    </a:lnTo>
                    <a:lnTo>
                      <a:pt x="229" y="131"/>
                    </a:lnTo>
                    <a:lnTo>
                      <a:pt x="226" y="109"/>
                    </a:lnTo>
                    <a:lnTo>
                      <a:pt x="224" y="103"/>
                    </a:lnTo>
                    <a:lnTo>
                      <a:pt x="221" y="98"/>
                    </a:lnTo>
                    <a:lnTo>
                      <a:pt x="215" y="95"/>
                    </a:lnTo>
                    <a:lnTo>
                      <a:pt x="210" y="93"/>
                    </a:lnTo>
                    <a:lnTo>
                      <a:pt x="204" y="95"/>
                    </a:lnTo>
                    <a:lnTo>
                      <a:pt x="198" y="99"/>
                    </a:lnTo>
                    <a:lnTo>
                      <a:pt x="195" y="105"/>
                    </a:lnTo>
                    <a:lnTo>
                      <a:pt x="195" y="111"/>
                    </a:lnTo>
                    <a:lnTo>
                      <a:pt x="193" y="126"/>
                    </a:lnTo>
                    <a:lnTo>
                      <a:pt x="189" y="142"/>
                    </a:lnTo>
                    <a:lnTo>
                      <a:pt x="183" y="158"/>
                    </a:lnTo>
                    <a:lnTo>
                      <a:pt x="174" y="171"/>
                    </a:lnTo>
                    <a:lnTo>
                      <a:pt x="164" y="181"/>
                    </a:lnTo>
                    <a:lnTo>
                      <a:pt x="149" y="190"/>
                    </a:lnTo>
                    <a:lnTo>
                      <a:pt x="133" y="195"/>
                    </a:lnTo>
                    <a:lnTo>
                      <a:pt x="113" y="198"/>
                    </a:lnTo>
                    <a:lnTo>
                      <a:pt x="92" y="197"/>
                    </a:lnTo>
                    <a:lnTo>
                      <a:pt x="76" y="188"/>
                    </a:lnTo>
                    <a:lnTo>
                      <a:pt x="63" y="177"/>
                    </a:lnTo>
                    <a:lnTo>
                      <a:pt x="54" y="161"/>
                    </a:lnTo>
                    <a:lnTo>
                      <a:pt x="47" y="142"/>
                    </a:lnTo>
                    <a:lnTo>
                      <a:pt x="41" y="124"/>
                    </a:lnTo>
                    <a:lnTo>
                      <a:pt x="36" y="103"/>
                    </a:lnTo>
                    <a:lnTo>
                      <a:pt x="35" y="85"/>
                    </a:lnTo>
                    <a:lnTo>
                      <a:pt x="35" y="73"/>
                    </a:lnTo>
                    <a:lnTo>
                      <a:pt x="36" y="62"/>
                    </a:lnTo>
                    <a:lnTo>
                      <a:pt x="41" y="50"/>
                    </a:lnTo>
                    <a:lnTo>
                      <a:pt x="48" y="40"/>
                    </a:lnTo>
                    <a:lnTo>
                      <a:pt x="55" y="33"/>
                    </a:lnTo>
                    <a:lnTo>
                      <a:pt x="66" y="26"/>
                    </a:lnTo>
                    <a:lnTo>
                      <a:pt x="77" y="21"/>
                    </a:lnTo>
                    <a:lnTo>
                      <a:pt x="92" y="19"/>
                    </a:lnTo>
                    <a:lnTo>
                      <a:pt x="97" y="19"/>
                    </a:lnTo>
                    <a:lnTo>
                      <a:pt x="105" y="19"/>
                    </a:lnTo>
                    <a:lnTo>
                      <a:pt x="120" y="19"/>
                    </a:lnTo>
                    <a:lnTo>
                      <a:pt x="135" y="21"/>
                    </a:lnTo>
                    <a:lnTo>
                      <a:pt x="139" y="20"/>
                    </a:lnTo>
                    <a:lnTo>
                      <a:pt x="139" y="14"/>
                    </a:lnTo>
                    <a:lnTo>
                      <a:pt x="133" y="9"/>
                    </a:lnTo>
                    <a:lnTo>
                      <a:pt x="12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5" name="Freeform 175">
                <a:extLst>
                  <a:ext uri="{FF2B5EF4-FFF2-40B4-BE49-F238E27FC236}">
                    <a16:creationId xmlns:a16="http://schemas.microsoft.com/office/drawing/2014/main" id="{9E86A646-EBD1-7D4C-B99A-7FD6C53A8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1" y="4895"/>
                <a:ext cx="93" cy="90"/>
              </a:xfrm>
              <a:custGeom>
                <a:avLst/>
                <a:gdLst>
                  <a:gd name="T0" fmla="*/ 0 w 281"/>
                  <a:gd name="T1" fmla="*/ 0 h 270"/>
                  <a:gd name="T2" fmla="*/ 0 w 281"/>
                  <a:gd name="T3" fmla="*/ 0 h 270"/>
                  <a:gd name="T4" fmla="*/ 0 w 281"/>
                  <a:gd name="T5" fmla="*/ 0 h 270"/>
                  <a:gd name="T6" fmla="*/ 0 w 281"/>
                  <a:gd name="T7" fmla="*/ 0 h 270"/>
                  <a:gd name="T8" fmla="*/ 0 w 281"/>
                  <a:gd name="T9" fmla="*/ 0 h 270"/>
                  <a:gd name="T10" fmla="*/ 0 w 281"/>
                  <a:gd name="T11" fmla="*/ 0 h 270"/>
                  <a:gd name="T12" fmla="*/ 0 w 281"/>
                  <a:gd name="T13" fmla="*/ 0 h 270"/>
                  <a:gd name="T14" fmla="*/ 0 w 281"/>
                  <a:gd name="T15" fmla="*/ 0 h 270"/>
                  <a:gd name="T16" fmla="*/ 0 w 281"/>
                  <a:gd name="T17" fmla="*/ 0 h 270"/>
                  <a:gd name="T18" fmla="*/ 0 w 281"/>
                  <a:gd name="T19" fmla="*/ 0 h 270"/>
                  <a:gd name="T20" fmla="*/ 0 w 281"/>
                  <a:gd name="T21" fmla="*/ 0 h 270"/>
                  <a:gd name="T22" fmla="*/ 0 w 281"/>
                  <a:gd name="T23" fmla="*/ 0 h 270"/>
                  <a:gd name="T24" fmla="*/ 0 w 281"/>
                  <a:gd name="T25" fmla="*/ 0 h 270"/>
                  <a:gd name="T26" fmla="*/ 0 w 281"/>
                  <a:gd name="T27" fmla="*/ 0 h 270"/>
                  <a:gd name="T28" fmla="*/ 0 w 281"/>
                  <a:gd name="T29" fmla="*/ 0 h 270"/>
                  <a:gd name="T30" fmla="*/ 0 w 281"/>
                  <a:gd name="T31" fmla="*/ 0 h 270"/>
                  <a:gd name="T32" fmla="*/ 0 w 281"/>
                  <a:gd name="T33" fmla="*/ 0 h 270"/>
                  <a:gd name="T34" fmla="*/ 0 w 281"/>
                  <a:gd name="T35" fmla="*/ 0 h 270"/>
                  <a:gd name="T36" fmla="*/ 0 w 281"/>
                  <a:gd name="T37" fmla="*/ 0 h 270"/>
                  <a:gd name="T38" fmla="*/ 0 w 281"/>
                  <a:gd name="T39" fmla="*/ 0 h 270"/>
                  <a:gd name="T40" fmla="*/ 0 w 281"/>
                  <a:gd name="T41" fmla="*/ 0 h 270"/>
                  <a:gd name="T42" fmla="*/ 0 w 281"/>
                  <a:gd name="T43" fmla="*/ 0 h 270"/>
                  <a:gd name="T44" fmla="*/ 0 w 281"/>
                  <a:gd name="T45" fmla="*/ 0 h 270"/>
                  <a:gd name="T46" fmla="*/ 0 w 281"/>
                  <a:gd name="T47" fmla="*/ 0 h 270"/>
                  <a:gd name="T48" fmla="*/ 0 w 281"/>
                  <a:gd name="T49" fmla="*/ 0 h 270"/>
                  <a:gd name="T50" fmla="*/ 0 w 281"/>
                  <a:gd name="T51" fmla="*/ 0 h 270"/>
                  <a:gd name="T52" fmla="*/ 0 w 281"/>
                  <a:gd name="T53" fmla="*/ 0 h 270"/>
                  <a:gd name="T54" fmla="*/ 0 w 281"/>
                  <a:gd name="T55" fmla="*/ 0 h 270"/>
                  <a:gd name="T56" fmla="*/ 0 w 281"/>
                  <a:gd name="T57" fmla="*/ 0 h 270"/>
                  <a:gd name="T58" fmla="*/ 0 w 281"/>
                  <a:gd name="T59" fmla="*/ 0 h 270"/>
                  <a:gd name="T60" fmla="*/ 0 w 281"/>
                  <a:gd name="T61" fmla="*/ 0 h 270"/>
                  <a:gd name="T62" fmla="*/ 0 w 281"/>
                  <a:gd name="T63" fmla="*/ 0 h 270"/>
                  <a:gd name="T64" fmla="*/ 0 w 281"/>
                  <a:gd name="T65" fmla="*/ 0 h 270"/>
                  <a:gd name="T66" fmla="*/ 0 w 281"/>
                  <a:gd name="T67" fmla="*/ 0 h 2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81" h="270">
                    <a:moveTo>
                      <a:pt x="75" y="5"/>
                    </a:moveTo>
                    <a:lnTo>
                      <a:pt x="61" y="10"/>
                    </a:lnTo>
                    <a:lnTo>
                      <a:pt x="47" y="19"/>
                    </a:lnTo>
                    <a:lnTo>
                      <a:pt x="34" y="28"/>
                    </a:lnTo>
                    <a:lnTo>
                      <a:pt x="24" y="39"/>
                    </a:lnTo>
                    <a:lnTo>
                      <a:pt x="15" y="52"/>
                    </a:lnTo>
                    <a:lnTo>
                      <a:pt x="8" y="65"/>
                    </a:lnTo>
                    <a:lnTo>
                      <a:pt x="3" y="81"/>
                    </a:lnTo>
                    <a:lnTo>
                      <a:pt x="0" y="97"/>
                    </a:lnTo>
                    <a:lnTo>
                      <a:pt x="0" y="114"/>
                    </a:lnTo>
                    <a:lnTo>
                      <a:pt x="2" y="130"/>
                    </a:lnTo>
                    <a:lnTo>
                      <a:pt x="6" y="145"/>
                    </a:lnTo>
                    <a:lnTo>
                      <a:pt x="12" y="161"/>
                    </a:lnTo>
                    <a:lnTo>
                      <a:pt x="18" y="176"/>
                    </a:lnTo>
                    <a:lnTo>
                      <a:pt x="27" y="191"/>
                    </a:lnTo>
                    <a:lnTo>
                      <a:pt x="37" y="204"/>
                    </a:lnTo>
                    <a:lnTo>
                      <a:pt x="49" y="217"/>
                    </a:lnTo>
                    <a:lnTo>
                      <a:pt x="65" y="232"/>
                    </a:lnTo>
                    <a:lnTo>
                      <a:pt x="83" y="245"/>
                    </a:lnTo>
                    <a:lnTo>
                      <a:pt x="102" y="258"/>
                    </a:lnTo>
                    <a:lnTo>
                      <a:pt x="122" y="266"/>
                    </a:lnTo>
                    <a:lnTo>
                      <a:pt x="143" y="270"/>
                    </a:lnTo>
                    <a:lnTo>
                      <a:pt x="165" y="270"/>
                    </a:lnTo>
                    <a:lnTo>
                      <a:pt x="185" y="265"/>
                    </a:lnTo>
                    <a:lnTo>
                      <a:pt x="206" y="252"/>
                    </a:lnTo>
                    <a:lnTo>
                      <a:pt x="219" y="240"/>
                    </a:lnTo>
                    <a:lnTo>
                      <a:pt x="232" y="229"/>
                    </a:lnTo>
                    <a:lnTo>
                      <a:pt x="244" y="216"/>
                    </a:lnTo>
                    <a:lnTo>
                      <a:pt x="254" y="203"/>
                    </a:lnTo>
                    <a:lnTo>
                      <a:pt x="263" y="189"/>
                    </a:lnTo>
                    <a:lnTo>
                      <a:pt x="270" y="174"/>
                    </a:lnTo>
                    <a:lnTo>
                      <a:pt x="276" y="158"/>
                    </a:lnTo>
                    <a:lnTo>
                      <a:pt x="279" y="141"/>
                    </a:lnTo>
                    <a:lnTo>
                      <a:pt x="281" y="134"/>
                    </a:lnTo>
                    <a:lnTo>
                      <a:pt x="279" y="127"/>
                    </a:lnTo>
                    <a:lnTo>
                      <a:pt x="275" y="121"/>
                    </a:lnTo>
                    <a:lnTo>
                      <a:pt x="268" y="117"/>
                    </a:lnTo>
                    <a:lnTo>
                      <a:pt x="259" y="117"/>
                    </a:lnTo>
                    <a:lnTo>
                      <a:pt x="251" y="118"/>
                    </a:lnTo>
                    <a:lnTo>
                      <a:pt x="245" y="122"/>
                    </a:lnTo>
                    <a:lnTo>
                      <a:pt x="243" y="130"/>
                    </a:lnTo>
                    <a:lnTo>
                      <a:pt x="243" y="133"/>
                    </a:lnTo>
                    <a:lnTo>
                      <a:pt x="240" y="140"/>
                    </a:lnTo>
                    <a:lnTo>
                      <a:pt x="235" y="151"/>
                    </a:lnTo>
                    <a:lnTo>
                      <a:pt x="229" y="164"/>
                    </a:lnTo>
                    <a:lnTo>
                      <a:pt x="222" y="179"/>
                    </a:lnTo>
                    <a:lnTo>
                      <a:pt x="210" y="191"/>
                    </a:lnTo>
                    <a:lnTo>
                      <a:pt x="199" y="203"/>
                    </a:lnTo>
                    <a:lnTo>
                      <a:pt x="182" y="210"/>
                    </a:lnTo>
                    <a:lnTo>
                      <a:pt x="154" y="212"/>
                    </a:lnTo>
                    <a:lnTo>
                      <a:pt x="127" y="207"/>
                    </a:lnTo>
                    <a:lnTo>
                      <a:pt x="100" y="197"/>
                    </a:lnTo>
                    <a:lnTo>
                      <a:pt x="78" y="181"/>
                    </a:lnTo>
                    <a:lnTo>
                      <a:pt x="59" y="163"/>
                    </a:lnTo>
                    <a:lnTo>
                      <a:pt x="46" y="140"/>
                    </a:lnTo>
                    <a:lnTo>
                      <a:pt x="40" y="114"/>
                    </a:lnTo>
                    <a:lnTo>
                      <a:pt x="40" y="87"/>
                    </a:lnTo>
                    <a:lnTo>
                      <a:pt x="44" y="74"/>
                    </a:lnTo>
                    <a:lnTo>
                      <a:pt x="50" y="62"/>
                    </a:lnTo>
                    <a:lnTo>
                      <a:pt x="59" y="51"/>
                    </a:lnTo>
                    <a:lnTo>
                      <a:pt x="69" y="41"/>
                    </a:lnTo>
                    <a:lnTo>
                      <a:pt x="80" y="31"/>
                    </a:lnTo>
                    <a:lnTo>
                      <a:pt x="91" y="23"/>
                    </a:lnTo>
                    <a:lnTo>
                      <a:pt x="102" y="19"/>
                    </a:lnTo>
                    <a:lnTo>
                      <a:pt x="112" y="16"/>
                    </a:lnTo>
                    <a:lnTo>
                      <a:pt x="110" y="5"/>
                    </a:lnTo>
                    <a:lnTo>
                      <a:pt x="102" y="0"/>
                    </a:lnTo>
                    <a:lnTo>
                      <a:pt x="88" y="2"/>
                    </a:lnTo>
                    <a:lnTo>
                      <a:pt x="7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6" name="Freeform 176">
                <a:extLst>
                  <a:ext uri="{FF2B5EF4-FFF2-40B4-BE49-F238E27FC236}">
                    <a16:creationId xmlns:a16="http://schemas.microsoft.com/office/drawing/2014/main" id="{2614D15C-9244-C744-A826-E6331F23E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1" y="4921"/>
                <a:ext cx="5" cy="4"/>
              </a:xfrm>
              <a:custGeom>
                <a:avLst/>
                <a:gdLst>
                  <a:gd name="T0" fmla="*/ 0 w 15"/>
                  <a:gd name="T1" fmla="*/ 0 h 13"/>
                  <a:gd name="T2" fmla="*/ 0 w 15"/>
                  <a:gd name="T3" fmla="*/ 0 h 13"/>
                  <a:gd name="T4" fmla="*/ 0 w 15"/>
                  <a:gd name="T5" fmla="*/ 0 h 13"/>
                  <a:gd name="T6" fmla="*/ 0 w 15"/>
                  <a:gd name="T7" fmla="*/ 0 h 13"/>
                  <a:gd name="T8" fmla="*/ 0 w 15"/>
                  <a:gd name="T9" fmla="*/ 0 h 13"/>
                  <a:gd name="T10" fmla="*/ 0 w 15"/>
                  <a:gd name="T11" fmla="*/ 0 h 13"/>
                  <a:gd name="T12" fmla="*/ 0 w 15"/>
                  <a:gd name="T13" fmla="*/ 0 h 13"/>
                  <a:gd name="T14" fmla="*/ 0 w 15"/>
                  <a:gd name="T15" fmla="*/ 0 h 13"/>
                  <a:gd name="T16" fmla="*/ 0 w 15"/>
                  <a:gd name="T17" fmla="*/ 0 h 13"/>
                  <a:gd name="T18" fmla="*/ 0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0 h 13"/>
                  <a:gd name="T26" fmla="*/ 0 w 15"/>
                  <a:gd name="T27" fmla="*/ 0 h 13"/>
                  <a:gd name="T28" fmla="*/ 0 w 15"/>
                  <a:gd name="T29" fmla="*/ 0 h 13"/>
                  <a:gd name="T30" fmla="*/ 0 w 15"/>
                  <a:gd name="T31" fmla="*/ 0 h 13"/>
                  <a:gd name="T32" fmla="*/ 0 w 15"/>
                  <a:gd name="T33" fmla="*/ 0 h 13"/>
                  <a:gd name="T34" fmla="*/ 0 w 15"/>
                  <a:gd name="T35" fmla="*/ 0 h 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" h="13">
                    <a:moveTo>
                      <a:pt x="0" y="6"/>
                    </a:moveTo>
                    <a:lnTo>
                      <a:pt x="2" y="9"/>
                    </a:lnTo>
                    <a:lnTo>
                      <a:pt x="3" y="11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7" name="Freeform 177">
                <a:extLst>
                  <a:ext uri="{FF2B5EF4-FFF2-40B4-BE49-F238E27FC236}">
                    <a16:creationId xmlns:a16="http://schemas.microsoft.com/office/drawing/2014/main" id="{8F453164-8DB9-AB43-B05F-B7F6E0C2C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7" y="4911"/>
                <a:ext cx="6" cy="6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0" y="9"/>
                    </a:moveTo>
                    <a:lnTo>
                      <a:pt x="1" y="13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6" y="15"/>
                    </a:lnTo>
                    <a:lnTo>
                      <a:pt x="17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6" y="3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8" name="Freeform 178">
                <a:extLst>
                  <a:ext uri="{FF2B5EF4-FFF2-40B4-BE49-F238E27FC236}">
                    <a16:creationId xmlns:a16="http://schemas.microsoft.com/office/drawing/2014/main" id="{339EEFE0-2F46-5E4A-8548-9312A5BD9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8" y="4904"/>
                <a:ext cx="3" cy="3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0 w 9"/>
                  <a:gd name="T5" fmla="*/ 0 h 9"/>
                  <a:gd name="T6" fmla="*/ 0 w 9"/>
                  <a:gd name="T7" fmla="*/ 0 h 9"/>
                  <a:gd name="T8" fmla="*/ 0 w 9"/>
                  <a:gd name="T9" fmla="*/ 0 h 9"/>
                  <a:gd name="T10" fmla="*/ 0 w 9"/>
                  <a:gd name="T11" fmla="*/ 0 h 9"/>
                  <a:gd name="T12" fmla="*/ 0 w 9"/>
                  <a:gd name="T13" fmla="*/ 0 h 9"/>
                  <a:gd name="T14" fmla="*/ 0 w 9"/>
                  <a:gd name="T15" fmla="*/ 0 h 9"/>
                  <a:gd name="T16" fmla="*/ 0 w 9"/>
                  <a:gd name="T17" fmla="*/ 0 h 9"/>
                  <a:gd name="T18" fmla="*/ 0 w 9"/>
                  <a:gd name="T19" fmla="*/ 0 h 9"/>
                  <a:gd name="T20" fmla="*/ 0 w 9"/>
                  <a:gd name="T21" fmla="*/ 0 h 9"/>
                  <a:gd name="T22" fmla="*/ 0 w 9"/>
                  <a:gd name="T23" fmla="*/ 0 h 9"/>
                  <a:gd name="T24" fmla="*/ 0 w 9"/>
                  <a:gd name="T25" fmla="*/ 0 h 9"/>
                  <a:gd name="T26" fmla="*/ 0 w 9"/>
                  <a:gd name="T27" fmla="*/ 0 h 9"/>
                  <a:gd name="T28" fmla="*/ 0 w 9"/>
                  <a:gd name="T29" fmla="*/ 0 h 9"/>
                  <a:gd name="T30" fmla="*/ 0 w 9"/>
                  <a:gd name="T31" fmla="*/ 0 h 9"/>
                  <a:gd name="T32" fmla="*/ 0 w 9"/>
                  <a:gd name="T33" fmla="*/ 0 h 9"/>
                  <a:gd name="T34" fmla="*/ 0 w 9"/>
                  <a:gd name="T35" fmla="*/ 0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lnTo>
                      <a:pt x="0" y="6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9" name="Freeform 179">
                <a:extLst>
                  <a:ext uri="{FF2B5EF4-FFF2-40B4-BE49-F238E27FC236}">
                    <a16:creationId xmlns:a16="http://schemas.microsoft.com/office/drawing/2014/main" id="{2F374E9F-D856-8E43-A12D-1844CE6B5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9" y="4927"/>
                <a:ext cx="2" cy="3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0 w 7"/>
                  <a:gd name="T5" fmla="*/ 0 h 8"/>
                  <a:gd name="T6" fmla="*/ 0 w 7"/>
                  <a:gd name="T7" fmla="*/ 0 h 8"/>
                  <a:gd name="T8" fmla="*/ 0 w 7"/>
                  <a:gd name="T9" fmla="*/ 0 h 8"/>
                  <a:gd name="T10" fmla="*/ 0 w 7"/>
                  <a:gd name="T11" fmla="*/ 0 h 8"/>
                  <a:gd name="T12" fmla="*/ 0 w 7"/>
                  <a:gd name="T13" fmla="*/ 0 h 8"/>
                  <a:gd name="T14" fmla="*/ 0 w 7"/>
                  <a:gd name="T15" fmla="*/ 0 h 8"/>
                  <a:gd name="T16" fmla="*/ 0 w 7"/>
                  <a:gd name="T17" fmla="*/ 0 h 8"/>
                  <a:gd name="T18" fmla="*/ 0 w 7"/>
                  <a:gd name="T19" fmla="*/ 0 h 8"/>
                  <a:gd name="T20" fmla="*/ 0 w 7"/>
                  <a:gd name="T21" fmla="*/ 0 h 8"/>
                  <a:gd name="T22" fmla="*/ 0 w 7"/>
                  <a:gd name="T23" fmla="*/ 0 h 8"/>
                  <a:gd name="T24" fmla="*/ 0 w 7"/>
                  <a:gd name="T25" fmla="*/ 0 h 8"/>
                  <a:gd name="T26" fmla="*/ 0 w 7"/>
                  <a:gd name="T27" fmla="*/ 0 h 8"/>
                  <a:gd name="T28" fmla="*/ 0 w 7"/>
                  <a:gd name="T29" fmla="*/ 0 h 8"/>
                  <a:gd name="T30" fmla="*/ 0 w 7"/>
                  <a:gd name="T31" fmla="*/ 0 h 8"/>
                  <a:gd name="T32" fmla="*/ 0 w 7"/>
                  <a:gd name="T33" fmla="*/ 0 h 8"/>
                  <a:gd name="T34" fmla="*/ 0 w 7"/>
                  <a:gd name="T35" fmla="*/ 0 h 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0" y="5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0" name="Freeform 180">
                <a:extLst>
                  <a:ext uri="{FF2B5EF4-FFF2-40B4-BE49-F238E27FC236}">
                    <a16:creationId xmlns:a16="http://schemas.microsoft.com/office/drawing/2014/main" id="{C9B19ADC-552C-3641-90DC-DCF8521F8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3" y="4936"/>
                <a:ext cx="2" cy="3"/>
              </a:xfrm>
              <a:custGeom>
                <a:avLst/>
                <a:gdLst>
                  <a:gd name="T0" fmla="*/ 0 w 7"/>
                  <a:gd name="T1" fmla="*/ 0 h 9"/>
                  <a:gd name="T2" fmla="*/ 0 w 7"/>
                  <a:gd name="T3" fmla="*/ 0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0 h 9"/>
                  <a:gd name="T10" fmla="*/ 0 w 7"/>
                  <a:gd name="T11" fmla="*/ 0 h 9"/>
                  <a:gd name="T12" fmla="*/ 0 w 7"/>
                  <a:gd name="T13" fmla="*/ 0 h 9"/>
                  <a:gd name="T14" fmla="*/ 0 w 7"/>
                  <a:gd name="T15" fmla="*/ 0 h 9"/>
                  <a:gd name="T16" fmla="*/ 0 w 7"/>
                  <a:gd name="T17" fmla="*/ 0 h 9"/>
                  <a:gd name="T18" fmla="*/ 0 w 7"/>
                  <a:gd name="T19" fmla="*/ 0 h 9"/>
                  <a:gd name="T20" fmla="*/ 0 w 7"/>
                  <a:gd name="T21" fmla="*/ 0 h 9"/>
                  <a:gd name="T22" fmla="*/ 0 w 7"/>
                  <a:gd name="T23" fmla="*/ 0 h 9"/>
                  <a:gd name="T24" fmla="*/ 0 w 7"/>
                  <a:gd name="T25" fmla="*/ 0 h 9"/>
                  <a:gd name="T26" fmla="*/ 0 w 7"/>
                  <a:gd name="T27" fmla="*/ 0 h 9"/>
                  <a:gd name="T28" fmla="*/ 0 w 7"/>
                  <a:gd name="T29" fmla="*/ 0 h 9"/>
                  <a:gd name="T30" fmla="*/ 0 w 7"/>
                  <a:gd name="T31" fmla="*/ 0 h 9"/>
                  <a:gd name="T32" fmla="*/ 0 w 7"/>
                  <a:gd name="T33" fmla="*/ 0 h 9"/>
                  <a:gd name="T34" fmla="*/ 0 w 7"/>
                  <a:gd name="T35" fmla="*/ 0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9">
                    <a:moveTo>
                      <a:pt x="0" y="4"/>
                    </a:moveTo>
                    <a:lnTo>
                      <a:pt x="0" y="6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1" name="Freeform 181">
                <a:extLst>
                  <a:ext uri="{FF2B5EF4-FFF2-40B4-BE49-F238E27FC236}">
                    <a16:creationId xmlns:a16="http://schemas.microsoft.com/office/drawing/2014/main" id="{D1E2B538-9BED-2243-9F17-836F6C52D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4" y="4919"/>
                <a:ext cx="7" cy="6"/>
              </a:xfrm>
              <a:custGeom>
                <a:avLst/>
                <a:gdLst>
                  <a:gd name="T0" fmla="*/ 0 w 20"/>
                  <a:gd name="T1" fmla="*/ 0 h 20"/>
                  <a:gd name="T2" fmla="*/ 0 w 20"/>
                  <a:gd name="T3" fmla="*/ 0 h 20"/>
                  <a:gd name="T4" fmla="*/ 0 w 20"/>
                  <a:gd name="T5" fmla="*/ 0 h 20"/>
                  <a:gd name="T6" fmla="*/ 0 w 20"/>
                  <a:gd name="T7" fmla="*/ 0 h 20"/>
                  <a:gd name="T8" fmla="*/ 0 w 20"/>
                  <a:gd name="T9" fmla="*/ 0 h 20"/>
                  <a:gd name="T10" fmla="*/ 0 w 20"/>
                  <a:gd name="T11" fmla="*/ 0 h 20"/>
                  <a:gd name="T12" fmla="*/ 0 w 20"/>
                  <a:gd name="T13" fmla="*/ 0 h 20"/>
                  <a:gd name="T14" fmla="*/ 0 w 20"/>
                  <a:gd name="T15" fmla="*/ 0 h 20"/>
                  <a:gd name="T16" fmla="*/ 0 w 20"/>
                  <a:gd name="T17" fmla="*/ 0 h 20"/>
                  <a:gd name="T18" fmla="*/ 0 w 20"/>
                  <a:gd name="T19" fmla="*/ 0 h 20"/>
                  <a:gd name="T20" fmla="*/ 0 w 20"/>
                  <a:gd name="T21" fmla="*/ 0 h 20"/>
                  <a:gd name="T22" fmla="*/ 0 w 20"/>
                  <a:gd name="T23" fmla="*/ 0 h 20"/>
                  <a:gd name="T24" fmla="*/ 0 w 20"/>
                  <a:gd name="T25" fmla="*/ 0 h 20"/>
                  <a:gd name="T26" fmla="*/ 0 w 20"/>
                  <a:gd name="T27" fmla="*/ 0 h 20"/>
                  <a:gd name="T28" fmla="*/ 0 w 20"/>
                  <a:gd name="T29" fmla="*/ 0 h 20"/>
                  <a:gd name="T30" fmla="*/ 0 w 20"/>
                  <a:gd name="T31" fmla="*/ 0 h 20"/>
                  <a:gd name="T32" fmla="*/ 0 w 20"/>
                  <a:gd name="T33" fmla="*/ 0 h 20"/>
                  <a:gd name="T34" fmla="*/ 0 w 2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lnTo>
                      <a:pt x="0" y="15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7" y="17"/>
                    </a:lnTo>
                    <a:lnTo>
                      <a:pt x="20" y="15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7" y="3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2" name="Freeform 182">
                <a:extLst>
                  <a:ext uri="{FF2B5EF4-FFF2-40B4-BE49-F238E27FC236}">
                    <a16:creationId xmlns:a16="http://schemas.microsoft.com/office/drawing/2014/main" id="{4E8B263F-CC8E-BE46-9ACD-7605BF462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" y="4713"/>
                <a:ext cx="4" cy="4"/>
              </a:xfrm>
              <a:custGeom>
                <a:avLst/>
                <a:gdLst>
                  <a:gd name="T0" fmla="*/ 0 w 12"/>
                  <a:gd name="T1" fmla="*/ 0 h 13"/>
                  <a:gd name="T2" fmla="*/ 0 w 12"/>
                  <a:gd name="T3" fmla="*/ 0 h 13"/>
                  <a:gd name="T4" fmla="*/ 0 w 12"/>
                  <a:gd name="T5" fmla="*/ 0 h 13"/>
                  <a:gd name="T6" fmla="*/ 0 w 12"/>
                  <a:gd name="T7" fmla="*/ 0 h 13"/>
                  <a:gd name="T8" fmla="*/ 0 w 12"/>
                  <a:gd name="T9" fmla="*/ 0 h 13"/>
                  <a:gd name="T10" fmla="*/ 0 w 12"/>
                  <a:gd name="T11" fmla="*/ 0 h 13"/>
                  <a:gd name="T12" fmla="*/ 0 w 12"/>
                  <a:gd name="T13" fmla="*/ 0 h 13"/>
                  <a:gd name="T14" fmla="*/ 0 w 12"/>
                  <a:gd name="T15" fmla="*/ 0 h 13"/>
                  <a:gd name="T16" fmla="*/ 0 w 12"/>
                  <a:gd name="T17" fmla="*/ 0 h 13"/>
                  <a:gd name="T18" fmla="*/ 0 w 12"/>
                  <a:gd name="T19" fmla="*/ 0 h 13"/>
                  <a:gd name="T20" fmla="*/ 0 w 12"/>
                  <a:gd name="T21" fmla="*/ 0 h 13"/>
                  <a:gd name="T22" fmla="*/ 0 w 12"/>
                  <a:gd name="T23" fmla="*/ 0 h 13"/>
                  <a:gd name="T24" fmla="*/ 0 w 12"/>
                  <a:gd name="T25" fmla="*/ 0 h 13"/>
                  <a:gd name="T26" fmla="*/ 0 w 12"/>
                  <a:gd name="T27" fmla="*/ 0 h 13"/>
                  <a:gd name="T28" fmla="*/ 0 w 12"/>
                  <a:gd name="T29" fmla="*/ 0 h 13"/>
                  <a:gd name="T30" fmla="*/ 0 w 12"/>
                  <a:gd name="T31" fmla="*/ 0 h 13"/>
                  <a:gd name="T32" fmla="*/ 0 w 12"/>
                  <a:gd name="T33" fmla="*/ 0 h 13"/>
                  <a:gd name="T34" fmla="*/ 0 w 12"/>
                  <a:gd name="T35" fmla="*/ 0 h 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0" y="7"/>
                    </a:moveTo>
                    <a:lnTo>
                      <a:pt x="0" y="9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3" name="Freeform 183">
                <a:extLst>
                  <a:ext uri="{FF2B5EF4-FFF2-40B4-BE49-F238E27FC236}">
                    <a16:creationId xmlns:a16="http://schemas.microsoft.com/office/drawing/2014/main" id="{45566321-2F43-9445-8AC7-DD34720B9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9" y="4708"/>
                <a:ext cx="5" cy="4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w 13"/>
                  <a:gd name="T7" fmla="*/ 0 h 12"/>
                  <a:gd name="T8" fmla="*/ 0 w 13"/>
                  <a:gd name="T9" fmla="*/ 0 h 12"/>
                  <a:gd name="T10" fmla="*/ 0 w 13"/>
                  <a:gd name="T11" fmla="*/ 0 h 12"/>
                  <a:gd name="T12" fmla="*/ 0 w 13"/>
                  <a:gd name="T13" fmla="*/ 0 h 12"/>
                  <a:gd name="T14" fmla="*/ 0 w 13"/>
                  <a:gd name="T15" fmla="*/ 0 h 12"/>
                  <a:gd name="T16" fmla="*/ 0 w 13"/>
                  <a:gd name="T17" fmla="*/ 0 h 12"/>
                  <a:gd name="T18" fmla="*/ 0 w 13"/>
                  <a:gd name="T19" fmla="*/ 0 h 12"/>
                  <a:gd name="T20" fmla="*/ 0 w 13"/>
                  <a:gd name="T21" fmla="*/ 0 h 12"/>
                  <a:gd name="T22" fmla="*/ 0 w 13"/>
                  <a:gd name="T23" fmla="*/ 0 h 12"/>
                  <a:gd name="T24" fmla="*/ 0 w 13"/>
                  <a:gd name="T25" fmla="*/ 0 h 12"/>
                  <a:gd name="T26" fmla="*/ 0 w 13"/>
                  <a:gd name="T27" fmla="*/ 0 h 12"/>
                  <a:gd name="T28" fmla="*/ 0 w 13"/>
                  <a:gd name="T29" fmla="*/ 0 h 12"/>
                  <a:gd name="T30" fmla="*/ 0 w 13"/>
                  <a:gd name="T31" fmla="*/ 0 h 12"/>
                  <a:gd name="T32" fmla="*/ 0 w 13"/>
                  <a:gd name="T33" fmla="*/ 0 h 12"/>
                  <a:gd name="T34" fmla="*/ 0 w 13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" h="12">
                    <a:moveTo>
                      <a:pt x="0" y="6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4" name="Freeform 184">
                <a:extLst>
                  <a:ext uri="{FF2B5EF4-FFF2-40B4-BE49-F238E27FC236}">
                    <a16:creationId xmlns:a16="http://schemas.microsoft.com/office/drawing/2014/main" id="{A142B175-0A1C-F04B-8BB4-093AA712D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" y="4704"/>
                <a:ext cx="2" cy="2"/>
              </a:xfrm>
              <a:custGeom>
                <a:avLst/>
                <a:gdLst>
                  <a:gd name="T0" fmla="*/ 0 w 8"/>
                  <a:gd name="T1" fmla="*/ 0 h 7"/>
                  <a:gd name="T2" fmla="*/ 0 w 8"/>
                  <a:gd name="T3" fmla="*/ 0 h 7"/>
                  <a:gd name="T4" fmla="*/ 0 w 8"/>
                  <a:gd name="T5" fmla="*/ 0 h 7"/>
                  <a:gd name="T6" fmla="*/ 0 w 8"/>
                  <a:gd name="T7" fmla="*/ 0 h 7"/>
                  <a:gd name="T8" fmla="*/ 0 w 8"/>
                  <a:gd name="T9" fmla="*/ 0 h 7"/>
                  <a:gd name="T10" fmla="*/ 0 w 8"/>
                  <a:gd name="T11" fmla="*/ 0 h 7"/>
                  <a:gd name="T12" fmla="*/ 0 w 8"/>
                  <a:gd name="T13" fmla="*/ 0 h 7"/>
                  <a:gd name="T14" fmla="*/ 0 w 8"/>
                  <a:gd name="T15" fmla="*/ 0 h 7"/>
                  <a:gd name="T16" fmla="*/ 0 w 8"/>
                  <a:gd name="T17" fmla="*/ 0 h 7"/>
                  <a:gd name="T18" fmla="*/ 0 w 8"/>
                  <a:gd name="T19" fmla="*/ 0 h 7"/>
                  <a:gd name="T20" fmla="*/ 0 w 8"/>
                  <a:gd name="T21" fmla="*/ 0 h 7"/>
                  <a:gd name="T22" fmla="*/ 0 w 8"/>
                  <a:gd name="T23" fmla="*/ 0 h 7"/>
                  <a:gd name="T24" fmla="*/ 0 w 8"/>
                  <a:gd name="T25" fmla="*/ 0 h 7"/>
                  <a:gd name="T26" fmla="*/ 0 w 8"/>
                  <a:gd name="T27" fmla="*/ 0 h 7"/>
                  <a:gd name="T28" fmla="*/ 0 w 8"/>
                  <a:gd name="T29" fmla="*/ 0 h 7"/>
                  <a:gd name="T30" fmla="*/ 0 w 8"/>
                  <a:gd name="T31" fmla="*/ 0 h 7"/>
                  <a:gd name="T32" fmla="*/ 0 w 8"/>
                  <a:gd name="T33" fmla="*/ 0 h 7"/>
                  <a:gd name="T34" fmla="*/ 0 w 8"/>
                  <a:gd name="T35" fmla="*/ 0 h 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0" y="4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5" name="Freeform 185">
                <a:extLst>
                  <a:ext uri="{FF2B5EF4-FFF2-40B4-BE49-F238E27FC236}">
                    <a16:creationId xmlns:a16="http://schemas.microsoft.com/office/drawing/2014/main" id="{476E3EFB-B0D3-0B4C-8C54-F01F3C405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8" y="4730"/>
                <a:ext cx="2" cy="3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0 w 7"/>
                  <a:gd name="T5" fmla="*/ 0 h 8"/>
                  <a:gd name="T6" fmla="*/ 0 w 7"/>
                  <a:gd name="T7" fmla="*/ 0 h 8"/>
                  <a:gd name="T8" fmla="*/ 0 w 7"/>
                  <a:gd name="T9" fmla="*/ 0 h 8"/>
                  <a:gd name="T10" fmla="*/ 0 w 7"/>
                  <a:gd name="T11" fmla="*/ 0 h 8"/>
                  <a:gd name="T12" fmla="*/ 0 w 7"/>
                  <a:gd name="T13" fmla="*/ 0 h 8"/>
                  <a:gd name="T14" fmla="*/ 0 w 7"/>
                  <a:gd name="T15" fmla="*/ 0 h 8"/>
                  <a:gd name="T16" fmla="*/ 0 w 7"/>
                  <a:gd name="T17" fmla="*/ 0 h 8"/>
                  <a:gd name="T18" fmla="*/ 0 w 7"/>
                  <a:gd name="T19" fmla="*/ 0 h 8"/>
                  <a:gd name="T20" fmla="*/ 0 w 7"/>
                  <a:gd name="T21" fmla="*/ 0 h 8"/>
                  <a:gd name="T22" fmla="*/ 0 w 7"/>
                  <a:gd name="T23" fmla="*/ 0 h 8"/>
                  <a:gd name="T24" fmla="*/ 0 w 7"/>
                  <a:gd name="T25" fmla="*/ 0 h 8"/>
                  <a:gd name="T26" fmla="*/ 0 w 7"/>
                  <a:gd name="T27" fmla="*/ 0 h 8"/>
                  <a:gd name="T28" fmla="*/ 0 w 7"/>
                  <a:gd name="T29" fmla="*/ 0 h 8"/>
                  <a:gd name="T30" fmla="*/ 0 w 7"/>
                  <a:gd name="T31" fmla="*/ 0 h 8"/>
                  <a:gd name="T32" fmla="*/ 0 w 7"/>
                  <a:gd name="T33" fmla="*/ 0 h 8"/>
                  <a:gd name="T34" fmla="*/ 0 w 7"/>
                  <a:gd name="T35" fmla="*/ 0 h 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8">
                    <a:moveTo>
                      <a:pt x="0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6" name="Freeform 186">
                <a:extLst>
                  <a:ext uri="{FF2B5EF4-FFF2-40B4-BE49-F238E27FC236}">
                    <a16:creationId xmlns:a16="http://schemas.microsoft.com/office/drawing/2014/main" id="{120FC996-70B4-9648-848B-DFD6997A6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0" y="4713"/>
                <a:ext cx="6" cy="6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0 h 17"/>
                  <a:gd name="T4" fmla="*/ 0 w 16"/>
                  <a:gd name="T5" fmla="*/ 0 h 17"/>
                  <a:gd name="T6" fmla="*/ 0 w 16"/>
                  <a:gd name="T7" fmla="*/ 0 h 17"/>
                  <a:gd name="T8" fmla="*/ 0 w 16"/>
                  <a:gd name="T9" fmla="*/ 0 h 17"/>
                  <a:gd name="T10" fmla="*/ 0 w 16"/>
                  <a:gd name="T11" fmla="*/ 0 h 17"/>
                  <a:gd name="T12" fmla="*/ 0 w 16"/>
                  <a:gd name="T13" fmla="*/ 0 h 17"/>
                  <a:gd name="T14" fmla="*/ 0 w 16"/>
                  <a:gd name="T15" fmla="*/ 0 h 17"/>
                  <a:gd name="T16" fmla="*/ 0 w 16"/>
                  <a:gd name="T17" fmla="*/ 0 h 17"/>
                  <a:gd name="T18" fmla="*/ 0 w 16"/>
                  <a:gd name="T19" fmla="*/ 0 h 17"/>
                  <a:gd name="T20" fmla="*/ 0 w 16"/>
                  <a:gd name="T21" fmla="*/ 0 h 17"/>
                  <a:gd name="T22" fmla="*/ 0 w 16"/>
                  <a:gd name="T23" fmla="*/ 0 h 17"/>
                  <a:gd name="T24" fmla="*/ 0 w 16"/>
                  <a:gd name="T25" fmla="*/ 0 h 17"/>
                  <a:gd name="T26" fmla="*/ 0 w 16"/>
                  <a:gd name="T27" fmla="*/ 0 h 17"/>
                  <a:gd name="T28" fmla="*/ 0 w 16"/>
                  <a:gd name="T29" fmla="*/ 0 h 17"/>
                  <a:gd name="T30" fmla="*/ 0 w 16"/>
                  <a:gd name="T31" fmla="*/ 0 h 17"/>
                  <a:gd name="T32" fmla="*/ 0 w 16"/>
                  <a:gd name="T33" fmla="*/ 0 h 17"/>
                  <a:gd name="T34" fmla="*/ 0 w 16"/>
                  <a:gd name="T35" fmla="*/ 0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" h="17">
                    <a:moveTo>
                      <a:pt x="0" y="8"/>
                    </a:moveTo>
                    <a:lnTo>
                      <a:pt x="0" y="11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9" y="17"/>
                    </a:lnTo>
                    <a:lnTo>
                      <a:pt x="12" y="16"/>
                    </a:lnTo>
                    <a:lnTo>
                      <a:pt x="15" y="14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7" name="Freeform 187">
                <a:extLst>
                  <a:ext uri="{FF2B5EF4-FFF2-40B4-BE49-F238E27FC236}">
                    <a16:creationId xmlns:a16="http://schemas.microsoft.com/office/drawing/2014/main" id="{28CF0C7C-41C6-1749-ADFB-E21ADE336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3" y="4721"/>
                <a:ext cx="4" cy="4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  <a:gd name="T16" fmla="*/ 0 w 12"/>
                  <a:gd name="T17" fmla="*/ 0 h 12"/>
                  <a:gd name="T18" fmla="*/ 0 w 12"/>
                  <a:gd name="T19" fmla="*/ 0 h 12"/>
                  <a:gd name="T20" fmla="*/ 0 w 12"/>
                  <a:gd name="T21" fmla="*/ 0 h 12"/>
                  <a:gd name="T22" fmla="*/ 0 w 12"/>
                  <a:gd name="T23" fmla="*/ 0 h 12"/>
                  <a:gd name="T24" fmla="*/ 0 w 12"/>
                  <a:gd name="T25" fmla="*/ 0 h 12"/>
                  <a:gd name="T26" fmla="*/ 0 w 12"/>
                  <a:gd name="T27" fmla="*/ 0 h 12"/>
                  <a:gd name="T28" fmla="*/ 0 w 12"/>
                  <a:gd name="T29" fmla="*/ 0 h 12"/>
                  <a:gd name="T30" fmla="*/ 0 w 12"/>
                  <a:gd name="T31" fmla="*/ 0 h 12"/>
                  <a:gd name="T32" fmla="*/ 0 w 12"/>
                  <a:gd name="T33" fmla="*/ 0 h 12"/>
                  <a:gd name="T34" fmla="*/ 0 w 12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7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8" name="Freeform 188">
                <a:extLst>
                  <a:ext uri="{FF2B5EF4-FFF2-40B4-BE49-F238E27FC236}">
                    <a16:creationId xmlns:a16="http://schemas.microsoft.com/office/drawing/2014/main" id="{9F0D7489-220E-5945-B9E2-99D9B9C16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3" y="4794"/>
                <a:ext cx="25" cy="25"/>
              </a:xfrm>
              <a:custGeom>
                <a:avLst/>
                <a:gdLst>
                  <a:gd name="T0" fmla="*/ 0 w 74"/>
                  <a:gd name="T1" fmla="*/ 0 h 75"/>
                  <a:gd name="T2" fmla="*/ 0 w 74"/>
                  <a:gd name="T3" fmla="*/ 0 h 75"/>
                  <a:gd name="T4" fmla="*/ 0 w 74"/>
                  <a:gd name="T5" fmla="*/ 0 h 75"/>
                  <a:gd name="T6" fmla="*/ 0 w 74"/>
                  <a:gd name="T7" fmla="*/ 0 h 75"/>
                  <a:gd name="T8" fmla="*/ 0 w 74"/>
                  <a:gd name="T9" fmla="*/ 0 h 75"/>
                  <a:gd name="T10" fmla="*/ 0 w 74"/>
                  <a:gd name="T11" fmla="*/ 0 h 75"/>
                  <a:gd name="T12" fmla="*/ 0 w 74"/>
                  <a:gd name="T13" fmla="*/ 0 h 75"/>
                  <a:gd name="T14" fmla="*/ 0 w 74"/>
                  <a:gd name="T15" fmla="*/ 0 h 75"/>
                  <a:gd name="T16" fmla="*/ 0 w 74"/>
                  <a:gd name="T17" fmla="*/ 0 h 75"/>
                  <a:gd name="T18" fmla="*/ 0 w 74"/>
                  <a:gd name="T19" fmla="*/ 0 h 75"/>
                  <a:gd name="T20" fmla="*/ 0 w 74"/>
                  <a:gd name="T21" fmla="*/ 0 h 75"/>
                  <a:gd name="T22" fmla="*/ 0 w 74"/>
                  <a:gd name="T23" fmla="*/ 0 h 75"/>
                  <a:gd name="T24" fmla="*/ 0 w 74"/>
                  <a:gd name="T25" fmla="*/ 0 h 75"/>
                  <a:gd name="T26" fmla="*/ 0 w 74"/>
                  <a:gd name="T27" fmla="*/ 0 h 75"/>
                  <a:gd name="T28" fmla="*/ 0 w 74"/>
                  <a:gd name="T29" fmla="*/ 0 h 75"/>
                  <a:gd name="T30" fmla="*/ 0 w 74"/>
                  <a:gd name="T31" fmla="*/ 0 h 75"/>
                  <a:gd name="T32" fmla="*/ 0 w 74"/>
                  <a:gd name="T33" fmla="*/ 0 h 75"/>
                  <a:gd name="T34" fmla="*/ 0 w 74"/>
                  <a:gd name="T35" fmla="*/ 0 h 75"/>
                  <a:gd name="T36" fmla="*/ 0 w 74"/>
                  <a:gd name="T37" fmla="*/ 0 h 75"/>
                  <a:gd name="T38" fmla="*/ 0 w 74"/>
                  <a:gd name="T39" fmla="*/ 0 h 75"/>
                  <a:gd name="T40" fmla="*/ 0 w 74"/>
                  <a:gd name="T41" fmla="*/ 0 h 75"/>
                  <a:gd name="T42" fmla="*/ 0 w 74"/>
                  <a:gd name="T43" fmla="*/ 0 h 75"/>
                  <a:gd name="T44" fmla="*/ 0 w 74"/>
                  <a:gd name="T45" fmla="*/ 0 h 75"/>
                  <a:gd name="T46" fmla="*/ 0 w 74"/>
                  <a:gd name="T47" fmla="*/ 0 h 75"/>
                  <a:gd name="T48" fmla="*/ 0 w 74"/>
                  <a:gd name="T49" fmla="*/ 0 h 7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4" h="75">
                    <a:moveTo>
                      <a:pt x="7" y="65"/>
                    </a:moveTo>
                    <a:lnTo>
                      <a:pt x="15" y="72"/>
                    </a:lnTo>
                    <a:lnTo>
                      <a:pt x="25" y="75"/>
                    </a:lnTo>
                    <a:lnTo>
                      <a:pt x="32" y="75"/>
                    </a:lnTo>
                    <a:lnTo>
                      <a:pt x="37" y="73"/>
                    </a:lnTo>
                    <a:lnTo>
                      <a:pt x="38" y="73"/>
                    </a:lnTo>
                    <a:lnTo>
                      <a:pt x="44" y="71"/>
                    </a:lnTo>
                    <a:lnTo>
                      <a:pt x="50" y="69"/>
                    </a:lnTo>
                    <a:lnTo>
                      <a:pt x="59" y="65"/>
                    </a:lnTo>
                    <a:lnTo>
                      <a:pt x="65" y="60"/>
                    </a:lnTo>
                    <a:lnTo>
                      <a:pt x="71" y="56"/>
                    </a:lnTo>
                    <a:lnTo>
                      <a:pt x="74" y="50"/>
                    </a:lnTo>
                    <a:lnTo>
                      <a:pt x="72" y="45"/>
                    </a:lnTo>
                    <a:lnTo>
                      <a:pt x="59" y="35"/>
                    </a:lnTo>
                    <a:lnTo>
                      <a:pt x="46" y="39"/>
                    </a:lnTo>
                    <a:lnTo>
                      <a:pt x="35" y="48"/>
                    </a:lnTo>
                    <a:lnTo>
                      <a:pt x="31" y="52"/>
                    </a:lnTo>
                    <a:lnTo>
                      <a:pt x="29" y="43"/>
                    </a:lnTo>
                    <a:lnTo>
                      <a:pt x="24" y="26"/>
                    </a:lnTo>
                    <a:lnTo>
                      <a:pt x="13" y="7"/>
                    </a:lnTo>
                    <a:lnTo>
                      <a:pt x="2" y="0"/>
                    </a:lnTo>
                    <a:lnTo>
                      <a:pt x="0" y="19"/>
                    </a:lnTo>
                    <a:lnTo>
                      <a:pt x="3" y="40"/>
                    </a:lnTo>
                    <a:lnTo>
                      <a:pt x="6" y="58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9" name="Freeform 189">
                <a:extLst>
                  <a:ext uri="{FF2B5EF4-FFF2-40B4-BE49-F238E27FC236}">
                    <a16:creationId xmlns:a16="http://schemas.microsoft.com/office/drawing/2014/main" id="{0EA4DB98-7C83-6840-ABD6-0569CC3BF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7" y="4788"/>
                <a:ext cx="23" cy="20"/>
              </a:xfrm>
              <a:custGeom>
                <a:avLst/>
                <a:gdLst>
                  <a:gd name="T0" fmla="*/ 0 w 69"/>
                  <a:gd name="T1" fmla="*/ 0 h 59"/>
                  <a:gd name="T2" fmla="*/ 0 w 69"/>
                  <a:gd name="T3" fmla="*/ 0 h 59"/>
                  <a:gd name="T4" fmla="*/ 0 w 69"/>
                  <a:gd name="T5" fmla="*/ 0 h 59"/>
                  <a:gd name="T6" fmla="*/ 0 w 69"/>
                  <a:gd name="T7" fmla="*/ 0 h 59"/>
                  <a:gd name="T8" fmla="*/ 0 w 69"/>
                  <a:gd name="T9" fmla="*/ 0 h 59"/>
                  <a:gd name="T10" fmla="*/ 0 w 69"/>
                  <a:gd name="T11" fmla="*/ 0 h 59"/>
                  <a:gd name="T12" fmla="*/ 0 w 69"/>
                  <a:gd name="T13" fmla="*/ 0 h 59"/>
                  <a:gd name="T14" fmla="*/ 0 w 69"/>
                  <a:gd name="T15" fmla="*/ 0 h 59"/>
                  <a:gd name="T16" fmla="*/ 0 w 69"/>
                  <a:gd name="T17" fmla="*/ 0 h 59"/>
                  <a:gd name="T18" fmla="*/ 0 w 69"/>
                  <a:gd name="T19" fmla="*/ 0 h 59"/>
                  <a:gd name="T20" fmla="*/ 0 w 69"/>
                  <a:gd name="T21" fmla="*/ 0 h 59"/>
                  <a:gd name="T22" fmla="*/ 0 w 69"/>
                  <a:gd name="T23" fmla="*/ 0 h 59"/>
                  <a:gd name="T24" fmla="*/ 0 w 69"/>
                  <a:gd name="T25" fmla="*/ 0 h 59"/>
                  <a:gd name="T26" fmla="*/ 0 w 69"/>
                  <a:gd name="T27" fmla="*/ 0 h 59"/>
                  <a:gd name="T28" fmla="*/ 0 w 69"/>
                  <a:gd name="T29" fmla="*/ 0 h 59"/>
                  <a:gd name="T30" fmla="*/ 0 w 69"/>
                  <a:gd name="T31" fmla="*/ 0 h 59"/>
                  <a:gd name="T32" fmla="*/ 0 w 69"/>
                  <a:gd name="T33" fmla="*/ 0 h 59"/>
                  <a:gd name="T34" fmla="*/ 0 w 69"/>
                  <a:gd name="T35" fmla="*/ 0 h 59"/>
                  <a:gd name="T36" fmla="*/ 0 w 69"/>
                  <a:gd name="T37" fmla="*/ 0 h 59"/>
                  <a:gd name="T38" fmla="*/ 0 w 69"/>
                  <a:gd name="T39" fmla="*/ 0 h 59"/>
                  <a:gd name="T40" fmla="*/ 0 w 69"/>
                  <a:gd name="T41" fmla="*/ 0 h 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59">
                    <a:moveTo>
                      <a:pt x="24" y="59"/>
                    </a:moveTo>
                    <a:lnTo>
                      <a:pt x="29" y="59"/>
                    </a:lnTo>
                    <a:lnTo>
                      <a:pt x="38" y="57"/>
                    </a:lnTo>
                    <a:lnTo>
                      <a:pt x="47" y="56"/>
                    </a:lnTo>
                    <a:lnTo>
                      <a:pt x="56" y="54"/>
                    </a:lnTo>
                    <a:lnTo>
                      <a:pt x="63" y="52"/>
                    </a:lnTo>
                    <a:lnTo>
                      <a:pt x="68" y="47"/>
                    </a:lnTo>
                    <a:lnTo>
                      <a:pt x="69" y="43"/>
                    </a:lnTo>
                    <a:lnTo>
                      <a:pt x="66" y="37"/>
                    </a:lnTo>
                    <a:lnTo>
                      <a:pt x="54" y="32"/>
                    </a:lnTo>
                    <a:lnTo>
                      <a:pt x="41" y="33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21" y="29"/>
                    </a:lnTo>
                    <a:lnTo>
                      <a:pt x="19" y="13"/>
                    </a:lnTo>
                    <a:lnTo>
                      <a:pt x="15" y="1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9" y="44"/>
                    </a:lnTo>
                    <a:lnTo>
                      <a:pt x="19" y="56"/>
                    </a:lnTo>
                    <a:lnTo>
                      <a:pt x="24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0" name="Freeform 190">
                <a:extLst>
                  <a:ext uri="{FF2B5EF4-FFF2-40B4-BE49-F238E27FC236}">
                    <a16:creationId xmlns:a16="http://schemas.microsoft.com/office/drawing/2014/main" id="{D102D5D6-20F5-5442-A2C5-D25359AA2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6" y="4779"/>
                <a:ext cx="23" cy="20"/>
              </a:xfrm>
              <a:custGeom>
                <a:avLst/>
                <a:gdLst>
                  <a:gd name="T0" fmla="*/ 0 w 69"/>
                  <a:gd name="T1" fmla="*/ 0 h 60"/>
                  <a:gd name="T2" fmla="*/ 0 w 69"/>
                  <a:gd name="T3" fmla="*/ 0 h 60"/>
                  <a:gd name="T4" fmla="*/ 0 w 69"/>
                  <a:gd name="T5" fmla="*/ 0 h 60"/>
                  <a:gd name="T6" fmla="*/ 0 w 69"/>
                  <a:gd name="T7" fmla="*/ 0 h 60"/>
                  <a:gd name="T8" fmla="*/ 0 w 69"/>
                  <a:gd name="T9" fmla="*/ 0 h 60"/>
                  <a:gd name="T10" fmla="*/ 0 w 69"/>
                  <a:gd name="T11" fmla="*/ 0 h 60"/>
                  <a:gd name="T12" fmla="*/ 0 w 69"/>
                  <a:gd name="T13" fmla="*/ 0 h 60"/>
                  <a:gd name="T14" fmla="*/ 0 w 69"/>
                  <a:gd name="T15" fmla="*/ 0 h 60"/>
                  <a:gd name="T16" fmla="*/ 0 w 69"/>
                  <a:gd name="T17" fmla="*/ 0 h 60"/>
                  <a:gd name="T18" fmla="*/ 0 w 69"/>
                  <a:gd name="T19" fmla="*/ 0 h 60"/>
                  <a:gd name="T20" fmla="*/ 0 w 69"/>
                  <a:gd name="T21" fmla="*/ 0 h 60"/>
                  <a:gd name="T22" fmla="*/ 0 w 69"/>
                  <a:gd name="T23" fmla="*/ 0 h 60"/>
                  <a:gd name="T24" fmla="*/ 0 w 69"/>
                  <a:gd name="T25" fmla="*/ 0 h 60"/>
                  <a:gd name="T26" fmla="*/ 0 w 69"/>
                  <a:gd name="T27" fmla="*/ 0 h 60"/>
                  <a:gd name="T28" fmla="*/ 0 w 69"/>
                  <a:gd name="T29" fmla="*/ 0 h 60"/>
                  <a:gd name="T30" fmla="*/ 0 w 69"/>
                  <a:gd name="T31" fmla="*/ 0 h 60"/>
                  <a:gd name="T32" fmla="*/ 0 w 69"/>
                  <a:gd name="T33" fmla="*/ 0 h 60"/>
                  <a:gd name="T34" fmla="*/ 0 w 69"/>
                  <a:gd name="T35" fmla="*/ 0 h 60"/>
                  <a:gd name="T36" fmla="*/ 0 w 69"/>
                  <a:gd name="T37" fmla="*/ 0 h 60"/>
                  <a:gd name="T38" fmla="*/ 0 w 69"/>
                  <a:gd name="T39" fmla="*/ 0 h 60"/>
                  <a:gd name="T40" fmla="*/ 0 w 69"/>
                  <a:gd name="T41" fmla="*/ 0 h 60"/>
                  <a:gd name="T42" fmla="*/ 0 w 69"/>
                  <a:gd name="T43" fmla="*/ 0 h 60"/>
                  <a:gd name="T44" fmla="*/ 0 w 69"/>
                  <a:gd name="T45" fmla="*/ 0 h 60"/>
                  <a:gd name="T46" fmla="*/ 0 w 69"/>
                  <a:gd name="T47" fmla="*/ 0 h 60"/>
                  <a:gd name="T48" fmla="*/ 0 w 69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9" h="60">
                    <a:moveTo>
                      <a:pt x="6" y="46"/>
                    </a:moveTo>
                    <a:lnTo>
                      <a:pt x="15" y="54"/>
                    </a:lnTo>
                    <a:lnTo>
                      <a:pt x="22" y="59"/>
                    </a:lnTo>
                    <a:lnTo>
                      <a:pt x="31" y="60"/>
                    </a:lnTo>
                    <a:lnTo>
                      <a:pt x="38" y="60"/>
                    </a:lnTo>
                    <a:lnTo>
                      <a:pt x="45" y="59"/>
                    </a:lnTo>
                    <a:lnTo>
                      <a:pt x="51" y="56"/>
                    </a:lnTo>
                    <a:lnTo>
                      <a:pt x="57" y="53"/>
                    </a:lnTo>
                    <a:lnTo>
                      <a:pt x="60" y="51"/>
                    </a:lnTo>
                    <a:lnTo>
                      <a:pt x="64" y="50"/>
                    </a:lnTo>
                    <a:lnTo>
                      <a:pt x="67" y="47"/>
                    </a:lnTo>
                    <a:lnTo>
                      <a:pt x="69" y="43"/>
                    </a:lnTo>
                    <a:lnTo>
                      <a:pt x="67" y="40"/>
                    </a:lnTo>
                    <a:lnTo>
                      <a:pt x="54" y="31"/>
                    </a:lnTo>
                    <a:lnTo>
                      <a:pt x="41" y="31"/>
                    </a:lnTo>
                    <a:lnTo>
                      <a:pt x="32" y="34"/>
                    </a:lnTo>
                    <a:lnTo>
                      <a:pt x="28" y="37"/>
                    </a:lnTo>
                    <a:lnTo>
                      <a:pt x="26" y="30"/>
                    </a:lnTo>
                    <a:lnTo>
                      <a:pt x="20" y="15"/>
                    </a:lnTo>
                    <a:lnTo>
                      <a:pt x="12" y="2"/>
                    </a:lnTo>
                    <a:lnTo>
                      <a:pt x="1" y="0"/>
                    </a:lnTo>
                    <a:lnTo>
                      <a:pt x="0" y="14"/>
                    </a:lnTo>
                    <a:lnTo>
                      <a:pt x="1" y="30"/>
                    </a:lnTo>
                    <a:lnTo>
                      <a:pt x="4" y="41"/>
                    </a:lnTo>
                    <a:lnTo>
                      <a:pt x="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1" name="Freeform 191">
                <a:extLst>
                  <a:ext uri="{FF2B5EF4-FFF2-40B4-BE49-F238E27FC236}">
                    <a16:creationId xmlns:a16="http://schemas.microsoft.com/office/drawing/2014/main" id="{290B3F2A-A34C-C94F-AC4B-0E79A78C0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7" y="4833"/>
                <a:ext cx="25" cy="16"/>
              </a:xfrm>
              <a:custGeom>
                <a:avLst/>
                <a:gdLst>
                  <a:gd name="T0" fmla="*/ 0 w 75"/>
                  <a:gd name="T1" fmla="*/ 0 h 48"/>
                  <a:gd name="T2" fmla="*/ 0 w 75"/>
                  <a:gd name="T3" fmla="*/ 0 h 48"/>
                  <a:gd name="T4" fmla="*/ 0 w 75"/>
                  <a:gd name="T5" fmla="*/ 0 h 48"/>
                  <a:gd name="T6" fmla="*/ 0 w 75"/>
                  <a:gd name="T7" fmla="*/ 0 h 48"/>
                  <a:gd name="T8" fmla="*/ 0 w 75"/>
                  <a:gd name="T9" fmla="*/ 0 h 48"/>
                  <a:gd name="T10" fmla="*/ 0 w 75"/>
                  <a:gd name="T11" fmla="*/ 0 h 48"/>
                  <a:gd name="T12" fmla="*/ 0 w 75"/>
                  <a:gd name="T13" fmla="*/ 0 h 48"/>
                  <a:gd name="T14" fmla="*/ 0 w 75"/>
                  <a:gd name="T15" fmla="*/ 0 h 48"/>
                  <a:gd name="T16" fmla="*/ 0 w 75"/>
                  <a:gd name="T17" fmla="*/ 0 h 48"/>
                  <a:gd name="T18" fmla="*/ 0 w 75"/>
                  <a:gd name="T19" fmla="*/ 0 h 48"/>
                  <a:gd name="T20" fmla="*/ 0 w 75"/>
                  <a:gd name="T21" fmla="*/ 0 h 48"/>
                  <a:gd name="T22" fmla="*/ 0 w 75"/>
                  <a:gd name="T23" fmla="*/ 0 h 48"/>
                  <a:gd name="T24" fmla="*/ 0 w 75"/>
                  <a:gd name="T25" fmla="*/ 0 h 48"/>
                  <a:gd name="T26" fmla="*/ 0 w 75"/>
                  <a:gd name="T27" fmla="*/ 0 h 48"/>
                  <a:gd name="T28" fmla="*/ 0 w 75"/>
                  <a:gd name="T29" fmla="*/ 0 h 48"/>
                  <a:gd name="T30" fmla="*/ 0 w 75"/>
                  <a:gd name="T31" fmla="*/ 0 h 48"/>
                  <a:gd name="T32" fmla="*/ 0 w 75"/>
                  <a:gd name="T33" fmla="*/ 0 h 48"/>
                  <a:gd name="T34" fmla="*/ 0 w 75"/>
                  <a:gd name="T35" fmla="*/ 0 h 48"/>
                  <a:gd name="T36" fmla="*/ 0 w 75"/>
                  <a:gd name="T37" fmla="*/ 0 h 48"/>
                  <a:gd name="T38" fmla="*/ 0 w 75"/>
                  <a:gd name="T39" fmla="*/ 0 h 48"/>
                  <a:gd name="T40" fmla="*/ 0 w 75"/>
                  <a:gd name="T41" fmla="*/ 0 h 48"/>
                  <a:gd name="T42" fmla="*/ 0 w 75"/>
                  <a:gd name="T43" fmla="*/ 0 h 48"/>
                  <a:gd name="T44" fmla="*/ 0 w 75"/>
                  <a:gd name="T45" fmla="*/ 0 h 48"/>
                  <a:gd name="T46" fmla="*/ 0 w 75"/>
                  <a:gd name="T47" fmla="*/ 0 h 48"/>
                  <a:gd name="T48" fmla="*/ 0 w 75"/>
                  <a:gd name="T49" fmla="*/ 0 h 48"/>
                  <a:gd name="T50" fmla="*/ 0 w 75"/>
                  <a:gd name="T51" fmla="*/ 0 h 48"/>
                  <a:gd name="T52" fmla="*/ 0 w 75"/>
                  <a:gd name="T53" fmla="*/ 0 h 48"/>
                  <a:gd name="T54" fmla="*/ 0 w 75"/>
                  <a:gd name="T55" fmla="*/ 0 h 48"/>
                  <a:gd name="T56" fmla="*/ 0 w 75"/>
                  <a:gd name="T57" fmla="*/ 0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5" h="48">
                    <a:moveTo>
                      <a:pt x="12" y="44"/>
                    </a:moveTo>
                    <a:lnTo>
                      <a:pt x="19" y="46"/>
                    </a:lnTo>
                    <a:lnTo>
                      <a:pt x="31" y="48"/>
                    </a:lnTo>
                    <a:lnTo>
                      <a:pt x="43" y="48"/>
                    </a:lnTo>
                    <a:lnTo>
                      <a:pt x="56" y="46"/>
                    </a:lnTo>
                    <a:lnTo>
                      <a:pt x="66" y="42"/>
                    </a:lnTo>
                    <a:lnTo>
                      <a:pt x="74" y="36"/>
                    </a:lnTo>
                    <a:lnTo>
                      <a:pt x="75" y="29"/>
                    </a:lnTo>
                    <a:lnTo>
                      <a:pt x="71" y="19"/>
                    </a:lnTo>
                    <a:lnTo>
                      <a:pt x="66" y="16"/>
                    </a:lnTo>
                    <a:lnTo>
                      <a:pt x="59" y="15"/>
                    </a:lnTo>
                    <a:lnTo>
                      <a:pt x="52" y="15"/>
                    </a:lnTo>
                    <a:lnTo>
                      <a:pt x="43" y="18"/>
                    </a:lnTo>
                    <a:lnTo>
                      <a:pt x="35" y="19"/>
                    </a:lnTo>
                    <a:lnTo>
                      <a:pt x="30" y="22"/>
                    </a:lnTo>
                    <a:lnTo>
                      <a:pt x="25" y="23"/>
                    </a:lnTo>
                    <a:lnTo>
                      <a:pt x="24" y="25"/>
                    </a:lnTo>
                    <a:lnTo>
                      <a:pt x="22" y="21"/>
                    </a:lnTo>
                    <a:lnTo>
                      <a:pt x="19" y="13"/>
                    </a:lnTo>
                    <a:lnTo>
                      <a:pt x="16" y="5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5" y="26"/>
                    </a:lnTo>
                    <a:lnTo>
                      <a:pt x="9" y="38"/>
                    </a:lnTo>
                    <a:lnTo>
                      <a:pt x="12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2" name="Freeform 192">
                <a:extLst>
                  <a:ext uri="{FF2B5EF4-FFF2-40B4-BE49-F238E27FC236}">
                    <a16:creationId xmlns:a16="http://schemas.microsoft.com/office/drawing/2014/main" id="{16AC5562-F152-E847-9CB1-E89A5EA1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5" y="4821"/>
                <a:ext cx="21" cy="19"/>
              </a:xfrm>
              <a:custGeom>
                <a:avLst/>
                <a:gdLst>
                  <a:gd name="T0" fmla="*/ 0 w 63"/>
                  <a:gd name="T1" fmla="*/ 0 h 57"/>
                  <a:gd name="T2" fmla="*/ 0 w 63"/>
                  <a:gd name="T3" fmla="*/ 0 h 57"/>
                  <a:gd name="T4" fmla="*/ 0 w 63"/>
                  <a:gd name="T5" fmla="*/ 0 h 57"/>
                  <a:gd name="T6" fmla="*/ 0 w 63"/>
                  <a:gd name="T7" fmla="*/ 0 h 57"/>
                  <a:gd name="T8" fmla="*/ 0 w 63"/>
                  <a:gd name="T9" fmla="*/ 0 h 57"/>
                  <a:gd name="T10" fmla="*/ 0 w 63"/>
                  <a:gd name="T11" fmla="*/ 0 h 57"/>
                  <a:gd name="T12" fmla="*/ 0 w 63"/>
                  <a:gd name="T13" fmla="*/ 0 h 57"/>
                  <a:gd name="T14" fmla="*/ 0 w 63"/>
                  <a:gd name="T15" fmla="*/ 0 h 57"/>
                  <a:gd name="T16" fmla="*/ 0 w 63"/>
                  <a:gd name="T17" fmla="*/ 0 h 57"/>
                  <a:gd name="T18" fmla="*/ 0 w 63"/>
                  <a:gd name="T19" fmla="*/ 0 h 57"/>
                  <a:gd name="T20" fmla="*/ 0 w 63"/>
                  <a:gd name="T21" fmla="*/ 0 h 57"/>
                  <a:gd name="T22" fmla="*/ 0 w 63"/>
                  <a:gd name="T23" fmla="*/ 0 h 57"/>
                  <a:gd name="T24" fmla="*/ 0 w 63"/>
                  <a:gd name="T25" fmla="*/ 0 h 57"/>
                  <a:gd name="T26" fmla="*/ 0 w 63"/>
                  <a:gd name="T27" fmla="*/ 0 h 57"/>
                  <a:gd name="T28" fmla="*/ 0 w 63"/>
                  <a:gd name="T29" fmla="*/ 0 h 57"/>
                  <a:gd name="T30" fmla="*/ 0 w 63"/>
                  <a:gd name="T31" fmla="*/ 0 h 57"/>
                  <a:gd name="T32" fmla="*/ 0 w 63"/>
                  <a:gd name="T33" fmla="*/ 0 h 57"/>
                  <a:gd name="T34" fmla="*/ 0 w 63"/>
                  <a:gd name="T35" fmla="*/ 0 h 57"/>
                  <a:gd name="T36" fmla="*/ 0 w 63"/>
                  <a:gd name="T37" fmla="*/ 0 h 57"/>
                  <a:gd name="T38" fmla="*/ 0 w 63"/>
                  <a:gd name="T39" fmla="*/ 0 h 57"/>
                  <a:gd name="T40" fmla="*/ 0 w 63"/>
                  <a:gd name="T41" fmla="*/ 0 h 57"/>
                  <a:gd name="T42" fmla="*/ 0 w 63"/>
                  <a:gd name="T43" fmla="*/ 0 h 57"/>
                  <a:gd name="T44" fmla="*/ 0 w 63"/>
                  <a:gd name="T45" fmla="*/ 0 h 57"/>
                  <a:gd name="T46" fmla="*/ 0 w 63"/>
                  <a:gd name="T47" fmla="*/ 0 h 57"/>
                  <a:gd name="T48" fmla="*/ 0 w 63"/>
                  <a:gd name="T49" fmla="*/ 0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3" h="57">
                    <a:moveTo>
                      <a:pt x="15" y="53"/>
                    </a:moveTo>
                    <a:lnTo>
                      <a:pt x="22" y="54"/>
                    </a:lnTo>
                    <a:lnTo>
                      <a:pt x="34" y="57"/>
                    </a:lnTo>
                    <a:lnTo>
                      <a:pt x="47" y="56"/>
                    </a:lnTo>
                    <a:lnTo>
                      <a:pt x="58" y="50"/>
                    </a:lnTo>
                    <a:lnTo>
                      <a:pt x="61" y="48"/>
                    </a:lnTo>
                    <a:lnTo>
                      <a:pt x="62" y="46"/>
                    </a:lnTo>
                    <a:lnTo>
                      <a:pt x="63" y="43"/>
                    </a:lnTo>
                    <a:lnTo>
                      <a:pt x="62" y="40"/>
                    </a:lnTo>
                    <a:lnTo>
                      <a:pt x="61" y="36"/>
                    </a:lnTo>
                    <a:lnTo>
                      <a:pt x="58" y="33"/>
                    </a:lnTo>
                    <a:lnTo>
                      <a:pt x="53" y="31"/>
                    </a:lnTo>
                    <a:lnTo>
                      <a:pt x="47" y="33"/>
                    </a:lnTo>
                    <a:lnTo>
                      <a:pt x="39" y="36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21" y="36"/>
                    </a:lnTo>
                    <a:lnTo>
                      <a:pt x="21" y="30"/>
                    </a:lnTo>
                    <a:lnTo>
                      <a:pt x="21" y="17"/>
                    </a:lnTo>
                    <a:lnTo>
                      <a:pt x="17" y="4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0" y="34"/>
                    </a:lnTo>
                    <a:lnTo>
                      <a:pt x="6" y="46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" name="Freeform 193">
                <a:extLst>
                  <a:ext uri="{FF2B5EF4-FFF2-40B4-BE49-F238E27FC236}">
                    <a16:creationId xmlns:a16="http://schemas.microsoft.com/office/drawing/2014/main" id="{A890F577-AEA0-5045-90F9-38656BEC6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6" y="4814"/>
                <a:ext cx="21" cy="19"/>
              </a:xfrm>
              <a:custGeom>
                <a:avLst/>
                <a:gdLst>
                  <a:gd name="T0" fmla="*/ 0 w 65"/>
                  <a:gd name="T1" fmla="*/ 0 h 57"/>
                  <a:gd name="T2" fmla="*/ 0 w 65"/>
                  <a:gd name="T3" fmla="*/ 0 h 57"/>
                  <a:gd name="T4" fmla="*/ 0 w 65"/>
                  <a:gd name="T5" fmla="*/ 0 h 57"/>
                  <a:gd name="T6" fmla="*/ 0 w 65"/>
                  <a:gd name="T7" fmla="*/ 0 h 57"/>
                  <a:gd name="T8" fmla="*/ 0 w 65"/>
                  <a:gd name="T9" fmla="*/ 0 h 57"/>
                  <a:gd name="T10" fmla="*/ 0 w 65"/>
                  <a:gd name="T11" fmla="*/ 0 h 57"/>
                  <a:gd name="T12" fmla="*/ 0 w 65"/>
                  <a:gd name="T13" fmla="*/ 0 h 57"/>
                  <a:gd name="T14" fmla="*/ 0 w 65"/>
                  <a:gd name="T15" fmla="*/ 0 h 57"/>
                  <a:gd name="T16" fmla="*/ 0 w 65"/>
                  <a:gd name="T17" fmla="*/ 0 h 57"/>
                  <a:gd name="T18" fmla="*/ 0 w 65"/>
                  <a:gd name="T19" fmla="*/ 0 h 57"/>
                  <a:gd name="T20" fmla="*/ 0 w 65"/>
                  <a:gd name="T21" fmla="*/ 0 h 57"/>
                  <a:gd name="T22" fmla="*/ 0 w 65"/>
                  <a:gd name="T23" fmla="*/ 0 h 57"/>
                  <a:gd name="T24" fmla="*/ 0 w 65"/>
                  <a:gd name="T25" fmla="*/ 0 h 57"/>
                  <a:gd name="T26" fmla="*/ 0 w 65"/>
                  <a:gd name="T27" fmla="*/ 0 h 57"/>
                  <a:gd name="T28" fmla="*/ 0 w 65"/>
                  <a:gd name="T29" fmla="*/ 0 h 57"/>
                  <a:gd name="T30" fmla="*/ 0 w 65"/>
                  <a:gd name="T31" fmla="*/ 0 h 57"/>
                  <a:gd name="T32" fmla="*/ 0 w 65"/>
                  <a:gd name="T33" fmla="*/ 0 h 57"/>
                  <a:gd name="T34" fmla="*/ 0 w 65"/>
                  <a:gd name="T35" fmla="*/ 0 h 57"/>
                  <a:gd name="T36" fmla="*/ 0 w 65"/>
                  <a:gd name="T37" fmla="*/ 0 h 57"/>
                  <a:gd name="T38" fmla="*/ 0 w 65"/>
                  <a:gd name="T39" fmla="*/ 0 h 57"/>
                  <a:gd name="T40" fmla="*/ 0 w 65"/>
                  <a:gd name="T41" fmla="*/ 0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57">
                    <a:moveTo>
                      <a:pt x="24" y="52"/>
                    </a:moveTo>
                    <a:lnTo>
                      <a:pt x="32" y="57"/>
                    </a:lnTo>
                    <a:lnTo>
                      <a:pt x="41" y="55"/>
                    </a:lnTo>
                    <a:lnTo>
                      <a:pt x="50" y="52"/>
                    </a:lnTo>
                    <a:lnTo>
                      <a:pt x="59" y="48"/>
                    </a:lnTo>
                    <a:lnTo>
                      <a:pt x="63" y="45"/>
                    </a:lnTo>
                    <a:lnTo>
                      <a:pt x="65" y="42"/>
                    </a:lnTo>
                    <a:lnTo>
                      <a:pt x="65" y="38"/>
                    </a:lnTo>
                    <a:lnTo>
                      <a:pt x="63" y="34"/>
                    </a:lnTo>
                    <a:lnTo>
                      <a:pt x="53" y="28"/>
                    </a:lnTo>
                    <a:lnTo>
                      <a:pt x="46" y="29"/>
                    </a:lnTo>
                    <a:lnTo>
                      <a:pt x="40" y="35"/>
                    </a:lnTo>
                    <a:lnTo>
                      <a:pt x="35" y="39"/>
                    </a:lnTo>
                    <a:lnTo>
                      <a:pt x="32" y="32"/>
                    </a:lnTo>
                    <a:lnTo>
                      <a:pt x="25" y="18"/>
                    </a:lnTo>
                    <a:lnTo>
                      <a:pt x="16" y="5"/>
                    </a:lnTo>
                    <a:lnTo>
                      <a:pt x="6" y="0"/>
                    </a:lnTo>
                    <a:lnTo>
                      <a:pt x="0" y="21"/>
                    </a:lnTo>
                    <a:lnTo>
                      <a:pt x="7" y="36"/>
                    </a:lnTo>
                    <a:lnTo>
                      <a:pt x="18" y="48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" name="Freeform 194">
                <a:extLst>
                  <a:ext uri="{FF2B5EF4-FFF2-40B4-BE49-F238E27FC236}">
                    <a16:creationId xmlns:a16="http://schemas.microsoft.com/office/drawing/2014/main" id="{DF79FA1E-8265-E446-8554-8000F766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1" y="4865"/>
                <a:ext cx="26" cy="26"/>
              </a:xfrm>
              <a:custGeom>
                <a:avLst/>
                <a:gdLst>
                  <a:gd name="T0" fmla="*/ 0 w 79"/>
                  <a:gd name="T1" fmla="*/ 0 h 80"/>
                  <a:gd name="T2" fmla="*/ 0 w 79"/>
                  <a:gd name="T3" fmla="*/ 0 h 80"/>
                  <a:gd name="T4" fmla="*/ 0 w 79"/>
                  <a:gd name="T5" fmla="*/ 0 h 80"/>
                  <a:gd name="T6" fmla="*/ 0 w 79"/>
                  <a:gd name="T7" fmla="*/ 0 h 80"/>
                  <a:gd name="T8" fmla="*/ 0 w 79"/>
                  <a:gd name="T9" fmla="*/ 0 h 80"/>
                  <a:gd name="T10" fmla="*/ 0 w 79"/>
                  <a:gd name="T11" fmla="*/ 0 h 80"/>
                  <a:gd name="T12" fmla="*/ 0 w 79"/>
                  <a:gd name="T13" fmla="*/ 0 h 80"/>
                  <a:gd name="T14" fmla="*/ 0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0 w 79"/>
                  <a:gd name="T21" fmla="*/ 0 h 80"/>
                  <a:gd name="T22" fmla="*/ 0 w 79"/>
                  <a:gd name="T23" fmla="*/ 0 h 80"/>
                  <a:gd name="T24" fmla="*/ 0 w 79"/>
                  <a:gd name="T25" fmla="*/ 0 h 80"/>
                  <a:gd name="T26" fmla="*/ 0 w 79"/>
                  <a:gd name="T27" fmla="*/ 0 h 80"/>
                  <a:gd name="T28" fmla="*/ 0 w 79"/>
                  <a:gd name="T29" fmla="*/ 0 h 80"/>
                  <a:gd name="T30" fmla="*/ 0 w 79"/>
                  <a:gd name="T31" fmla="*/ 0 h 80"/>
                  <a:gd name="T32" fmla="*/ 0 w 79"/>
                  <a:gd name="T33" fmla="*/ 0 h 80"/>
                  <a:gd name="T34" fmla="*/ 0 w 79"/>
                  <a:gd name="T35" fmla="*/ 0 h 80"/>
                  <a:gd name="T36" fmla="*/ 0 w 79"/>
                  <a:gd name="T37" fmla="*/ 0 h 80"/>
                  <a:gd name="T38" fmla="*/ 0 w 79"/>
                  <a:gd name="T39" fmla="*/ 0 h 80"/>
                  <a:gd name="T40" fmla="*/ 0 w 79"/>
                  <a:gd name="T41" fmla="*/ 0 h 80"/>
                  <a:gd name="T42" fmla="*/ 0 w 79"/>
                  <a:gd name="T43" fmla="*/ 0 h 80"/>
                  <a:gd name="T44" fmla="*/ 0 w 79"/>
                  <a:gd name="T45" fmla="*/ 0 h 80"/>
                  <a:gd name="T46" fmla="*/ 0 w 79"/>
                  <a:gd name="T47" fmla="*/ 0 h 80"/>
                  <a:gd name="T48" fmla="*/ 0 w 79"/>
                  <a:gd name="T49" fmla="*/ 0 h 80"/>
                  <a:gd name="T50" fmla="*/ 0 w 79"/>
                  <a:gd name="T51" fmla="*/ 0 h 80"/>
                  <a:gd name="T52" fmla="*/ 0 w 79"/>
                  <a:gd name="T53" fmla="*/ 0 h 80"/>
                  <a:gd name="T54" fmla="*/ 0 w 79"/>
                  <a:gd name="T55" fmla="*/ 0 h 80"/>
                  <a:gd name="T56" fmla="*/ 0 w 79"/>
                  <a:gd name="T57" fmla="*/ 0 h 8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9" h="80">
                    <a:moveTo>
                      <a:pt x="16" y="67"/>
                    </a:moveTo>
                    <a:lnTo>
                      <a:pt x="19" y="70"/>
                    </a:lnTo>
                    <a:lnTo>
                      <a:pt x="23" y="73"/>
                    </a:lnTo>
                    <a:lnTo>
                      <a:pt x="31" y="77"/>
                    </a:lnTo>
                    <a:lnTo>
                      <a:pt x="38" y="79"/>
                    </a:lnTo>
                    <a:lnTo>
                      <a:pt x="47" y="80"/>
                    </a:lnTo>
                    <a:lnTo>
                      <a:pt x="57" y="77"/>
                    </a:lnTo>
                    <a:lnTo>
                      <a:pt x="66" y="70"/>
                    </a:lnTo>
                    <a:lnTo>
                      <a:pt x="73" y="59"/>
                    </a:lnTo>
                    <a:lnTo>
                      <a:pt x="76" y="54"/>
                    </a:lnTo>
                    <a:lnTo>
                      <a:pt x="78" y="50"/>
                    </a:lnTo>
                    <a:lnTo>
                      <a:pt x="79" y="46"/>
                    </a:lnTo>
                    <a:lnTo>
                      <a:pt x="78" y="43"/>
                    </a:lnTo>
                    <a:lnTo>
                      <a:pt x="70" y="39"/>
                    </a:lnTo>
                    <a:lnTo>
                      <a:pt x="61" y="37"/>
                    </a:lnTo>
                    <a:lnTo>
                      <a:pt x="53" y="39"/>
                    </a:lnTo>
                    <a:lnTo>
                      <a:pt x="45" y="40"/>
                    </a:lnTo>
                    <a:lnTo>
                      <a:pt x="39" y="44"/>
                    </a:lnTo>
                    <a:lnTo>
                      <a:pt x="34" y="47"/>
                    </a:lnTo>
                    <a:lnTo>
                      <a:pt x="31" y="50"/>
                    </a:lnTo>
                    <a:lnTo>
                      <a:pt x="29" y="52"/>
                    </a:lnTo>
                    <a:lnTo>
                      <a:pt x="28" y="43"/>
                    </a:lnTo>
                    <a:lnTo>
                      <a:pt x="22" y="24"/>
                    </a:lnTo>
                    <a:lnTo>
                      <a:pt x="13" y="6"/>
                    </a:lnTo>
                    <a:lnTo>
                      <a:pt x="1" y="0"/>
                    </a:lnTo>
                    <a:lnTo>
                      <a:pt x="0" y="24"/>
                    </a:lnTo>
                    <a:lnTo>
                      <a:pt x="6" y="46"/>
                    </a:lnTo>
                    <a:lnTo>
                      <a:pt x="13" y="62"/>
                    </a:lnTo>
                    <a:lnTo>
                      <a:pt x="16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" name="Freeform 195">
                <a:extLst>
                  <a:ext uri="{FF2B5EF4-FFF2-40B4-BE49-F238E27FC236}">
                    <a16:creationId xmlns:a16="http://schemas.microsoft.com/office/drawing/2014/main" id="{5BE6525D-F13F-6E4E-82AD-DCE78DF47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9" y="4855"/>
                <a:ext cx="27" cy="22"/>
              </a:xfrm>
              <a:custGeom>
                <a:avLst/>
                <a:gdLst>
                  <a:gd name="T0" fmla="*/ 0 w 79"/>
                  <a:gd name="T1" fmla="*/ 0 h 67"/>
                  <a:gd name="T2" fmla="*/ 0 w 79"/>
                  <a:gd name="T3" fmla="*/ 0 h 67"/>
                  <a:gd name="T4" fmla="*/ 0 w 79"/>
                  <a:gd name="T5" fmla="*/ 0 h 67"/>
                  <a:gd name="T6" fmla="*/ 0 w 79"/>
                  <a:gd name="T7" fmla="*/ 0 h 67"/>
                  <a:gd name="T8" fmla="*/ 0 w 79"/>
                  <a:gd name="T9" fmla="*/ 0 h 67"/>
                  <a:gd name="T10" fmla="*/ 0 w 79"/>
                  <a:gd name="T11" fmla="*/ 0 h 67"/>
                  <a:gd name="T12" fmla="*/ 0 w 79"/>
                  <a:gd name="T13" fmla="*/ 0 h 67"/>
                  <a:gd name="T14" fmla="*/ 0 w 79"/>
                  <a:gd name="T15" fmla="*/ 0 h 67"/>
                  <a:gd name="T16" fmla="*/ 0 w 79"/>
                  <a:gd name="T17" fmla="*/ 0 h 67"/>
                  <a:gd name="T18" fmla="*/ 0 w 79"/>
                  <a:gd name="T19" fmla="*/ 0 h 67"/>
                  <a:gd name="T20" fmla="*/ 0 w 79"/>
                  <a:gd name="T21" fmla="*/ 0 h 67"/>
                  <a:gd name="T22" fmla="*/ 0 w 79"/>
                  <a:gd name="T23" fmla="*/ 0 h 67"/>
                  <a:gd name="T24" fmla="*/ 0 w 79"/>
                  <a:gd name="T25" fmla="*/ 0 h 67"/>
                  <a:gd name="T26" fmla="*/ 0 w 79"/>
                  <a:gd name="T27" fmla="*/ 0 h 67"/>
                  <a:gd name="T28" fmla="*/ 0 w 79"/>
                  <a:gd name="T29" fmla="*/ 0 h 67"/>
                  <a:gd name="T30" fmla="*/ 0 w 79"/>
                  <a:gd name="T31" fmla="*/ 0 h 67"/>
                  <a:gd name="T32" fmla="*/ 0 w 79"/>
                  <a:gd name="T33" fmla="*/ 0 h 67"/>
                  <a:gd name="T34" fmla="*/ 0 w 79"/>
                  <a:gd name="T35" fmla="*/ 0 h 67"/>
                  <a:gd name="T36" fmla="*/ 0 w 79"/>
                  <a:gd name="T37" fmla="*/ 0 h 67"/>
                  <a:gd name="T38" fmla="*/ 0 w 79"/>
                  <a:gd name="T39" fmla="*/ 0 h 67"/>
                  <a:gd name="T40" fmla="*/ 0 w 79"/>
                  <a:gd name="T41" fmla="*/ 0 h 67"/>
                  <a:gd name="T42" fmla="*/ 0 w 79"/>
                  <a:gd name="T43" fmla="*/ 0 h 67"/>
                  <a:gd name="T44" fmla="*/ 0 w 79"/>
                  <a:gd name="T45" fmla="*/ 0 h 67"/>
                  <a:gd name="T46" fmla="*/ 0 w 79"/>
                  <a:gd name="T47" fmla="*/ 0 h 67"/>
                  <a:gd name="T48" fmla="*/ 0 w 79"/>
                  <a:gd name="T49" fmla="*/ 0 h 67"/>
                  <a:gd name="T50" fmla="*/ 0 w 79"/>
                  <a:gd name="T51" fmla="*/ 0 h 67"/>
                  <a:gd name="T52" fmla="*/ 0 w 79"/>
                  <a:gd name="T53" fmla="*/ 0 h 67"/>
                  <a:gd name="T54" fmla="*/ 0 w 79"/>
                  <a:gd name="T55" fmla="*/ 0 h 67"/>
                  <a:gd name="T56" fmla="*/ 0 w 79"/>
                  <a:gd name="T57" fmla="*/ 0 h 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9" h="67">
                    <a:moveTo>
                      <a:pt x="13" y="54"/>
                    </a:moveTo>
                    <a:lnTo>
                      <a:pt x="16" y="56"/>
                    </a:lnTo>
                    <a:lnTo>
                      <a:pt x="20" y="59"/>
                    </a:lnTo>
                    <a:lnTo>
                      <a:pt x="26" y="61"/>
                    </a:lnTo>
                    <a:lnTo>
                      <a:pt x="34" y="64"/>
                    </a:lnTo>
                    <a:lnTo>
                      <a:pt x="41" y="67"/>
                    </a:lnTo>
                    <a:lnTo>
                      <a:pt x="50" y="67"/>
                    </a:lnTo>
                    <a:lnTo>
                      <a:pt x="59" y="67"/>
                    </a:lnTo>
                    <a:lnTo>
                      <a:pt x="66" y="64"/>
                    </a:lnTo>
                    <a:lnTo>
                      <a:pt x="72" y="61"/>
                    </a:lnTo>
                    <a:lnTo>
                      <a:pt x="76" y="57"/>
                    </a:lnTo>
                    <a:lnTo>
                      <a:pt x="79" y="53"/>
                    </a:lnTo>
                    <a:lnTo>
                      <a:pt x="78" y="47"/>
                    </a:lnTo>
                    <a:lnTo>
                      <a:pt x="72" y="41"/>
                    </a:lnTo>
                    <a:lnTo>
                      <a:pt x="65" y="37"/>
                    </a:lnTo>
                    <a:lnTo>
                      <a:pt x="56" y="36"/>
                    </a:lnTo>
                    <a:lnTo>
                      <a:pt x="48" y="36"/>
                    </a:lnTo>
                    <a:lnTo>
                      <a:pt x="40" y="37"/>
                    </a:lnTo>
                    <a:lnTo>
                      <a:pt x="34" y="38"/>
                    </a:lnTo>
                    <a:lnTo>
                      <a:pt x="29" y="40"/>
                    </a:lnTo>
                    <a:lnTo>
                      <a:pt x="28" y="40"/>
                    </a:lnTo>
                    <a:lnTo>
                      <a:pt x="26" y="33"/>
                    </a:lnTo>
                    <a:lnTo>
                      <a:pt x="22" y="17"/>
                    </a:lnTo>
                    <a:lnTo>
                      <a:pt x="15" y="4"/>
                    </a:lnTo>
                    <a:lnTo>
                      <a:pt x="3" y="0"/>
                    </a:lnTo>
                    <a:lnTo>
                      <a:pt x="0" y="21"/>
                    </a:lnTo>
                    <a:lnTo>
                      <a:pt x="4" y="38"/>
                    </a:lnTo>
                    <a:lnTo>
                      <a:pt x="10" y="50"/>
                    </a:lnTo>
                    <a:lnTo>
                      <a:pt x="13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" name="Freeform 196">
                <a:extLst>
                  <a:ext uri="{FF2B5EF4-FFF2-40B4-BE49-F238E27FC236}">
                    <a16:creationId xmlns:a16="http://schemas.microsoft.com/office/drawing/2014/main" id="{2A483E24-197D-3C48-9627-2D3F9308C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" y="4851"/>
                <a:ext cx="26" cy="20"/>
              </a:xfrm>
              <a:custGeom>
                <a:avLst/>
                <a:gdLst>
                  <a:gd name="T0" fmla="*/ 0 w 77"/>
                  <a:gd name="T1" fmla="*/ 0 h 62"/>
                  <a:gd name="T2" fmla="*/ 0 w 77"/>
                  <a:gd name="T3" fmla="*/ 0 h 62"/>
                  <a:gd name="T4" fmla="*/ 0 w 77"/>
                  <a:gd name="T5" fmla="*/ 0 h 62"/>
                  <a:gd name="T6" fmla="*/ 0 w 77"/>
                  <a:gd name="T7" fmla="*/ 0 h 62"/>
                  <a:gd name="T8" fmla="*/ 0 w 77"/>
                  <a:gd name="T9" fmla="*/ 0 h 62"/>
                  <a:gd name="T10" fmla="*/ 0 w 77"/>
                  <a:gd name="T11" fmla="*/ 0 h 62"/>
                  <a:gd name="T12" fmla="*/ 0 w 77"/>
                  <a:gd name="T13" fmla="*/ 0 h 62"/>
                  <a:gd name="T14" fmla="*/ 0 w 77"/>
                  <a:gd name="T15" fmla="*/ 0 h 62"/>
                  <a:gd name="T16" fmla="*/ 0 w 77"/>
                  <a:gd name="T17" fmla="*/ 0 h 62"/>
                  <a:gd name="T18" fmla="*/ 0 w 77"/>
                  <a:gd name="T19" fmla="*/ 0 h 62"/>
                  <a:gd name="T20" fmla="*/ 0 w 77"/>
                  <a:gd name="T21" fmla="*/ 0 h 62"/>
                  <a:gd name="T22" fmla="*/ 0 w 77"/>
                  <a:gd name="T23" fmla="*/ 0 h 62"/>
                  <a:gd name="T24" fmla="*/ 0 w 77"/>
                  <a:gd name="T25" fmla="*/ 0 h 62"/>
                  <a:gd name="T26" fmla="*/ 0 w 77"/>
                  <a:gd name="T27" fmla="*/ 0 h 62"/>
                  <a:gd name="T28" fmla="*/ 0 w 77"/>
                  <a:gd name="T29" fmla="*/ 0 h 62"/>
                  <a:gd name="T30" fmla="*/ 0 w 77"/>
                  <a:gd name="T31" fmla="*/ 0 h 62"/>
                  <a:gd name="T32" fmla="*/ 0 w 77"/>
                  <a:gd name="T33" fmla="*/ 0 h 62"/>
                  <a:gd name="T34" fmla="*/ 0 w 77"/>
                  <a:gd name="T35" fmla="*/ 0 h 62"/>
                  <a:gd name="T36" fmla="*/ 0 w 77"/>
                  <a:gd name="T37" fmla="*/ 0 h 62"/>
                  <a:gd name="T38" fmla="*/ 0 w 77"/>
                  <a:gd name="T39" fmla="*/ 0 h 62"/>
                  <a:gd name="T40" fmla="*/ 0 w 77"/>
                  <a:gd name="T41" fmla="*/ 0 h 62"/>
                  <a:gd name="T42" fmla="*/ 0 w 77"/>
                  <a:gd name="T43" fmla="*/ 0 h 62"/>
                  <a:gd name="T44" fmla="*/ 0 w 77"/>
                  <a:gd name="T45" fmla="*/ 0 h 62"/>
                  <a:gd name="T46" fmla="*/ 0 w 77"/>
                  <a:gd name="T47" fmla="*/ 0 h 62"/>
                  <a:gd name="T48" fmla="*/ 0 w 77"/>
                  <a:gd name="T49" fmla="*/ 0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7" h="62">
                    <a:moveTo>
                      <a:pt x="9" y="58"/>
                    </a:moveTo>
                    <a:lnTo>
                      <a:pt x="17" y="60"/>
                    </a:lnTo>
                    <a:lnTo>
                      <a:pt x="27" y="62"/>
                    </a:lnTo>
                    <a:lnTo>
                      <a:pt x="40" y="62"/>
                    </a:lnTo>
                    <a:lnTo>
                      <a:pt x="53" y="60"/>
                    </a:lnTo>
                    <a:lnTo>
                      <a:pt x="65" y="58"/>
                    </a:lnTo>
                    <a:lnTo>
                      <a:pt x="72" y="55"/>
                    </a:lnTo>
                    <a:lnTo>
                      <a:pt x="77" y="49"/>
                    </a:lnTo>
                    <a:lnTo>
                      <a:pt x="75" y="42"/>
                    </a:lnTo>
                    <a:lnTo>
                      <a:pt x="69" y="36"/>
                    </a:lnTo>
                    <a:lnTo>
                      <a:pt x="62" y="33"/>
                    </a:lnTo>
                    <a:lnTo>
                      <a:pt x="53" y="32"/>
                    </a:lnTo>
                    <a:lnTo>
                      <a:pt x="46" y="32"/>
                    </a:lnTo>
                    <a:lnTo>
                      <a:pt x="39" y="33"/>
                    </a:lnTo>
                    <a:lnTo>
                      <a:pt x="33" y="35"/>
                    </a:lnTo>
                    <a:lnTo>
                      <a:pt x="28" y="37"/>
                    </a:lnTo>
                    <a:lnTo>
                      <a:pt x="27" y="37"/>
                    </a:lnTo>
                    <a:lnTo>
                      <a:pt x="25" y="30"/>
                    </a:lnTo>
                    <a:lnTo>
                      <a:pt x="21" y="16"/>
                    </a:lnTo>
                    <a:lnTo>
                      <a:pt x="14" y="3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3" y="36"/>
                    </a:lnTo>
                    <a:lnTo>
                      <a:pt x="8" y="52"/>
                    </a:lnTo>
                    <a:lnTo>
                      <a:pt x="9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7" name="Freeform 197">
                <a:extLst>
                  <a:ext uri="{FF2B5EF4-FFF2-40B4-BE49-F238E27FC236}">
                    <a16:creationId xmlns:a16="http://schemas.microsoft.com/office/drawing/2014/main" id="{0133B2D7-8D85-164E-A538-5330FD63F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" y="4730"/>
                <a:ext cx="122" cy="281"/>
              </a:xfrm>
              <a:custGeom>
                <a:avLst/>
                <a:gdLst>
                  <a:gd name="T0" fmla="*/ 0 w 366"/>
                  <a:gd name="T1" fmla="*/ 0 h 845"/>
                  <a:gd name="T2" fmla="*/ 0 w 366"/>
                  <a:gd name="T3" fmla="*/ 0 h 845"/>
                  <a:gd name="T4" fmla="*/ 0 w 366"/>
                  <a:gd name="T5" fmla="*/ 0 h 845"/>
                  <a:gd name="T6" fmla="*/ 0 w 366"/>
                  <a:gd name="T7" fmla="*/ 0 h 845"/>
                  <a:gd name="T8" fmla="*/ 0 w 366"/>
                  <a:gd name="T9" fmla="*/ 0 h 845"/>
                  <a:gd name="T10" fmla="*/ 0 w 366"/>
                  <a:gd name="T11" fmla="*/ 0 h 845"/>
                  <a:gd name="T12" fmla="*/ 0 w 366"/>
                  <a:gd name="T13" fmla="*/ 0 h 845"/>
                  <a:gd name="T14" fmla="*/ 0 w 366"/>
                  <a:gd name="T15" fmla="*/ 0 h 845"/>
                  <a:gd name="T16" fmla="*/ 0 w 366"/>
                  <a:gd name="T17" fmla="*/ 0 h 845"/>
                  <a:gd name="T18" fmla="*/ 0 w 366"/>
                  <a:gd name="T19" fmla="*/ 0 h 845"/>
                  <a:gd name="T20" fmla="*/ 0 w 366"/>
                  <a:gd name="T21" fmla="*/ 0 h 845"/>
                  <a:gd name="T22" fmla="*/ 0 w 366"/>
                  <a:gd name="T23" fmla="*/ 0 h 845"/>
                  <a:gd name="T24" fmla="*/ 0 w 366"/>
                  <a:gd name="T25" fmla="*/ 0 h 845"/>
                  <a:gd name="T26" fmla="*/ 0 w 366"/>
                  <a:gd name="T27" fmla="*/ 0 h 845"/>
                  <a:gd name="T28" fmla="*/ 0 w 366"/>
                  <a:gd name="T29" fmla="*/ 0 h 845"/>
                  <a:gd name="T30" fmla="*/ 0 w 366"/>
                  <a:gd name="T31" fmla="*/ 0 h 845"/>
                  <a:gd name="T32" fmla="*/ 0 w 366"/>
                  <a:gd name="T33" fmla="*/ 0 h 845"/>
                  <a:gd name="T34" fmla="*/ 0 w 366"/>
                  <a:gd name="T35" fmla="*/ 0 h 845"/>
                  <a:gd name="T36" fmla="*/ 0 w 366"/>
                  <a:gd name="T37" fmla="*/ 0 h 845"/>
                  <a:gd name="T38" fmla="*/ 0 w 366"/>
                  <a:gd name="T39" fmla="*/ 0 h 845"/>
                  <a:gd name="T40" fmla="*/ 0 w 366"/>
                  <a:gd name="T41" fmla="*/ 0 h 845"/>
                  <a:gd name="T42" fmla="*/ 0 w 366"/>
                  <a:gd name="T43" fmla="*/ 0 h 845"/>
                  <a:gd name="T44" fmla="*/ 0 w 366"/>
                  <a:gd name="T45" fmla="*/ 0 h 845"/>
                  <a:gd name="T46" fmla="*/ 0 w 366"/>
                  <a:gd name="T47" fmla="*/ 0 h 845"/>
                  <a:gd name="T48" fmla="*/ 0 w 366"/>
                  <a:gd name="T49" fmla="*/ 0 h 845"/>
                  <a:gd name="T50" fmla="*/ 0 w 366"/>
                  <a:gd name="T51" fmla="*/ 0 h 845"/>
                  <a:gd name="T52" fmla="*/ 0 w 366"/>
                  <a:gd name="T53" fmla="*/ 0 h 845"/>
                  <a:gd name="T54" fmla="*/ 0 w 366"/>
                  <a:gd name="T55" fmla="*/ 0 h 845"/>
                  <a:gd name="T56" fmla="*/ 0 w 366"/>
                  <a:gd name="T57" fmla="*/ 0 h 845"/>
                  <a:gd name="T58" fmla="*/ 0 w 366"/>
                  <a:gd name="T59" fmla="*/ 0 h 845"/>
                  <a:gd name="T60" fmla="*/ 0 w 366"/>
                  <a:gd name="T61" fmla="*/ 0 h 845"/>
                  <a:gd name="T62" fmla="*/ 0 w 366"/>
                  <a:gd name="T63" fmla="*/ 0 h 8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66" h="845">
                    <a:moveTo>
                      <a:pt x="15" y="104"/>
                    </a:moveTo>
                    <a:lnTo>
                      <a:pt x="12" y="150"/>
                    </a:lnTo>
                    <a:lnTo>
                      <a:pt x="12" y="196"/>
                    </a:lnTo>
                    <a:lnTo>
                      <a:pt x="16" y="241"/>
                    </a:lnTo>
                    <a:lnTo>
                      <a:pt x="27" y="286"/>
                    </a:lnTo>
                    <a:lnTo>
                      <a:pt x="46" y="346"/>
                    </a:lnTo>
                    <a:lnTo>
                      <a:pt x="65" y="406"/>
                    </a:lnTo>
                    <a:lnTo>
                      <a:pt x="84" y="465"/>
                    </a:lnTo>
                    <a:lnTo>
                      <a:pt x="103" y="524"/>
                    </a:lnTo>
                    <a:lnTo>
                      <a:pt x="122" y="583"/>
                    </a:lnTo>
                    <a:lnTo>
                      <a:pt x="143" y="640"/>
                    </a:lnTo>
                    <a:lnTo>
                      <a:pt x="163" y="699"/>
                    </a:lnTo>
                    <a:lnTo>
                      <a:pt x="185" y="758"/>
                    </a:lnTo>
                    <a:lnTo>
                      <a:pt x="195" y="778"/>
                    </a:lnTo>
                    <a:lnTo>
                      <a:pt x="210" y="796"/>
                    </a:lnTo>
                    <a:lnTo>
                      <a:pt x="228" y="810"/>
                    </a:lnTo>
                    <a:lnTo>
                      <a:pt x="247" y="822"/>
                    </a:lnTo>
                    <a:lnTo>
                      <a:pt x="269" y="830"/>
                    </a:lnTo>
                    <a:lnTo>
                      <a:pt x="292" y="837"/>
                    </a:lnTo>
                    <a:lnTo>
                      <a:pt x="316" y="842"/>
                    </a:lnTo>
                    <a:lnTo>
                      <a:pt x="339" y="845"/>
                    </a:lnTo>
                    <a:lnTo>
                      <a:pt x="348" y="843"/>
                    </a:lnTo>
                    <a:lnTo>
                      <a:pt x="355" y="840"/>
                    </a:lnTo>
                    <a:lnTo>
                      <a:pt x="361" y="833"/>
                    </a:lnTo>
                    <a:lnTo>
                      <a:pt x="366" y="824"/>
                    </a:lnTo>
                    <a:lnTo>
                      <a:pt x="366" y="816"/>
                    </a:lnTo>
                    <a:lnTo>
                      <a:pt x="361" y="809"/>
                    </a:lnTo>
                    <a:lnTo>
                      <a:pt x="354" y="803"/>
                    </a:lnTo>
                    <a:lnTo>
                      <a:pt x="345" y="800"/>
                    </a:lnTo>
                    <a:lnTo>
                      <a:pt x="329" y="796"/>
                    </a:lnTo>
                    <a:lnTo>
                      <a:pt x="313" y="793"/>
                    </a:lnTo>
                    <a:lnTo>
                      <a:pt x="295" y="788"/>
                    </a:lnTo>
                    <a:lnTo>
                      <a:pt x="279" y="784"/>
                    </a:lnTo>
                    <a:lnTo>
                      <a:pt x="264" y="778"/>
                    </a:lnTo>
                    <a:lnTo>
                      <a:pt x="251" y="768"/>
                    </a:lnTo>
                    <a:lnTo>
                      <a:pt x="239" y="757"/>
                    </a:lnTo>
                    <a:lnTo>
                      <a:pt x="231" y="741"/>
                    </a:lnTo>
                    <a:lnTo>
                      <a:pt x="217" y="708"/>
                    </a:lnTo>
                    <a:lnTo>
                      <a:pt x="206" y="676"/>
                    </a:lnTo>
                    <a:lnTo>
                      <a:pt x="194" y="643"/>
                    </a:lnTo>
                    <a:lnTo>
                      <a:pt x="184" y="610"/>
                    </a:lnTo>
                    <a:lnTo>
                      <a:pt x="172" y="577"/>
                    </a:lnTo>
                    <a:lnTo>
                      <a:pt x="162" y="544"/>
                    </a:lnTo>
                    <a:lnTo>
                      <a:pt x="151" y="511"/>
                    </a:lnTo>
                    <a:lnTo>
                      <a:pt x="141" y="478"/>
                    </a:lnTo>
                    <a:lnTo>
                      <a:pt x="126" y="435"/>
                    </a:lnTo>
                    <a:lnTo>
                      <a:pt x="110" y="392"/>
                    </a:lnTo>
                    <a:lnTo>
                      <a:pt x="94" y="349"/>
                    </a:lnTo>
                    <a:lnTo>
                      <a:pt x="79" y="306"/>
                    </a:lnTo>
                    <a:lnTo>
                      <a:pt x="65" y="263"/>
                    </a:lnTo>
                    <a:lnTo>
                      <a:pt x="54" y="219"/>
                    </a:lnTo>
                    <a:lnTo>
                      <a:pt x="49" y="175"/>
                    </a:lnTo>
                    <a:lnTo>
                      <a:pt x="47" y="129"/>
                    </a:lnTo>
                    <a:lnTo>
                      <a:pt x="46" y="110"/>
                    </a:lnTo>
                    <a:lnTo>
                      <a:pt x="41" y="89"/>
                    </a:lnTo>
                    <a:lnTo>
                      <a:pt x="35" y="67"/>
                    </a:lnTo>
                    <a:lnTo>
                      <a:pt x="28" y="46"/>
                    </a:lnTo>
                    <a:lnTo>
                      <a:pt x="21" y="27"/>
                    </a:lnTo>
                    <a:lnTo>
                      <a:pt x="13" y="11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5" y="17"/>
                    </a:lnTo>
                    <a:lnTo>
                      <a:pt x="10" y="44"/>
                    </a:lnTo>
                    <a:lnTo>
                      <a:pt x="13" y="76"/>
                    </a:lnTo>
                    <a:lnTo>
                      <a:pt x="15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8" name="Freeform 198">
                <a:extLst>
                  <a:ext uri="{FF2B5EF4-FFF2-40B4-BE49-F238E27FC236}">
                    <a16:creationId xmlns:a16="http://schemas.microsoft.com/office/drawing/2014/main" id="{180B618F-F39A-4A4A-8793-79AC0A11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7" y="4850"/>
                <a:ext cx="29" cy="29"/>
              </a:xfrm>
              <a:custGeom>
                <a:avLst/>
                <a:gdLst>
                  <a:gd name="T0" fmla="*/ 0 w 88"/>
                  <a:gd name="T1" fmla="*/ 0 h 87"/>
                  <a:gd name="T2" fmla="*/ 0 w 88"/>
                  <a:gd name="T3" fmla="*/ 0 h 87"/>
                  <a:gd name="T4" fmla="*/ 0 w 88"/>
                  <a:gd name="T5" fmla="*/ 0 h 87"/>
                  <a:gd name="T6" fmla="*/ 0 w 88"/>
                  <a:gd name="T7" fmla="*/ 0 h 87"/>
                  <a:gd name="T8" fmla="*/ 0 w 88"/>
                  <a:gd name="T9" fmla="*/ 0 h 87"/>
                  <a:gd name="T10" fmla="*/ 0 w 88"/>
                  <a:gd name="T11" fmla="*/ 0 h 87"/>
                  <a:gd name="T12" fmla="*/ 0 w 88"/>
                  <a:gd name="T13" fmla="*/ 0 h 87"/>
                  <a:gd name="T14" fmla="*/ 0 w 88"/>
                  <a:gd name="T15" fmla="*/ 0 h 87"/>
                  <a:gd name="T16" fmla="*/ 0 w 88"/>
                  <a:gd name="T17" fmla="*/ 0 h 87"/>
                  <a:gd name="T18" fmla="*/ 0 w 88"/>
                  <a:gd name="T19" fmla="*/ 0 h 87"/>
                  <a:gd name="T20" fmla="*/ 0 w 88"/>
                  <a:gd name="T21" fmla="*/ 0 h 87"/>
                  <a:gd name="T22" fmla="*/ 0 w 88"/>
                  <a:gd name="T23" fmla="*/ 0 h 87"/>
                  <a:gd name="T24" fmla="*/ 0 w 88"/>
                  <a:gd name="T25" fmla="*/ 0 h 87"/>
                  <a:gd name="T26" fmla="*/ 0 w 88"/>
                  <a:gd name="T27" fmla="*/ 0 h 87"/>
                  <a:gd name="T28" fmla="*/ 0 w 88"/>
                  <a:gd name="T29" fmla="*/ 0 h 87"/>
                  <a:gd name="T30" fmla="*/ 0 w 88"/>
                  <a:gd name="T31" fmla="*/ 0 h 87"/>
                  <a:gd name="T32" fmla="*/ 0 w 88"/>
                  <a:gd name="T33" fmla="*/ 0 h 87"/>
                  <a:gd name="T34" fmla="*/ 0 w 88"/>
                  <a:gd name="T35" fmla="*/ 0 h 87"/>
                  <a:gd name="T36" fmla="*/ 0 w 88"/>
                  <a:gd name="T37" fmla="*/ 0 h 87"/>
                  <a:gd name="T38" fmla="*/ 0 w 88"/>
                  <a:gd name="T39" fmla="*/ 0 h 87"/>
                  <a:gd name="T40" fmla="*/ 0 w 88"/>
                  <a:gd name="T41" fmla="*/ 0 h 87"/>
                  <a:gd name="T42" fmla="*/ 0 w 88"/>
                  <a:gd name="T43" fmla="*/ 0 h 87"/>
                  <a:gd name="T44" fmla="*/ 0 w 88"/>
                  <a:gd name="T45" fmla="*/ 0 h 87"/>
                  <a:gd name="T46" fmla="*/ 0 w 88"/>
                  <a:gd name="T47" fmla="*/ 0 h 87"/>
                  <a:gd name="T48" fmla="*/ 0 w 88"/>
                  <a:gd name="T49" fmla="*/ 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8" h="87">
                    <a:moveTo>
                      <a:pt x="84" y="23"/>
                    </a:moveTo>
                    <a:lnTo>
                      <a:pt x="88" y="18"/>
                    </a:lnTo>
                    <a:lnTo>
                      <a:pt x="87" y="13"/>
                    </a:lnTo>
                    <a:lnTo>
                      <a:pt x="84" y="7"/>
                    </a:lnTo>
                    <a:lnTo>
                      <a:pt x="77" y="3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5" y="1"/>
                    </a:lnTo>
                    <a:lnTo>
                      <a:pt x="47" y="5"/>
                    </a:lnTo>
                    <a:lnTo>
                      <a:pt x="41" y="11"/>
                    </a:lnTo>
                    <a:lnTo>
                      <a:pt x="34" y="20"/>
                    </a:lnTo>
                    <a:lnTo>
                      <a:pt x="25" y="31"/>
                    </a:lnTo>
                    <a:lnTo>
                      <a:pt x="16" y="43"/>
                    </a:lnTo>
                    <a:lnTo>
                      <a:pt x="9" y="56"/>
                    </a:lnTo>
                    <a:lnTo>
                      <a:pt x="3" y="69"/>
                    </a:lnTo>
                    <a:lnTo>
                      <a:pt x="0" y="79"/>
                    </a:lnTo>
                    <a:lnTo>
                      <a:pt x="3" y="87"/>
                    </a:lnTo>
                    <a:lnTo>
                      <a:pt x="15" y="80"/>
                    </a:lnTo>
                    <a:lnTo>
                      <a:pt x="27" y="70"/>
                    </a:lnTo>
                    <a:lnTo>
                      <a:pt x="40" y="60"/>
                    </a:lnTo>
                    <a:lnTo>
                      <a:pt x="52" y="50"/>
                    </a:lnTo>
                    <a:lnTo>
                      <a:pt x="63" y="41"/>
                    </a:lnTo>
                    <a:lnTo>
                      <a:pt x="72" y="33"/>
                    </a:lnTo>
                    <a:lnTo>
                      <a:pt x="80" y="27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9" name="Freeform 199">
                <a:extLst>
                  <a:ext uri="{FF2B5EF4-FFF2-40B4-BE49-F238E27FC236}">
                    <a16:creationId xmlns:a16="http://schemas.microsoft.com/office/drawing/2014/main" id="{37315A61-D941-F742-96ED-BBF47ECD7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6" y="4890"/>
                <a:ext cx="34" cy="9"/>
              </a:xfrm>
              <a:custGeom>
                <a:avLst/>
                <a:gdLst>
                  <a:gd name="T0" fmla="*/ 0 w 102"/>
                  <a:gd name="T1" fmla="*/ 0 h 28"/>
                  <a:gd name="T2" fmla="*/ 0 w 102"/>
                  <a:gd name="T3" fmla="*/ 0 h 28"/>
                  <a:gd name="T4" fmla="*/ 0 w 102"/>
                  <a:gd name="T5" fmla="*/ 0 h 28"/>
                  <a:gd name="T6" fmla="*/ 0 w 102"/>
                  <a:gd name="T7" fmla="*/ 0 h 28"/>
                  <a:gd name="T8" fmla="*/ 0 w 102"/>
                  <a:gd name="T9" fmla="*/ 0 h 28"/>
                  <a:gd name="T10" fmla="*/ 0 w 102"/>
                  <a:gd name="T11" fmla="*/ 0 h 28"/>
                  <a:gd name="T12" fmla="*/ 0 w 102"/>
                  <a:gd name="T13" fmla="*/ 0 h 28"/>
                  <a:gd name="T14" fmla="*/ 0 w 102"/>
                  <a:gd name="T15" fmla="*/ 0 h 28"/>
                  <a:gd name="T16" fmla="*/ 0 w 102"/>
                  <a:gd name="T17" fmla="*/ 0 h 28"/>
                  <a:gd name="T18" fmla="*/ 0 w 102"/>
                  <a:gd name="T19" fmla="*/ 0 h 28"/>
                  <a:gd name="T20" fmla="*/ 0 w 102"/>
                  <a:gd name="T21" fmla="*/ 0 h 28"/>
                  <a:gd name="T22" fmla="*/ 0 w 102"/>
                  <a:gd name="T23" fmla="*/ 0 h 28"/>
                  <a:gd name="T24" fmla="*/ 0 w 102"/>
                  <a:gd name="T25" fmla="*/ 0 h 28"/>
                  <a:gd name="T26" fmla="*/ 0 w 102"/>
                  <a:gd name="T27" fmla="*/ 0 h 28"/>
                  <a:gd name="T28" fmla="*/ 0 w 102"/>
                  <a:gd name="T29" fmla="*/ 0 h 28"/>
                  <a:gd name="T30" fmla="*/ 0 w 102"/>
                  <a:gd name="T31" fmla="*/ 0 h 28"/>
                  <a:gd name="T32" fmla="*/ 0 w 102"/>
                  <a:gd name="T33" fmla="*/ 0 h 28"/>
                  <a:gd name="T34" fmla="*/ 0 w 102"/>
                  <a:gd name="T35" fmla="*/ 0 h 28"/>
                  <a:gd name="T36" fmla="*/ 0 w 102"/>
                  <a:gd name="T37" fmla="*/ 0 h 28"/>
                  <a:gd name="T38" fmla="*/ 0 w 102"/>
                  <a:gd name="T39" fmla="*/ 0 h 28"/>
                  <a:gd name="T40" fmla="*/ 0 w 102"/>
                  <a:gd name="T41" fmla="*/ 0 h 28"/>
                  <a:gd name="T42" fmla="*/ 0 w 102"/>
                  <a:gd name="T43" fmla="*/ 0 h 28"/>
                  <a:gd name="T44" fmla="*/ 0 w 102"/>
                  <a:gd name="T45" fmla="*/ 0 h 28"/>
                  <a:gd name="T46" fmla="*/ 0 w 102"/>
                  <a:gd name="T47" fmla="*/ 0 h 28"/>
                  <a:gd name="T48" fmla="*/ 0 w 102"/>
                  <a:gd name="T49" fmla="*/ 0 h 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2" h="28">
                    <a:moveTo>
                      <a:pt x="92" y="23"/>
                    </a:moveTo>
                    <a:lnTo>
                      <a:pt x="96" y="21"/>
                    </a:lnTo>
                    <a:lnTo>
                      <a:pt x="99" y="18"/>
                    </a:lnTo>
                    <a:lnTo>
                      <a:pt x="101" y="14"/>
                    </a:lnTo>
                    <a:lnTo>
                      <a:pt x="102" y="10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93" y="0"/>
                    </a:lnTo>
                    <a:lnTo>
                      <a:pt x="88" y="0"/>
                    </a:lnTo>
                    <a:lnTo>
                      <a:pt x="76" y="2"/>
                    </a:lnTo>
                    <a:lnTo>
                      <a:pt x="61" y="7"/>
                    </a:lnTo>
                    <a:lnTo>
                      <a:pt x="46" y="10"/>
                    </a:lnTo>
                    <a:lnTo>
                      <a:pt x="33" y="11"/>
                    </a:lnTo>
                    <a:lnTo>
                      <a:pt x="20" y="15"/>
                    </a:lnTo>
                    <a:lnTo>
                      <a:pt x="10" y="18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10" y="28"/>
                    </a:lnTo>
                    <a:lnTo>
                      <a:pt x="20" y="28"/>
                    </a:lnTo>
                    <a:lnTo>
                      <a:pt x="32" y="27"/>
                    </a:lnTo>
                    <a:lnTo>
                      <a:pt x="44" y="27"/>
                    </a:lnTo>
                    <a:lnTo>
                      <a:pt x="55" y="25"/>
                    </a:lnTo>
                    <a:lnTo>
                      <a:pt x="67" y="24"/>
                    </a:lnTo>
                    <a:lnTo>
                      <a:pt x="80" y="24"/>
                    </a:lnTo>
                    <a:lnTo>
                      <a:pt x="92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0" name="Freeform 200">
                <a:extLst>
                  <a:ext uri="{FF2B5EF4-FFF2-40B4-BE49-F238E27FC236}">
                    <a16:creationId xmlns:a16="http://schemas.microsoft.com/office/drawing/2014/main" id="{B7CE0C98-DA7C-9C44-94FD-06AE55CDA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0" y="4921"/>
                <a:ext cx="47" cy="12"/>
              </a:xfrm>
              <a:custGeom>
                <a:avLst/>
                <a:gdLst>
                  <a:gd name="T0" fmla="*/ 0 w 142"/>
                  <a:gd name="T1" fmla="*/ 0 h 36"/>
                  <a:gd name="T2" fmla="*/ 0 w 142"/>
                  <a:gd name="T3" fmla="*/ 0 h 36"/>
                  <a:gd name="T4" fmla="*/ 0 w 142"/>
                  <a:gd name="T5" fmla="*/ 0 h 36"/>
                  <a:gd name="T6" fmla="*/ 0 w 142"/>
                  <a:gd name="T7" fmla="*/ 0 h 36"/>
                  <a:gd name="T8" fmla="*/ 0 w 142"/>
                  <a:gd name="T9" fmla="*/ 0 h 36"/>
                  <a:gd name="T10" fmla="*/ 0 w 142"/>
                  <a:gd name="T11" fmla="*/ 0 h 36"/>
                  <a:gd name="T12" fmla="*/ 0 w 142"/>
                  <a:gd name="T13" fmla="*/ 0 h 36"/>
                  <a:gd name="T14" fmla="*/ 0 w 142"/>
                  <a:gd name="T15" fmla="*/ 0 h 36"/>
                  <a:gd name="T16" fmla="*/ 0 w 142"/>
                  <a:gd name="T17" fmla="*/ 0 h 36"/>
                  <a:gd name="T18" fmla="*/ 0 w 142"/>
                  <a:gd name="T19" fmla="*/ 0 h 36"/>
                  <a:gd name="T20" fmla="*/ 0 w 142"/>
                  <a:gd name="T21" fmla="*/ 0 h 36"/>
                  <a:gd name="T22" fmla="*/ 0 w 142"/>
                  <a:gd name="T23" fmla="*/ 0 h 36"/>
                  <a:gd name="T24" fmla="*/ 0 w 142"/>
                  <a:gd name="T25" fmla="*/ 0 h 36"/>
                  <a:gd name="T26" fmla="*/ 0 w 142"/>
                  <a:gd name="T27" fmla="*/ 0 h 36"/>
                  <a:gd name="T28" fmla="*/ 0 w 142"/>
                  <a:gd name="T29" fmla="*/ 0 h 36"/>
                  <a:gd name="T30" fmla="*/ 0 w 142"/>
                  <a:gd name="T31" fmla="*/ 0 h 36"/>
                  <a:gd name="T32" fmla="*/ 0 w 142"/>
                  <a:gd name="T33" fmla="*/ 0 h 36"/>
                  <a:gd name="T34" fmla="*/ 0 w 142"/>
                  <a:gd name="T35" fmla="*/ 0 h 36"/>
                  <a:gd name="T36" fmla="*/ 0 w 142"/>
                  <a:gd name="T37" fmla="*/ 0 h 36"/>
                  <a:gd name="T38" fmla="*/ 0 w 142"/>
                  <a:gd name="T39" fmla="*/ 0 h 36"/>
                  <a:gd name="T40" fmla="*/ 0 w 142"/>
                  <a:gd name="T41" fmla="*/ 0 h 36"/>
                  <a:gd name="T42" fmla="*/ 0 w 142"/>
                  <a:gd name="T43" fmla="*/ 0 h 36"/>
                  <a:gd name="T44" fmla="*/ 0 w 142"/>
                  <a:gd name="T45" fmla="*/ 0 h 36"/>
                  <a:gd name="T46" fmla="*/ 0 w 142"/>
                  <a:gd name="T47" fmla="*/ 0 h 36"/>
                  <a:gd name="T48" fmla="*/ 0 w 14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2" h="36">
                    <a:moveTo>
                      <a:pt x="123" y="36"/>
                    </a:moveTo>
                    <a:lnTo>
                      <a:pt x="129" y="36"/>
                    </a:lnTo>
                    <a:lnTo>
                      <a:pt x="135" y="32"/>
                    </a:lnTo>
                    <a:lnTo>
                      <a:pt x="139" y="28"/>
                    </a:lnTo>
                    <a:lnTo>
                      <a:pt x="142" y="20"/>
                    </a:lnTo>
                    <a:lnTo>
                      <a:pt x="141" y="15"/>
                    </a:lnTo>
                    <a:lnTo>
                      <a:pt x="138" y="9"/>
                    </a:lnTo>
                    <a:lnTo>
                      <a:pt x="133" y="5"/>
                    </a:lnTo>
                    <a:lnTo>
                      <a:pt x="126" y="3"/>
                    </a:lnTo>
                    <a:lnTo>
                      <a:pt x="108" y="3"/>
                    </a:lnTo>
                    <a:lnTo>
                      <a:pt x="88" y="3"/>
                    </a:lnTo>
                    <a:lnTo>
                      <a:pt x="67" y="2"/>
                    </a:lnTo>
                    <a:lnTo>
                      <a:pt x="47" y="2"/>
                    </a:lnTo>
                    <a:lnTo>
                      <a:pt x="29" y="0"/>
                    </a:lnTo>
                    <a:lnTo>
                      <a:pt x="13" y="2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10" y="12"/>
                    </a:lnTo>
                    <a:lnTo>
                      <a:pt x="22" y="16"/>
                    </a:lnTo>
                    <a:lnTo>
                      <a:pt x="38" y="19"/>
                    </a:lnTo>
                    <a:lnTo>
                      <a:pt x="54" y="22"/>
                    </a:lnTo>
                    <a:lnTo>
                      <a:pt x="72" y="25"/>
                    </a:lnTo>
                    <a:lnTo>
                      <a:pt x="89" y="29"/>
                    </a:lnTo>
                    <a:lnTo>
                      <a:pt x="107" y="32"/>
                    </a:lnTo>
                    <a:lnTo>
                      <a:pt x="12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1" name="Freeform 201">
                <a:extLst>
                  <a:ext uri="{FF2B5EF4-FFF2-40B4-BE49-F238E27FC236}">
                    <a16:creationId xmlns:a16="http://schemas.microsoft.com/office/drawing/2014/main" id="{E559CF82-7A84-A444-876B-97D966FE3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6" y="4751"/>
                <a:ext cx="117" cy="200"/>
              </a:xfrm>
              <a:custGeom>
                <a:avLst/>
                <a:gdLst>
                  <a:gd name="T0" fmla="*/ 0 w 351"/>
                  <a:gd name="T1" fmla="*/ 0 h 601"/>
                  <a:gd name="T2" fmla="*/ 0 w 351"/>
                  <a:gd name="T3" fmla="*/ 0 h 601"/>
                  <a:gd name="T4" fmla="*/ 0 w 351"/>
                  <a:gd name="T5" fmla="*/ 0 h 601"/>
                  <a:gd name="T6" fmla="*/ 0 w 351"/>
                  <a:gd name="T7" fmla="*/ 0 h 601"/>
                  <a:gd name="T8" fmla="*/ 0 w 351"/>
                  <a:gd name="T9" fmla="*/ 0 h 601"/>
                  <a:gd name="T10" fmla="*/ 0 w 351"/>
                  <a:gd name="T11" fmla="*/ 0 h 601"/>
                  <a:gd name="T12" fmla="*/ 0 w 351"/>
                  <a:gd name="T13" fmla="*/ 0 h 601"/>
                  <a:gd name="T14" fmla="*/ 0 w 351"/>
                  <a:gd name="T15" fmla="*/ 0 h 601"/>
                  <a:gd name="T16" fmla="*/ 0 w 351"/>
                  <a:gd name="T17" fmla="*/ 0 h 601"/>
                  <a:gd name="T18" fmla="*/ 0 w 351"/>
                  <a:gd name="T19" fmla="*/ 0 h 601"/>
                  <a:gd name="T20" fmla="*/ 0 w 351"/>
                  <a:gd name="T21" fmla="*/ 0 h 601"/>
                  <a:gd name="T22" fmla="*/ 0 w 351"/>
                  <a:gd name="T23" fmla="*/ 0 h 601"/>
                  <a:gd name="T24" fmla="*/ 0 w 351"/>
                  <a:gd name="T25" fmla="*/ 0 h 601"/>
                  <a:gd name="T26" fmla="*/ 0 w 351"/>
                  <a:gd name="T27" fmla="*/ 0 h 601"/>
                  <a:gd name="T28" fmla="*/ 0 w 351"/>
                  <a:gd name="T29" fmla="*/ 0 h 601"/>
                  <a:gd name="T30" fmla="*/ 0 w 351"/>
                  <a:gd name="T31" fmla="*/ 0 h 601"/>
                  <a:gd name="T32" fmla="*/ 0 w 351"/>
                  <a:gd name="T33" fmla="*/ 0 h 601"/>
                  <a:gd name="T34" fmla="*/ 0 w 351"/>
                  <a:gd name="T35" fmla="*/ 0 h 601"/>
                  <a:gd name="T36" fmla="*/ 0 w 351"/>
                  <a:gd name="T37" fmla="*/ 0 h 601"/>
                  <a:gd name="T38" fmla="*/ 0 w 351"/>
                  <a:gd name="T39" fmla="*/ 0 h 601"/>
                  <a:gd name="T40" fmla="*/ 0 w 351"/>
                  <a:gd name="T41" fmla="*/ 0 h 601"/>
                  <a:gd name="T42" fmla="*/ 0 w 351"/>
                  <a:gd name="T43" fmla="*/ 0 h 601"/>
                  <a:gd name="T44" fmla="*/ 0 w 351"/>
                  <a:gd name="T45" fmla="*/ 0 h 601"/>
                  <a:gd name="T46" fmla="*/ 0 w 351"/>
                  <a:gd name="T47" fmla="*/ 0 h 601"/>
                  <a:gd name="T48" fmla="*/ 0 w 351"/>
                  <a:gd name="T49" fmla="*/ 0 h 601"/>
                  <a:gd name="T50" fmla="*/ 0 w 351"/>
                  <a:gd name="T51" fmla="*/ 0 h 601"/>
                  <a:gd name="T52" fmla="*/ 0 w 351"/>
                  <a:gd name="T53" fmla="*/ 0 h 601"/>
                  <a:gd name="T54" fmla="*/ 0 w 351"/>
                  <a:gd name="T55" fmla="*/ 0 h 601"/>
                  <a:gd name="T56" fmla="*/ 0 w 351"/>
                  <a:gd name="T57" fmla="*/ 0 h 601"/>
                  <a:gd name="T58" fmla="*/ 0 w 351"/>
                  <a:gd name="T59" fmla="*/ 0 h 601"/>
                  <a:gd name="T60" fmla="*/ 0 w 351"/>
                  <a:gd name="T61" fmla="*/ 0 h 601"/>
                  <a:gd name="T62" fmla="*/ 0 w 351"/>
                  <a:gd name="T63" fmla="*/ 0 h 601"/>
                  <a:gd name="T64" fmla="*/ 0 w 351"/>
                  <a:gd name="T65" fmla="*/ 0 h 601"/>
                  <a:gd name="T66" fmla="*/ 0 w 351"/>
                  <a:gd name="T67" fmla="*/ 0 h 601"/>
                  <a:gd name="T68" fmla="*/ 0 w 351"/>
                  <a:gd name="T69" fmla="*/ 0 h 601"/>
                  <a:gd name="T70" fmla="*/ 0 w 351"/>
                  <a:gd name="T71" fmla="*/ 0 h 601"/>
                  <a:gd name="T72" fmla="*/ 0 w 351"/>
                  <a:gd name="T73" fmla="*/ 0 h 601"/>
                  <a:gd name="T74" fmla="*/ 0 w 351"/>
                  <a:gd name="T75" fmla="*/ 0 h 601"/>
                  <a:gd name="T76" fmla="*/ 0 w 351"/>
                  <a:gd name="T77" fmla="*/ 0 h 601"/>
                  <a:gd name="T78" fmla="*/ 0 w 351"/>
                  <a:gd name="T79" fmla="*/ 0 h 601"/>
                  <a:gd name="T80" fmla="*/ 0 w 351"/>
                  <a:gd name="T81" fmla="*/ 0 h 60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51" h="601">
                    <a:moveTo>
                      <a:pt x="108" y="298"/>
                    </a:moveTo>
                    <a:lnTo>
                      <a:pt x="132" y="338"/>
                    </a:lnTo>
                    <a:lnTo>
                      <a:pt x="157" y="377"/>
                    </a:lnTo>
                    <a:lnTo>
                      <a:pt x="182" y="414"/>
                    </a:lnTo>
                    <a:lnTo>
                      <a:pt x="208" y="451"/>
                    </a:lnTo>
                    <a:lnTo>
                      <a:pt x="235" y="487"/>
                    </a:lnTo>
                    <a:lnTo>
                      <a:pt x="263" y="523"/>
                    </a:lnTo>
                    <a:lnTo>
                      <a:pt x="292" y="559"/>
                    </a:lnTo>
                    <a:lnTo>
                      <a:pt x="321" y="594"/>
                    </a:lnTo>
                    <a:lnTo>
                      <a:pt x="326" y="598"/>
                    </a:lnTo>
                    <a:lnTo>
                      <a:pt x="332" y="601"/>
                    </a:lnTo>
                    <a:lnTo>
                      <a:pt x="337" y="601"/>
                    </a:lnTo>
                    <a:lnTo>
                      <a:pt x="343" y="598"/>
                    </a:lnTo>
                    <a:lnTo>
                      <a:pt x="349" y="594"/>
                    </a:lnTo>
                    <a:lnTo>
                      <a:pt x="351" y="588"/>
                    </a:lnTo>
                    <a:lnTo>
                      <a:pt x="351" y="582"/>
                    </a:lnTo>
                    <a:lnTo>
                      <a:pt x="349" y="576"/>
                    </a:lnTo>
                    <a:lnTo>
                      <a:pt x="327" y="538"/>
                    </a:lnTo>
                    <a:lnTo>
                      <a:pt x="304" y="499"/>
                    </a:lnTo>
                    <a:lnTo>
                      <a:pt x="279" y="463"/>
                    </a:lnTo>
                    <a:lnTo>
                      <a:pt x="252" y="427"/>
                    </a:lnTo>
                    <a:lnTo>
                      <a:pt x="224" y="391"/>
                    </a:lnTo>
                    <a:lnTo>
                      <a:pt x="198" y="355"/>
                    </a:lnTo>
                    <a:lnTo>
                      <a:pt x="172" y="319"/>
                    </a:lnTo>
                    <a:lnTo>
                      <a:pt x="147" y="280"/>
                    </a:lnTo>
                    <a:lnTo>
                      <a:pt x="125" y="242"/>
                    </a:lnTo>
                    <a:lnTo>
                      <a:pt x="101" y="197"/>
                    </a:lnTo>
                    <a:lnTo>
                      <a:pt x="79" y="150"/>
                    </a:lnTo>
                    <a:lnTo>
                      <a:pt x="59" y="104"/>
                    </a:lnTo>
                    <a:lnTo>
                      <a:pt x="38" y="62"/>
                    </a:lnTo>
                    <a:lnTo>
                      <a:pt x="22" y="29"/>
                    </a:lnTo>
                    <a:lnTo>
                      <a:pt x="9" y="7"/>
                    </a:lnTo>
                    <a:lnTo>
                      <a:pt x="0" y="0"/>
                    </a:lnTo>
                    <a:lnTo>
                      <a:pt x="4" y="17"/>
                    </a:lnTo>
                    <a:lnTo>
                      <a:pt x="13" y="45"/>
                    </a:lnTo>
                    <a:lnTo>
                      <a:pt x="23" y="82"/>
                    </a:lnTo>
                    <a:lnTo>
                      <a:pt x="38" y="124"/>
                    </a:lnTo>
                    <a:lnTo>
                      <a:pt x="54" y="170"/>
                    </a:lnTo>
                    <a:lnTo>
                      <a:pt x="70" y="216"/>
                    </a:lnTo>
                    <a:lnTo>
                      <a:pt x="89" y="259"/>
                    </a:lnTo>
                    <a:lnTo>
                      <a:pt x="108" y="2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2" name="Freeform 202">
                <a:extLst>
                  <a:ext uri="{FF2B5EF4-FFF2-40B4-BE49-F238E27FC236}">
                    <a16:creationId xmlns:a16="http://schemas.microsoft.com/office/drawing/2014/main" id="{C2632091-B4FD-EF4B-B970-D9D3C5A92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0" y="4623"/>
                <a:ext cx="541" cy="495"/>
              </a:xfrm>
              <a:custGeom>
                <a:avLst/>
                <a:gdLst>
                  <a:gd name="T0" fmla="*/ 0 w 2164"/>
                  <a:gd name="T1" fmla="*/ 0 h 1979"/>
                  <a:gd name="T2" fmla="*/ 0 w 2164"/>
                  <a:gd name="T3" fmla="*/ 0 h 1979"/>
                  <a:gd name="T4" fmla="*/ 0 w 2164"/>
                  <a:gd name="T5" fmla="*/ 0 h 1979"/>
                  <a:gd name="T6" fmla="*/ 0 w 2164"/>
                  <a:gd name="T7" fmla="*/ 0 h 1979"/>
                  <a:gd name="T8" fmla="*/ 0 w 2164"/>
                  <a:gd name="T9" fmla="*/ 0 h 1979"/>
                  <a:gd name="T10" fmla="*/ 0 w 2164"/>
                  <a:gd name="T11" fmla="*/ 0 h 1979"/>
                  <a:gd name="T12" fmla="*/ 0 w 2164"/>
                  <a:gd name="T13" fmla="*/ 0 h 1979"/>
                  <a:gd name="T14" fmla="*/ 0 w 2164"/>
                  <a:gd name="T15" fmla="*/ 0 h 1979"/>
                  <a:gd name="T16" fmla="*/ 0 w 2164"/>
                  <a:gd name="T17" fmla="*/ 0 h 1979"/>
                  <a:gd name="T18" fmla="*/ 0 w 2164"/>
                  <a:gd name="T19" fmla="*/ 0 h 1979"/>
                  <a:gd name="T20" fmla="*/ 0 w 2164"/>
                  <a:gd name="T21" fmla="*/ 0 h 1979"/>
                  <a:gd name="T22" fmla="*/ 0 w 2164"/>
                  <a:gd name="T23" fmla="*/ 0 h 1979"/>
                  <a:gd name="T24" fmla="*/ 0 w 2164"/>
                  <a:gd name="T25" fmla="*/ 0 h 1979"/>
                  <a:gd name="T26" fmla="*/ 0 w 2164"/>
                  <a:gd name="T27" fmla="*/ 0 h 1979"/>
                  <a:gd name="T28" fmla="*/ 0 w 2164"/>
                  <a:gd name="T29" fmla="*/ 0 h 1979"/>
                  <a:gd name="T30" fmla="*/ 0 w 2164"/>
                  <a:gd name="T31" fmla="*/ 0 h 1979"/>
                  <a:gd name="T32" fmla="*/ 0 w 2164"/>
                  <a:gd name="T33" fmla="*/ 0 h 1979"/>
                  <a:gd name="T34" fmla="*/ 0 w 2164"/>
                  <a:gd name="T35" fmla="*/ 0 h 1979"/>
                  <a:gd name="T36" fmla="*/ 0 w 2164"/>
                  <a:gd name="T37" fmla="*/ 0 h 1979"/>
                  <a:gd name="T38" fmla="*/ 0 w 2164"/>
                  <a:gd name="T39" fmla="*/ 0 h 1979"/>
                  <a:gd name="T40" fmla="*/ 0 w 2164"/>
                  <a:gd name="T41" fmla="*/ 0 h 1979"/>
                  <a:gd name="T42" fmla="*/ 0 w 2164"/>
                  <a:gd name="T43" fmla="*/ 0 h 1979"/>
                  <a:gd name="T44" fmla="*/ 0 w 2164"/>
                  <a:gd name="T45" fmla="*/ 0 h 1979"/>
                  <a:gd name="T46" fmla="*/ 0 w 2164"/>
                  <a:gd name="T47" fmla="*/ 0 h 1979"/>
                  <a:gd name="T48" fmla="*/ 0 w 2164"/>
                  <a:gd name="T49" fmla="*/ 0 h 1979"/>
                  <a:gd name="T50" fmla="*/ 0 w 2164"/>
                  <a:gd name="T51" fmla="*/ 0 h 1979"/>
                  <a:gd name="T52" fmla="*/ 0 w 2164"/>
                  <a:gd name="T53" fmla="*/ 0 h 1979"/>
                  <a:gd name="T54" fmla="*/ 0 w 2164"/>
                  <a:gd name="T55" fmla="*/ 0 h 1979"/>
                  <a:gd name="T56" fmla="*/ 0 w 2164"/>
                  <a:gd name="T57" fmla="*/ 0 h 1979"/>
                  <a:gd name="T58" fmla="*/ 0 w 2164"/>
                  <a:gd name="T59" fmla="*/ 0 h 1979"/>
                  <a:gd name="T60" fmla="*/ 0 w 2164"/>
                  <a:gd name="T61" fmla="*/ 0 h 1979"/>
                  <a:gd name="T62" fmla="*/ 0 w 2164"/>
                  <a:gd name="T63" fmla="*/ 0 h 1979"/>
                  <a:gd name="T64" fmla="*/ 0 w 2164"/>
                  <a:gd name="T65" fmla="*/ 0 h 1979"/>
                  <a:gd name="T66" fmla="*/ 0 w 2164"/>
                  <a:gd name="T67" fmla="*/ 0 h 1979"/>
                  <a:gd name="T68" fmla="*/ 0 w 2164"/>
                  <a:gd name="T69" fmla="*/ 0 h 1979"/>
                  <a:gd name="T70" fmla="*/ 0 w 2164"/>
                  <a:gd name="T71" fmla="*/ 0 h 1979"/>
                  <a:gd name="T72" fmla="*/ 0 w 2164"/>
                  <a:gd name="T73" fmla="*/ 0 h 1979"/>
                  <a:gd name="T74" fmla="*/ 0 w 2164"/>
                  <a:gd name="T75" fmla="*/ 0 h 1979"/>
                  <a:gd name="T76" fmla="*/ 0 w 2164"/>
                  <a:gd name="T77" fmla="*/ 0 h 1979"/>
                  <a:gd name="T78" fmla="*/ 0 w 2164"/>
                  <a:gd name="T79" fmla="*/ 0 h 1979"/>
                  <a:gd name="T80" fmla="*/ 0 w 2164"/>
                  <a:gd name="T81" fmla="*/ 0 h 1979"/>
                  <a:gd name="T82" fmla="*/ 0 w 2164"/>
                  <a:gd name="T83" fmla="*/ 0 h 1979"/>
                  <a:gd name="T84" fmla="*/ 0 w 2164"/>
                  <a:gd name="T85" fmla="*/ 0 h 1979"/>
                  <a:gd name="T86" fmla="*/ 0 w 2164"/>
                  <a:gd name="T87" fmla="*/ 0 h 1979"/>
                  <a:gd name="T88" fmla="*/ 0 w 2164"/>
                  <a:gd name="T89" fmla="*/ 0 h 1979"/>
                  <a:gd name="T90" fmla="*/ 0 w 2164"/>
                  <a:gd name="T91" fmla="*/ 0 h 1979"/>
                  <a:gd name="T92" fmla="*/ 0 w 2164"/>
                  <a:gd name="T93" fmla="*/ 0 h 19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164" h="1979">
                    <a:moveTo>
                      <a:pt x="743" y="0"/>
                    </a:moveTo>
                    <a:lnTo>
                      <a:pt x="746" y="0"/>
                    </a:lnTo>
                    <a:lnTo>
                      <a:pt x="753" y="0"/>
                    </a:lnTo>
                    <a:lnTo>
                      <a:pt x="763" y="0"/>
                    </a:lnTo>
                    <a:lnTo>
                      <a:pt x="778" y="0"/>
                    </a:lnTo>
                    <a:lnTo>
                      <a:pt x="798" y="1"/>
                    </a:lnTo>
                    <a:lnTo>
                      <a:pt x="822" y="1"/>
                    </a:lnTo>
                    <a:lnTo>
                      <a:pt x="848" y="2"/>
                    </a:lnTo>
                    <a:lnTo>
                      <a:pt x="878" y="3"/>
                    </a:lnTo>
                    <a:lnTo>
                      <a:pt x="912" y="5"/>
                    </a:lnTo>
                    <a:lnTo>
                      <a:pt x="949" y="7"/>
                    </a:lnTo>
                    <a:lnTo>
                      <a:pt x="987" y="10"/>
                    </a:lnTo>
                    <a:lnTo>
                      <a:pt x="1030" y="13"/>
                    </a:lnTo>
                    <a:lnTo>
                      <a:pt x="1074" y="16"/>
                    </a:lnTo>
                    <a:lnTo>
                      <a:pt x="1121" y="21"/>
                    </a:lnTo>
                    <a:lnTo>
                      <a:pt x="1171" y="27"/>
                    </a:lnTo>
                    <a:lnTo>
                      <a:pt x="1222" y="32"/>
                    </a:lnTo>
                    <a:lnTo>
                      <a:pt x="1275" y="39"/>
                    </a:lnTo>
                    <a:lnTo>
                      <a:pt x="1329" y="47"/>
                    </a:lnTo>
                    <a:lnTo>
                      <a:pt x="1386" y="56"/>
                    </a:lnTo>
                    <a:lnTo>
                      <a:pt x="1443" y="65"/>
                    </a:lnTo>
                    <a:lnTo>
                      <a:pt x="1502" y="75"/>
                    </a:lnTo>
                    <a:lnTo>
                      <a:pt x="1560" y="87"/>
                    </a:lnTo>
                    <a:lnTo>
                      <a:pt x="1620" y="100"/>
                    </a:lnTo>
                    <a:lnTo>
                      <a:pt x="1681" y="115"/>
                    </a:lnTo>
                    <a:lnTo>
                      <a:pt x="1742" y="129"/>
                    </a:lnTo>
                    <a:lnTo>
                      <a:pt x="1804" y="146"/>
                    </a:lnTo>
                    <a:lnTo>
                      <a:pt x="1865" y="164"/>
                    </a:lnTo>
                    <a:lnTo>
                      <a:pt x="1926" y="183"/>
                    </a:lnTo>
                    <a:lnTo>
                      <a:pt x="1987" y="204"/>
                    </a:lnTo>
                    <a:lnTo>
                      <a:pt x="2047" y="226"/>
                    </a:lnTo>
                    <a:lnTo>
                      <a:pt x="2105" y="250"/>
                    </a:lnTo>
                    <a:lnTo>
                      <a:pt x="2164" y="276"/>
                    </a:lnTo>
                    <a:lnTo>
                      <a:pt x="1975" y="1184"/>
                    </a:lnTo>
                    <a:lnTo>
                      <a:pt x="1980" y="1185"/>
                    </a:lnTo>
                    <a:lnTo>
                      <a:pt x="1990" y="1191"/>
                    </a:lnTo>
                    <a:lnTo>
                      <a:pt x="2005" y="1201"/>
                    </a:lnTo>
                    <a:lnTo>
                      <a:pt x="2020" y="1219"/>
                    </a:lnTo>
                    <a:lnTo>
                      <a:pt x="2031" y="1246"/>
                    </a:lnTo>
                    <a:lnTo>
                      <a:pt x="2035" y="1282"/>
                    </a:lnTo>
                    <a:lnTo>
                      <a:pt x="2030" y="1332"/>
                    </a:lnTo>
                    <a:lnTo>
                      <a:pt x="2011" y="1394"/>
                    </a:lnTo>
                    <a:lnTo>
                      <a:pt x="1681" y="1835"/>
                    </a:lnTo>
                    <a:lnTo>
                      <a:pt x="1636" y="1835"/>
                    </a:lnTo>
                    <a:lnTo>
                      <a:pt x="1512" y="1979"/>
                    </a:lnTo>
                    <a:lnTo>
                      <a:pt x="1510" y="1979"/>
                    </a:lnTo>
                    <a:lnTo>
                      <a:pt x="1502" y="1978"/>
                    </a:lnTo>
                    <a:lnTo>
                      <a:pt x="1490" y="1977"/>
                    </a:lnTo>
                    <a:lnTo>
                      <a:pt x="1474" y="1974"/>
                    </a:lnTo>
                    <a:lnTo>
                      <a:pt x="1451" y="1972"/>
                    </a:lnTo>
                    <a:lnTo>
                      <a:pt x="1427" y="1969"/>
                    </a:lnTo>
                    <a:lnTo>
                      <a:pt x="1397" y="1965"/>
                    </a:lnTo>
                    <a:lnTo>
                      <a:pt x="1364" y="1961"/>
                    </a:lnTo>
                    <a:lnTo>
                      <a:pt x="1328" y="1955"/>
                    </a:lnTo>
                    <a:lnTo>
                      <a:pt x="1288" y="1950"/>
                    </a:lnTo>
                    <a:lnTo>
                      <a:pt x="1246" y="1943"/>
                    </a:lnTo>
                    <a:lnTo>
                      <a:pt x="1200" y="1935"/>
                    </a:lnTo>
                    <a:lnTo>
                      <a:pt x="1152" y="1927"/>
                    </a:lnTo>
                    <a:lnTo>
                      <a:pt x="1101" y="1918"/>
                    </a:lnTo>
                    <a:lnTo>
                      <a:pt x="1049" y="1907"/>
                    </a:lnTo>
                    <a:lnTo>
                      <a:pt x="993" y="1896"/>
                    </a:lnTo>
                    <a:lnTo>
                      <a:pt x="937" y="1884"/>
                    </a:lnTo>
                    <a:lnTo>
                      <a:pt x="878" y="1871"/>
                    </a:lnTo>
                    <a:lnTo>
                      <a:pt x="818" y="1856"/>
                    </a:lnTo>
                    <a:lnTo>
                      <a:pt x="758" y="1841"/>
                    </a:lnTo>
                    <a:lnTo>
                      <a:pt x="696" y="1824"/>
                    </a:lnTo>
                    <a:lnTo>
                      <a:pt x="634" y="1806"/>
                    </a:lnTo>
                    <a:lnTo>
                      <a:pt x="572" y="1787"/>
                    </a:lnTo>
                    <a:lnTo>
                      <a:pt x="508" y="1768"/>
                    </a:lnTo>
                    <a:lnTo>
                      <a:pt x="445" y="1747"/>
                    </a:lnTo>
                    <a:lnTo>
                      <a:pt x="382" y="1724"/>
                    </a:lnTo>
                    <a:lnTo>
                      <a:pt x="319" y="1700"/>
                    </a:lnTo>
                    <a:lnTo>
                      <a:pt x="257" y="1674"/>
                    </a:lnTo>
                    <a:lnTo>
                      <a:pt x="196" y="1647"/>
                    </a:lnTo>
                    <a:lnTo>
                      <a:pt x="135" y="1620"/>
                    </a:lnTo>
                    <a:lnTo>
                      <a:pt x="76" y="1590"/>
                    </a:lnTo>
                    <a:lnTo>
                      <a:pt x="19" y="1559"/>
                    </a:lnTo>
                    <a:lnTo>
                      <a:pt x="18" y="1554"/>
                    </a:lnTo>
                    <a:lnTo>
                      <a:pt x="13" y="1538"/>
                    </a:lnTo>
                    <a:lnTo>
                      <a:pt x="8" y="1514"/>
                    </a:lnTo>
                    <a:lnTo>
                      <a:pt x="3" y="1486"/>
                    </a:lnTo>
                    <a:lnTo>
                      <a:pt x="0" y="1456"/>
                    </a:lnTo>
                    <a:lnTo>
                      <a:pt x="0" y="1424"/>
                    </a:lnTo>
                    <a:lnTo>
                      <a:pt x="3" y="1396"/>
                    </a:lnTo>
                    <a:lnTo>
                      <a:pt x="13" y="1371"/>
                    </a:lnTo>
                    <a:lnTo>
                      <a:pt x="443" y="1002"/>
                    </a:lnTo>
                    <a:lnTo>
                      <a:pt x="441" y="999"/>
                    </a:lnTo>
                    <a:lnTo>
                      <a:pt x="440" y="989"/>
                    </a:lnTo>
                    <a:lnTo>
                      <a:pt x="440" y="973"/>
                    </a:lnTo>
                    <a:lnTo>
                      <a:pt x="445" y="953"/>
                    </a:lnTo>
                    <a:lnTo>
                      <a:pt x="453" y="928"/>
                    </a:lnTo>
                    <a:lnTo>
                      <a:pt x="471" y="902"/>
                    </a:lnTo>
                    <a:lnTo>
                      <a:pt x="497" y="874"/>
                    </a:lnTo>
                    <a:lnTo>
                      <a:pt x="534" y="845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3" name="Freeform 203">
                <a:extLst>
                  <a:ext uri="{FF2B5EF4-FFF2-40B4-BE49-F238E27FC236}">
                    <a16:creationId xmlns:a16="http://schemas.microsoft.com/office/drawing/2014/main" id="{3025D6E8-E484-644F-8CB5-22CE14B13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" y="4656"/>
                <a:ext cx="311" cy="233"/>
              </a:xfrm>
              <a:custGeom>
                <a:avLst/>
                <a:gdLst>
                  <a:gd name="T0" fmla="*/ 0 w 1244"/>
                  <a:gd name="T1" fmla="*/ 0 h 930"/>
                  <a:gd name="T2" fmla="*/ 0 w 1244"/>
                  <a:gd name="T3" fmla="*/ 0 h 930"/>
                  <a:gd name="T4" fmla="*/ 0 w 1244"/>
                  <a:gd name="T5" fmla="*/ 0 h 930"/>
                  <a:gd name="T6" fmla="*/ 0 w 1244"/>
                  <a:gd name="T7" fmla="*/ 0 h 930"/>
                  <a:gd name="T8" fmla="*/ 0 w 1244"/>
                  <a:gd name="T9" fmla="*/ 0 h 9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44" h="930">
                    <a:moveTo>
                      <a:pt x="164" y="0"/>
                    </a:moveTo>
                    <a:lnTo>
                      <a:pt x="1244" y="214"/>
                    </a:lnTo>
                    <a:lnTo>
                      <a:pt x="1067" y="930"/>
                    </a:lnTo>
                    <a:lnTo>
                      <a:pt x="0" y="688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4" name="Freeform 204">
                <a:extLst>
                  <a:ext uri="{FF2B5EF4-FFF2-40B4-BE49-F238E27FC236}">
                    <a16:creationId xmlns:a16="http://schemas.microsoft.com/office/drawing/2014/main" id="{4FBD8EAB-2577-4248-9237-6023444D2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0" y="4672"/>
                <a:ext cx="237" cy="91"/>
              </a:xfrm>
              <a:custGeom>
                <a:avLst/>
                <a:gdLst>
                  <a:gd name="T0" fmla="*/ 0 w 952"/>
                  <a:gd name="T1" fmla="*/ 0 h 366"/>
                  <a:gd name="T2" fmla="*/ 0 w 952"/>
                  <a:gd name="T3" fmla="*/ 0 h 366"/>
                  <a:gd name="T4" fmla="*/ 0 w 952"/>
                  <a:gd name="T5" fmla="*/ 0 h 366"/>
                  <a:gd name="T6" fmla="*/ 0 w 952"/>
                  <a:gd name="T7" fmla="*/ 0 h 366"/>
                  <a:gd name="T8" fmla="*/ 0 w 952"/>
                  <a:gd name="T9" fmla="*/ 0 h 3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2" h="366">
                    <a:moveTo>
                      <a:pt x="112" y="0"/>
                    </a:moveTo>
                    <a:lnTo>
                      <a:pt x="952" y="153"/>
                    </a:lnTo>
                    <a:lnTo>
                      <a:pt x="200" y="108"/>
                    </a:lnTo>
                    <a:lnTo>
                      <a:pt x="0" y="366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5" name="Freeform 205">
                <a:extLst>
                  <a:ext uri="{FF2B5EF4-FFF2-40B4-BE49-F238E27FC236}">
                    <a16:creationId xmlns:a16="http://schemas.microsoft.com/office/drawing/2014/main" id="{D4629381-A43F-8348-B1E9-6663AF562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2" y="4885"/>
                <a:ext cx="315" cy="84"/>
              </a:xfrm>
              <a:custGeom>
                <a:avLst/>
                <a:gdLst>
                  <a:gd name="T0" fmla="*/ 0 w 1259"/>
                  <a:gd name="T1" fmla="*/ 0 h 337"/>
                  <a:gd name="T2" fmla="*/ 0 w 1259"/>
                  <a:gd name="T3" fmla="*/ 0 h 337"/>
                  <a:gd name="T4" fmla="*/ 0 w 1259"/>
                  <a:gd name="T5" fmla="*/ 0 h 337"/>
                  <a:gd name="T6" fmla="*/ 0 w 1259"/>
                  <a:gd name="T7" fmla="*/ 0 h 337"/>
                  <a:gd name="T8" fmla="*/ 0 w 1259"/>
                  <a:gd name="T9" fmla="*/ 0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9" h="337">
                    <a:moveTo>
                      <a:pt x="40" y="0"/>
                    </a:moveTo>
                    <a:lnTo>
                      <a:pt x="1259" y="288"/>
                    </a:lnTo>
                    <a:lnTo>
                      <a:pt x="1226" y="337"/>
                    </a:lnTo>
                    <a:lnTo>
                      <a:pt x="0" y="3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6" name="Freeform 206">
                <a:extLst>
                  <a:ext uri="{FF2B5EF4-FFF2-40B4-BE49-F238E27FC236}">
                    <a16:creationId xmlns:a16="http://schemas.microsoft.com/office/drawing/2014/main" id="{48423CA3-B59F-4D4B-9EF6-76AE7E630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" y="4910"/>
                <a:ext cx="316" cy="86"/>
              </a:xfrm>
              <a:custGeom>
                <a:avLst/>
                <a:gdLst>
                  <a:gd name="T0" fmla="*/ 0 w 1265"/>
                  <a:gd name="T1" fmla="*/ 0 h 342"/>
                  <a:gd name="T2" fmla="*/ 0 w 1265"/>
                  <a:gd name="T3" fmla="*/ 0 h 342"/>
                  <a:gd name="T4" fmla="*/ 0 w 1265"/>
                  <a:gd name="T5" fmla="*/ 0 h 342"/>
                  <a:gd name="T6" fmla="*/ 0 w 1265"/>
                  <a:gd name="T7" fmla="*/ 0 h 342"/>
                  <a:gd name="T8" fmla="*/ 0 w 1265"/>
                  <a:gd name="T9" fmla="*/ 0 h 3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65" h="342">
                    <a:moveTo>
                      <a:pt x="46" y="0"/>
                    </a:moveTo>
                    <a:lnTo>
                      <a:pt x="1265" y="286"/>
                    </a:lnTo>
                    <a:lnTo>
                      <a:pt x="1226" y="342"/>
                    </a:lnTo>
                    <a:lnTo>
                      <a:pt x="0" y="3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7" name="Freeform 207">
                <a:extLst>
                  <a:ext uri="{FF2B5EF4-FFF2-40B4-BE49-F238E27FC236}">
                    <a16:creationId xmlns:a16="http://schemas.microsoft.com/office/drawing/2014/main" id="{65584EDF-BF36-C143-BC66-D6E902C98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5" y="4936"/>
                <a:ext cx="316" cy="86"/>
              </a:xfrm>
              <a:custGeom>
                <a:avLst/>
                <a:gdLst>
                  <a:gd name="T0" fmla="*/ 0 w 1264"/>
                  <a:gd name="T1" fmla="*/ 0 h 344"/>
                  <a:gd name="T2" fmla="*/ 0 w 1264"/>
                  <a:gd name="T3" fmla="*/ 0 h 344"/>
                  <a:gd name="T4" fmla="*/ 0 w 1264"/>
                  <a:gd name="T5" fmla="*/ 0 h 344"/>
                  <a:gd name="T6" fmla="*/ 0 w 1264"/>
                  <a:gd name="T7" fmla="*/ 0 h 344"/>
                  <a:gd name="T8" fmla="*/ 0 w 1264"/>
                  <a:gd name="T9" fmla="*/ 0 h 3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64" h="344">
                    <a:moveTo>
                      <a:pt x="45" y="0"/>
                    </a:moveTo>
                    <a:lnTo>
                      <a:pt x="1264" y="287"/>
                    </a:lnTo>
                    <a:lnTo>
                      <a:pt x="1224" y="344"/>
                    </a:lnTo>
                    <a:lnTo>
                      <a:pt x="0" y="37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8" name="Freeform 208">
                <a:extLst>
                  <a:ext uri="{FF2B5EF4-FFF2-40B4-BE49-F238E27FC236}">
                    <a16:creationId xmlns:a16="http://schemas.microsoft.com/office/drawing/2014/main" id="{1C310EB9-F85B-3A4C-BE25-81FD159FB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3" y="4989"/>
                <a:ext cx="48" cy="19"/>
              </a:xfrm>
              <a:custGeom>
                <a:avLst/>
                <a:gdLst>
                  <a:gd name="T0" fmla="*/ 0 w 190"/>
                  <a:gd name="T1" fmla="*/ 0 h 79"/>
                  <a:gd name="T2" fmla="*/ 0 w 190"/>
                  <a:gd name="T3" fmla="*/ 0 h 79"/>
                  <a:gd name="T4" fmla="*/ 0 w 190"/>
                  <a:gd name="T5" fmla="*/ 0 h 79"/>
                  <a:gd name="T6" fmla="*/ 0 w 190"/>
                  <a:gd name="T7" fmla="*/ 0 h 79"/>
                  <a:gd name="T8" fmla="*/ 0 w 190"/>
                  <a:gd name="T9" fmla="*/ 0 h 79"/>
                  <a:gd name="T10" fmla="*/ 0 w 190"/>
                  <a:gd name="T11" fmla="*/ 0 h 79"/>
                  <a:gd name="T12" fmla="*/ 0 w 190"/>
                  <a:gd name="T13" fmla="*/ 0 h 79"/>
                  <a:gd name="T14" fmla="*/ 0 w 190"/>
                  <a:gd name="T15" fmla="*/ 0 h 79"/>
                  <a:gd name="T16" fmla="*/ 0 w 190"/>
                  <a:gd name="T17" fmla="*/ 0 h 79"/>
                  <a:gd name="T18" fmla="*/ 0 w 190"/>
                  <a:gd name="T19" fmla="*/ 0 h 79"/>
                  <a:gd name="T20" fmla="*/ 0 w 190"/>
                  <a:gd name="T21" fmla="*/ 0 h 79"/>
                  <a:gd name="T22" fmla="*/ 0 w 190"/>
                  <a:gd name="T23" fmla="*/ 0 h 79"/>
                  <a:gd name="T24" fmla="*/ 0 w 190"/>
                  <a:gd name="T25" fmla="*/ 0 h 79"/>
                  <a:gd name="T26" fmla="*/ 0 w 190"/>
                  <a:gd name="T27" fmla="*/ 0 h 79"/>
                  <a:gd name="T28" fmla="*/ 0 w 190"/>
                  <a:gd name="T29" fmla="*/ 0 h 79"/>
                  <a:gd name="T30" fmla="*/ 0 w 190"/>
                  <a:gd name="T31" fmla="*/ 0 h 79"/>
                  <a:gd name="T32" fmla="*/ 0 w 190"/>
                  <a:gd name="T33" fmla="*/ 0 h 79"/>
                  <a:gd name="T34" fmla="*/ 0 w 190"/>
                  <a:gd name="T35" fmla="*/ 0 h 79"/>
                  <a:gd name="T36" fmla="*/ 0 w 190"/>
                  <a:gd name="T37" fmla="*/ 0 h 79"/>
                  <a:gd name="T38" fmla="*/ 0 w 190"/>
                  <a:gd name="T39" fmla="*/ 0 h 79"/>
                  <a:gd name="T40" fmla="*/ 0 w 190"/>
                  <a:gd name="T41" fmla="*/ 0 h 79"/>
                  <a:gd name="T42" fmla="*/ 0 w 190"/>
                  <a:gd name="T43" fmla="*/ 0 h 79"/>
                  <a:gd name="T44" fmla="*/ 0 w 190"/>
                  <a:gd name="T45" fmla="*/ 0 h 79"/>
                  <a:gd name="T46" fmla="*/ 0 w 190"/>
                  <a:gd name="T47" fmla="*/ 0 h 79"/>
                  <a:gd name="T48" fmla="*/ 0 w 190"/>
                  <a:gd name="T49" fmla="*/ 0 h 79"/>
                  <a:gd name="T50" fmla="*/ 0 w 190"/>
                  <a:gd name="T51" fmla="*/ 0 h 79"/>
                  <a:gd name="T52" fmla="*/ 0 w 190"/>
                  <a:gd name="T53" fmla="*/ 0 h 79"/>
                  <a:gd name="T54" fmla="*/ 0 w 190"/>
                  <a:gd name="T55" fmla="*/ 0 h 79"/>
                  <a:gd name="T56" fmla="*/ 0 w 190"/>
                  <a:gd name="T57" fmla="*/ 0 h 79"/>
                  <a:gd name="T58" fmla="*/ 0 w 190"/>
                  <a:gd name="T59" fmla="*/ 0 h 79"/>
                  <a:gd name="T60" fmla="*/ 0 w 190"/>
                  <a:gd name="T61" fmla="*/ 0 h 79"/>
                  <a:gd name="T62" fmla="*/ 0 w 190"/>
                  <a:gd name="T63" fmla="*/ 0 h 79"/>
                  <a:gd name="T64" fmla="*/ 0 w 19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0" h="79">
                    <a:moveTo>
                      <a:pt x="18" y="1"/>
                    </a:moveTo>
                    <a:lnTo>
                      <a:pt x="23" y="1"/>
                    </a:lnTo>
                    <a:lnTo>
                      <a:pt x="40" y="0"/>
                    </a:lnTo>
                    <a:lnTo>
                      <a:pt x="62" y="0"/>
                    </a:lnTo>
                    <a:lnTo>
                      <a:pt x="90" y="3"/>
                    </a:lnTo>
                    <a:lnTo>
                      <a:pt x="120" y="8"/>
                    </a:lnTo>
                    <a:lnTo>
                      <a:pt x="148" y="18"/>
                    </a:lnTo>
                    <a:lnTo>
                      <a:pt x="173" y="34"/>
                    </a:lnTo>
                    <a:lnTo>
                      <a:pt x="190" y="57"/>
                    </a:lnTo>
                    <a:lnTo>
                      <a:pt x="190" y="58"/>
                    </a:lnTo>
                    <a:lnTo>
                      <a:pt x="190" y="62"/>
                    </a:lnTo>
                    <a:lnTo>
                      <a:pt x="189" y="68"/>
                    </a:lnTo>
                    <a:lnTo>
                      <a:pt x="187" y="74"/>
                    </a:lnTo>
                    <a:lnTo>
                      <a:pt x="181" y="78"/>
                    </a:lnTo>
                    <a:lnTo>
                      <a:pt x="173" y="79"/>
                    </a:lnTo>
                    <a:lnTo>
                      <a:pt x="160" y="78"/>
                    </a:lnTo>
                    <a:lnTo>
                      <a:pt x="143" y="71"/>
                    </a:lnTo>
                    <a:lnTo>
                      <a:pt x="143" y="69"/>
                    </a:lnTo>
                    <a:lnTo>
                      <a:pt x="142" y="65"/>
                    </a:lnTo>
                    <a:lnTo>
                      <a:pt x="139" y="58"/>
                    </a:lnTo>
                    <a:lnTo>
                      <a:pt x="130" y="50"/>
                    </a:lnTo>
                    <a:lnTo>
                      <a:pt x="116" y="42"/>
                    </a:lnTo>
                    <a:lnTo>
                      <a:pt x="94" y="35"/>
                    </a:lnTo>
                    <a:lnTo>
                      <a:pt x="63" y="32"/>
                    </a:lnTo>
                    <a:lnTo>
                      <a:pt x="22" y="32"/>
                    </a:lnTo>
                    <a:lnTo>
                      <a:pt x="20" y="32"/>
                    </a:lnTo>
                    <a:lnTo>
                      <a:pt x="15" y="30"/>
                    </a:lnTo>
                    <a:lnTo>
                      <a:pt x="9" y="27"/>
                    </a:lnTo>
                    <a:lnTo>
                      <a:pt x="5" y="24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6" y="8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9" name="Freeform 209">
                <a:extLst>
                  <a:ext uri="{FF2B5EF4-FFF2-40B4-BE49-F238E27FC236}">
                    <a16:creationId xmlns:a16="http://schemas.microsoft.com/office/drawing/2014/main" id="{BA8C80E0-758D-D449-AD70-982041CE0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6" y="5003"/>
                <a:ext cx="27" cy="15"/>
              </a:xfrm>
              <a:custGeom>
                <a:avLst/>
                <a:gdLst>
                  <a:gd name="T0" fmla="*/ 0 w 107"/>
                  <a:gd name="T1" fmla="*/ 0 h 63"/>
                  <a:gd name="T2" fmla="*/ 0 w 107"/>
                  <a:gd name="T3" fmla="*/ 0 h 63"/>
                  <a:gd name="T4" fmla="*/ 0 w 107"/>
                  <a:gd name="T5" fmla="*/ 0 h 63"/>
                  <a:gd name="T6" fmla="*/ 0 w 107"/>
                  <a:gd name="T7" fmla="*/ 0 h 63"/>
                  <a:gd name="T8" fmla="*/ 0 w 107"/>
                  <a:gd name="T9" fmla="*/ 0 h 63"/>
                  <a:gd name="T10" fmla="*/ 0 w 107"/>
                  <a:gd name="T11" fmla="*/ 0 h 63"/>
                  <a:gd name="T12" fmla="*/ 0 w 107"/>
                  <a:gd name="T13" fmla="*/ 0 h 63"/>
                  <a:gd name="T14" fmla="*/ 0 w 107"/>
                  <a:gd name="T15" fmla="*/ 0 h 63"/>
                  <a:gd name="T16" fmla="*/ 0 w 107"/>
                  <a:gd name="T17" fmla="*/ 0 h 63"/>
                  <a:gd name="T18" fmla="*/ 0 w 107"/>
                  <a:gd name="T19" fmla="*/ 0 h 63"/>
                  <a:gd name="T20" fmla="*/ 0 w 107"/>
                  <a:gd name="T21" fmla="*/ 0 h 63"/>
                  <a:gd name="T22" fmla="*/ 0 w 107"/>
                  <a:gd name="T23" fmla="*/ 0 h 63"/>
                  <a:gd name="T24" fmla="*/ 0 w 107"/>
                  <a:gd name="T25" fmla="*/ 0 h 63"/>
                  <a:gd name="T26" fmla="*/ 0 w 107"/>
                  <a:gd name="T27" fmla="*/ 0 h 63"/>
                  <a:gd name="T28" fmla="*/ 0 w 107"/>
                  <a:gd name="T29" fmla="*/ 0 h 63"/>
                  <a:gd name="T30" fmla="*/ 0 w 107"/>
                  <a:gd name="T31" fmla="*/ 0 h 63"/>
                  <a:gd name="T32" fmla="*/ 0 w 107"/>
                  <a:gd name="T33" fmla="*/ 0 h 63"/>
                  <a:gd name="T34" fmla="*/ 0 w 107"/>
                  <a:gd name="T35" fmla="*/ 0 h 63"/>
                  <a:gd name="T36" fmla="*/ 0 w 107"/>
                  <a:gd name="T37" fmla="*/ 0 h 63"/>
                  <a:gd name="T38" fmla="*/ 0 w 107"/>
                  <a:gd name="T39" fmla="*/ 0 h 63"/>
                  <a:gd name="T40" fmla="*/ 0 w 107"/>
                  <a:gd name="T41" fmla="*/ 0 h 63"/>
                  <a:gd name="T42" fmla="*/ 0 w 107"/>
                  <a:gd name="T43" fmla="*/ 0 h 63"/>
                  <a:gd name="T44" fmla="*/ 0 w 107"/>
                  <a:gd name="T45" fmla="*/ 0 h 63"/>
                  <a:gd name="T46" fmla="*/ 0 w 107"/>
                  <a:gd name="T47" fmla="*/ 0 h 63"/>
                  <a:gd name="T48" fmla="*/ 0 w 107"/>
                  <a:gd name="T49" fmla="*/ 0 h 63"/>
                  <a:gd name="T50" fmla="*/ 0 w 107"/>
                  <a:gd name="T51" fmla="*/ 0 h 63"/>
                  <a:gd name="T52" fmla="*/ 0 w 107"/>
                  <a:gd name="T53" fmla="*/ 0 h 63"/>
                  <a:gd name="T54" fmla="*/ 0 w 107"/>
                  <a:gd name="T55" fmla="*/ 0 h 63"/>
                  <a:gd name="T56" fmla="*/ 0 w 107"/>
                  <a:gd name="T57" fmla="*/ 0 h 63"/>
                  <a:gd name="T58" fmla="*/ 0 w 107"/>
                  <a:gd name="T59" fmla="*/ 0 h 63"/>
                  <a:gd name="T60" fmla="*/ 0 w 107"/>
                  <a:gd name="T61" fmla="*/ 0 h 63"/>
                  <a:gd name="T62" fmla="*/ 0 w 107"/>
                  <a:gd name="T63" fmla="*/ 0 h 63"/>
                  <a:gd name="T64" fmla="*/ 0 w 107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7" h="63">
                    <a:moveTo>
                      <a:pt x="43" y="58"/>
                    </a:moveTo>
                    <a:lnTo>
                      <a:pt x="54" y="61"/>
                    </a:lnTo>
                    <a:lnTo>
                      <a:pt x="64" y="63"/>
                    </a:lnTo>
                    <a:lnTo>
                      <a:pt x="74" y="63"/>
                    </a:lnTo>
                    <a:lnTo>
                      <a:pt x="83" y="63"/>
                    </a:lnTo>
                    <a:lnTo>
                      <a:pt x="91" y="61"/>
                    </a:lnTo>
                    <a:lnTo>
                      <a:pt x="97" y="57"/>
                    </a:lnTo>
                    <a:lnTo>
                      <a:pt x="102" y="54"/>
                    </a:lnTo>
                    <a:lnTo>
                      <a:pt x="106" y="48"/>
                    </a:lnTo>
                    <a:lnTo>
                      <a:pt x="107" y="43"/>
                    </a:lnTo>
                    <a:lnTo>
                      <a:pt x="106" y="37"/>
                    </a:lnTo>
                    <a:lnTo>
                      <a:pt x="102" y="30"/>
                    </a:lnTo>
                    <a:lnTo>
                      <a:pt x="97" y="24"/>
                    </a:lnTo>
                    <a:lnTo>
                      <a:pt x="90" y="19"/>
                    </a:lnTo>
                    <a:lnTo>
                      <a:pt x="82" y="13"/>
                    </a:lnTo>
                    <a:lnTo>
                      <a:pt x="74" y="9"/>
                    </a:lnTo>
                    <a:lnTo>
                      <a:pt x="63" y="4"/>
                    </a:lnTo>
                    <a:lnTo>
                      <a:pt x="53" y="2"/>
                    </a:lnTo>
                    <a:lnTo>
                      <a:pt x="42" y="0"/>
                    </a:lnTo>
                    <a:lnTo>
                      <a:pt x="32" y="0"/>
                    </a:lnTo>
                    <a:lnTo>
                      <a:pt x="23" y="1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9" y="38"/>
                    </a:lnTo>
                    <a:lnTo>
                      <a:pt x="16" y="44"/>
                    </a:lnTo>
                    <a:lnTo>
                      <a:pt x="25" y="49"/>
                    </a:lnTo>
                    <a:lnTo>
                      <a:pt x="33" y="54"/>
                    </a:lnTo>
                    <a:lnTo>
                      <a:pt x="43" y="5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0" name="Freeform 210">
                <a:extLst>
                  <a:ext uri="{FF2B5EF4-FFF2-40B4-BE49-F238E27FC236}">
                    <a16:creationId xmlns:a16="http://schemas.microsoft.com/office/drawing/2014/main" id="{68A42D92-11A5-D043-A164-B0ADC014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3" y="4974"/>
                <a:ext cx="367" cy="131"/>
              </a:xfrm>
              <a:custGeom>
                <a:avLst/>
                <a:gdLst>
                  <a:gd name="T0" fmla="*/ 0 w 1469"/>
                  <a:gd name="T1" fmla="*/ 0 h 525"/>
                  <a:gd name="T2" fmla="*/ 0 w 1469"/>
                  <a:gd name="T3" fmla="*/ 0 h 525"/>
                  <a:gd name="T4" fmla="*/ 0 w 1469"/>
                  <a:gd name="T5" fmla="*/ 0 h 525"/>
                  <a:gd name="T6" fmla="*/ 0 w 1469"/>
                  <a:gd name="T7" fmla="*/ 0 h 525"/>
                  <a:gd name="T8" fmla="*/ 0 w 1469"/>
                  <a:gd name="T9" fmla="*/ 0 h 525"/>
                  <a:gd name="T10" fmla="*/ 0 w 1469"/>
                  <a:gd name="T11" fmla="*/ 0 h 525"/>
                  <a:gd name="T12" fmla="*/ 0 w 1469"/>
                  <a:gd name="T13" fmla="*/ 0 h 525"/>
                  <a:gd name="T14" fmla="*/ 0 w 1469"/>
                  <a:gd name="T15" fmla="*/ 0 h 525"/>
                  <a:gd name="T16" fmla="*/ 0 w 1469"/>
                  <a:gd name="T17" fmla="*/ 0 h 525"/>
                  <a:gd name="T18" fmla="*/ 0 w 1469"/>
                  <a:gd name="T19" fmla="*/ 0 h 525"/>
                  <a:gd name="T20" fmla="*/ 0 w 1469"/>
                  <a:gd name="T21" fmla="*/ 0 h 525"/>
                  <a:gd name="T22" fmla="*/ 0 w 1469"/>
                  <a:gd name="T23" fmla="*/ 0 h 525"/>
                  <a:gd name="T24" fmla="*/ 0 w 1469"/>
                  <a:gd name="T25" fmla="*/ 0 h 525"/>
                  <a:gd name="T26" fmla="*/ 0 w 1469"/>
                  <a:gd name="T27" fmla="*/ 0 h 525"/>
                  <a:gd name="T28" fmla="*/ 0 w 1469"/>
                  <a:gd name="T29" fmla="*/ 0 h 525"/>
                  <a:gd name="T30" fmla="*/ 0 w 1469"/>
                  <a:gd name="T31" fmla="*/ 0 h 525"/>
                  <a:gd name="T32" fmla="*/ 0 w 1469"/>
                  <a:gd name="T33" fmla="*/ 0 h 525"/>
                  <a:gd name="T34" fmla="*/ 0 w 1469"/>
                  <a:gd name="T35" fmla="*/ 0 h 525"/>
                  <a:gd name="T36" fmla="*/ 0 w 1469"/>
                  <a:gd name="T37" fmla="*/ 0 h 525"/>
                  <a:gd name="T38" fmla="*/ 0 w 1469"/>
                  <a:gd name="T39" fmla="*/ 0 h 525"/>
                  <a:gd name="T40" fmla="*/ 0 w 1469"/>
                  <a:gd name="T41" fmla="*/ 0 h 525"/>
                  <a:gd name="T42" fmla="*/ 0 w 1469"/>
                  <a:gd name="T43" fmla="*/ 0 h 525"/>
                  <a:gd name="T44" fmla="*/ 0 w 1469"/>
                  <a:gd name="T45" fmla="*/ 0 h 525"/>
                  <a:gd name="T46" fmla="*/ 0 w 1469"/>
                  <a:gd name="T47" fmla="*/ 0 h 525"/>
                  <a:gd name="T48" fmla="*/ 0 w 1469"/>
                  <a:gd name="T49" fmla="*/ 0 h 525"/>
                  <a:gd name="T50" fmla="*/ 0 w 1469"/>
                  <a:gd name="T51" fmla="*/ 0 h 525"/>
                  <a:gd name="T52" fmla="*/ 0 w 1469"/>
                  <a:gd name="T53" fmla="*/ 0 h 525"/>
                  <a:gd name="T54" fmla="*/ 0 w 1469"/>
                  <a:gd name="T55" fmla="*/ 0 h 525"/>
                  <a:gd name="T56" fmla="*/ 0 w 1469"/>
                  <a:gd name="T57" fmla="*/ 0 h 525"/>
                  <a:gd name="T58" fmla="*/ 0 w 1469"/>
                  <a:gd name="T59" fmla="*/ 0 h 525"/>
                  <a:gd name="T60" fmla="*/ 0 w 1469"/>
                  <a:gd name="T61" fmla="*/ 0 h 525"/>
                  <a:gd name="T62" fmla="*/ 0 w 1469"/>
                  <a:gd name="T63" fmla="*/ 0 h 525"/>
                  <a:gd name="T64" fmla="*/ 0 w 1469"/>
                  <a:gd name="T65" fmla="*/ 0 h 525"/>
                  <a:gd name="T66" fmla="*/ 0 w 1469"/>
                  <a:gd name="T67" fmla="*/ 0 h 525"/>
                  <a:gd name="T68" fmla="*/ 0 w 1469"/>
                  <a:gd name="T69" fmla="*/ 0 h 525"/>
                  <a:gd name="T70" fmla="*/ 0 w 1469"/>
                  <a:gd name="T71" fmla="*/ 0 h 525"/>
                  <a:gd name="T72" fmla="*/ 0 w 1469"/>
                  <a:gd name="T73" fmla="*/ 0 h 525"/>
                  <a:gd name="T74" fmla="*/ 0 w 1469"/>
                  <a:gd name="T75" fmla="*/ 0 h 525"/>
                  <a:gd name="T76" fmla="*/ 0 w 1469"/>
                  <a:gd name="T77" fmla="*/ 0 h 525"/>
                  <a:gd name="T78" fmla="*/ 0 w 1469"/>
                  <a:gd name="T79" fmla="*/ 0 h 5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69" h="525">
                    <a:moveTo>
                      <a:pt x="1468" y="407"/>
                    </a:moveTo>
                    <a:lnTo>
                      <a:pt x="1466" y="407"/>
                    </a:lnTo>
                    <a:lnTo>
                      <a:pt x="1458" y="406"/>
                    </a:lnTo>
                    <a:lnTo>
                      <a:pt x="1446" y="405"/>
                    </a:lnTo>
                    <a:lnTo>
                      <a:pt x="1429" y="402"/>
                    </a:lnTo>
                    <a:lnTo>
                      <a:pt x="1408" y="400"/>
                    </a:lnTo>
                    <a:lnTo>
                      <a:pt x="1382" y="397"/>
                    </a:lnTo>
                    <a:lnTo>
                      <a:pt x="1353" y="393"/>
                    </a:lnTo>
                    <a:lnTo>
                      <a:pt x="1321" y="389"/>
                    </a:lnTo>
                    <a:lnTo>
                      <a:pt x="1285" y="383"/>
                    </a:lnTo>
                    <a:lnTo>
                      <a:pt x="1245" y="376"/>
                    </a:lnTo>
                    <a:lnTo>
                      <a:pt x="1203" y="370"/>
                    </a:lnTo>
                    <a:lnTo>
                      <a:pt x="1158" y="363"/>
                    </a:lnTo>
                    <a:lnTo>
                      <a:pt x="1110" y="354"/>
                    </a:lnTo>
                    <a:lnTo>
                      <a:pt x="1060" y="345"/>
                    </a:lnTo>
                    <a:lnTo>
                      <a:pt x="1008" y="335"/>
                    </a:lnTo>
                    <a:lnTo>
                      <a:pt x="954" y="323"/>
                    </a:lnTo>
                    <a:lnTo>
                      <a:pt x="898" y="311"/>
                    </a:lnTo>
                    <a:lnTo>
                      <a:pt x="841" y="299"/>
                    </a:lnTo>
                    <a:lnTo>
                      <a:pt x="782" y="284"/>
                    </a:lnTo>
                    <a:lnTo>
                      <a:pt x="723" y="269"/>
                    </a:lnTo>
                    <a:lnTo>
                      <a:pt x="663" y="253"/>
                    </a:lnTo>
                    <a:lnTo>
                      <a:pt x="602" y="236"/>
                    </a:lnTo>
                    <a:lnTo>
                      <a:pt x="541" y="217"/>
                    </a:lnTo>
                    <a:lnTo>
                      <a:pt x="480" y="198"/>
                    </a:lnTo>
                    <a:lnTo>
                      <a:pt x="417" y="178"/>
                    </a:lnTo>
                    <a:lnTo>
                      <a:pt x="356" y="156"/>
                    </a:lnTo>
                    <a:lnTo>
                      <a:pt x="296" y="133"/>
                    </a:lnTo>
                    <a:lnTo>
                      <a:pt x="236" y="109"/>
                    </a:lnTo>
                    <a:lnTo>
                      <a:pt x="178" y="84"/>
                    </a:lnTo>
                    <a:lnTo>
                      <a:pt x="120" y="57"/>
                    </a:lnTo>
                    <a:lnTo>
                      <a:pt x="64" y="29"/>
                    </a:lnTo>
                    <a:lnTo>
                      <a:pt x="9" y="0"/>
                    </a:lnTo>
                    <a:lnTo>
                      <a:pt x="7" y="4"/>
                    </a:lnTo>
                    <a:lnTo>
                      <a:pt x="5" y="15"/>
                    </a:lnTo>
                    <a:lnTo>
                      <a:pt x="3" y="33"/>
                    </a:lnTo>
                    <a:lnTo>
                      <a:pt x="0" y="55"/>
                    </a:lnTo>
                    <a:lnTo>
                      <a:pt x="0" y="79"/>
                    </a:lnTo>
                    <a:lnTo>
                      <a:pt x="3" y="102"/>
                    </a:lnTo>
                    <a:lnTo>
                      <a:pt x="10" y="125"/>
                    </a:lnTo>
                    <a:lnTo>
                      <a:pt x="22" y="143"/>
                    </a:lnTo>
                    <a:lnTo>
                      <a:pt x="23" y="144"/>
                    </a:lnTo>
                    <a:lnTo>
                      <a:pt x="26" y="146"/>
                    </a:lnTo>
                    <a:lnTo>
                      <a:pt x="33" y="150"/>
                    </a:lnTo>
                    <a:lnTo>
                      <a:pt x="43" y="154"/>
                    </a:lnTo>
                    <a:lnTo>
                      <a:pt x="54" y="161"/>
                    </a:lnTo>
                    <a:lnTo>
                      <a:pt x="69" y="169"/>
                    </a:lnTo>
                    <a:lnTo>
                      <a:pt x="86" y="177"/>
                    </a:lnTo>
                    <a:lnTo>
                      <a:pt x="106" y="187"/>
                    </a:lnTo>
                    <a:lnTo>
                      <a:pt x="128" y="197"/>
                    </a:lnTo>
                    <a:lnTo>
                      <a:pt x="154" y="208"/>
                    </a:lnTo>
                    <a:lnTo>
                      <a:pt x="182" y="221"/>
                    </a:lnTo>
                    <a:lnTo>
                      <a:pt x="213" y="234"/>
                    </a:lnTo>
                    <a:lnTo>
                      <a:pt x="247" y="248"/>
                    </a:lnTo>
                    <a:lnTo>
                      <a:pt x="283" y="262"/>
                    </a:lnTo>
                    <a:lnTo>
                      <a:pt x="322" y="277"/>
                    </a:lnTo>
                    <a:lnTo>
                      <a:pt x="364" y="292"/>
                    </a:lnTo>
                    <a:lnTo>
                      <a:pt x="410" y="308"/>
                    </a:lnTo>
                    <a:lnTo>
                      <a:pt x="457" y="323"/>
                    </a:lnTo>
                    <a:lnTo>
                      <a:pt x="508" y="339"/>
                    </a:lnTo>
                    <a:lnTo>
                      <a:pt x="562" y="355"/>
                    </a:lnTo>
                    <a:lnTo>
                      <a:pt x="618" y="371"/>
                    </a:lnTo>
                    <a:lnTo>
                      <a:pt x="678" y="387"/>
                    </a:lnTo>
                    <a:lnTo>
                      <a:pt x="740" y="402"/>
                    </a:lnTo>
                    <a:lnTo>
                      <a:pt x="805" y="418"/>
                    </a:lnTo>
                    <a:lnTo>
                      <a:pt x="874" y="433"/>
                    </a:lnTo>
                    <a:lnTo>
                      <a:pt x="945" y="449"/>
                    </a:lnTo>
                    <a:lnTo>
                      <a:pt x="1018" y="462"/>
                    </a:lnTo>
                    <a:lnTo>
                      <a:pt x="1096" y="477"/>
                    </a:lnTo>
                    <a:lnTo>
                      <a:pt x="1176" y="490"/>
                    </a:lnTo>
                    <a:lnTo>
                      <a:pt x="1259" y="503"/>
                    </a:lnTo>
                    <a:lnTo>
                      <a:pt x="1346" y="514"/>
                    </a:lnTo>
                    <a:lnTo>
                      <a:pt x="1435" y="525"/>
                    </a:lnTo>
                    <a:lnTo>
                      <a:pt x="1436" y="523"/>
                    </a:lnTo>
                    <a:lnTo>
                      <a:pt x="1441" y="516"/>
                    </a:lnTo>
                    <a:lnTo>
                      <a:pt x="1447" y="506"/>
                    </a:lnTo>
                    <a:lnTo>
                      <a:pt x="1454" y="491"/>
                    </a:lnTo>
                    <a:lnTo>
                      <a:pt x="1461" y="474"/>
                    </a:lnTo>
                    <a:lnTo>
                      <a:pt x="1466" y="454"/>
                    </a:lnTo>
                    <a:lnTo>
                      <a:pt x="1469" y="432"/>
                    </a:lnTo>
                    <a:lnTo>
                      <a:pt x="1468" y="407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1" name="Freeform 211">
                <a:extLst>
                  <a:ext uri="{FF2B5EF4-FFF2-40B4-BE49-F238E27FC236}">
                    <a16:creationId xmlns:a16="http://schemas.microsoft.com/office/drawing/2014/main" id="{F53CB2C5-A9AF-F646-AEE6-1B880B939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3" y="4846"/>
                <a:ext cx="42" cy="29"/>
              </a:xfrm>
              <a:custGeom>
                <a:avLst/>
                <a:gdLst>
                  <a:gd name="T0" fmla="*/ 0 w 170"/>
                  <a:gd name="T1" fmla="*/ 0 h 120"/>
                  <a:gd name="T2" fmla="*/ 0 w 170"/>
                  <a:gd name="T3" fmla="*/ 0 h 120"/>
                  <a:gd name="T4" fmla="*/ 0 w 170"/>
                  <a:gd name="T5" fmla="*/ 0 h 120"/>
                  <a:gd name="T6" fmla="*/ 0 w 170"/>
                  <a:gd name="T7" fmla="*/ 0 h 120"/>
                  <a:gd name="T8" fmla="*/ 0 w 170"/>
                  <a:gd name="T9" fmla="*/ 0 h 120"/>
                  <a:gd name="T10" fmla="*/ 0 w 170"/>
                  <a:gd name="T11" fmla="*/ 0 h 120"/>
                  <a:gd name="T12" fmla="*/ 0 w 170"/>
                  <a:gd name="T13" fmla="*/ 0 h 120"/>
                  <a:gd name="T14" fmla="*/ 0 w 170"/>
                  <a:gd name="T15" fmla="*/ 0 h 120"/>
                  <a:gd name="T16" fmla="*/ 0 w 170"/>
                  <a:gd name="T17" fmla="*/ 0 h 120"/>
                  <a:gd name="T18" fmla="*/ 0 w 170"/>
                  <a:gd name="T19" fmla="*/ 0 h 120"/>
                  <a:gd name="T20" fmla="*/ 0 w 170"/>
                  <a:gd name="T21" fmla="*/ 0 h 120"/>
                  <a:gd name="T22" fmla="*/ 0 w 170"/>
                  <a:gd name="T23" fmla="*/ 0 h 120"/>
                  <a:gd name="T24" fmla="*/ 0 w 170"/>
                  <a:gd name="T25" fmla="*/ 0 h 120"/>
                  <a:gd name="T26" fmla="*/ 0 w 170"/>
                  <a:gd name="T27" fmla="*/ 0 h 120"/>
                  <a:gd name="T28" fmla="*/ 0 w 170"/>
                  <a:gd name="T29" fmla="*/ 0 h 120"/>
                  <a:gd name="T30" fmla="*/ 0 w 170"/>
                  <a:gd name="T31" fmla="*/ 0 h 120"/>
                  <a:gd name="T32" fmla="*/ 0 w 170"/>
                  <a:gd name="T33" fmla="*/ 0 h 120"/>
                  <a:gd name="T34" fmla="*/ 0 w 170"/>
                  <a:gd name="T35" fmla="*/ 0 h 120"/>
                  <a:gd name="T36" fmla="*/ 0 w 170"/>
                  <a:gd name="T37" fmla="*/ 0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0" h="120">
                    <a:moveTo>
                      <a:pt x="53" y="0"/>
                    </a:moveTo>
                    <a:lnTo>
                      <a:pt x="49" y="0"/>
                    </a:lnTo>
                    <a:lnTo>
                      <a:pt x="41" y="3"/>
                    </a:lnTo>
                    <a:lnTo>
                      <a:pt x="30" y="7"/>
                    </a:lnTo>
                    <a:lnTo>
                      <a:pt x="17" y="15"/>
                    </a:lnTo>
                    <a:lnTo>
                      <a:pt x="7" y="26"/>
                    </a:lnTo>
                    <a:lnTo>
                      <a:pt x="1" y="43"/>
                    </a:lnTo>
                    <a:lnTo>
                      <a:pt x="0" y="65"/>
                    </a:lnTo>
                    <a:lnTo>
                      <a:pt x="7" y="94"/>
                    </a:lnTo>
                    <a:lnTo>
                      <a:pt x="98" y="120"/>
                    </a:lnTo>
                    <a:lnTo>
                      <a:pt x="97" y="114"/>
                    </a:lnTo>
                    <a:lnTo>
                      <a:pt x="97" y="102"/>
                    </a:lnTo>
                    <a:lnTo>
                      <a:pt x="97" y="84"/>
                    </a:lnTo>
                    <a:lnTo>
                      <a:pt x="101" y="64"/>
                    </a:lnTo>
                    <a:lnTo>
                      <a:pt x="108" y="44"/>
                    </a:lnTo>
                    <a:lnTo>
                      <a:pt x="121" y="30"/>
                    </a:lnTo>
                    <a:lnTo>
                      <a:pt x="141" y="22"/>
                    </a:lnTo>
                    <a:lnTo>
                      <a:pt x="170" y="25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2" name="Freeform 212">
                <a:extLst>
                  <a:ext uri="{FF2B5EF4-FFF2-40B4-BE49-F238E27FC236}">
                    <a16:creationId xmlns:a16="http://schemas.microsoft.com/office/drawing/2014/main" id="{988A7569-96E4-6944-B13A-B2813DAC2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4" y="4901"/>
                <a:ext cx="43" cy="29"/>
              </a:xfrm>
              <a:custGeom>
                <a:avLst/>
                <a:gdLst>
                  <a:gd name="T0" fmla="*/ 0 w 170"/>
                  <a:gd name="T1" fmla="*/ 0 h 119"/>
                  <a:gd name="T2" fmla="*/ 0 w 170"/>
                  <a:gd name="T3" fmla="*/ 0 h 119"/>
                  <a:gd name="T4" fmla="*/ 0 w 170"/>
                  <a:gd name="T5" fmla="*/ 0 h 119"/>
                  <a:gd name="T6" fmla="*/ 0 w 170"/>
                  <a:gd name="T7" fmla="*/ 0 h 119"/>
                  <a:gd name="T8" fmla="*/ 0 w 170"/>
                  <a:gd name="T9" fmla="*/ 0 h 119"/>
                  <a:gd name="T10" fmla="*/ 0 w 170"/>
                  <a:gd name="T11" fmla="*/ 0 h 119"/>
                  <a:gd name="T12" fmla="*/ 0 w 170"/>
                  <a:gd name="T13" fmla="*/ 0 h 119"/>
                  <a:gd name="T14" fmla="*/ 0 w 170"/>
                  <a:gd name="T15" fmla="*/ 0 h 119"/>
                  <a:gd name="T16" fmla="*/ 0 w 170"/>
                  <a:gd name="T17" fmla="*/ 0 h 119"/>
                  <a:gd name="T18" fmla="*/ 0 w 170"/>
                  <a:gd name="T19" fmla="*/ 0 h 119"/>
                  <a:gd name="T20" fmla="*/ 0 w 170"/>
                  <a:gd name="T21" fmla="*/ 0 h 119"/>
                  <a:gd name="T22" fmla="*/ 0 w 170"/>
                  <a:gd name="T23" fmla="*/ 0 h 119"/>
                  <a:gd name="T24" fmla="*/ 0 w 170"/>
                  <a:gd name="T25" fmla="*/ 0 h 119"/>
                  <a:gd name="T26" fmla="*/ 0 w 170"/>
                  <a:gd name="T27" fmla="*/ 0 h 119"/>
                  <a:gd name="T28" fmla="*/ 0 w 170"/>
                  <a:gd name="T29" fmla="*/ 0 h 119"/>
                  <a:gd name="T30" fmla="*/ 0 w 170"/>
                  <a:gd name="T31" fmla="*/ 0 h 119"/>
                  <a:gd name="T32" fmla="*/ 0 w 170"/>
                  <a:gd name="T33" fmla="*/ 0 h 119"/>
                  <a:gd name="T34" fmla="*/ 0 w 170"/>
                  <a:gd name="T35" fmla="*/ 0 h 119"/>
                  <a:gd name="T36" fmla="*/ 0 w 170"/>
                  <a:gd name="T37" fmla="*/ 0 h 1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0" h="119">
                    <a:moveTo>
                      <a:pt x="53" y="0"/>
                    </a:moveTo>
                    <a:lnTo>
                      <a:pt x="49" y="0"/>
                    </a:lnTo>
                    <a:lnTo>
                      <a:pt x="41" y="3"/>
                    </a:lnTo>
                    <a:lnTo>
                      <a:pt x="29" y="7"/>
                    </a:lnTo>
                    <a:lnTo>
                      <a:pt x="18" y="14"/>
                    </a:lnTo>
                    <a:lnTo>
                      <a:pt x="7" y="25"/>
                    </a:lnTo>
                    <a:lnTo>
                      <a:pt x="0" y="42"/>
                    </a:lnTo>
                    <a:lnTo>
                      <a:pt x="0" y="65"/>
                    </a:lnTo>
                    <a:lnTo>
                      <a:pt x="7" y="94"/>
                    </a:lnTo>
                    <a:lnTo>
                      <a:pt x="97" y="119"/>
                    </a:lnTo>
                    <a:lnTo>
                      <a:pt x="96" y="114"/>
                    </a:lnTo>
                    <a:lnTo>
                      <a:pt x="96" y="101"/>
                    </a:lnTo>
                    <a:lnTo>
                      <a:pt x="96" y="83"/>
                    </a:lnTo>
                    <a:lnTo>
                      <a:pt x="100" y="62"/>
                    </a:lnTo>
                    <a:lnTo>
                      <a:pt x="107" y="44"/>
                    </a:lnTo>
                    <a:lnTo>
                      <a:pt x="120" y="30"/>
                    </a:lnTo>
                    <a:lnTo>
                      <a:pt x="141" y="22"/>
                    </a:lnTo>
                    <a:lnTo>
                      <a:pt x="170" y="25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3" name="Freeform 213">
                <a:extLst>
                  <a:ext uri="{FF2B5EF4-FFF2-40B4-BE49-F238E27FC236}">
                    <a16:creationId xmlns:a16="http://schemas.microsoft.com/office/drawing/2014/main" id="{9A23FE3B-4A86-B749-8E95-1688B1F59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9" y="4855"/>
                <a:ext cx="182" cy="50"/>
              </a:xfrm>
              <a:custGeom>
                <a:avLst/>
                <a:gdLst>
                  <a:gd name="T0" fmla="*/ 0 w 730"/>
                  <a:gd name="T1" fmla="*/ 0 h 200"/>
                  <a:gd name="T2" fmla="*/ 0 w 730"/>
                  <a:gd name="T3" fmla="*/ 0 h 200"/>
                  <a:gd name="T4" fmla="*/ 0 w 730"/>
                  <a:gd name="T5" fmla="*/ 0 h 200"/>
                  <a:gd name="T6" fmla="*/ 0 w 730"/>
                  <a:gd name="T7" fmla="*/ 0 h 200"/>
                  <a:gd name="T8" fmla="*/ 0 w 730"/>
                  <a:gd name="T9" fmla="*/ 0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0" h="200">
                    <a:moveTo>
                      <a:pt x="0" y="44"/>
                    </a:moveTo>
                    <a:lnTo>
                      <a:pt x="697" y="200"/>
                    </a:lnTo>
                    <a:lnTo>
                      <a:pt x="730" y="156"/>
                    </a:lnTo>
                    <a:lnTo>
                      <a:pt x="3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4" name="Freeform 214">
                <a:extLst>
                  <a:ext uri="{FF2B5EF4-FFF2-40B4-BE49-F238E27FC236}">
                    <a16:creationId xmlns:a16="http://schemas.microsoft.com/office/drawing/2014/main" id="{4C04CF4A-299A-384B-9794-2FBDD54FD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" y="4875"/>
                <a:ext cx="176" cy="47"/>
              </a:xfrm>
              <a:custGeom>
                <a:avLst/>
                <a:gdLst>
                  <a:gd name="T0" fmla="*/ 0 w 703"/>
                  <a:gd name="T1" fmla="*/ 0 h 187"/>
                  <a:gd name="T2" fmla="*/ 0 w 703"/>
                  <a:gd name="T3" fmla="*/ 0 h 187"/>
                  <a:gd name="T4" fmla="*/ 0 w 703"/>
                  <a:gd name="T5" fmla="*/ 0 h 187"/>
                  <a:gd name="T6" fmla="*/ 0 w 703"/>
                  <a:gd name="T7" fmla="*/ 0 h 187"/>
                  <a:gd name="T8" fmla="*/ 0 w 703"/>
                  <a:gd name="T9" fmla="*/ 0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3" h="187">
                    <a:moveTo>
                      <a:pt x="0" y="30"/>
                    </a:moveTo>
                    <a:lnTo>
                      <a:pt x="696" y="187"/>
                    </a:lnTo>
                    <a:lnTo>
                      <a:pt x="703" y="157"/>
                    </a:lnTo>
                    <a:lnTo>
                      <a:pt x="6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5" name="Freeform 215">
                <a:extLst>
                  <a:ext uri="{FF2B5EF4-FFF2-40B4-BE49-F238E27FC236}">
                    <a16:creationId xmlns:a16="http://schemas.microsoft.com/office/drawing/2014/main" id="{F0508135-1068-EB49-A011-D7955C519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" y="4969"/>
                <a:ext cx="106" cy="127"/>
              </a:xfrm>
              <a:custGeom>
                <a:avLst/>
                <a:gdLst>
                  <a:gd name="T0" fmla="*/ 0 w 424"/>
                  <a:gd name="T1" fmla="*/ 0 h 508"/>
                  <a:gd name="T2" fmla="*/ 0 w 424"/>
                  <a:gd name="T3" fmla="*/ 0 h 508"/>
                  <a:gd name="T4" fmla="*/ 0 w 424"/>
                  <a:gd name="T5" fmla="*/ 0 h 508"/>
                  <a:gd name="T6" fmla="*/ 0 w 424"/>
                  <a:gd name="T7" fmla="*/ 0 h 508"/>
                  <a:gd name="T8" fmla="*/ 0 w 424"/>
                  <a:gd name="T9" fmla="*/ 0 h 508"/>
                  <a:gd name="T10" fmla="*/ 0 w 424"/>
                  <a:gd name="T11" fmla="*/ 0 h 508"/>
                  <a:gd name="T12" fmla="*/ 0 w 424"/>
                  <a:gd name="T13" fmla="*/ 0 h 508"/>
                  <a:gd name="T14" fmla="*/ 0 w 424"/>
                  <a:gd name="T15" fmla="*/ 0 h 5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24" h="508">
                    <a:moveTo>
                      <a:pt x="0" y="508"/>
                    </a:moveTo>
                    <a:lnTo>
                      <a:pt x="86" y="388"/>
                    </a:lnTo>
                    <a:lnTo>
                      <a:pt x="124" y="388"/>
                    </a:lnTo>
                    <a:lnTo>
                      <a:pt x="424" y="0"/>
                    </a:lnTo>
                    <a:lnTo>
                      <a:pt x="130" y="282"/>
                    </a:lnTo>
                    <a:lnTo>
                      <a:pt x="66" y="289"/>
                    </a:lnTo>
                    <a:lnTo>
                      <a:pt x="0" y="358"/>
                    </a:lnTo>
                    <a:lnTo>
                      <a:pt x="0" y="50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6" name="Freeform 216">
                <a:extLst>
                  <a:ext uri="{FF2B5EF4-FFF2-40B4-BE49-F238E27FC236}">
                    <a16:creationId xmlns:a16="http://schemas.microsoft.com/office/drawing/2014/main" id="{B2A98968-8D4B-1342-BF27-AD973CC46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" y="4637"/>
                <a:ext cx="296" cy="61"/>
              </a:xfrm>
              <a:custGeom>
                <a:avLst/>
                <a:gdLst>
                  <a:gd name="T0" fmla="*/ 0 w 1186"/>
                  <a:gd name="T1" fmla="*/ 0 h 245"/>
                  <a:gd name="T2" fmla="*/ 0 w 1186"/>
                  <a:gd name="T3" fmla="*/ 0 h 245"/>
                  <a:gd name="T4" fmla="*/ 0 w 1186"/>
                  <a:gd name="T5" fmla="*/ 0 h 245"/>
                  <a:gd name="T6" fmla="*/ 0 w 1186"/>
                  <a:gd name="T7" fmla="*/ 0 h 245"/>
                  <a:gd name="T8" fmla="*/ 0 w 1186"/>
                  <a:gd name="T9" fmla="*/ 0 h 245"/>
                  <a:gd name="T10" fmla="*/ 0 w 1186"/>
                  <a:gd name="T11" fmla="*/ 0 h 245"/>
                  <a:gd name="T12" fmla="*/ 0 w 1186"/>
                  <a:gd name="T13" fmla="*/ 0 h 245"/>
                  <a:gd name="T14" fmla="*/ 0 w 1186"/>
                  <a:gd name="T15" fmla="*/ 0 h 245"/>
                  <a:gd name="T16" fmla="*/ 0 w 1186"/>
                  <a:gd name="T17" fmla="*/ 0 h 245"/>
                  <a:gd name="T18" fmla="*/ 0 w 1186"/>
                  <a:gd name="T19" fmla="*/ 0 h 245"/>
                  <a:gd name="T20" fmla="*/ 0 w 1186"/>
                  <a:gd name="T21" fmla="*/ 0 h 245"/>
                  <a:gd name="T22" fmla="*/ 0 w 1186"/>
                  <a:gd name="T23" fmla="*/ 0 h 245"/>
                  <a:gd name="T24" fmla="*/ 0 w 1186"/>
                  <a:gd name="T25" fmla="*/ 0 h 245"/>
                  <a:gd name="T26" fmla="*/ 0 w 1186"/>
                  <a:gd name="T27" fmla="*/ 0 h 245"/>
                  <a:gd name="T28" fmla="*/ 0 w 1186"/>
                  <a:gd name="T29" fmla="*/ 0 h 245"/>
                  <a:gd name="T30" fmla="*/ 0 w 1186"/>
                  <a:gd name="T31" fmla="*/ 0 h 245"/>
                  <a:gd name="T32" fmla="*/ 0 w 1186"/>
                  <a:gd name="T33" fmla="*/ 0 h 245"/>
                  <a:gd name="T34" fmla="*/ 0 w 1186"/>
                  <a:gd name="T35" fmla="*/ 0 h 245"/>
                  <a:gd name="T36" fmla="*/ 0 w 1186"/>
                  <a:gd name="T37" fmla="*/ 0 h 245"/>
                  <a:gd name="T38" fmla="*/ 0 w 1186"/>
                  <a:gd name="T39" fmla="*/ 0 h 245"/>
                  <a:gd name="T40" fmla="*/ 0 w 1186"/>
                  <a:gd name="T41" fmla="*/ 0 h 245"/>
                  <a:gd name="T42" fmla="*/ 0 w 1186"/>
                  <a:gd name="T43" fmla="*/ 0 h 245"/>
                  <a:gd name="T44" fmla="*/ 0 w 1186"/>
                  <a:gd name="T45" fmla="*/ 0 h 245"/>
                  <a:gd name="T46" fmla="*/ 0 w 1186"/>
                  <a:gd name="T47" fmla="*/ 0 h 245"/>
                  <a:gd name="T48" fmla="*/ 0 w 1186"/>
                  <a:gd name="T49" fmla="*/ 0 h 245"/>
                  <a:gd name="T50" fmla="*/ 0 w 1186"/>
                  <a:gd name="T51" fmla="*/ 0 h 245"/>
                  <a:gd name="T52" fmla="*/ 0 w 1186"/>
                  <a:gd name="T53" fmla="*/ 0 h 245"/>
                  <a:gd name="T54" fmla="*/ 0 w 1186"/>
                  <a:gd name="T55" fmla="*/ 0 h 245"/>
                  <a:gd name="T56" fmla="*/ 0 w 1186"/>
                  <a:gd name="T57" fmla="*/ 0 h 245"/>
                  <a:gd name="T58" fmla="*/ 0 w 1186"/>
                  <a:gd name="T59" fmla="*/ 0 h 245"/>
                  <a:gd name="T60" fmla="*/ 0 w 1186"/>
                  <a:gd name="T61" fmla="*/ 0 h 245"/>
                  <a:gd name="T62" fmla="*/ 0 w 1186"/>
                  <a:gd name="T63" fmla="*/ 0 h 245"/>
                  <a:gd name="T64" fmla="*/ 0 w 1186"/>
                  <a:gd name="T65" fmla="*/ 0 h 245"/>
                  <a:gd name="T66" fmla="*/ 0 w 1186"/>
                  <a:gd name="T67" fmla="*/ 0 h 2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86" h="245">
                    <a:moveTo>
                      <a:pt x="0" y="0"/>
                    </a:moveTo>
                    <a:lnTo>
                      <a:pt x="1186" y="245"/>
                    </a:lnTo>
                    <a:lnTo>
                      <a:pt x="1184" y="244"/>
                    </a:lnTo>
                    <a:lnTo>
                      <a:pt x="1180" y="242"/>
                    </a:lnTo>
                    <a:lnTo>
                      <a:pt x="1172" y="239"/>
                    </a:lnTo>
                    <a:lnTo>
                      <a:pt x="1161" y="233"/>
                    </a:lnTo>
                    <a:lnTo>
                      <a:pt x="1147" y="228"/>
                    </a:lnTo>
                    <a:lnTo>
                      <a:pt x="1130" y="222"/>
                    </a:lnTo>
                    <a:lnTo>
                      <a:pt x="1112" y="214"/>
                    </a:lnTo>
                    <a:lnTo>
                      <a:pt x="1091" y="205"/>
                    </a:lnTo>
                    <a:lnTo>
                      <a:pt x="1066" y="196"/>
                    </a:lnTo>
                    <a:lnTo>
                      <a:pt x="1039" y="187"/>
                    </a:lnTo>
                    <a:lnTo>
                      <a:pt x="1010" y="177"/>
                    </a:lnTo>
                    <a:lnTo>
                      <a:pt x="979" y="166"/>
                    </a:lnTo>
                    <a:lnTo>
                      <a:pt x="945" y="154"/>
                    </a:lnTo>
                    <a:lnTo>
                      <a:pt x="910" y="143"/>
                    </a:lnTo>
                    <a:lnTo>
                      <a:pt x="871" y="132"/>
                    </a:lnTo>
                    <a:lnTo>
                      <a:pt x="832" y="121"/>
                    </a:lnTo>
                    <a:lnTo>
                      <a:pt x="790" y="108"/>
                    </a:lnTo>
                    <a:lnTo>
                      <a:pt x="747" y="97"/>
                    </a:lnTo>
                    <a:lnTo>
                      <a:pt x="702" y="86"/>
                    </a:lnTo>
                    <a:lnTo>
                      <a:pt x="655" y="74"/>
                    </a:lnTo>
                    <a:lnTo>
                      <a:pt x="607" y="64"/>
                    </a:lnTo>
                    <a:lnTo>
                      <a:pt x="557" y="54"/>
                    </a:lnTo>
                    <a:lnTo>
                      <a:pt x="506" y="45"/>
                    </a:lnTo>
                    <a:lnTo>
                      <a:pt x="454" y="36"/>
                    </a:lnTo>
                    <a:lnTo>
                      <a:pt x="400" y="28"/>
                    </a:lnTo>
                    <a:lnTo>
                      <a:pt x="346" y="20"/>
                    </a:lnTo>
                    <a:lnTo>
                      <a:pt x="290" y="15"/>
                    </a:lnTo>
                    <a:lnTo>
                      <a:pt x="233" y="9"/>
                    </a:lnTo>
                    <a:lnTo>
                      <a:pt x="176" y="4"/>
                    </a:lnTo>
                    <a:lnTo>
                      <a:pt x="118" y="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7" name="Freeform 217">
                <a:extLst>
                  <a:ext uri="{FF2B5EF4-FFF2-40B4-BE49-F238E27FC236}">
                    <a16:creationId xmlns:a16="http://schemas.microsoft.com/office/drawing/2014/main" id="{1AC3C82F-D2A9-C242-890A-8DDCD444A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0" y="4639"/>
                <a:ext cx="60" cy="185"/>
              </a:xfrm>
              <a:custGeom>
                <a:avLst/>
                <a:gdLst>
                  <a:gd name="T0" fmla="*/ 0 w 241"/>
                  <a:gd name="T1" fmla="*/ 0 h 738"/>
                  <a:gd name="T2" fmla="*/ 0 w 241"/>
                  <a:gd name="T3" fmla="*/ 0 h 738"/>
                  <a:gd name="T4" fmla="*/ 0 w 241"/>
                  <a:gd name="T5" fmla="*/ 0 h 738"/>
                  <a:gd name="T6" fmla="*/ 0 w 241"/>
                  <a:gd name="T7" fmla="*/ 0 h 738"/>
                  <a:gd name="T8" fmla="*/ 0 w 241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1" h="738">
                    <a:moveTo>
                      <a:pt x="241" y="0"/>
                    </a:moveTo>
                    <a:lnTo>
                      <a:pt x="52" y="738"/>
                    </a:lnTo>
                    <a:lnTo>
                      <a:pt x="0" y="726"/>
                    </a:lnTo>
                    <a:lnTo>
                      <a:pt x="169" y="0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5070" name="Group 218">
            <a:extLst>
              <a:ext uri="{FF2B5EF4-FFF2-40B4-BE49-F238E27FC236}">
                <a16:creationId xmlns:a16="http://schemas.microsoft.com/office/drawing/2014/main" id="{A64AA1A6-CA3F-6349-8AC6-786EA363BFF7}"/>
              </a:ext>
            </a:extLst>
          </p:cNvPr>
          <p:cNvGrpSpPr>
            <a:grpSpLocks/>
          </p:cNvGrpSpPr>
          <p:nvPr/>
        </p:nvGrpSpPr>
        <p:grpSpPr bwMode="auto">
          <a:xfrm>
            <a:off x="7267575" y="3506788"/>
            <a:ext cx="203200" cy="330200"/>
            <a:chOff x="4544" y="808"/>
            <a:chExt cx="128" cy="208"/>
          </a:xfrm>
        </p:grpSpPr>
        <p:sp>
          <p:nvSpPr>
            <p:cNvPr id="45115" name="Line 219">
              <a:extLst>
                <a:ext uri="{FF2B5EF4-FFF2-40B4-BE49-F238E27FC236}">
                  <a16:creationId xmlns:a16="http://schemas.microsoft.com/office/drawing/2014/main" id="{12AFC863-EBD5-1449-9D44-3B693E9CCB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24" y="808"/>
              <a:ext cx="48" cy="1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Line 220">
              <a:extLst>
                <a:ext uri="{FF2B5EF4-FFF2-40B4-BE49-F238E27FC236}">
                  <a16:creationId xmlns:a16="http://schemas.microsoft.com/office/drawing/2014/main" id="{8655990B-9F89-054F-A421-BDAE64ED4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84" y="848"/>
              <a:ext cx="48" cy="1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Line 221">
              <a:extLst>
                <a:ext uri="{FF2B5EF4-FFF2-40B4-BE49-F238E27FC236}">
                  <a16:creationId xmlns:a16="http://schemas.microsoft.com/office/drawing/2014/main" id="{9799DB51-7403-AF45-831B-C1554B662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4" y="888"/>
              <a:ext cx="48" cy="1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71" name="Line 222">
            <a:extLst>
              <a:ext uri="{FF2B5EF4-FFF2-40B4-BE49-F238E27FC236}">
                <a16:creationId xmlns:a16="http://schemas.microsoft.com/office/drawing/2014/main" id="{E23D84EB-F943-8846-88D1-7980C7DBA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975" y="4027488"/>
            <a:ext cx="317500" cy="6731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72" name="Group 223">
            <a:extLst>
              <a:ext uri="{FF2B5EF4-FFF2-40B4-BE49-F238E27FC236}">
                <a16:creationId xmlns:a16="http://schemas.microsoft.com/office/drawing/2014/main" id="{14D6785B-1481-BD4E-B007-19B77B9A5A87}"/>
              </a:ext>
            </a:extLst>
          </p:cNvPr>
          <p:cNvGrpSpPr>
            <a:grpSpLocks/>
          </p:cNvGrpSpPr>
          <p:nvPr/>
        </p:nvGrpSpPr>
        <p:grpSpPr bwMode="auto">
          <a:xfrm>
            <a:off x="7718425" y="4152901"/>
            <a:ext cx="357188" cy="366713"/>
            <a:chOff x="618" y="3500"/>
            <a:chExt cx="202" cy="231"/>
          </a:xfrm>
        </p:grpSpPr>
        <p:sp>
          <p:nvSpPr>
            <p:cNvPr id="45113" name="Oval 224">
              <a:extLst>
                <a:ext uri="{FF2B5EF4-FFF2-40B4-BE49-F238E27FC236}">
                  <a16:creationId xmlns:a16="http://schemas.microsoft.com/office/drawing/2014/main" id="{39D66DEA-6A41-3944-8758-C31072214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4" name="Text Box 225">
              <a:extLst>
                <a:ext uri="{FF2B5EF4-FFF2-40B4-BE49-F238E27FC236}">
                  <a16:creationId xmlns:a16="http://schemas.microsoft.com/office/drawing/2014/main" id="{39A5E8CC-C9D0-EE40-83B9-CF0388B8B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1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2</a:t>
              </a:r>
            </a:p>
          </p:txBody>
        </p:sp>
      </p:grpSp>
      <p:grpSp>
        <p:nvGrpSpPr>
          <p:cNvPr id="45073" name="Group 227">
            <a:extLst>
              <a:ext uri="{FF2B5EF4-FFF2-40B4-BE49-F238E27FC236}">
                <a16:creationId xmlns:a16="http://schemas.microsoft.com/office/drawing/2014/main" id="{84F07B48-1C8E-9945-B393-A7B41E1065FE}"/>
              </a:ext>
            </a:extLst>
          </p:cNvPr>
          <p:cNvGrpSpPr>
            <a:grpSpLocks/>
          </p:cNvGrpSpPr>
          <p:nvPr/>
        </p:nvGrpSpPr>
        <p:grpSpPr bwMode="auto">
          <a:xfrm>
            <a:off x="6502401" y="4565651"/>
            <a:ext cx="339725" cy="366713"/>
            <a:chOff x="618" y="3500"/>
            <a:chExt cx="214" cy="231"/>
          </a:xfrm>
        </p:grpSpPr>
        <p:sp>
          <p:nvSpPr>
            <p:cNvPr id="45111" name="Oval 228">
              <a:extLst>
                <a:ext uri="{FF2B5EF4-FFF2-40B4-BE49-F238E27FC236}">
                  <a16:creationId xmlns:a16="http://schemas.microsoft.com/office/drawing/2014/main" id="{B583D6E6-6E87-0241-B2C4-933887B70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2" name="Text Box 229">
              <a:extLst>
                <a:ext uri="{FF2B5EF4-FFF2-40B4-BE49-F238E27FC236}">
                  <a16:creationId xmlns:a16="http://schemas.microsoft.com/office/drawing/2014/main" id="{C3D82938-F72C-C74B-8717-E8D6BE82A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4</a:t>
              </a:r>
            </a:p>
          </p:txBody>
        </p:sp>
      </p:grpSp>
      <p:sp>
        <p:nvSpPr>
          <p:cNvPr id="45074" name="Text Box 230">
            <a:extLst>
              <a:ext uri="{FF2B5EF4-FFF2-40B4-BE49-F238E27FC236}">
                <a16:creationId xmlns:a16="http://schemas.microsoft.com/office/drawing/2014/main" id="{A7949569-E5E4-404D-AFE7-4441074B4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5686425"/>
            <a:ext cx="157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foreign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agent</a:t>
            </a:r>
          </a:p>
        </p:txBody>
      </p:sp>
      <p:sp>
        <p:nvSpPr>
          <p:cNvPr id="45075" name="Freeform 231">
            <a:extLst>
              <a:ext uri="{FF2B5EF4-FFF2-40B4-BE49-F238E27FC236}">
                <a16:creationId xmlns:a16="http://schemas.microsoft.com/office/drawing/2014/main" id="{8E1FAE28-637C-544E-B3D9-D987652D164F}"/>
              </a:ext>
            </a:extLst>
          </p:cNvPr>
          <p:cNvSpPr>
            <a:spLocks/>
          </p:cNvSpPr>
          <p:nvPr/>
        </p:nvSpPr>
        <p:spPr bwMode="auto">
          <a:xfrm flipH="1">
            <a:off x="7292975" y="4929188"/>
            <a:ext cx="546100" cy="419100"/>
          </a:xfrm>
          <a:custGeom>
            <a:avLst/>
            <a:gdLst>
              <a:gd name="T0" fmla="*/ 2147483646 w 376"/>
              <a:gd name="T1" fmla="*/ 2147483646 h 664"/>
              <a:gd name="T2" fmla="*/ 0 w 376"/>
              <a:gd name="T3" fmla="*/ 0 h 6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6" h="664">
                <a:moveTo>
                  <a:pt x="376" y="66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076" name="Group 232">
            <a:extLst>
              <a:ext uri="{FF2B5EF4-FFF2-40B4-BE49-F238E27FC236}">
                <a16:creationId xmlns:a16="http://schemas.microsoft.com/office/drawing/2014/main" id="{0E0A5C57-FBFB-014E-BCC1-878494C47C40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4938713"/>
            <a:ext cx="339725" cy="366712"/>
            <a:chOff x="618" y="3500"/>
            <a:chExt cx="214" cy="231"/>
          </a:xfrm>
        </p:grpSpPr>
        <p:sp>
          <p:nvSpPr>
            <p:cNvPr id="45109" name="Oval 233">
              <a:extLst>
                <a:ext uri="{FF2B5EF4-FFF2-40B4-BE49-F238E27FC236}">
                  <a16:creationId xmlns:a16="http://schemas.microsoft.com/office/drawing/2014/main" id="{571D1AA1-4618-3142-8897-6C30C8C1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0" name="Text Box 234">
              <a:extLst>
                <a:ext uri="{FF2B5EF4-FFF2-40B4-BE49-F238E27FC236}">
                  <a16:creationId xmlns:a16="http://schemas.microsoft.com/office/drawing/2014/main" id="{E2314526-DC58-3B4F-89FC-04531E19E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3</a:t>
              </a:r>
            </a:p>
          </p:txBody>
        </p:sp>
      </p:grpSp>
      <p:grpSp>
        <p:nvGrpSpPr>
          <p:cNvPr id="45077" name="Group 238">
            <a:extLst>
              <a:ext uri="{FF2B5EF4-FFF2-40B4-BE49-F238E27FC236}">
                <a16:creationId xmlns:a16="http://schemas.microsoft.com/office/drawing/2014/main" id="{ABFC6E75-AA6A-9D47-BBD5-EA3A4E47D489}"/>
              </a:ext>
            </a:extLst>
          </p:cNvPr>
          <p:cNvGrpSpPr>
            <a:grpSpLocks/>
          </p:cNvGrpSpPr>
          <p:nvPr/>
        </p:nvGrpSpPr>
        <p:grpSpPr bwMode="auto">
          <a:xfrm>
            <a:off x="3751263" y="5605463"/>
            <a:ext cx="501650" cy="233362"/>
            <a:chOff x="3600" y="219"/>
            <a:chExt cx="360" cy="175"/>
          </a:xfrm>
        </p:grpSpPr>
        <p:sp>
          <p:nvSpPr>
            <p:cNvPr id="45096" name="Oval 239">
              <a:extLst>
                <a:ext uri="{FF2B5EF4-FFF2-40B4-BE49-F238E27FC236}">
                  <a16:creationId xmlns:a16="http://schemas.microsoft.com/office/drawing/2014/main" id="{2DBD559E-EEA0-AC44-8204-59692E728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sp>
          <p:nvSpPr>
            <p:cNvPr id="45097" name="Line 240">
              <a:extLst>
                <a:ext uri="{FF2B5EF4-FFF2-40B4-BE49-F238E27FC236}">
                  <a16:creationId xmlns:a16="http://schemas.microsoft.com/office/drawing/2014/main" id="{113B36A1-C36A-5047-8037-C1EF493E3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8" name="Line 241">
              <a:extLst>
                <a:ext uri="{FF2B5EF4-FFF2-40B4-BE49-F238E27FC236}">
                  <a16:creationId xmlns:a16="http://schemas.microsoft.com/office/drawing/2014/main" id="{3B1B29FF-1EFA-FA41-BD8B-8E9A91293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9" name="Rectangle 242">
              <a:extLst>
                <a:ext uri="{FF2B5EF4-FFF2-40B4-BE49-F238E27FC236}">
                  <a16:creationId xmlns:a16="http://schemas.microsoft.com/office/drawing/2014/main" id="{0129823D-C479-1043-B65E-8B31180F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4"/>
              <a:ext cx="231" cy="69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sp>
          <p:nvSpPr>
            <p:cNvPr id="45100" name="Oval 243">
              <a:extLst>
                <a:ext uri="{FF2B5EF4-FFF2-40B4-BE49-F238E27FC236}">
                  <a16:creationId xmlns:a16="http://schemas.microsoft.com/office/drawing/2014/main" id="{FA03A8DD-8E8C-A147-AD8C-1A71E319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grpSp>
          <p:nvGrpSpPr>
            <p:cNvPr id="45101" name="Group 244">
              <a:extLst>
                <a:ext uri="{FF2B5EF4-FFF2-40B4-BE49-F238E27FC236}">
                  <a16:creationId xmlns:a16="http://schemas.microsoft.com/office/drawing/2014/main" id="{A9500115-AC45-7D48-9A0D-D712DB007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45106" name="Line 245">
                <a:extLst>
                  <a:ext uri="{FF2B5EF4-FFF2-40B4-BE49-F238E27FC236}">
                    <a16:creationId xmlns:a16="http://schemas.microsoft.com/office/drawing/2014/main" id="{FE11A69D-83E1-974C-B417-868905B54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7" name="Line 246">
                <a:extLst>
                  <a:ext uri="{FF2B5EF4-FFF2-40B4-BE49-F238E27FC236}">
                    <a16:creationId xmlns:a16="http://schemas.microsoft.com/office/drawing/2014/main" id="{76171034-2F56-4342-B400-E83749E2D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8" name="Line 247">
                <a:extLst>
                  <a:ext uri="{FF2B5EF4-FFF2-40B4-BE49-F238E27FC236}">
                    <a16:creationId xmlns:a16="http://schemas.microsoft.com/office/drawing/2014/main" id="{7CDB865C-3443-BC4D-83AD-587C452A0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102" name="Group 248">
              <a:extLst>
                <a:ext uri="{FF2B5EF4-FFF2-40B4-BE49-F238E27FC236}">
                  <a16:creationId xmlns:a16="http://schemas.microsoft.com/office/drawing/2014/main" id="{FB3465DB-74C3-1748-A004-3F83CD99F42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45103" name="Line 249">
                <a:extLst>
                  <a:ext uri="{FF2B5EF4-FFF2-40B4-BE49-F238E27FC236}">
                    <a16:creationId xmlns:a16="http://schemas.microsoft.com/office/drawing/2014/main" id="{34535E13-9DF1-0B48-9C67-7C2CCB4A4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4" name="Line 250">
                <a:extLst>
                  <a:ext uri="{FF2B5EF4-FFF2-40B4-BE49-F238E27FC236}">
                    <a16:creationId xmlns:a16="http://schemas.microsoft.com/office/drawing/2014/main" id="{6B92AD69-46C6-CC41-A92A-3D7DB6A27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5" name="Line 251">
                <a:extLst>
                  <a:ext uri="{FF2B5EF4-FFF2-40B4-BE49-F238E27FC236}">
                    <a16:creationId xmlns:a16="http://schemas.microsoft.com/office/drawing/2014/main" id="{B8E1FBED-FACE-E14B-B02C-FB9EA3BE1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5078" name="Text Box 252">
            <a:extLst>
              <a:ext uri="{FF2B5EF4-FFF2-40B4-BE49-F238E27FC236}">
                <a16:creationId xmlns:a16="http://schemas.microsoft.com/office/drawing/2014/main" id="{D4D1260B-E76D-5F40-BF82-9E3F18377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5572125"/>
            <a:ext cx="1430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agent</a:t>
            </a:r>
          </a:p>
        </p:txBody>
      </p:sp>
      <p:sp>
        <p:nvSpPr>
          <p:cNvPr id="45079" name="Text Box 253">
            <a:extLst>
              <a:ext uri="{FF2B5EF4-FFF2-40B4-BE49-F238E27FC236}">
                <a16:creationId xmlns:a16="http://schemas.microsoft.com/office/drawing/2014/main" id="{4F995903-C948-D346-BDB5-7C5D1E08E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5978525"/>
            <a:ext cx="1430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sp>
        <p:nvSpPr>
          <p:cNvPr id="45080" name="Text Box 254">
            <a:extLst>
              <a:ext uri="{FF2B5EF4-FFF2-40B4-BE49-F238E27FC236}">
                <a16:creationId xmlns:a16="http://schemas.microsoft.com/office/drawing/2014/main" id="{99DD49BB-6927-1E47-80A7-BC4FAD3F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0" y="5356225"/>
            <a:ext cx="9096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foreign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45081" name="Rectangle 256">
            <a:extLst>
              <a:ext uri="{FF2B5EF4-FFF2-40B4-BE49-F238E27FC236}">
                <a16:creationId xmlns:a16="http://schemas.microsoft.com/office/drawing/2014/main" id="{877CD5F0-F483-664B-9A3C-2D7FD5ED4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2126" y="98425"/>
            <a:ext cx="8596313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Accommodating mobility with direct routing</a:t>
            </a:r>
          </a:p>
        </p:txBody>
      </p:sp>
      <p:sp>
        <p:nvSpPr>
          <p:cNvPr id="45082" name="Rectangle 257">
            <a:extLst>
              <a:ext uri="{FF2B5EF4-FFF2-40B4-BE49-F238E27FC236}">
                <a16:creationId xmlns:a16="http://schemas.microsoft.com/office/drawing/2014/main" id="{7D0FAAC2-4451-DF40-B341-1B961FB01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7869" y="1557181"/>
            <a:ext cx="7772400" cy="16462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anchor foreign agent: FA in first visited network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 always routed first to anchor FA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when mobile moves: new FA arranges to have data forwarded from old FA (chaining)</a:t>
            </a:r>
          </a:p>
        </p:txBody>
      </p:sp>
      <p:pic>
        <p:nvPicPr>
          <p:cNvPr id="45083" name="Picture 170">
            <a:extLst>
              <a:ext uri="{FF2B5EF4-FFF2-40B4-BE49-F238E27FC236}">
                <a16:creationId xmlns:a16="http://schemas.microsoft.com/office/drawing/2014/main" id="{5CCC06EC-2D04-4945-A458-DDAB7F14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5454651"/>
            <a:ext cx="7810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4" name="Picture 171">
            <a:extLst>
              <a:ext uri="{FF2B5EF4-FFF2-40B4-BE49-F238E27FC236}">
                <a16:creationId xmlns:a16="http://schemas.microsoft.com/office/drawing/2014/main" id="{E1E4CD83-F4F2-1C47-A925-1B6FDB80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4" y="4081464"/>
            <a:ext cx="682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5" name="Picture 171">
            <a:extLst>
              <a:ext uri="{FF2B5EF4-FFF2-40B4-BE49-F238E27FC236}">
                <a16:creationId xmlns:a16="http://schemas.microsoft.com/office/drawing/2014/main" id="{713986B0-CA12-0641-801B-F9A7AFFA4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5413375"/>
            <a:ext cx="5715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6" name="Freeform 226">
            <a:extLst>
              <a:ext uri="{FF2B5EF4-FFF2-40B4-BE49-F238E27FC236}">
                <a16:creationId xmlns:a16="http://schemas.microsoft.com/office/drawing/2014/main" id="{9489211C-6E9B-9C4B-844F-2EFB8F559B4F}"/>
              </a:ext>
            </a:extLst>
          </p:cNvPr>
          <p:cNvSpPr>
            <a:spLocks/>
          </p:cNvSpPr>
          <p:nvPr/>
        </p:nvSpPr>
        <p:spPr bwMode="auto">
          <a:xfrm>
            <a:off x="6111875" y="4408489"/>
            <a:ext cx="1828800" cy="1392237"/>
          </a:xfrm>
          <a:custGeom>
            <a:avLst/>
            <a:gdLst>
              <a:gd name="T0" fmla="*/ 0 w 1152"/>
              <a:gd name="T1" fmla="*/ 0 h 877"/>
              <a:gd name="T2" fmla="*/ 2147483646 w 1152"/>
              <a:gd name="T3" fmla="*/ 2147483646 h 877"/>
              <a:gd name="T4" fmla="*/ 2147483646 w 1152"/>
              <a:gd name="T5" fmla="*/ 2147483646 h 877"/>
              <a:gd name="T6" fmla="*/ 2147483646 w 1152"/>
              <a:gd name="T7" fmla="*/ 2147483646 h 8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877">
                <a:moveTo>
                  <a:pt x="0" y="0"/>
                </a:moveTo>
                <a:cubicBezTo>
                  <a:pt x="75" y="129"/>
                  <a:pt x="291" y="675"/>
                  <a:pt x="448" y="776"/>
                </a:cubicBezTo>
                <a:cubicBezTo>
                  <a:pt x="605" y="877"/>
                  <a:pt x="840" y="665"/>
                  <a:pt x="944" y="608"/>
                </a:cubicBezTo>
                <a:lnTo>
                  <a:pt x="1152" y="456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7" name="Group 169">
            <a:extLst>
              <a:ext uri="{FF2B5EF4-FFF2-40B4-BE49-F238E27FC236}">
                <a16:creationId xmlns:a16="http://schemas.microsoft.com/office/drawing/2014/main" id="{05DB6278-33FA-EE41-94F0-221959124597}"/>
              </a:ext>
            </a:extLst>
          </p:cNvPr>
          <p:cNvGrpSpPr>
            <a:grpSpLocks/>
          </p:cNvGrpSpPr>
          <p:nvPr/>
        </p:nvGrpSpPr>
        <p:grpSpPr bwMode="auto">
          <a:xfrm>
            <a:off x="7508875" y="4473575"/>
            <a:ext cx="1174750" cy="776288"/>
            <a:chOff x="4089854" y="1363889"/>
            <a:chExt cx="1091746" cy="791482"/>
          </a:xfrm>
        </p:grpSpPr>
        <p:sp>
          <p:nvSpPr>
            <p:cNvPr id="45092" name="Oval 26">
              <a:extLst>
                <a:ext uri="{FF2B5EF4-FFF2-40B4-BE49-F238E27FC236}">
                  <a16:creationId xmlns:a16="http://schemas.microsoft.com/office/drawing/2014/main" id="{1D04E371-92B3-2946-A4CD-122E874E5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45093" name="Group 356">
              <a:extLst>
                <a:ext uri="{FF2B5EF4-FFF2-40B4-BE49-F238E27FC236}">
                  <a16:creationId xmlns:a16="http://schemas.microsoft.com/office/drawing/2014/main" id="{D27CBBD7-2060-8846-BF9B-94D58CFA1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45094" name="Picture 354" descr="laptop_stylized_small">
                <a:extLst>
                  <a:ext uri="{FF2B5EF4-FFF2-40B4-BE49-F238E27FC236}">
                    <a16:creationId xmlns:a16="http://schemas.microsoft.com/office/drawing/2014/main" id="{8F73786C-EC6B-AB47-9037-A4B844182C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95" name="Picture 355" descr="antenna_stylized">
                <a:extLst>
                  <a:ext uri="{FF2B5EF4-FFF2-40B4-BE49-F238E27FC236}">
                    <a16:creationId xmlns:a16="http://schemas.microsoft.com/office/drawing/2014/main" id="{84B192AC-C72D-654B-A9AA-A42D96415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5088" name="Group 235">
            <a:extLst>
              <a:ext uri="{FF2B5EF4-FFF2-40B4-BE49-F238E27FC236}">
                <a16:creationId xmlns:a16="http://schemas.microsoft.com/office/drawing/2014/main" id="{DEF49C2A-CB3E-2141-883C-EF04D9400616}"/>
              </a:ext>
            </a:extLst>
          </p:cNvPr>
          <p:cNvGrpSpPr>
            <a:grpSpLocks/>
          </p:cNvGrpSpPr>
          <p:nvPr/>
        </p:nvGrpSpPr>
        <p:grpSpPr bwMode="auto">
          <a:xfrm>
            <a:off x="6375401" y="5073651"/>
            <a:ext cx="339725" cy="366713"/>
            <a:chOff x="618" y="3500"/>
            <a:chExt cx="214" cy="231"/>
          </a:xfrm>
        </p:grpSpPr>
        <p:sp>
          <p:nvSpPr>
            <p:cNvPr id="45090" name="Oval 236">
              <a:extLst>
                <a:ext uri="{FF2B5EF4-FFF2-40B4-BE49-F238E27FC236}">
                  <a16:creationId xmlns:a16="http://schemas.microsoft.com/office/drawing/2014/main" id="{4ACABC16-E1C2-BD43-9A4C-9D80AFE28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091" name="Text Box 237">
              <a:extLst>
                <a:ext uri="{FF2B5EF4-FFF2-40B4-BE49-F238E27FC236}">
                  <a16:creationId xmlns:a16="http://schemas.microsoft.com/office/drawing/2014/main" id="{ABBAD28C-C2BC-EB44-BEE7-08504E62E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5</a:t>
              </a:r>
            </a:p>
          </p:txBody>
        </p:sp>
      </p:grpSp>
      <p:pic>
        <p:nvPicPr>
          <p:cNvPr id="45089" name="Picture 6" descr="underline_base">
            <a:extLst>
              <a:ext uri="{FF2B5EF4-FFF2-40B4-BE49-F238E27FC236}">
                <a16:creationId xmlns:a16="http://schemas.microsoft.com/office/drawing/2014/main" id="{B690F0D2-0D49-0F42-9555-710F9E9B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8604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562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1">
            <a:extLst>
              <a:ext uri="{FF2B5EF4-FFF2-40B4-BE49-F238E27FC236}">
                <a16:creationId xmlns:a16="http://schemas.microsoft.com/office/drawing/2014/main" id="{95690F1F-567A-E444-B201-7B8D2303B1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 rot="16200000">
            <a:off x="-2014311" y="1968500"/>
            <a:ext cx="7772400" cy="1143000"/>
          </a:xfrm>
        </p:spPr>
        <p:txBody>
          <a:bodyPr/>
          <a:lstStyle/>
          <a:p>
            <a:r>
              <a:rPr lang="en-US" altLang="en-US" sz="3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   vs.    Indirect    routing</a:t>
            </a:r>
          </a:p>
        </p:txBody>
      </p:sp>
      <p:pic>
        <p:nvPicPr>
          <p:cNvPr id="40963" name="Picture 21" descr="underline_base">
            <a:extLst>
              <a:ext uri="{FF2B5EF4-FFF2-40B4-BE49-F238E27FC236}">
                <a16:creationId xmlns:a16="http://schemas.microsoft.com/office/drawing/2014/main" id="{619B6AB4-8BE6-3249-8BC4-723C2CE239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66774" y="3351213"/>
            <a:ext cx="618331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C9609-E145-404D-B573-CC4F60D73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0" y="312575"/>
            <a:ext cx="4021731" cy="18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38F86-E735-2743-B313-06473908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5" y="276795"/>
            <a:ext cx="3742643" cy="1910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C44EC-F829-4340-96FD-EEE42C736873}"/>
              </a:ext>
            </a:extLst>
          </p:cNvPr>
          <p:cNvSpPr txBox="1"/>
          <p:nvPr/>
        </p:nvSpPr>
        <p:spPr>
          <a:xfrm>
            <a:off x="2309814" y="2657962"/>
            <a:ext cx="8232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Compare and contrast the effects of direct and indirect routing on transport layer performance.</a:t>
            </a:r>
          </a:p>
          <a:p>
            <a:pPr lvl="1"/>
            <a:r>
              <a:rPr lang="en-US" dirty="0"/>
              <a:t>Hint: What is a key assumption of transport layer design regarding path symmetry?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Compare and contrast the effects of direct and indirect routing on control overhead; i.e. which one would require the exchange of more control messages to maintain the connection with mobility?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Compare and contrast the effects of direct and indirect routing on network architecture.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Compare and contrast the effects of direct and indirect routing on the complexity of the correspondent and the mobile.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For what kind of mobility scenarios would you prefer direct vs. indirect routing?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CD14F-287B-1B4F-9CFF-D48E13B27574}"/>
              </a:ext>
            </a:extLst>
          </p:cNvPr>
          <p:cNvSpPr txBox="1"/>
          <p:nvPr/>
        </p:nvSpPr>
        <p:spPr>
          <a:xfrm rot="18841089">
            <a:off x="9137945" y="6005341"/>
            <a:ext cx="150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3329158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F78A9F-C64C-1942-880B-95BBD55FC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22F15-24F7-874A-B9D3-898F0C90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in cellular networks</a:t>
            </a:r>
          </a:p>
        </p:txBody>
      </p:sp>
    </p:spTree>
    <p:extLst>
      <p:ext uri="{BB962C8B-B14F-4D97-AF65-F5344CB8AC3E}">
        <p14:creationId xmlns:p14="http://schemas.microsoft.com/office/powerpoint/2010/main" val="4243315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reeform 128">
            <a:extLst>
              <a:ext uri="{FF2B5EF4-FFF2-40B4-BE49-F238E27FC236}">
                <a16:creationId xmlns:a16="http://schemas.microsoft.com/office/drawing/2014/main" id="{FF79183E-B8A3-E54C-BB6F-3C0321D35486}"/>
              </a:ext>
            </a:extLst>
          </p:cNvPr>
          <p:cNvSpPr>
            <a:spLocks/>
          </p:cNvSpPr>
          <p:nvPr/>
        </p:nvSpPr>
        <p:spPr bwMode="auto">
          <a:xfrm>
            <a:off x="6078538" y="2600325"/>
            <a:ext cx="3065462" cy="2527300"/>
          </a:xfrm>
          <a:custGeom>
            <a:avLst/>
            <a:gdLst>
              <a:gd name="T0" fmla="*/ 2147483646 w 1931"/>
              <a:gd name="T1" fmla="*/ 2147483646 h 1592"/>
              <a:gd name="T2" fmla="*/ 2147483646 w 1931"/>
              <a:gd name="T3" fmla="*/ 2147483646 h 1592"/>
              <a:gd name="T4" fmla="*/ 2147483646 w 1931"/>
              <a:gd name="T5" fmla="*/ 2147483646 h 1592"/>
              <a:gd name="T6" fmla="*/ 2147483646 w 1931"/>
              <a:gd name="T7" fmla="*/ 2147483646 h 1592"/>
              <a:gd name="T8" fmla="*/ 2147483646 w 1931"/>
              <a:gd name="T9" fmla="*/ 2147483646 h 1592"/>
              <a:gd name="T10" fmla="*/ 2147483646 w 1931"/>
              <a:gd name="T11" fmla="*/ 2147483646 h 1592"/>
              <a:gd name="T12" fmla="*/ 2147483646 w 1931"/>
              <a:gd name="T13" fmla="*/ 2147483646 h 1592"/>
              <a:gd name="T14" fmla="*/ 2147483646 w 1931"/>
              <a:gd name="T15" fmla="*/ 2147483646 h 1592"/>
              <a:gd name="T16" fmla="*/ 2147483646 w 1931"/>
              <a:gd name="T17" fmla="*/ 2147483646 h 1592"/>
              <a:gd name="T18" fmla="*/ 2147483646 w 1931"/>
              <a:gd name="T19" fmla="*/ 2147483646 h 1592"/>
              <a:gd name="T20" fmla="*/ 2147483646 w 1931"/>
              <a:gd name="T21" fmla="*/ 2147483646 h 1592"/>
              <a:gd name="T22" fmla="*/ 2147483646 w 1931"/>
              <a:gd name="T23" fmla="*/ 2147483646 h 1592"/>
              <a:gd name="T24" fmla="*/ 2147483646 w 1931"/>
              <a:gd name="T25" fmla="*/ 2147483646 h 1592"/>
              <a:gd name="T26" fmla="*/ 2147483646 w 1931"/>
              <a:gd name="T27" fmla="*/ 2147483646 h 15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31" h="1592">
                <a:moveTo>
                  <a:pt x="1757" y="318"/>
                </a:moveTo>
                <a:cubicBezTo>
                  <a:pt x="1793" y="564"/>
                  <a:pt x="1673" y="629"/>
                  <a:pt x="1691" y="702"/>
                </a:cubicBezTo>
                <a:cubicBezTo>
                  <a:pt x="1709" y="775"/>
                  <a:pt x="1834" y="653"/>
                  <a:pt x="1865" y="756"/>
                </a:cubicBezTo>
                <a:cubicBezTo>
                  <a:pt x="1896" y="859"/>
                  <a:pt x="1931" y="1196"/>
                  <a:pt x="1877" y="1320"/>
                </a:cubicBezTo>
                <a:cubicBezTo>
                  <a:pt x="1823" y="1444"/>
                  <a:pt x="1668" y="1505"/>
                  <a:pt x="1541" y="1500"/>
                </a:cubicBezTo>
                <a:cubicBezTo>
                  <a:pt x="1414" y="1495"/>
                  <a:pt x="1251" y="1276"/>
                  <a:pt x="1115" y="1290"/>
                </a:cubicBezTo>
                <a:cubicBezTo>
                  <a:pt x="979" y="1304"/>
                  <a:pt x="896" y="1576"/>
                  <a:pt x="725" y="1584"/>
                </a:cubicBezTo>
                <a:cubicBezTo>
                  <a:pt x="554" y="1592"/>
                  <a:pt x="178" y="1436"/>
                  <a:pt x="89" y="1338"/>
                </a:cubicBezTo>
                <a:cubicBezTo>
                  <a:pt x="0" y="1240"/>
                  <a:pt x="160" y="1120"/>
                  <a:pt x="191" y="996"/>
                </a:cubicBezTo>
                <a:cubicBezTo>
                  <a:pt x="222" y="872"/>
                  <a:pt x="218" y="703"/>
                  <a:pt x="273" y="594"/>
                </a:cubicBezTo>
                <a:cubicBezTo>
                  <a:pt x="328" y="485"/>
                  <a:pt x="401" y="433"/>
                  <a:pt x="521" y="342"/>
                </a:cubicBezTo>
                <a:cubicBezTo>
                  <a:pt x="641" y="251"/>
                  <a:pt x="849" y="96"/>
                  <a:pt x="995" y="48"/>
                </a:cubicBezTo>
                <a:cubicBezTo>
                  <a:pt x="1141" y="0"/>
                  <a:pt x="1313" y="53"/>
                  <a:pt x="1397" y="54"/>
                </a:cubicBezTo>
                <a:cubicBezTo>
                  <a:pt x="1397" y="54"/>
                  <a:pt x="1709" y="174"/>
                  <a:pt x="1757" y="3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Freeform 805">
            <a:extLst>
              <a:ext uri="{FF2B5EF4-FFF2-40B4-BE49-F238E27FC236}">
                <a16:creationId xmlns:a16="http://schemas.microsoft.com/office/drawing/2014/main" id="{BF40A23F-9B47-6249-BE90-1528BEB2E8EA}"/>
              </a:ext>
            </a:extLst>
          </p:cNvPr>
          <p:cNvSpPr>
            <a:spLocks/>
          </p:cNvSpPr>
          <p:nvPr/>
        </p:nvSpPr>
        <p:spPr bwMode="auto">
          <a:xfrm>
            <a:off x="3533775" y="2892426"/>
            <a:ext cx="2578100" cy="1973263"/>
          </a:xfrm>
          <a:custGeom>
            <a:avLst/>
            <a:gdLst>
              <a:gd name="T0" fmla="*/ 2147483646 w 1624"/>
              <a:gd name="T1" fmla="*/ 0 h 1243"/>
              <a:gd name="T2" fmla="*/ 2147483646 w 1624"/>
              <a:gd name="T3" fmla="*/ 2147483646 h 1243"/>
              <a:gd name="T4" fmla="*/ 2147483646 w 1624"/>
              <a:gd name="T5" fmla="*/ 2147483646 h 1243"/>
              <a:gd name="T6" fmla="*/ 2147483646 w 1624"/>
              <a:gd name="T7" fmla="*/ 2147483646 h 1243"/>
              <a:gd name="T8" fmla="*/ 2147483646 w 1624"/>
              <a:gd name="T9" fmla="*/ 2147483646 h 1243"/>
              <a:gd name="T10" fmla="*/ 2147483646 w 1624"/>
              <a:gd name="T11" fmla="*/ 2147483646 h 1243"/>
              <a:gd name="T12" fmla="*/ 2147483646 w 1624"/>
              <a:gd name="T13" fmla="*/ 2147483646 h 1243"/>
              <a:gd name="T14" fmla="*/ 2147483646 w 1624"/>
              <a:gd name="T15" fmla="*/ 2147483646 h 1243"/>
              <a:gd name="T16" fmla="*/ 2147483646 w 1624"/>
              <a:gd name="T17" fmla="*/ 2147483646 h 1243"/>
              <a:gd name="T18" fmla="*/ 2147483646 w 1624"/>
              <a:gd name="T19" fmla="*/ 2147483646 h 1243"/>
              <a:gd name="T20" fmla="*/ 2147483646 w 1624"/>
              <a:gd name="T21" fmla="*/ 2147483646 h 1243"/>
              <a:gd name="T22" fmla="*/ 2147483646 w 1624"/>
              <a:gd name="T23" fmla="*/ 2147483646 h 1243"/>
              <a:gd name="T24" fmla="*/ 2147483646 w 1624"/>
              <a:gd name="T25" fmla="*/ 2147483646 h 12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624" h="1243">
                <a:moveTo>
                  <a:pt x="177" y="0"/>
                </a:moveTo>
                <a:cubicBezTo>
                  <a:pt x="94" y="5"/>
                  <a:pt x="59" y="52"/>
                  <a:pt x="35" y="121"/>
                </a:cubicBezTo>
                <a:cubicBezTo>
                  <a:pt x="10" y="191"/>
                  <a:pt x="0" y="344"/>
                  <a:pt x="30" y="419"/>
                </a:cubicBezTo>
                <a:cubicBezTo>
                  <a:pt x="60" y="494"/>
                  <a:pt x="177" y="512"/>
                  <a:pt x="216" y="572"/>
                </a:cubicBezTo>
                <a:cubicBezTo>
                  <a:pt x="255" y="632"/>
                  <a:pt x="223" y="726"/>
                  <a:pt x="264" y="782"/>
                </a:cubicBezTo>
                <a:cubicBezTo>
                  <a:pt x="305" y="838"/>
                  <a:pt x="333" y="843"/>
                  <a:pt x="463" y="911"/>
                </a:cubicBezTo>
                <a:cubicBezTo>
                  <a:pt x="593" y="979"/>
                  <a:pt x="888" y="1143"/>
                  <a:pt x="1044" y="1190"/>
                </a:cubicBezTo>
                <a:cubicBezTo>
                  <a:pt x="1200" y="1237"/>
                  <a:pt x="1321" y="1243"/>
                  <a:pt x="1398" y="1196"/>
                </a:cubicBezTo>
                <a:cubicBezTo>
                  <a:pt x="1475" y="1149"/>
                  <a:pt x="1480" y="1015"/>
                  <a:pt x="1506" y="908"/>
                </a:cubicBezTo>
                <a:cubicBezTo>
                  <a:pt x="1532" y="801"/>
                  <a:pt x="1624" y="671"/>
                  <a:pt x="1554" y="554"/>
                </a:cubicBezTo>
                <a:cubicBezTo>
                  <a:pt x="1484" y="437"/>
                  <a:pt x="1183" y="288"/>
                  <a:pt x="1086" y="206"/>
                </a:cubicBezTo>
                <a:cubicBezTo>
                  <a:pt x="989" y="124"/>
                  <a:pt x="1061" y="93"/>
                  <a:pt x="972" y="62"/>
                </a:cubicBezTo>
                <a:cubicBezTo>
                  <a:pt x="883" y="31"/>
                  <a:pt x="639" y="29"/>
                  <a:pt x="552" y="20"/>
                </a:cubicBezTo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58">
            <a:extLst>
              <a:ext uri="{FF2B5EF4-FFF2-40B4-BE49-F238E27FC236}">
                <a16:creationId xmlns:a16="http://schemas.microsoft.com/office/drawing/2014/main" id="{04FA75BE-7E73-844D-9FCC-198B89831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439738"/>
            <a:ext cx="868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000099"/>
                </a:solidFill>
                <a:latin typeface="Gill Sans MT" panose="020B0502020104020203" pitchFamily="34" charset="77"/>
              </a:rPr>
              <a:t>Components of cellular network architecture</a:t>
            </a:r>
          </a:p>
        </p:txBody>
      </p:sp>
      <p:pic>
        <p:nvPicPr>
          <p:cNvPr id="57348" name="Picture 288" descr="e2gmc3yp[1]">
            <a:extLst>
              <a:ext uri="{FF2B5EF4-FFF2-40B4-BE49-F238E27FC236}">
                <a16:creationId xmlns:a16="http://schemas.microsoft.com/office/drawing/2014/main" id="{ECEA7D23-F6E0-6140-AFEB-D099F28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89175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289">
            <a:extLst>
              <a:ext uri="{FF2B5EF4-FFF2-40B4-BE49-F238E27FC236}">
                <a16:creationId xmlns:a16="http://schemas.microsoft.com/office/drawing/2014/main" id="{5138BA68-73E2-9540-BCAC-5C8B2DBD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9" y="1995488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correspondent</a:t>
            </a:r>
          </a:p>
        </p:txBody>
      </p:sp>
      <p:grpSp>
        <p:nvGrpSpPr>
          <p:cNvPr id="57350" name="Group 292">
            <a:extLst>
              <a:ext uri="{FF2B5EF4-FFF2-40B4-BE49-F238E27FC236}">
                <a16:creationId xmlns:a16="http://schemas.microsoft.com/office/drawing/2014/main" id="{BE8C37D8-2F98-4140-ADEC-89751A204B34}"/>
              </a:ext>
            </a:extLst>
          </p:cNvPr>
          <p:cNvGrpSpPr>
            <a:grpSpLocks/>
          </p:cNvGrpSpPr>
          <p:nvPr/>
        </p:nvGrpSpPr>
        <p:grpSpPr bwMode="auto">
          <a:xfrm>
            <a:off x="3730626" y="3184526"/>
            <a:ext cx="1020763" cy="841375"/>
            <a:chOff x="1807" y="2856"/>
            <a:chExt cx="803" cy="674"/>
          </a:xfrm>
        </p:grpSpPr>
        <p:sp>
          <p:nvSpPr>
            <p:cNvPr id="58082" name="AutoShape 293">
              <a:extLst>
                <a:ext uri="{FF2B5EF4-FFF2-40B4-BE49-F238E27FC236}">
                  <a16:creationId xmlns:a16="http://schemas.microsoft.com/office/drawing/2014/main" id="{788FE17C-17FB-E149-86ED-F2B8CC3FE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3" name="AutoShape 294">
              <a:extLst>
                <a:ext uri="{FF2B5EF4-FFF2-40B4-BE49-F238E27FC236}">
                  <a16:creationId xmlns:a16="http://schemas.microsoft.com/office/drawing/2014/main" id="{B2F071DA-51EB-0440-90AF-3F3AD8341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4" name="AutoShape 295">
              <a:extLst>
                <a:ext uri="{FF2B5EF4-FFF2-40B4-BE49-F238E27FC236}">
                  <a16:creationId xmlns:a16="http://schemas.microsoft.com/office/drawing/2014/main" id="{CB77124D-D487-B348-A618-2F6AB00EE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5" name="AutoShape 296">
              <a:extLst>
                <a:ext uri="{FF2B5EF4-FFF2-40B4-BE49-F238E27FC236}">
                  <a16:creationId xmlns:a16="http://schemas.microsoft.com/office/drawing/2014/main" id="{4CA403FC-CDA0-5747-9F67-8625FE65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086" name="Group 297">
              <a:extLst>
                <a:ext uri="{FF2B5EF4-FFF2-40B4-BE49-F238E27FC236}">
                  <a16:creationId xmlns:a16="http://schemas.microsoft.com/office/drawing/2014/main" id="{4C33F893-FB21-BC4B-B45F-ABBC5A231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58184" name="Line 298">
                <a:extLst>
                  <a:ext uri="{FF2B5EF4-FFF2-40B4-BE49-F238E27FC236}">
                    <a16:creationId xmlns:a16="http://schemas.microsoft.com/office/drawing/2014/main" id="{FEB359EB-3EF1-4240-9E09-9E1456E57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5" name="Line 299">
                <a:extLst>
                  <a:ext uri="{FF2B5EF4-FFF2-40B4-BE49-F238E27FC236}">
                    <a16:creationId xmlns:a16="http://schemas.microsoft.com/office/drawing/2014/main" id="{198936C5-2E91-4A48-8FDA-0B59757B2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6" name="Line 300">
                <a:extLst>
                  <a:ext uri="{FF2B5EF4-FFF2-40B4-BE49-F238E27FC236}">
                    <a16:creationId xmlns:a16="http://schemas.microsoft.com/office/drawing/2014/main" id="{6ABAB954-AC7A-6949-9DFE-3AF572A87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7" name="Line 301">
                <a:extLst>
                  <a:ext uri="{FF2B5EF4-FFF2-40B4-BE49-F238E27FC236}">
                    <a16:creationId xmlns:a16="http://schemas.microsoft.com/office/drawing/2014/main" id="{09B3B17C-C2FC-8D42-B22E-EF3FA0627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8" name="Line 302">
                <a:extLst>
                  <a:ext uri="{FF2B5EF4-FFF2-40B4-BE49-F238E27FC236}">
                    <a16:creationId xmlns:a16="http://schemas.microsoft.com/office/drawing/2014/main" id="{E7015C3F-B416-DB48-BE89-7DD385188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9" name="Line 303">
                <a:extLst>
                  <a:ext uri="{FF2B5EF4-FFF2-40B4-BE49-F238E27FC236}">
                    <a16:creationId xmlns:a16="http://schemas.microsoft.com/office/drawing/2014/main" id="{D0736D55-3FAE-1F42-AC9C-E605692C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0" name="Line 304">
                <a:extLst>
                  <a:ext uri="{FF2B5EF4-FFF2-40B4-BE49-F238E27FC236}">
                    <a16:creationId xmlns:a16="http://schemas.microsoft.com/office/drawing/2014/main" id="{9CC73B17-351A-354D-9B6C-D2B99CD4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1" name="Line 305">
                <a:extLst>
                  <a:ext uri="{FF2B5EF4-FFF2-40B4-BE49-F238E27FC236}">
                    <a16:creationId xmlns:a16="http://schemas.microsoft.com/office/drawing/2014/main" id="{30F82FB3-C372-1846-9524-251D5508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2" name="Line 306">
                <a:extLst>
                  <a:ext uri="{FF2B5EF4-FFF2-40B4-BE49-F238E27FC236}">
                    <a16:creationId xmlns:a16="http://schemas.microsoft.com/office/drawing/2014/main" id="{53C1A588-A45C-5743-B615-577704D3A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3" name="Line 307">
                <a:extLst>
                  <a:ext uri="{FF2B5EF4-FFF2-40B4-BE49-F238E27FC236}">
                    <a16:creationId xmlns:a16="http://schemas.microsoft.com/office/drawing/2014/main" id="{6BC70A1E-5719-4A42-B313-F71C6F7D2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4" name="Line 308">
                <a:extLst>
                  <a:ext uri="{FF2B5EF4-FFF2-40B4-BE49-F238E27FC236}">
                    <a16:creationId xmlns:a16="http://schemas.microsoft.com/office/drawing/2014/main" id="{5C0507D7-B802-3D45-85EF-DE7B91D40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5" name="Line 309">
                <a:extLst>
                  <a:ext uri="{FF2B5EF4-FFF2-40B4-BE49-F238E27FC236}">
                    <a16:creationId xmlns:a16="http://schemas.microsoft.com/office/drawing/2014/main" id="{564E014B-B2F2-C444-BCA1-E3BAF166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6" name="Line 310">
                <a:extLst>
                  <a:ext uri="{FF2B5EF4-FFF2-40B4-BE49-F238E27FC236}">
                    <a16:creationId xmlns:a16="http://schemas.microsoft.com/office/drawing/2014/main" id="{44B7BACE-C7F4-994A-A26F-F71B9019E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7" name="Line 311">
                <a:extLst>
                  <a:ext uri="{FF2B5EF4-FFF2-40B4-BE49-F238E27FC236}">
                    <a16:creationId xmlns:a16="http://schemas.microsoft.com/office/drawing/2014/main" id="{B4825DAB-6ABB-1549-B173-46EFC66A2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8" name="Line 312">
                <a:extLst>
                  <a:ext uri="{FF2B5EF4-FFF2-40B4-BE49-F238E27FC236}">
                    <a16:creationId xmlns:a16="http://schemas.microsoft.com/office/drawing/2014/main" id="{71CF5759-EBD1-4042-9C82-BCBEACD41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99" name="Group 313">
                <a:extLst>
                  <a:ext uri="{FF2B5EF4-FFF2-40B4-BE49-F238E27FC236}">
                    <a16:creationId xmlns:a16="http://schemas.microsoft.com/office/drawing/2014/main" id="{B5A9D3B4-52C2-D84E-8391-66BFD0292A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210" name="Line 314">
                  <a:extLst>
                    <a:ext uri="{FF2B5EF4-FFF2-40B4-BE49-F238E27FC236}">
                      <a16:creationId xmlns:a16="http://schemas.microsoft.com/office/drawing/2014/main" id="{1008C0F7-EFE2-C842-A241-50C047E99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1" name="Line 315">
                  <a:extLst>
                    <a:ext uri="{FF2B5EF4-FFF2-40B4-BE49-F238E27FC236}">
                      <a16:creationId xmlns:a16="http://schemas.microsoft.com/office/drawing/2014/main" id="{4102945D-6998-0141-9383-2C98DF5A0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2" name="Line 316">
                  <a:extLst>
                    <a:ext uri="{FF2B5EF4-FFF2-40B4-BE49-F238E27FC236}">
                      <a16:creationId xmlns:a16="http://schemas.microsoft.com/office/drawing/2014/main" id="{B965FB51-3DC9-A845-A76D-DA1C521C2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3" name="Line 317">
                  <a:extLst>
                    <a:ext uri="{FF2B5EF4-FFF2-40B4-BE49-F238E27FC236}">
                      <a16:creationId xmlns:a16="http://schemas.microsoft.com/office/drawing/2014/main" id="{DD7605A5-51C6-484E-B66C-0ED71063A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0" name="Group 318">
                <a:extLst>
                  <a:ext uri="{FF2B5EF4-FFF2-40B4-BE49-F238E27FC236}">
                    <a16:creationId xmlns:a16="http://schemas.microsoft.com/office/drawing/2014/main" id="{B9B97B60-9C61-E542-A679-E1FD755DC7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206" name="Line 319">
                  <a:extLst>
                    <a:ext uri="{FF2B5EF4-FFF2-40B4-BE49-F238E27FC236}">
                      <a16:creationId xmlns:a16="http://schemas.microsoft.com/office/drawing/2014/main" id="{B8693A3E-BE7A-0346-9220-E3A86147D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7" name="Line 320">
                  <a:extLst>
                    <a:ext uri="{FF2B5EF4-FFF2-40B4-BE49-F238E27FC236}">
                      <a16:creationId xmlns:a16="http://schemas.microsoft.com/office/drawing/2014/main" id="{EE223A72-1369-8646-855A-F8F896575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8" name="Line 321">
                  <a:extLst>
                    <a:ext uri="{FF2B5EF4-FFF2-40B4-BE49-F238E27FC236}">
                      <a16:creationId xmlns:a16="http://schemas.microsoft.com/office/drawing/2014/main" id="{5A3CC268-6462-7845-B109-D54506A3D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9" name="Line 322">
                  <a:extLst>
                    <a:ext uri="{FF2B5EF4-FFF2-40B4-BE49-F238E27FC236}">
                      <a16:creationId xmlns:a16="http://schemas.microsoft.com/office/drawing/2014/main" id="{8D69DF0C-63B3-164E-BEC6-0C991E234C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1" name="Group 323">
                <a:extLst>
                  <a:ext uri="{FF2B5EF4-FFF2-40B4-BE49-F238E27FC236}">
                    <a16:creationId xmlns:a16="http://schemas.microsoft.com/office/drawing/2014/main" id="{05CACF32-8DB5-AF48-A061-8F4910893C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202" name="Line 324">
                  <a:extLst>
                    <a:ext uri="{FF2B5EF4-FFF2-40B4-BE49-F238E27FC236}">
                      <a16:creationId xmlns:a16="http://schemas.microsoft.com/office/drawing/2014/main" id="{F424CA4A-7D2D-E144-8002-C4B6FFC32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3" name="Line 325">
                  <a:extLst>
                    <a:ext uri="{FF2B5EF4-FFF2-40B4-BE49-F238E27FC236}">
                      <a16:creationId xmlns:a16="http://schemas.microsoft.com/office/drawing/2014/main" id="{D4CE84F8-0E64-794F-B8D7-456B9E0F3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4" name="Line 326">
                  <a:extLst>
                    <a:ext uri="{FF2B5EF4-FFF2-40B4-BE49-F238E27FC236}">
                      <a16:creationId xmlns:a16="http://schemas.microsoft.com/office/drawing/2014/main" id="{E05B9BD2-141D-934A-8B15-3019E332F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5" name="Line 327">
                  <a:extLst>
                    <a:ext uri="{FF2B5EF4-FFF2-40B4-BE49-F238E27FC236}">
                      <a16:creationId xmlns:a16="http://schemas.microsoft.com/office/drawing/2014/main" id="{2F81A439-E1E7-2F47-B8CE-77083448C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7" name="Group 328">
              <a:extLst>
                <a:ext uri="{FF2B5EF4-FFF2-40B4-BE49-F238E27FC236}">
                  <a16:creationId xmlns:a16="http://schemas.microsoft.com/office/drawing/2014/main" id="{5A612D93-60C7-114B-AE57-F5F4DCAE8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58154" name="Line 329">
                <a:extLst>
                  <a:ext uri="{FF2B5EF4-FFF2-40B4-BE49-F238E27FC236}">
                    <a16:creationId xmlns:a16="http://schemas.microsoft.com/office/drawing/2014/main" id="{579E99DC-58E1-5745-B02A-CFFAE0249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5" name="Line 330">
                <a:extLst>
                  <a:ext uri="{FF2B5EF4-FFF2-40B4-BE49-F238E27FC236}">
                    <a16:creationId xmlns:a16="http://schemas.microsoft.com/office/drawing/2014/main" id="{018EE432-CCD2-7541-B581-C4A8B863A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6" name="Line 331">
                <a:extLst>
                  <a:ext uri="{FF2B5EF4-FFF2-40B4-BE49-F238E27FC236}">
                    <a16:creationId xmlns:a16="http://schemas.microsoft.com/office/drawing/2014/main" id="{DDDAC71C-DB76-AA4D-BC63-DD489103A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7" name="Line 332">
                <a:extLst>
                  <a:ext uri="{FF2B5EF4-FFF2-40B4-BE49-F238E27FC236}">
                    <a16:creationId xmlns:a16="http://schemas.microsoft.com/office/drawing/2014/main" id="{BA89B88D-C19D-0F47-A5C5-B03E56924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8" name="Line 333">
                <a:extLst>
                  <a:ext uri="{FF2B5EF4-FFF2-40B4-BE49-F238E27FC236}">
                    <a16:creationId xmlns:a16="http://schemas.microsoft.com/office/drawing/2014/main" id="{FB34CA50-F82C-044C-9BA5-7E4054215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9" name="Line 334">
                <a:extLst>
                  <a:ext uri="{FF2B5EF4-FFF2-40B4-BE49-F238E27FC236}">
                    <a16:creationId xmlns:a16="http://schemas.microsoft.com/office/drawing/2014/main" id="{EEF03F93-F6EE-654B-B138-33DCD634E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0" name="Line 335">
                <a:extLst>
                  <a:ext uri="{FF2B5EF4-FFF2-40B4-BE49-F238E27FC236}">
                    <a16:creationId xmlns:a16="http://schemas.microsoft.com/office/drawing/2014/main" id="{BD4C16C2-33BD-6040-B1C8-C7AF3F20B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1" name="Line 336">
                <a:extLst>
                  <a:ext uri="{FF2B5EF4-FFF2-40B4-BE49-F238E27FC236}">
                    <a16:creationId xmlns:a16="http://schemas.microsoft.com/office/drawing/2014/main" id="{247822DF-AC97-9E4D-9063-9F9E4B67A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2" name="Line 337">
                <a:extLst>
                  <a:ext uri="{FF2B5EF4-FFF2-40B4-BE49-F238E27FC236}">
                    <a16:creationId xmlns:a16="http://schemas.microsoft.com/office/drawing/2014/main" id="{C205106B-8F3A-F34F-B99D-DD86A170D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3" name="Line 338">
                <a:extLst>
                  <a:ext uri="{FF2B5EF4-FFF2-40B4-BE49-F238E27FC236}">
                    <a16:creationId xmlns:a16="http://schemas.microsoft.com/office/drawing/2014/main" id="{92B007D4-68EF-7A47-A456-03E6B8AFB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4" name="Line 339">
                <a:extLst>
                  <a:ext uri="{FF2B5EF4-FFF2-40B4-BE49-F238E27FC236}">
                    <a16:creationId xmlns:a16="http://schemas.microsoft.com/office/drawing/2014/main" id="{32E11C32-8CF0-8645-A3EB-8145BFB1F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5" name="Line 340">
                <a:extLst>
                  <a:ext uri="{FF2B5EF4-FFF2-40B4-BE49-F238E27FC236}">
                    <a16:creationId xmlns:a16="http://schemas.microsoft.com/office/drawing/2014/main" id="{AC7B41A3-F81D-D044-B613-19EF6A2C1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6" name="Line 341">
                <a:extLst>
                  <a:ext uri="{FF2B5EF4-FFF2-40B4-BE49-F238E27FC236}">
                    <a16:creationId xmlns:a16="http://schemas.microsoft.com/office/drawing/2014/main" id="{C733FAE6-2239-A442-8272-6738ED5AA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7" name="Line 342">
                <a:extLst>
                  <a:ext uri="{FF2B5EF4-FFF2-40B4-BE49-F238E27FC236}">
                    <a16:creationId xmlns:a16="http://schemas.microsoft.com/office/drawing/2014/main" id="{DF544DB0-872D-5A4D-8807-8E828EE28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8" name="Line 343">
                <a:extLst>
                  <a:ext uri="{FF2B5EF4-FFF2-40B4-BE49-F238E27FC236}">
                    <a16:creationId xmlns:a16="http://schemas.microsoft.com/office/drawing/2014/main" id="{0ECA0BDD-9259-DA4F-9EA4-1D62A3B1C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69" name="Group 344">
                <a:extLst>
                  <a:ext uri="{FF2B5EF4-FFF2-40B4-BE49-F238E27FC236}">
                    <a16:creationId xmlns:a16="http://schemas.microsoft.com/office/drawing/2014/main" id="{A1381169-88E1-5F41-9B06-705756DDE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80" name="Line 345">
                  <a:extLst>
                    <a:ext uri="{FF2B5EF4-FFF2-40B4-BE49-F238E27FC236}">
                      <a16:creationId xmlns:a16="http://schemas.microsoft.com/office/drawing/2014/main" id="{55B4293C-EE28-5246-82D1-834765B5F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1" name="Line 346">
                  <a:extLst>
                    <a:ext uri="{FF2B5EF4-FFF2-40B4-BE49-F238E27FC236}">
                      <a16:creationId xmlns:a16="http://schemas.microsoft.com/office/drawing/2014/main" id="{DDDCD7FD-2DF1-E143-8A70-CAF737FCD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2" name="Line 347">
                  <a:extLst>
                    <a:ext uri="{FF2B5EF4-FFF2-40B4-BE49-F238E27FC236}">
                      <a16:creationId xmlns:a16="http://schemas.microsoft.com/office/drawing/2014/main" id="{7B1B8AD5-E9D2-0642-8733-97BBBDCAB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3" name="Line 348">
                  <a:extLst>
                    <a:ext uri="{FF2B5EF4-FFF2-40B4-BE49-F238E27FC236}">
                      <a16:creationId xmlns:a16="http://schemas.microsoft.com/office/drawing/2014/main" id="{A6CF12CD-BB1C-B64C-A0FB-1E96FC6A74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0" name="Group 349">
                <a:extLst>
                  <a:ext uri="{FF2B5EF4-FFF2-40B4-BE49-F238E27FC236}">
                    <a16:creationId xmlns:a16="http://schemas.microsoft.com/office/drawing/2014/main" id="{26E647F8-5AC3-3E46-AC1B-582E158D9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76" name="Line 350">
                  <a:extLst>
                    <a:ext uri="{FF2B5EF4-FFF2-40B4-BE49-F238E27FC236}">
                      <a16:creationId xmlns:a16="http://schemas.microsoft.com/office/drawing/2014/main" id="{A4A3F3ED-1B6A-3E45-8A49-0E4BDAA33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7" name="Line 351">
                  <a:extLst>
                    <a:ext uri="{FF2B5EF4-FFF2-40B4-BE49-F238E27FC236}">
                      <a16:creationId xmlns:a16="http://schemas.microsoft.com/office/drawing/2014/main" id="{99F34CEC-2E35-B447-9212-3B07E53F9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8" name="Line 352">
                  <a:extLst>
                    <a:ext uri="{FF2B5EF4-FFF2-40B4-BE49-F238E27FC236}">
                      <a16:creationId xmlns:a16="http://schemas.microsoft.com/office/drawing/2014/main" id="{5C410AF2-6DD9-C946-8E2D-71893EDEB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9" name="Line 353">
                  <a:extLst>
                    <a:ext uri="{FF2B5EF4-FFF2-40B4-BE49-F238E27FC236}">
                      <a16:creationId xmlns:a16="http://schemas.microsoft.com/office/drawing/2014/main" id="{E789D0A3-D542-404D-82A1-69E31B65A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1" name="Group 354">
                <a:extLst>
                  <a:ext uri="{FF2B5EF4-FFF2-40B4-BE49-F238E27FC236}">
                    <a16:creationId xmlns:a16="http://schemas.microsoft.com/office/drawing/2014/main" id="{0BE60B92-262B-2A42-BD26-DF00C8FE1F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72" name="Line 355">
                  <a:extLst>
                    <a:ext uri="{FF2B5EF4-FFF2-40B4-BE49-F238E27FC236}">
                      <a16:creationId xmlns:a16="http://schemas.microsoft.com/office/drawing/2014/main" id="{3493A9CB-75A8-FD4C-BA49-6696CDF89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3" name="Line 356">
                  <a:extLst>
                    <a:ext uri="{FF2B5EF4-FFF2-40B4-BE49-F238E27FC236}">
                      <a16:creationId xmlns:a16="http://schemas.microsoft.com/office/drawing/2014/main" id="{5A3C03D7-3D8C-6940-A1A6-84B27DFCB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4" name="Line 357">
                  <a:extLst>
                    <a:ext uri="{FF2B5EF4-FFF2-40B4-BE49-F238E27FC236}">
                      <a16:creationId xmlns:a16="http://schemas.microsoft.com/office/drawing/2014/main" id="{716BE303-A2BB-1145-A26B-22E8B444E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5" name="Line 358">
                  <a:extLst>
                    <a:ext uri="{FF2B5EF4-FFF2-40B4-BE49-F238E27FC236}">
                      <a16:creationId xmlns:a16="http://schemas.microsoft.com/office/drawing/2014/main" id="{1FDBF4CA-C975-2549-874B-2ED599515F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8" name="Group 359">
              <a:extLst>
                <a:ext uri="{FF2B5EF4-FFF2-40B4-BE49-F238E27FC236}">
                  <a16:creationId xmlns:a16="http://schemas.microsoft.com/office/drawing/2014/main" id="{E2FD9CFD-9E3D-814D-BF8D-39FE8E406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58124" name="Line 360">
                <a:extLst>
                  <a:ext uri="{FF2B5EF4-FFF2-40B4-BE49-F238E27FC236}">
                    <a16:creationId xmlns:a16="http://schemas.microsoft.com/office/drawing/2014/main" id="{1C89A100-321E-A247-8A0E-6E731C027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5" name="Line 361">
                <a:extLst>
                  <a:ext uri="{FF2B5EF4-FFF2-40B4-BE49-F238E27FC236}">
                    <a16:creationId xmlns:a16="http://schemas.microsoft.com/office/drawing/2014/main" id="{98FCE04E-EE80-FB49-8372-A4B7DEC7D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6" name="Line 362">
                <a:extLst>
                  <a:ext uri="{FF2B5EF4-FFF2-40B4-BE49-F238E27FC236}">
                    <a16:creationId xmlns:a16="http://schemas.microsoft.com/office/drawing/2014/main" id="{30F4901D-3569-2946-9A98-713CA9C0C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7" name="Line 363">
                <a:extLst>
                  <a:ext uri="{FF2B5EF4-FFF2-40B4-BE49-F238E27FC236}">
                    <a16:creationId xmlns:a16="http://schemas.microsoft.com/office/drawing/2014/main" id="{822D381B-C71A-D447-9DF8-C53BC6C19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8" name="Line 364">
                <a:extLst>
                  <a:ext uri="{FF2B5EF4-FFF2-40B4-BE49-F238E27FC236}">
                    <a16:creationId xmlns:a16="http://schemas.microsoft.com/office/drawing/2014/main" id="{59F27BE6-9E90-094A-9623-A2F27D465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9" name="Line 365">
                <a:extLst>
                  <a:ext uri="{FF2B5EF4-FFF2-40B4-BE49-F238E27FC236}">
                    <a16:creationId xmlns:a16="http://schemas.microsoft.com/office/drawing/2014/main" id="{CEC4A2AC-FC99-294C-A49A-7AEAC37FE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0" name="Line 366">
                <a:extLst>
                  <a:ext uri="{FF2B5EF4-FFF2-40B4-BE49-F238E27FC236}">
                    <a16:creationId xmlns:a16="http://schemas.microsoft.com/office/drawing/2014/main" id="{3D3101A5-08A5-CE4A-A434-C0F799277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1" name="Line 367">
                <a:extLst>
                  <a:ext uri="{FF2B5EF4-FFF2-40B4-BE49-F238E27FC236}">
                    <a16:creationId xmlns:a16="http://schemas.microsoft.com/office/drawing/2014/main" id="{34B2DC85-E78C-8143-AE2C-39DC01C5C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2" name="Line 368">
                <a:extLst>
                  <a:ext uri="{FF2B5EF4-FFF2-40B4-BE49-F238E27FC236}">
                    <a16:creationId xmlns:a16="http://schemas.microsoft.com/office/drawing/2014/main" id="{0E1DF467-7913-E94C-AA16-4F8C53CEE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3" name="Line 369">
                <a:extLst>
                  <a:ext uri="{FF2B5EF4-FFF2-40B4-BE49-F238E27FC236}">
                    <a16:creationId xmlns:a16="http://schemas.microsoft.com/office/drawing/2014/main" id="{2CA18B02-205C-3B44-B633-762309E2C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4" name="Line 370">
                <a:extLst>
                  <a:ext uri="{FF2B5EF4-FFF2-40B4-BE49-F238E27FC236}">
                    <a16:creationId xmlns:a16="http://schemas.microsoft.com/office/drawing/2014/main" id="{F0000F22-B623-CF44-8124-F4E0765F4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5" name="Line 371">
                <a:extLst>
                  <a:ext uri="{FF2B5EF4-FFF2-40B4-BE49-F238E27FC236}">
                    <a16:creationId xmlns:a16="http://schemas.microsoft.com/office/drawing/2014/main" id="{0BF63B58-9BB2-5742-A6B0-9377B0D3A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6" name="Line 372">
                <a:extLst>
                  <a:ext uri="{FF2B5EF4-FFF2-40B4-BE49-F238E27FC236}">
                    <a16:creationId xmlns:a16="http://schemas.microsoft.com/office/drawing/2014/main" id="{B3597076-A12B-E44F-A733-137F8B839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7" name="Line 373">
                <a:extLst>
                  <a:ext uri="{FF2B5EF4-FFF2-40B4-BE49-F238E27FC236}">
                    <a16:creationId xmlns:a16="http://schemas.microsoft.com/office/drawing/2014/main" id="{B54E80B8-F4F5-CC44-BD75-100CE0832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8" name="Line 374">
                <a:extLst>
                  <a:ext uri="{FF2B5EF4-FFF2-40B4-BE49-F238E27FC236}">
                    <a16:creationId xmlns:a16="http://schemas.microsoft.com/office/drawing/2014/main" id="{B50D2644-E03F-9E4D-B469-0BC305DB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39" name="Group 375">
                <a:extLst>
                  <a:ext uri="{FF2B5EF4-FFF2-40B4-BE49-F238E27FC236}">
                    <a16:creationId xmlns:a16="http://schemas.microsoft.com/office/drawing/2014/main" id="{E18219C4-B681-6C43-8858-1D4AB2D5E3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50" name="Line 376">
                  <a:extLst>
                    <a:ext uri="{FF2B5EF4-FFF2-40B4-BE49-F238E27FC236}">
                      <a16:creationId xmlns:a16="http://schemas.microsoft.com/office/drawing/2014/main" id="{38DFE6B2-88B2-C84E-A5D3-66BEB40B5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1" name="Line 377">
                  <a:extLst>
                    <a:ext uri="{FF2B5EF4-FFF2-40B4-BE49-F238E27FC236}">
                      <a16:creationId xmlns:a16="http://schemas.microsoft.com/office/drawing/2014/main" id="{649A1A9C-7C5A-A74D-B4F1-1F809BA11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2" name="Line 378">
                  <a:extLst>
                    <a:ext uri="{FF2B5EF4-FFF2-40B4-BE49-F238E27FC236}">
                      <a16:creationId xmlns:a16="http://schemas.microsoft.com/office/drawing/2014/main" id="{7E43E60F-C1B6-3E4E-BC3C-B72540CAC8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3" name="Line 379">
                  <a:extLst>
                    <a:ext uri="{FF2B5EF4-FFF2-40B4-BE49-F238E27FC236}">
                      <a16:creationId xmlns:a16="http://schemas.microsoft.com/office/drawing/2014/main" id="{49687934-A81B-E14B-B4EA-39AE4D472F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0" name="Group 380">
                <a:extLst>
                  <a:ext uri="{FF2B5EF4-FFF2-40B4-BE49-F238E27FC236}">
                    <a16:creationId xmlns:a16="http://schemas.microsoft.com/office/drawing/2014/main" id="{DF1CB7FF-3E2F-8A4B-B1D9-9B3AB1EC2B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46" name="Line 381">
                  <a:extLst>
                    <a:ext uri="{FF2B5EF4-FFF2-40B4-BE49-F238E27FC236}">
                      <a16:creationId xmlns:a16="http://schemas.microsoft.com/office/drawing/2014/main" id="{EE6E10FB-A773-AD4C-A328-16BE099D7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7" name="Line 382">
                  <a:extLst>
                    <a:ext uri="{FF2B5EF4-FFF2-40B4-BE49-F238E27FC236}">
                      <a16:creationId xmlns:a16="http://schemas.microsoft.com/office/drawing/2014/main" id="{78E7CCE0-6A8D-154F-A4E1-D52CB32C7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8" name="Line 383">
                  <a:extLst>
                    <a:ext uri="{FF2B5EF4-FFF2-40B4-BE49-F238E27FC236}">
                      <a16:creationId xmlns:a16="http://schemas.microsoft.com/office/drawing/2014/main" id="{2089A9BA-A577-D44A-8661-C0EF7A77B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9" name="Line 384">
                  <a:extLst>
                    <a:ext uri="{FF2B5EF4-FFF2-40B4-BE49-F238E27FC236}">
                      <a16:creationId xmlns:a16="http://schemas.microsoft.com/office/drawing/2014/main" id="{5DF52F02-21BF-144D-9209-128CFF4B02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1" name="Group 385">
                <a:extLst>
                  <a:ext uri="{FF2B5EF4-FFF2-40B4-BE49-F238E27FC236}">
                    <a16:creationId xmlns:a16="http://schemas.microsoft.com/office/drawing/2014/main" id="{52D4EEE6-67A0-6A4C-A409-B92745FA0F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42" name="Line 386">
                  <a:extLst>
                    <a:ext uri="{FF2B5EF4-FFF2-40B4-BE49-F238E27FC236}">
                      <a16:creationId xmlns:a16="http://schemas.microsoft.com/office/drawing/2014/main" id="{27D49467-D7B2-194C-BE33-35DA72FEF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3" name="Line 387">
                  <a:extLst>
                    <a:ext uri="{FF2B5EF4-FFF2-40B4-BE49-F238E27FC236}">
                      <a16:creationId xmlns:a16="http://schemas.microsoft.com/office/drawing/2014/main" id="{620C6F6E-86C2-D944-99A3-9CC8E36DF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4" name="Line 388">
                  <a:extLst>
                    <a:ext uri="{FF2B5EF4-FFF2-40B4-BE49-F238E27FC236}">
                      <a16:creationId xmlns:a16="http://schemas.microsoft.com/office/drawing/2014/main" id="{0F4DE43B-8AAA-6E48-9161-CFDBEF6497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5" name="Line 389">
                  <a:extLst>
                    <a:ext uri="{FF2B5EF4-FFF2-40B4-BE49-F238E27FC236}">
                      <a16:creationId xmlns:a16="http://schemas.microsoft.com/office/drawing/2014/main" id="{12AA1EDA-7678-EF41-B348-C0ABEEF4F5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9" name="Group 390">
              <a:extLst>
                <a:ext uri="{FF2B5EF4-FFF2-40B4-BE49-F238E27FC236}">
                  <a16:creationId xmlns:a16="http://schemas.microsoft.com/office/drawing/2014/main" id="{3CE02695-FF2A-4348-BD23-4B5C383D0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58094" name="Line 391">
                <a:extLst>
                  <a:ext uri="{FF2B5EF4-FFF2-40B4-BE49-F238E27FC236}">
                    <a16:creationId xmlns:a16="http://schemas.microsoft.com/office/drawing/2014/main" id="{4BF93E3D-2D72-0047-8C4F-541A07B69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5" name="Line 392">
                <a:extLst>
                  <a:ext uri="{FF2B5EF4-FFF2-40B4-BE49-F238E27FC236}">
                    <a16:creationId xmlns:a16="http://schemas.microsoft.com/office/drawing/2014/main" id="{6411CF2E-4843-8144-9FD1-53B9E7C90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6" name="Line 393">
                <a:extLst>
                  <a:ext uri="{FF2B5EF4-FFF2-40B4-BE49-F238E27FC236}">
                    <a16:creationId xmlns:a16="http://schemas.microsoft.com/office/drawing/2014/main" id="{BCA60FE8-8C1F-3846-A53D-1F7FC1C6D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7" name="Line 394">
                <a:extLst>
                  <a:ext uri="{FF2B5EF4-FFF2-40B4-BE49-F238E27FC236}">
                    <a16:creationId xmlns:a16="http://schemas.microsoft.com/office/drawing/2014/main" id="{16F49322-5540-F94F-B0AB-78FBEA4D7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8" name="Line 395">
                <a:extLst>
                  <a:ext uri="{FF2B5EF4-FFF2-40B4-BE49-F238E27FC236}">
                    <a16:creationId xmlns:a16="http://schemas.microsoft.com/office/drawing/2014/main" id="{12402E54-7D49-4B4F-9E83-71E1784F8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9" name="Line 396">
                <a:extLst>
                  <a:ext uri="{FF2B5EF4-FFF2-40B4-BE49-F238E27FC236}">
                    <a16:creationId xmlns:a16="http://schemas.microsoft.com/office/drawing/2014/main" id="{AB0B05C9-3D7C-4249-8CB2-6A392F7E7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0" name="Line 397">
                <a:extLst>
                  <a:ext uri="{FF2B5EF4-FFF2-40B4-BE49-F238E27FC236}">
                    <a16:creationId xmlns:a16="http://schemas.microsoft.com/office/drawing/2014/main" id="{16A22F09-C93E-874D-9822-64B3E6367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1" name="Line 398">
                <a:extLst>
                  <a:ext uri="{FF2B5EF4-FFF2-40B4-BE49-F238E27FC236}">
                    <a16:creationId xmlns:a16="http://schemas.microsoft.com/office/drawing/2014/main" id="{6E5A23ED-892E-8F43-82D1-9DB86D271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2" name="Line 399">
                <a:extLst>
                  <a:ext uri="{FF2B5EF4-FFF2-40B4-BE49-F238E27FC236}">
                    <a16:creationId xmlns:a16="http://schemas.microsoft.com/office/drawing/2014/main" id="{CB937F24-410A-8547-BA8F-F9D23E6C3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3" name="Line 400">
                <a:extLst>
                  <a:ext uri="{FF2B5EF4-FFF2-40B4-BE49-F238E27FC236}">
                    <a16:creationId xmlns:a16="http://schemas.microsoft.com/office/drawing/2014/main" id="{3636CFD3-B43A-9F45-A2FE-F3A02B7C7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4" name="Line 401">
                <a:extLst>
                  <a:ext uri="{FF2B5EF4-FFF2-40B4-BE49-F238E27FC236}">
                    <a16:creationId xmlns:a16="http://schemas.microsoft.com/office/drawing/2014/main" id="{F9FDFDFF-5BD6-3543-8869-08D04C0E4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5" name="Line 402">
                <a:extLst>
                  <a:ext uri="{FF2B5EF4-FFF2-40B4-BE49-F238E27FC236}">
                    <a16:creationId xmlns:a16="http://schemas.microsoft.com/office/drawing/2014/main" id="{70DD6E3B-13EB-0B42-ACCD-98A6F7E7F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6" name="Line 403">
                <a:extLst>
                  <a:ext uri="{FF2B5EF4-FFF2-40B4-BE49-F238E27FC236}">
                    <a16:creationId xmlns:a16="http://schemas.microsoft.com/office/drawing/2014/main" id="{44A07CED-227E-3E41-99BF-D5E3992CF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7" name="Line 404">
                <a:extLst>
                  <a:ext uri="{FF2B5EF4-FFF2-40B4-BE49-F238E27FC236}">
                    <a16:creationId xmlns:a16="http://schemas.microsoft.com/office/drawing/2014/main" id="{77A4A97B-FA1D-FB4E-AA27-AC10E5C75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8" name="Line 405">
                <a:extLst>
                  <a:ext uri="{FF2B5EF4-FFF2-40B4-BE49-F238E27FC236}">
                    <a16:creationId xmlns:a16="http://schemas.microsoft.com/office/drawing/2014/main" id="{74B7F345-6D78-A946-9CA8-24B32E0E5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09" name="Group 406">
                <a:extLst>
                  <a:ext uri="{FF2B5EF4-FFF2-40B4-BE49-F238E27FC236}">
                    <a16:creationId xmlns:a16="http://schemas.microsoft.com/office/drawing/2014/main" id="{2FBF2CF6-3896-C74A-BA73-CA524594F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20" name="Line 407">
                  <a:extLst>
                    <a:ext uri="{FF2B5EF4-FFF2-40B4-BE49-F238E27FC236}">
                      <a16:creationId xmlns:a16="http://schemas.microsoft.com/office/drawing/2014/main" id="{B81AAFE1-744E-6E4A-B0C4-A6DA2D50E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1" name="Line 408">
                  <a:extLst>
                    <a:ext uri="{FF2B5EF4-FFF2-40B4-BE49-F238E27FC236}">
                      <a16:creationId xmlns:a16="http://schemas.microsoft.com/office/drawing/2014/main" id="{9CDA9BB9-611D-E442-A898-397C847C3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2" name="Line 409">
                  <a:extLst>
                    <a:ext uri="{FF2B5EF4-FFF2-40B4-BE49-F238E27FC236}">
                      <a16:creationId xmlns:a16="http://schemas.microsoft.com/office/drawing/2014/main" id="{3811C3D4-754C-C34B-8D5A-20D895F08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3" name="Line 410">
                  <a:extLst>
                    <a:ext uri="{FF2B5EF4-FFF2-40B4-BE49-F238E27FC236}">
                      <a16:creationId xmlns:a16="http://schemas.microsoft.com/office/drawing/2014/main" id="{85686293-ADED-3740-8DC2-B16C36786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0" name="Group 411">
                <a:extLst>
                  <a:ext uri="{FF2B5EF4-FFF2-40B4-BE49-F238E27FC236}">
                    <a16:creationId xmlns:a16="http://schemas.microsoft.com/office/drawing/2014/main" id="{AE0590EF-130C-EE40-8123-1476424B1E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16" name="Line 412">
                  <a:extLst>
                    <a:ext uri="{FF2B5EF4-FFF2-40B4-BE49-F238E27FC236}">
                      <a16:creationId xmlns:a16="http://schemas.microsoft.com/office/drawing/2014/main" id="{79589515-B3C3-834B-8021-FA1BA518E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7" name="Line 413">
                  <a:extLst>
                    <a:ext uri="{FF2B5EF4-FFF2-40B4-BE49-F238E27FC236}">
                      <a16:creationId xmlns:a16="http://schemas.microsoft.com/office/drawing/2014/main" id="{4B22FC1E-7FF5-C145-90CC-B644DEFEB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8" name="Line 414">
                  <a:extLst>
                    <a:ext uri="{FF2B5EF4-FFF2-40B4-BE49-F238E27FC236}">
                      <a16:creationId xmlns:a16="http://schemas.microsoft.com/office/drawing/2014/main" id="{D1DE9359-F017-F645-9D6C-736437792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9" name="Line 415">
                  <a:extLst>
                    <a:ext uri="{FF2B5EF4-FFF2-40B4-BE49-F238E27FC236}">
                      <a16:creationId xmlns:a16="http://schemas.microsoft.com/office/drawing/2014/main" id="{F6BA7189-97FC-EA40-B176-C4CF867FF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1" name="Group 416">
                <a:extLst>
                  <a:ext uri="{FF2B5EF4-FFF2-40B4-BE49-F238E27FC236}">
                    <a16:creationId xmlns:a16="http://schemas.microsoft.com/office/drawing/2014/main" id="{479D6F75-6BA4-F645-A738-A47F228CAD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12" name="Line 417">
                  <a:extLst>
                    <a:ext uri="{FF2B5EF4-FFF2-40B4-BE49-F238E27FC236}">
                      <a16:creationId xmlns:a16="http://schemas.microsoft.com/office/drawing/2014/main" id="{E4782191-7111-814B-9883-B458732BB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3" name="Line 418">
                  <a:extLst>
                    <a:ext uri="{FF2B5EF4-FFF2-40B4-BE49-F238E27FC236}">
                      <a16:creationId xmlns:a16="http://schemas.microsoft.com/office/drawing/2014/main" id="{C2FE3114-AA29-D744-8442-E13B803286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4" name="Line 419">
                  <a:extLst>
                    <a:ext uri="{FF2B5EF4-FFF2-40B4-BE49-F238E27FC236}">
                      <a16:creationId xmlns:a16="http://schemas.microsoft.com/office/drawing/2014/main" id="{0140C9DF-4134-5047-AB4A-3011EF3660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5" name="Line 420">
                  <a:extLst>
                    <a:ext uri="{FF2B5EF4-FFF2-40B4-BE49-F238E27FC236}">
                      <a16:creationId xmlns:a16="http://schemas.microsoft.com/office/drawing/2014/main" id="{88182EE5-6A87-D044-878B-E3302C734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8090" name="Line 421">
              <a:extLst>
                <a:ext uri="{FF2B5EF4-FFF2-40B4-BE49-F238E27FC236}">
                  <a16:creationId xmlns:a16="http://schemas.microsoft.com/office/drawing/2014/main" id="{EF607088-4A93-CE4E-BFFE-931575458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1" name="Line 422">
              <a:extLst>
                <a:ext uri="{FF2B5EF4-FFF2-40B4-BE49-F238E27FC236}">
                  <a16:creationId xmlns:a16="http://schemas.microsoft.com/office/drawing/2014/main" id="{8E6AFB25-B657-CD4B-8BB9-9253938F7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2" name="Line 423">
              <a:extLst>
                <a:ext uri="{FF2B5EF4-FFF2-40B4-BE49-F238E27FC236}">
                  <a16:creationId xmlns:a16="http://schemas.microsoft.com/office/drawing/2014/main" id="{0FFD8257-FA34-0342-9675-FB7BC3CA4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3" name="Line 424">
              <a:extLst>
                <a:ext uri="{FF2B5EF4-FFF2-40B4-BE49-F238E27FC236}">
                  <a16:creationId xmlns:a16="http://schemas.microsoft.com/office/drawing/2014/main" id="{7E3F09E4-3E09-534D-BCB8-115E0543C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1" name="Group 425">
            <a:extLst>
              <a:ext uri="{FF2B5EF4-FFF2-40B4-BE49-F238E27FC236}">
                <a16:creationId xmlns:a16="http://schemas.microsoft.com/office/drawing/2014/main" id="{9EA11E2F-7F4E-FC41-A4B1-9CA2901B0BF9}"/>
              </a:ext>
            </a:extLst>
          </p:cNvPr>
          <p:cNvGrpSpPr>
            <a:grpSpLocks/>
          </p:cNvGrpSpPr>
          <p:nvPr/>
        </p:nvGrpSpPr>
        <p:grpSpPr bwMode="auto">
          <a:xfrm>
            <a:off x="4337050" y="3108325"/>
            <a:ext cx="977900" cy="330200"/>
            <a:chOff x="717" y="1160"/>
            <a:chExt cx="616" cy="208"/>
          </a:xfrm>
        </p:grpSpPr>
        <p:sp>
          <p:nvSpPr>
            <p:cNvPr id="58080" name="Rectangle 426">
              <a:extLst>
                <a:ext uri="{FF2B5EF4-FFF2-40B4-BE49-F238E27FC236}">
                  <a16:creationId xmlns:a16="http://schemas.microsoft.com/office/drawing/2014/main" id="{BEF42C02-66E3-F449-9508-8399B8A52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1" name="Text Box 427">
              <a:extLst>
                <a:ext uri="{FF2B5EF4-FFF2-40B4-BE49-F238E27FC236}">
                  <a16:creationId xmlns:a16="http://schemas.microsoft.com/office/drawing/2014/main" id="{6419BF17-0A42-0540-B678-D30B01899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2" name="Group 428">
            <a:extLst>
              <a:ext uri="{FF2B5EF4-FFF2-40B4-BE49-F238E27FC236}">
                <a16:creationId xmlns:a16="http://schemas.microsoft.com/office/drawing/2014/main" id="{14B333D7-1EBE-A242-8986-075073FB56EB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3830638"/>
            <a:ext cx="1016000" cy="931862"/>
            <a:chOff x="291" y="1263"/>
            <a:chExt cx="640" cy="587"/>
          </a:xfrm>
        </p:grpSpPr>
        <p:sp>
          <p:nvSpPr>
            <p:cNvPr id="57913" name="AutoShape 429">
              <a:extLst>
                <a:ext uri="{FF2B5EF4-FFF2-40B4-BE49-F238E27FC236}">
                  <a16:creationId xmlns:a16="http://schemas.microsoft.com/office/drawing/2014/main" id="{6B5A8A38-D8EC-6142-A295-CF9837B35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4" name="AutoShape 430">
              <a:extLst>
                <a:ext uri="{FF2B5EF4-FFF2-40B4-BE49-F238E27FC236}">
                  <a16:creationId xmlns:a16="http://schemas.microsoft.com/office/drawing/2014/main" id="{6E1B07E7-7DEA-2048-ABC5-BC46EAE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5" name="AutoShape 431">
              <a:extLst>
                <a:ext uri="{FF2B5EF4-FFF2-40B4-BE49-F238E27FC236}">
                  <a16:creationId xmlns:a16="http://schemas.microsoft.com/office/drawing/2014/main" id="{5BB7D8C2-A3DE-3245-BE36-677A68A1E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916" name="Group 432">
              <a:extLst>
                <a:ext uri="{FF2B5EF4-FFF2-40B4-BE49-F238E27FC236}">
                  <a16:creationId xmlns:a16="http://schemas.microsoft.com/office/drawing/2014/main" id="{F7D70C37-8AFB-6F43-9906-5C22637AD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58048" name="AutoShape 433">
                <a:extLst>
                  <a:ext uri="{FF2B5EF4-FFF2-40B4-BE49-F238E27FC236}">
                    <a16:creationId xmlns:a16="http://schemas.microsoft.com/office/drawing/2014/main" id="{C405000C-5D30-1349-9B6D-F7EC3C887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8049" name="Group 434">
                <a:extLst>
                  <a:ext uri="{FF2B5EF4-FFF2-40B4-BE49-F238E27FC236}">
                    <a16:creationId xmlns:a16="http://schemas.microsoft.com/office/drawing/2014/main" id="{799997A7-9EC4-AA48-B952-B6E77A505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8050" name="Line 435">
                  <a:extLst>
                    <a:ext uri="{FF2B5EF4-FFF2-40B4-BE49-F238E27FC236}">
                      <a16:creationId xmlns:a16="http://schemas.microsoft.com/office/drawing/2014/main" id="{A23AC6BB-6E86-CF49-A115-DD383713B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1" name="Line 436">
                  <a:extLst>
                    <a:ext uri="{FF2B5EF4-FFF2-40B4-BE49-F238E27FC236}">
                      <a16:creationId xmlns:a16="http://schemas.microsoft.com/office/drawing/2014/main" id="{5F0C2979-BB60-2F4E-8BD0-A7DFAA411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2" name="Line 437">
                  <a:extLst>
                    <a:ext uri="{FF2B5EF4-FFF2-40B4-BE49-F238E27FC236}">
                      <a16:creationId xmlns:a16="http://schemas.microsoft.com/office/drawing/2014/main" id="{D2DD2C13-6B6D-BC4B-A14C-790232A2F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3" name="Line 438">
                  <a:extLst>
                    <a:ext uri="{FF2B5EF4-FFF2-40B4-BE49-F238E27FC236}">
                      <a16:creationId xmlns:a16="http://schemas.microsoft.com/office/drawing/2014/main" id="{112FFBE0-9A0E-8149-9C53-01F45A7F4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4" name="Line 439">
                  <a:extLst>
                    <a:ext uri="{FF2B5EF4-FFF2-40B4-BE49-F238E27FC236}">
                      <a16:creationId xmlns:a16="http://schemas.microsoft.com/office/drawing/2014/main" id="{5BB35CC0-4CB5-A947-96B4-AC7B4FF8A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5" name="Line 440">
                  <a:extLst>
                    <a:ext uri="{FF2B5EF4-FFF2-40B4-BE49-F238E27FC236}">
                      <a16:creationId xmlns:a16="http://schemas.microsoft.com/office/drawing/2014/main" id="{40B430BE-F713-304F-B5BB-A62A6BC91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6" name="Line 441">
                  <a:extLst>
                    <a:ext uri="{FF2B5EF4-FFF2-40B4-BE49-F238E27FC236}">
                      <a16:creationId xmlns:a16="http://schemas.microsoft.com/office/drawing/2014/main" id="{DCA27BCC-BC2A-8A45-B0ED-0A12E7DD0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7" name="Line 442">
                  <a:extLst>
                    <a:ext uri="{FF2B5EF4-FFF2-40B4-BE49-F238E27FC236}">
                      <a16:creationId xmlns:a16="http://schemas.microsoft.com/office/drawing/2014/main" id="{F8E4E902-AB0B-F64D-B0AB-18C4DAD32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8" name="Line 443">
                  <a:extLst>
                    <a:ext uri="{FF2B5EF4-FFF2-40B4-BE49-F238E27FC236}">
                      <a16:creationId xmlns:a16="http://schemas.microsoft.com/office/drawing/2014/main" id="{4925A181-1E4A-D140-8D6B-856722DF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9" name="Line 444">
                  <a:extLst>
                    <a:ext uri="{FF2B5EF4-FFF2-40B4-BE49-F238E27FC236}">
                      <a16:creationId xmlns:a16="http://schemas.microsoft.com/office/drawing/2014/main" id="{2ACC6DC2-62EE-714F-AE01-5A0E76A90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0" name="Line 445">
                  <a:extLst>
                    <a:ext uri="{FF2B5EF4-FFF2-40B4-BE49-F238E27FC236}">
                      <a16:creationId xmlns:a16="http://schemas.microsoft.com/office/drawing/2014/main" id="{3E63B784-4AAC-894B-BA91-F835FF1A8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1" name="Line 446">
                  <a:extLst>
                    <a:ext uri="{FF2B5EF4-FFF2-40B4-BE49-F238E27FC236}">
                      <a16:creationId xmlns:a16="http://schemas.microsoft.com/office/drawing/2014/main" id="{BE1D5DEB-7412-214F-BCA1-957C7EFF6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2" name="Line 447">
                  <a:extLst>
                    <a:ext uri="{FF2B5EF4-FFF2-40B4-BE49-F238E27FC236}">
                      <a16:creationId xmlns:a16="http://schemas.microsoft.com/office/drawing/2014/main" id="{59CC6C64-F5AE-8B4E-A044-A3E30612B3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3" name="Line 448">
                  <a:extLst>
                    <a:ext uri="{FF2B5EF4-FFF2-40B4-BE49-F238E27FC236}">
                      <a16:creationId xmlns:a16="http://schemas.microsoft.com/office/drawing/2014/main" id="{C3D1E94C-E2C4-654D-A7CE-551ADF8A2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4" name="Line 449">
                  <a:extLst>
                    <a:ext uri="{FF2B5EF4-FFF2-40B4-BE49-F238E27FC236}">
                      <a16:creationId xmlns:a16="http://schemas.microsoft.com/office/drawing/2014/main" id="{0A812FDF-FD1A-C04F-A22A-57A1844CA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8065" name="Group 450">
                  <a:extLst>
                    <a:ext uri="{FF2B5EF4-FFF2-40B4-BE49-F238E27FC236}">
                      <a16:creationId xmlns:a16="http://schemas.microsoft.com/office/drawing/2014/main" id="{C50D812E-F61B-EF4A-BBD3-FF0B154986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8076" name="Line 451">
                    <a:extLst>
                      <a:ext uri="{FF2B5EF4-FFF2-40B4-BE49-F238E27FC236}">
                        <a16:creationId xmlns:a16="http://schemas.microsoft.com/office/drawing/2014/main" id="{05A49B79-C368-5843-B3CA-FF77658363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7" name="Line 452">
                    <a:extLst>
                      <a:ext uri="{FF2B5EF4-FFF2-40B4-BE49-F238E27FC236}">
                        <a16:creationId xmlns:a16="http://schemas.microsoft.com/office/drawing/2014/main" id="{957AAC69-18AE-4348-9EE3-973F57991F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8" name="Line 453">
                    <a:extLst>
                      <a:ext uri="{FF2B5EF4-FFF2-40B4-BE49-F238E27FC236}">
                        <a16:creationId xmlns:a16="http://schemas.microsoft.com/office/drawing/2014/main" id="{79AEC044-FC20-6D42-8858-DA1F1328E0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9" name="Line 454">
                    <a:extLst>
                      <a:ext uri="{FF2B5EF4-FFF2-40B4-BE49-F238E27FC236}">
                        <a16:creationId xmlns:a16="http://schemas.microsoft.com/office/drawing/2014/main" id="{0AB11AA9-56D7-8C40-BC0A-3633B5F3FA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6" name="Group 455">
                  <a:extLst>
                    <a:ext uri="{FF2B5EF4-FFF2-40B4-BE49-F238E27FC236}">
                      <a16:creationId xmlns:a16="http://schemas.microsoft.com/office/drawing/2014/main" id="{FCA79C62-E772-034C-90C4-18935CD611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8072" name="Line 456">
                    <a:extLst>
                      <a:ext uri="{FF2B5EF4-FFF2-40B4-BE49-F238E27FC236}">
                        <a16:creationId xmlns:a16="http://schemas.microsoft.com/office/drawing/2014/main" id="{7FE49E65-1459-CA44-A3F3-00FEF91E8F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3" name="Line 457">
                    <a:extLst>
                      <a:ext uri="{FF2B5EF4-FFF2-40B4-BE49-F238E27FC236}">
                        <a16:creationId xmlns:a16="http://schemas.microsoft.com/office/drawing/2014/main" id="{1ADB03BB-4C95-824C-9866-1DDCD4DBE1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4" name="Line 458">
                    <a:extLst>
                      <a:ext uri="{FF2B5EF4-FFF2-40B4-BE49-F238E27FC236}">
                        <a16:creationId xmlns:a16="http://schemas.microsoft.com/office/drawing/2014/main" id="{2B7632D5-4B01-BC42-8C59-8AFDD609DA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5" name="Line 459">
                    <a:extLst>
                      <a:ext uri="{FF2B5EF4-FFF2-40B4-BE49-F238E27FC236}">
                        <a16:creationId xmlns:a16="http://schemas.microsoft.com/office/drawing/2014/main" id="{9AF2B940-78E0-0940-ADE0-7A67B40661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7" name="Group 460">
                  <a:extLst>
                    <a:ext uri="{FF2B5EF4-FFF2-40B4-BE49-F238E27FC236}">
                      <a16:creationId xmlns:a16="http://schemas.microsoft.com/office/drawing/2014/main" id="{1CE96914-A42F-8B4A-9D18-DF2A5DE041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8068" name="Line 461">
                    <a:extLst>
                      <a:ext uri="{FF2B5EF4-FFF2-40B4-BE49-F238E27FC236}">
                        <a16:creationId xmlns:a16="http://schemas.microsoft.com/office/drawing/2014/main" id="{C5216D52-016F-6447-886C-E2C8C867B0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69" name="Line 462">
                    <a:extLst>
                      <a:ext uri="{FF2B5EF4-FFF2-40B4-BE49-F238E27FC236}">
                        <a16:creationId xmlns:a16="http://schemas.microsoft.com/office/drawing/2014/main" id="{AE7EC8B5-7050-FD40-8078-8BDECB95A7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0" name="Line 463">
                    <a:extLst>
                      <a:ext uri="{FF2B5EF4-FFF2-40B4-BE49-F238E27FC236}">
                        <a16:creationId xmlns:a16="http://schemas.microsoft.com/office/drawing/2014/main" id="{CF8081B3-FD42-9A4B-9AD0-6E241688F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1" name="Line 464">
                    <a:extLst>
                      <a:ext uri="{FF2B5EF4-FFF2-40B4-BE49-F238E27FC236}">
                        <a16:creationId xmlns:a16="http://schemas.microsoft.com/office/drawing/2014/main" id="{C641E274-24ED-0742-BDB8-63F5A4C59C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917" name="Group 465">
              <a:extLst>
                <a:ext uri="{FF2B5EF4-FFF2-40B4-BE49-F238E27FC236}">
                  <a16:creationId xmlns:a16="http://schemas.microsoft.com/office/drawing/2014/main" id="{C1F20DD1-3FE9-284B-B35E-244496BAD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58018" name="Line 466">
                <a:extLst>
                  <a:ext uri="{FF2B5EF4-FFF2-40B4-BE49-F238E27FC236}">
                    <a16:creationId xmlns:a16="http://schemas.microsoft.com/office/drawing/2014/main" id="{47E7E4DB-0E9C-6D4F-B8DD-6B3C3248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19" name="Line 467">
                <a:extLst>
                  <a:ext uri="{FF2B5EF4-FFF2-40B4-BE49-F238E27FC236}">
                    <a16:creationId xmlns:a16="http://schemas.microsoft.com/office/drawing/2014/main" id="{4ADCE793-BB20-DA41-AF4C-1F33E7C51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0" name="Line 468">
                <a:extLst>
                  <a:ext uri="{FF2B5EF4-FFF2-40B4-BE49-F238E27FC236}">
                    <a16:creationId xmlns:a16="http://schemas.microsoft.com/office/drawing/2014/main" id="{847574EE-40B0-2248-BCFD-B8BE471FC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1" name="Line 469">
                <a:extLst>
                  <a:ext uri="{FF2B5EF4-FFF2-40B4-BE49-F238E27FC236}">
                    <a16:creationId xmlns:a16="http://schemas.microsoft.com/office/drawing/2014/main" id="{E6411104-0083-584D-8794-94367EB9A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2" name="Line 470">
                <a:extLst>
                  <a:ext uri="{FF2B5EF4-FFF2-40B4-BE49-F238E27FC236}">
                    <a16:creationId xmlns:a16="http://schemas.microsoft.com/office/drawing/2014/main" id="{87CF747C-C2BC-9E47-81F1-63CFDCBC0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3" name="Line 471">
                <a:extLst>
                  <a:ext uri="{FF2B5EF4-FFF2-40B4-BE49-F238E27FC236}">
                    <a16:creationId xmlns:a16="http://schemas.microsoft.com/office/drawing/2014/main" id="{636A480E-66EC-374E-B3EC-3A56DF39B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4" name="Line 472">
                <a:extLst>
                  <a:ext uri="{FF2B5EF4-FFF2-40B4-BE49-F238E27FC236}">
                    <a16:creationId xmlns:a16="http://schemas.microsoft.com/office/drawing/2014/main" id="{97E7AADD-2DDF-C448-9714-A663D41A5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5" name="Line 473">
                <a:extLst>
                  <a:ext uri="{FF2B5EF4-FFF2-40B4-BE49-F238E27FC236}">
                    <a16:creationId xmlns:a16="http://schemas.microsoft.com/office/drawing/2014/main" id="{F4D1EC69-F9F9-0F43-884E-F59E45F5E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6" name="Line 474">
                <a:extLst>
                  <a:ext uri="{FF2B5EF4-FFF2-40B4-BE49-F238E27FC236}">
                    <a16:creationId xmlns:a16="http://schemas.microsoft.com/office/drawing/2014/main" id="{DF9C4940-03D7-734F-B1A9-726D5CA6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7" name="Line 475">
                <a:extLst>
                  <a:ext uri="{FF2B5EF4-FFF2-40B4-BE49-F238E27FC236}">
                    <a16:creationId xmlns:a16="http://schemas.microsoft.com/office/drawing/2014/main" id="{5892EAF6-5A03-4241-A864-DA98E1284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8" name="Line 476">
                <a:extLst>
                  <a:ext uri="{FF2B5EF4-FFF2-40B4-BE49-F238E27FC236}">
                    <a16:creationId xmlns:a16="http://schemas.microsoft.com/office/drawing/2014/main" id="{31893C45-FF9E-2D4D-8A8C-9DA01185A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9" name="Line 477">
                <a:extLst>
                  <a:ext uri="{FF2B5EF4-FFF2-40B4-BE49-F238E27FC236}">
                    <a16:creationId xmlns:a16="http://schemas.microsoft.com/office/drawing/2014/main" id="{7B70F7D6-E1CC-A24E-9DA8-D6E281E6B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0" name="Line 478">
                <a:extLst>
                  <a:ext uri="{FF2B5EF4-FFF2-40B4-BE49-F238E27FC236}">
                    <a16:creationId xmlns:a16="http://schemas.microsoft.com/office/drawing/2014/main" id="{D33DFD2D-BADC-C649-882A-61D24A8D1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1" name="Line 479">
                <a:extLst>
                  <a:ext uri="{FF2B5EF4-FFF2-40B4-BE49-F238E27FC236}">
                    <a16:creationId xmlns:a16="http://schemas.microsoft.com/office/drawing/2014/main" id="{4A06D79E-01D7-BF4E-966B-5C5E1E603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2" name="Line 480">
                <a:extLst>
                  <a:ext uri="{FF2B5EF4-FFF2-40B4-BE49-F238E27FC236}">
                    <a16:creationId xmlns:a16="http://schemas.microsoft.com/office/drawing/2014/main" id="{1BDDE473-D3FF-934A-BFA6-C324BD4F4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33" name="Group 481">
                <a:extLst>
                  <a:ext uri="{FF2B5EF4-FFF2-40B4-BE49-F238E27FC236}">
                    <a16:creationId xmlns:a16="http://schemas.microsoft.com/office/drawing/2014/main" id="{8319FD4E-FFF7-064B-BE1F-CF15EE61E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44" name="Line 482">
                  <a:extLst>
                    <a:ext uri="{FF2B5EF4-FFF2-40B4-BE49-F238E27FC236}">
                      <a16:creationId xmlns:a16="http://schemas.microsoft.com/office/drawing/2014/main" id="{219AEEB7-1EA8-F247-B595-E14DA1FBA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5" name="Line 483">
                  <a:extLst>
                    <a:ext uri="{FF2B5EF4-FFF2-40B4-BE49-F238E27FC236}">
                      <a16:creationId xmlns:a16="http://schemas.microsoft.com/office/drawing/2014/main" id="{E1AAB7AF-4E69-3A46-BCB3-5C510B34B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6" name="Line 484">
                  <a:extLst>
                    <a:ext uri="{FF2B5EF4-FFF2-40B4-BE49-F238E27FC236}">
                      <a16:creationId xmlns:a16="http://schemas.microsoft.com/office/drawing/2014/main" id="{B047EADA-3FF1-A449-BFA5-A338A45B3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7" name="Line 485">
                  <a:extLst>
                    <a:ext uri="{FF2B5EF4-FFF2-40B4-BE49-F238E27FC236}">
                      <a16:creationId xmlns:a16="http://schemas.microsoft.com/office/drawing/2014/main" id="{484C1F4A-8608-2C45-BFE5-1419423A1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4" name="Group 486">
                <a:extLst>
                  <a:ext uri="{FF2B5EF4-FFF2-40B4-BE49-F238E27FC236}">
                    <a16:creationId xmlns:a16="http://schemas.microsoft.com/office/drawing/2014/main" id="{A43C3300-E79E-5C40-B7A1-9C875CE99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40" name="Line 487">
                  <a:extLst>
                    <a:ext uri="{FF2B5EF4-FFF2-40B4-BE49-F238E27FC236}">
                      <a16:creationId xmlns:a16="http://schemas.microsoft.com/office/drawing/2014/main" id="{E70A984B-DE73-FC4C-B05C-E9F091D4F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1" name="Line 488">
                  <a:extLst>
                    <a:ext uri="{FF2B5EF4-FFF2-40B4-BE49-F238E27FC236}">
                      <a16:creationId xmlns:a16="http://schemas.microsoft.com/office/drawing/2014/main" id="{B371DAF1-0AF9-E24B-A535-80CBBA07A8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2" name="Line 489">
                  <a:extLst>
                    <a:ext uri="{FF2B5EF4-FFF2-40B4-BE49-F238E27FC236}">
                      <a16:creationId xmlns:a16="http://schemas.microsoft.com/office/drawing/2014/main" id="{A0131724-F32A-2545-A767-12B8D02209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3" name="Line 490">
                  <a:extLst>
                    <a:ext uri="{FF2B5EF4-FFF2-40B4-BE49-F238E27FC236}">
                      <a16:creationId xmlns:a16="http://schemas.microsoft.com/office/drawing/2014/main" id="{7740B780-7FA7-AC46-AEF0-DD032E5AD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5" name="Group 491">
                <a:extLst>
                  <a:ext uri="{FF2B5EF4-FFF2-40B4-BE49-F238E27FC236}">
                    <a16:creationId xmlns:a16="http://schemas.microsoft.com/office/drawing/2014/main" id="{0F5476EE-A2F8-9D40-BC4D-B48890329F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36" name="Line 492">
                  <a:extLst>
                    <a:ext uri="{FF2B5EF4-FFF2-40B4-BE49-F238E27FC236}">
                      <a16:creationId xmlns:a16="http://schemas.microsoft.com/office/drawing/2014/main" id="{B6C80D95-2119-BD4D-B703-9D206000B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7" name="Line 493">
                  <a:extLst>
                    <a:ext uri="{FF2B5EF4-FFF2-40B4-BE49-F238E27FC236}">
                      <a16:creationId xmlns:a16="http://schemas.microsoft.com/office/drawing/2014/main" id="{82542043-9615-D841-9DB3-74B6C802F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8" name="Line 494">
                  <a:extLst>
                    <a:ext uri="{FF2B5EF4-FFF2-40B4-BE49-F238E27FC236}">
                      <a16:creationId xmlns:a16="http://schemas.microsoft.com/office/drawing/2014/main" id="{CD7456A9-F3E8-C24B-B0D5-200DB3D40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9" name="Line 495">
                  <a:extLst>
                    <a:ext uri="{FF2B5EF4-FFF2-40B4-BE49-F238E27FC236}">
                      <a16:creationId xmlns:a16="http://schemas.microsoft.com/office/drawing/2014/main" id="{95B17A64-16C8-4847-8D03-608EFF09D1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8" name="Group 496">
              <a:extLst>
                <a:ext uri="{FF2B5EF4-FFF2-40B4-BE49-F238E27FC236}">
                  <a16:creationId xmlns:a16="http://schemas.microsoft.com/office/drawing/2014/main" id="{8FB67D1D-7337-8345-9A8F-AD75B5FAA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57988" name="Line 497">
                <a:extLst>
                  <a:ext uri="{FF2B5EF4-FFF2-40B4-BE49-F238E27FC236}">
                    <a16:creationId xmlns:a16="http://schemas.microsoft.com/office/drawing/2014/main" id="{7B8E3401-1AB2-FD4F-A021-A813E7B8F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89" name="Line 498">
                <a:extLst>
                  <a:ext uri="{FF2B5EF4-FFF2-40B4-BE49-F238E27FC236}">
                    <a16:creationId xmlns:a16="http://schemas.microsoft.com/office/drawing/2014/main" id="{B84BF215-7F72-1E4B-B323-4F3D1E7E9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0" name="Line 499">
                <a:extLst>
                  <a:ext uri="{FF2B5EF4-FFF2-40B4-BE49-F238E27FC236}">
                    <a16:creationId xmlns:a16="http://schemas.microsoft.com/office/drawing/2014/main" id="{019FACA3-4B15-CA47-9571-855B59041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1" name="Line 500">
                <a:extLst>
                  <a:ext uri="{FF2B5EF4-FFF2-40B4-BE49-F238E27FC236}">
                    <a16:creationId xmlns:a16="http://schemas.microsoft.com/office/drawing/2014/main" id="{74FAA4E5-29DE-504D-A800-4235C04CB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2" name="Line 501">
                <a:extLst>
                  <a:ext uri="{FF2B5EF4-FFF2-40B4-BE49-F238E27FC236}">
                    <a16:creationId xmlns:a16="http://schemas.microsoft.com/office/drawing/2014/main" id="{D7940368-FE57-6041-B6A4-6C5C80B94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3" name="Line 502">
                <a:extLst>
                  <a:ext uri="{FF2B5EF4-FFF2-40B4-BE49-F238E27FC236}">
                    <a16:creationId xmlns:a16="http://schemas.microsoft.com/office/drawing/2014/main" id="{D4E82D98-79BE-BB41-87EE-3CD1CBE6B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4" name="Line 503">
                <a:extLst>
                  <a:ext uri="{FF2B5EF4-FFF2-40B4-BE49-F238E27FC236}">
                    <a16:creationId xmlns:a16="http://schemas.microsoft.com/office/drawing/2014/main" id="{1BEB9576-6D22-8C4F-8E01-8F83E7C10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5" name="Line 504">
                <a:extLst>
                  <a:ext uri="{FF2B5EF4-FFF2-40B4-BE49-F238E27FC236}">
                    <a16:creationId xmlns:a16="http://schemas.microsoft.com/office/drawing/2014/main" id="{AE4B9CCB-4483-D846-9F89-AF2F9315E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6" name="Line 505">
                <a:extLst>
                  <a:ext uri="{FF2B5EF4-FFF2-40B4-BE49-F238E27FC236}">
                    <a16:creationId xmlns:a16="http://schemas.microsoft.com/office/drawing/2014/main" id="{A4A1FB4C-5AED-264D-88EC-11D267FC9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7" name="Line 506">
                <a:extLst>
                  <a:ext uri="{FF2B5EF4-FFF2-40B4-BE49-F238E27FC236}">
                    <a16:creationId xmlns:a16="http://schemas.microsoft.com/office/drawing/2014/main" id="{14465ADB-1C9E-6547-8576-3AF41577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8" name="Line 507">
                <a:extLst>
                  <a:ext uri="{FF2B5EF4-FFF2-40B4-BE49-F238E27FC236}">
                    <a16:creationId xmlns:a16="http://schemas.microsoft.com/office/drawing/2014/main" id="{E8D38236-3B64-4641-90E5-522DE0A31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9" name="Line 508">
                <a:extLst>
                  <a:ext uri="{FF2B5EF4-FFF2-40B4-BE49-F238E27FC236}">
                    <a16:creationId xmlns:a16="http://schemas.microsoft.com/office/drawing/2014/main" id="{5C4E33DE-A601-ED47-9BC6-54C62243E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0" name="Line 509">
                <a:extLst>
                  <a:ext uri="{FF2B5EF4-FFF2-40B4-BE49-F238E27FC236}">
                    <a16:creationId xmlns:a16="http://schemas.microsoft.com/office/drawing/2014/main" id="{CEABBC26-C97A-FE4B-BF93-E7E813C93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1" name="Line 510">
                <a:extLst>
                  <a:ext uri="{FF2B5EF4-FFF2-40B4-BE49-F238E27FC236}">
                    <a16:creationId xmlns:a16="http://schemas.microsoft.com/office/drawing/2014/main" id="{29C20006-739E-4D44-AB5B-1899B9387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2" name="Line 511">
                <a:extLst>
                  <a:ext uri="{FF2B5EF4-FFF2-40B4-BE49-F238E27FC236}">
                    <a16:creationId xmlns:a16="http://schemas.microsoft.com/office/drawing/2014/main" id="{28115FB3-9BB6-1246-98A1-22734DFFD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03" name="Group 512">
                <a:extLst>
                  <a:ext uri="{FF2B5EF4-FFF2-40B4-BE49-F238E27FC236}">
                    <a16:creationId xmlns:a16="http://schemas.microsoft.com/office/drawing/2014/main" id="{9F7A2853-4F5D-684E-86DD-39C34CFB21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14" name="Line 513">
                  <a:extLst>
                    <a:ext uri="{FF2B5EF4-FFF2-40B4-BE49-F238E27FC236}">
                      <a16:creationId xmlns:a16="http://schemas.microsoft.com/office/drawing/2014/main" id="{72D3E1A2-3763-EB45-BDDF-8D28BF6E1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5" name="Line 514">
                  <a:extLst>
                    <a:ext uri="{FF2B5EF4-FFF2-40B4-BE49-F238E27FC236}">
                      <a16:creationId xmlns:a16="http://schemas.microsoft.com/office/drawing/2014/main" id="{839B72D0-7CA2-A849-B1E5-F7E03C8E3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6" name="Line 515">
                  <a:extLst>
                    <a:ext uri="{FF2B5EF4-FFF2-40B4-BE49-F238E27FC236}">
                      <a16:creationId xmlns:a16="http://schemas.microsoft.com/office/drawing/2014/main" id="{4CA65389-B814-5E4A-9234-426A6CD52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7" name="Line 516">
                  <a:extLst>
                    <a:ext uri="{FF2B5EF4-FFF2-40B4-BE49-F238E27FC236}">
                      <a16:creationId xmlns:a16="http://schemas.microsoft.com/office/drawing/2014/main" id="{338D0C2A-6785-1C41-8EEF-45E7AD9E7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4" name="Group 517">
                <a:extLst>
                  <a:ext uri="{FF2B5EF4-FFF2-40B4-BE49-F238E27FC236}">
                    <a16:creationId xmlns:a16="http://schemas.microsoft.com/office/drawing/2014/main" id="{4754D204-533F-7740-84A7-1296B9CB8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10" name="Line 518">
                  <a:extLst>
                    <a:ext uri="{FF2B5EF4-FFF2-40B4-BE49-F238E27FC236}">
                      <a16:creationId xmlns:a16="http://schemas.microsoft.com/office/drawing/2014/main" id="{6B77286B-6926-B342-98C2-33FB52824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1" name="Line 519">
                  <a:extLst>
                    <a:ext uri="{FF2B5EF4-FFF2-40B4-BE49-F238E27FC236}">
                      <a16:creationId xmlns:a16="http://schemas.microsoft.com/office/drawing/2014/main" id="{5B2E77B8-3FCD-4743-9934-9160BCE3B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2" name="Line 520">
                  <a:extLst>
                    <a:ext uri="{FF2B5EF4-FFF2-40B4-BE49-F238E27FC236}">
                      <a16:creationId xmlns:a16="http://schemas.microsoft.com/office/drawing/2014/main" id="{BD8283F7-F64A-114F-B62F-C23D7FE34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3" name="Line 521">
                  <a:extLst>
                    <a:ext uri="{FF2B5EF4-FFF2-40B4-BE49-F238E27FC236}">
                      <a16:creationId xmlns:a16="http://schemas.microsoft.com/office/drawing/2014/main" id="{1219627B-5834-4645-A0C7-C06B8B4D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5" name="Group 522">
                <a:extLst>
                  <a:ext uri="{FF2B5EF4-FFF2-40B4-BE49-F238E27FC236}">
                    <a16:creationId xmlns:a16="http://schemas.microsoft.com/office/drawing/2014/main" id="{EB1F7CED-F443-184A-9BB8-05A1FD818B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06" name="Line 523">
                  <a:extLst>
                    <a:ext uri="{FF2B5EF4-FFF2-40B4-BE49-F238E27FC236}">
                      <a16:creationId xmlns:a16="http://schemas.microsoft.com/office/drawing/2014/main" id="{363A0285-C5E4-ED48-AEE4-65B05C4260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7" name="Line 524">
                  <a:extLst>
                    <a:ext uri="{FF2B5EF4-FFF2-40B4-BE49-F238E27FC236}">
                      <a16:creationId xmlns:a16="http://schemas.microsoft.com/office/drawing/2014/main" id="{42EC5A2B-7A27-FD41-9E3D-EA143FE26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8" name="Line 525">
                  <a:extLst>
                    <a:ext uri="{FF2B5EF4-FFF2-40B4-BE49-F238E27FC236}">
                      <a16:creationId xmlns:a16="http://schemas.microsoft.com/office/drawing/2014/main" id="{F8A5C24A-4B32-E644-A759-D2B926388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9" name="Line 526">
                  <a:extLst>
                    <a:ext uri="{FF2B5EF4-FFF2-40B4-BE49-F238E27FC236}">
                      <a16:creationId xmlns:a16="http://schemas.microsoft.com/office/drawing/2014/main" id="{8E8A3C19-0BEE-F747-BB97-21B26BC80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9" name="Group 527">
              <a:extLst>
                <a:ext uri="{FF2B5EF4-FFF2-40B4-BE49-F238E27FC236}">
                  <a16:creationId xmlns:a16="http://schemas.microsoft.com/office/drawing/2014/main" id="{D8BC2313-DEC6-9742-BCB5-A72E27088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57958" name="Line 528">
                <a:extLst>
                  <a:ext uri="{FF2B5EF4-FFF2-40B4-BE49-F238E27FC236}">
                    <a16:creationId xmlns:a16="http://schemas.microsoft.com/office/drawing/2014/main" id="{1A263CB6-7682-3C43-8095-352C0C1D0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59" name="Line 529">
                <a:extLst>
                  <a:ext uri="{FF2B5EF4-FFF2-40B4-BE49-F238E27FC236}">
                    <a16:creationId xmlns:a16="http://schemas.microsoft.com/office/drawing/2014/main" id="{F5D16CBD-8D79-924A-8ACA-28C60E190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0" name="Line 530">
                <a:extLst>
                  <a:ext uri="{FF2B5EF4-FFF2-40B4-BE49-F238E27FC236}">
                    <a16:creationId xmlns:a16="http://schemas.microsoft.com/office/drawing/2014/main" id="{AB0B6898-AC42-EA41-AFA3-4B56BEE77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1" name="Line 531">
                <a:extLst>
                  <a:ext uri="{FF2B5EF4-FFF2-40B4-BE49-F238E27FC236}">
                    <a16:creationId xmlns:a16="http://schemas.microsoft.com/office/drawing/2014/main" id="{4F20046A-F449-BF4B-BEEE-B15F2FA50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2" name="Line 532">
                <a:extLst>
                  <a:ext uri="{FF2B5EF4-FFF2-40B4-BE49-F238E27FC236}">
                    <a16:creationId xmlns:a16="http://schemas.microsoft.com/office/drawing/2014/main" id="{311EE320-E5DE-0B4C-8163-E9B45E572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3" name="Line 533">
                <a:extLst>
                  <a:ext uri="{FF2B5EF4-FFF2-40B4-BE49-F238E27FC236}">
                    <a16:creationId xmlns:a16="http://schemas.microsoft.com/office/drawing/2014/main" id="{388A6131-199C-3740-AB07-2D558ED65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4" name="Line 534">
                <a:extLst>
                  <a:ext uri="{FF2B5EF4-FFF2-40B4-BE49-F238E27FC236}">
                    <a16:creationId xmlns:a16="http://schemas.microsoft.com/office/drawing/2014/main" id="{8C424954-AAF8-4D46-B8FC-D3FA5CB64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5" name="Line 535">
                <a:extLst>
                  <a:ext uri="{FF2B5EF4-FFF2-40B4-BE49-F238E27FC236}">
                    <a16:creationId xmlns:a16="http://schemas.microsoft.com/office/drawing/2014/main" id="{798ECE2C-43F2-8E42-AB10-CAD77E597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6" name="Line 536">
                <a:extLst>
                  <a:ext uri="{FF2B5EF4-FFF2-40B4-BE49-F238E27FC236}">
                    <a16:creationId xmlns:a16="http://schemas.microsoft.com/office/drawing/2014/main" id="{7EAAAD2D-B002-5640-AFC4-ECD9658F0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7" name="Line 537">
                <a:extLst>
                  <a:ext uri="{FF2B5EF4-FFF2-40B4-BE49-F238E27FC236}">
                    <a16:creationId xmlns:a16="http://schemas.microsoft.com/office/drawing/2014/main" id="{E472323A-2F41-744E-98D4-E7F178053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8" name="Line 538">
                <a:extLst>
                  <a:ext uri="{FF2B5EF4-FFF2-40B4-BE49-F238E27FC236}">
                    <a16:creationId xmlns:a16="http://schemas.microsoft.com/office/drawing/2014/main" id="{381FEA93-3AA1-1043-9553-723C87432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9" name="Line 539">
                <a:extLst>
                  <a:ext uri="{FF2B5EF4-FFF2-40B4-BE49-F238E27FC236}">
                    <a16:creationId xmlns:a16="http://schemas.microsoft.com/office/drawing/2014/main" id="{74981F50-C472-D542-BCAC-46065E72C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0" name="Line 540">
                <a:extLst>
                  <a:ext uri="{FF2B5EF4-FFF2-40B4-BE49-F238E27FC236}">
                    <a16:creationId xmlns:a16="http://schemas.microsoft.com/office/drawing/2014/main" id="{F259EFD7-72E7-E541-AB54-EB15D995D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1" name="Line 541">
                <a:extLst>
                  <a:ext uri="{FF2B5EF4-FFF2-40B4-BE49-F238E27FC236}">
                    <a16:creationId xmlns:a16="http://schemas.microsoft.com/office/drawing/2014/main" id="{48D8B20B-3B0B-AC46-934A-CBF87579C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2" name="Line 542">
                <a:extLst>
                  <a:ext uri="{FF2B5EF4-FFF2-40B4-BE49-F238E27FC236}">
                    <a16:creationId xmlns:a16="http://schemas.microsoft.com/office/drawing/2014/main" id="{F133EF21-C10A-4E4D-8CB6-158E52037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973" name="Group 543">
                <a:extLst>
                  <a:ext uri="{FF2B5EF4-FFF2-40B4-BE49-F238E27FC236}">
                    <a16:creationId xmlns:a16="http://schemas.microsoft.com/office/drawing/2014/main" id="{A1C6B581-5366-814B-83E0-B0B0A6F0C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984" name="Line 544">
                  <a:extLst>
                    <a:ext uri="{FF2B5EF4-FFF2-40B4-BE49-F238E27FC236}">
                      <a16:creationId xmlns:a16="http://schemas.microsoft.com/office/drawing/2014/main" id="{41A05EC5-DFE4-DA48-9301-EC4F4784F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5" name="Line 545">
                  <a:extLst>
                    <a:ext uri="{FF2B5EF4-FFF2-40B4-BE49-F238E27FC236}">
                      <a16:creationId xmlns:a16="http://schemas.microsoft.com/office/drawing/2014/main" id="{B7A564C8-FB2A-0A43-B9FA-907691A446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6" name="Line 546">
                  <a:extLst>
                    <a:ext uri="{FF2B5EF4-FFF2-40B4-BE49-F238E27FC236}">
                      <a16:creationId xmlns:a16="http://schemas.microsoft.com/office/drawing/2014/main" id="{E404B6AF-718A-344D-9ED1-535135D3C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7" name="Line 547">
                  <a:extLst>
                    <a:ext uri="{FF2B5EF4-FFF2-40B4-BE49-F238E27FC236}">
                      <a16:creationId xmlns:a16="http://schemas.microsoft.com/office/drawing/2014/main" id="{C5A62E4A-10CD-9449-9DA8-5FF3F5856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4" name="Group 548">
                <a:extLst>
                  <a:ext uri="{FF2B5EF4-FFF2-40B4-BE49-F238E27FC236}">
                    <a16:creationId xmlns:a16="http://schemas.microsoft.com/office/drawing/2014/main" id="{8A654903-0757-974F-92DD-ED664C6C14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980" name="Line 549">
                  <a:extLst>
                    <a:ext uri="{FF2B5EF4-FFF2-40B4-BE49-F238E27FC236}">
                      <a16:creationId xmlns:a16="http://schemas.microsoft.com/office/drawing/2014/main" id="{E17AC701-8D50-BA4B-B5D1-E52718AE5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1" name="Line 550">
                  <a:extLst>
                    <a:ext uri="{FF2B5EF4-FFF2-40B4-BE49-F238E27FC236}">
                      <a16:creationId xmlns:a16="http://schemas.microsoft.com/office/drawing/2014/main" id="{38FD1BC3-93B6-6945-B3C9-A6D9D16FB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2" name="Line 551">
                  <a:extLst>
                    <a:ext uri="{FF2B5EF4-FFF2-40B4-BE49-F238E27FC236}">
                      <a16:creationId xmlns:a16="http://schemas.microsoft.com/office/drawing/2014/main" id="{731B812E-6F1A-0248-8F9A-AF01CF8E0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3" name="Line 552">
                  <a:extLst>
                    <a:ext uri="{FF2B5EF4-FFF2-40B4-BE49-F238E27FC236}">
                      <a16:creationId xmlns:a16="http://schemas.microsoft.com/office/drawing/2014/main" id="{C2C4646A-F1B4-654A-A509-6B091A1FC0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5" name="Group 553">
                <a:extLst>
                  <a:ext uri="{FF2B5EF4-FFF2-40B4-BE49-F238E27FC236}">
                    <a16:creationId xmlns:a16="http://schemas.microsoft.com/office/drawing/2014/main" id="{1725C5D4-C1FE-B84E-91FA-148DF03687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976" name="Line 554">
                  <a:extLst>
                    <a:ext uri="{FF2B5EF4-FFF2-40B4-BE49-F238E27FC236}">
                      <a16:creationId xmlns:a16="http://schemas.microsoft.com/office/drawing/2014/main" id="{C6B0AE46-BA98-F349-BA1E-AECB3F6B06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7" name="Line 555">
                  <a:extLst>
                    <a:ext uri="{FF2B5EF4-FFF2-40B4-BE49-F238E27FC236}">
                      <a16:creationId xmlns:a16="http://schemas.microsoft.com/office/drawing/2014/main" id="{10679FEF-B720-D146-859F-3FF998D676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8" name="Line 556">
                  <a:extLst>
                    <a:ext uri="{FF2B5EF4-FFF2-40B4-BE49-F238E27FC236}">
                      <a16:creationId xmlns:a16="http://schemas.microsoft.com/office/drawing/2014/main" id="{00CBAB85-1505-BF43-A00C-A12403700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9" name="Line 557">
                  <a:extLst>
                    <a:ext uri="{FF2B5EF4-FFF2-40B4-BE49-F238E27FC236}">
                      <a16:creationId xmlns:a16="http://schemas.microsoft.com/office/drawing/2014/main" id="{7D03C6F2-756D-2A4E-8EC9-92056CB8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920" name="Line 558">
              <a:extLst>
                <a:ext uri="{FF2B5EF4-FFF2-40B4-BE49-F238E27FC236}">
                  <a16:creationId xmlns:a16="http://schemas.microsoft.com/office/drawing/2014/main" id="{A9A9E3E2-E87E-D84F-80C2-666563273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1" name="Line 559">
              <a:extLst>
                <a:ext uri="{FF2B5EF4-FFF2-40B4-BE49-F238E27FC236}">
                  <a16:creationId xmlns:a16="http://schemas.microsoft.com/office/drawing/2014/main" id="{1E0A61D0-CC2C-D746-BE83-09B6572CDC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2" name="Line 560">
              <a:extLst>
                <a:ext uri="{FF2B5EF4-FFF2-40B4-BE49-F238E27FC236}">
                  <a16:creationId xmlns:a16="http://schemas.microsoft.com/office/drawing/2014/main" id="{B1F43249-75F1-434F-B4EF-AD890A795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3" name="Line 561">
              <a:extLst>
                <a:ext uri="{FF2B5EF4-FFF2-40B4-BE49-F238E27FC236}">
                  <a16:creationId xmlns:a16="http://schemas.microsoft.com/office/drawing/2014/main" id="{43497270-1336-4248-908C-593412B3D8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924" name="Group 562">
              <a:extLst>
                <a:ext uri="{FF2B5EF4-FFF2-40B4-BE49-F238E27FC236}">
                  <a16:creationId xmlns:a16="http://schemas.microsoft.com/office/drawing/2014/main" id="{F1C02A9D-CB4C-C948-A966-490CEB817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57926" name="AutoShape 563">
                <a:extLst>
                  <a:ext uri="{FF2B5EF4-FFF2-40B4-BE49-F238E27FC236}">
                    <a16:creationId xmlns:a16="http://schemas.microsoft.com/office/drawing/2014/main" id="{88956EC0-6F48-C54B-A0DE-FA0851C3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927" name="Group 564">
                <a:extLst>
                  <a:ext uri="{FF2B5EF4-FFF2-40B4-BE49-F238E27FC236}">
                    <a16:creationId xmlns:a16="http://schemas.microsoft.com/office/drawing/2014/main" id="{025B1FBF-56DE-FD42-BF03-126D5208D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928" name="Line 565">
                  <a:extLst>
                    <a:ext uri="{FF2B5EF4-FFF2-40B4-BE49-F238E27FC236}">
                      <a16:creationId xmlns:a16="http://schemas.microsoft.com/office/drawing/2014/main" id="{6F904BC5-B123-164E-8948-0C45E36C3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29" name="Line 566">
                  <a:extLst>
                    <a:ext uri="{FF2B5EF4-FFF2-40B4-BE49-F238E27FC236}">
                      <a16:creationId xmlns:a16="http://schemas.microsoft.com/office/drawing/2014/main" id="{278FAE53-8C9F-334D-8127-F8B4775A1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0" name="Line 567">
                  <a:extLst>
                    <a:ext uri="{FF2B5EF4-FFF2-40B4-BE49-F238E27FC236}">
                      <a16:creationId xmlns:a16="http://schemas.microsoft.com/office/drawing/2014/main" id="{51DACD5D-3D03-A241-959A-685F5FB70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1" name="Line 568">
                  <a:extLst>
                    <a:ext uri="{FF2B5EF4-FFF2-40B4-BE49-F238E27FC236}">
                      <a16:creationId xmlns:a16="http://schemas.microsoft.com/office/drawing/2014/main" id="{A020467D-455C-0D4F-A90F-E9DC253CB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2" name="Line 569">
                  <a:extLst>
                    <a:ext uri="{FF2B5EF4-FFF2-40B4-BE49-F238E27FC236}">
                      <a16:creationId xmlns:a16="http://schemas.microsoft.com/office/drawing/2014/main" id="{AEB67B07-9EC3-F94D-A51C-1FF10C8917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3" name="Line 570">
                  <a:extLst>
                    <a:ext uri="{FF2B5EF4-FFF2-40B4-BE49-F238E27FC236}">
                      <a16:creationId xmlns:a16="http://schemas.microsoft.com/office/drawing/2014/main" id="{BFC18780-2CE8-F34B-8BD4-746894D1D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4" name="Line 571">
                  <a:extLst>
                    <a:ext uri="{FF2B5EF4-FFF2-40B4-BE49-F238E27FC236}">
                      <a16:creationId xmlns:a16="http://schemas.microsoft.com/office/drawing/2014/main" id="{8A933761-523D-2948-AE9E-BC6B3B3182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5" name="Line 572">
                  <a:extLst>
                    <a:ext uri="{FF2B5EF4-FFF2-40B4-BE49-F238E27FC236}">
                      <a16:creationId xmlns:a16="http://schemas.microsoft.com/office/drawing/2014/main" id="{6BF32A9B-B52B-F041-BC1D-BAD945FE0A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6" name="Line 573">
                  <a:extLst>
                    <a:ext uri="{FF2B5EF4-FFF2-40B4-BE49-F238E27FC236}">
                      <a16:creationId xmlns:a16="http://schemas.microsoft.com/office/drawing/2014/main" id="{05A60C2C-2DB9-7049-A1EE-C4B71A9B6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7" name="Line 574">
                  <a:extLst>
                    <a:ext uri="{FF2B5EF4-FFF2-40B4-BE49-F238E27FC236}">
                      <a16:creationId xmlns:a16="http://schemas.microsoft.com/office/drawing/2014/main" id="{0531FA4D-E754-CE47-B813-62971AA60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8" name="Line 575">
                  <a:extLst>
                    <a:ext uri="{FF2B5EF4-FFF2-40B4-BE49-F238E27FC236}">
                      <a16:creationId xmlns:a16="http://schemas.microsoft.com/office/drawing/2014/main" id="{55352666-6D58-8E46-BA78-00BCBE859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9" name="Line 576">
                  <a:extLst>
                    <a:ext uri="{FF2B5EF4-FFF2-40B4-BE49-F238E27FC236}">
                      <a16:creationId xmlns:a16="http://schemas.microsoft.com/office/drawing/2014/main" id="{706A0D02-1E9A-FC42-B830-0FC5BE655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0" name="Line 577">
                  <a:extLst>
                    <a:ext uri="{FF2B5EF4-FFF2-40B4-BE49-F238E27FC236}">
                      <a16:creationId xmlns:a16="http://schemas.microsoft.com/office/drawing/2014/main" id="{A72BBD94-A497-6144-8D34-0AF21B4C8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1" name="Line 578">
                  <a:extLst>
                    <a:ext uri="{FF2B5EF4-FFF2-40B4-BE49-F238E27FC236}">
                      <a16:creationId xmlns:a16="http://schemas.microsoft.com/office/drawing/2014/main" id="{4EBF999F-A2B7-B141-8AAF-2990938A7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2" name="Line 579">
                  <a:extLst>
                    <a:ext uri="{FF2B5EF4-FFF2-40B4-BE49-F238E27FC236}">
                      <a16:creationId xmlns:a16="http://schemas.microsoft.com/office/drawing/2014/main" id="{EBA06D8A-1ED7-F044-A74D-5E8F1C8F1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943" name="Group 580">
                  <a:extLst>
                    <a:ext uri="{FF2B5EF4-FFF2-40B4-BE49-F238E27FC236}">
                      <a16:creationId xmlns:a16="http://schemas.microsoft.com/office/drawing/2014/main" id="{EE581635-B095-EB40-939F-A6E513523B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54" name="Line 581">
                    <a:extLst>
                      <a:ext uri="{FF2B5EF4-FFF2-40B4-BE49-F238E27FC236}">
                        <a16:creationId xmlns:a16="http://schemas.microsoft.com/office/drawing/2014/main" id="{11DFE1B9-FE78-F34C-97A5-C01A3531D3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5" name="Line 582">
                    <a:extLst>
                      <a:ext uri="{FF2B5EF4-FFF2-40B4-BE49-F238E27FC236}">
                        <a16:creationId xmlns:a16="http://schemas.microsoft.com/office/drawing/2014/main" id="{E94079C9-7DF3-5943-BEB7-0C97E4BB23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6" name="Line 583">
                    <a:extLst>
                      <a:ext uri="{FF2B5EF4-FFF2-40B4-BE49-F238E27FC236}">
                        <a16:creationId xmlns:a16="http://schemas.microsoft.com/office/drawing/2014/main" id="{78DF91D0-00FC-5E46-BA4C-E04CEF8F62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7" name="Line 584">
                    <a:extLst>
                      <a:ext uri="{FF2B5EF4-FFF2-40B4-BE49-F238E27FC236}">
                        <a16:creationId xmlns:a16="http://schemas.microsoft.com/office/drawing/2014/main" id="{0C3B07D5-3EAD-EC47-B0FF-1C7940A392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4" name="Group 585">
                  <a:extLst>
                    <a:ext uri="{FF2B5EF4-FFF2-40B4-BE49-F238E27FC236}">
                      <a16:creationId xmlns:a16="http://schemas.microsoft.com/office/drawing/2014/main" id="{B0358CCD-A22D-0D47-A9DA-3F731CFB7D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50" name="Line 586">
                    <a:extLst>
                      <a:ext uri="{FF2B5EF4-FFF2-40B4-BE49-F238E27FC236}">
                        <a16:creationId xmlns:a16="http://schemas.microsoft.com/office/drawing/2014/main" id="{0F2516BD-32B4-2D46-84EC-FFDBA150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1" name="Line 587">
                    <a:extLst>
                      <a:ext uri="{FF2B5EF4-FFF2-40B4-BE49-F238E27FC236}">
                        <a16:creationId xmlns:a16="http://schemas.microsoft.com/office/drawing/2014/main" id="{7833A950-2DF6-3043-9A3A-D7A165161D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2" name="Line 588">
                    <a:extLst>
                      <a:ext uri="{FF2B5EF4-FFF2-40B4-BE49-F238E27FC236}">
                        <a16:creationId xmlns:a16="http://schemas.microsoft.com/office/drawing/2014/main" id="{CB1C8C88-F1BF-BA44-8F79-EFC515DF59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3" name="Line 589">
                    <a:extLst>
                      <a:ext uri="{FF2B5EF4-FFF2-40B4-BE49-F238E27FC236}">
                        <a16:creationId xmlns:a16="http://schemas.microsoft.com/office/drawing/2014/main" id="{19C69BD5-986B-974D-8DAC-2425A1E1B1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5" name="Group 590">
                  <a:extLst>
                    <a:ext uri="{FF2B5EF4-FFF2-40B4-BE49-F238E27FC236}">
                      <a16:creationId xmlns:a16="http://schemas.microsoft.com/office/drawing/2014/main" id="{90E0D768-8412-364A-8E81-8CE7C2CC70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46" name="Line 591">
                    <a:extLst>
                      <a:ext uri="{FF2B5EF4-FFF2-40B4-BE49-F238E27FC236}">
                        <a16:creationId xmlns:a16="http://schemas.microsoft.com/office/drawing/2014/main" id="{DA7E1A3B-09BC-A74F-8038-67103D0979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7" name="Line 592">
                    <a:extLst>
                      <a:ext uri="{FF2B5EF4-FFF2-40B4-BE49-F238E27FC236}">
                        <a16:creationId xmlns:a16="http://schemas.microsoft.com/office/drawing/2014/main" id="{702FAA30-8576-AE4A-AC3D-6C61B0D5D3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8" name="Line 593">
                    <a:extLst>
                      <a:ext uri="{FF2B5EF4-FFF2-40B4-BE49-F238E27FC236}">
                        <a16:creationId xmlns:a16="http://schemas.microsoft.com/office/drawing/2014/main" id="{FC10EA5C-CEBD-0C47-8955-1B79D39DDA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9" name="Line 594">
                    <a:extLst>
                      <a:ext uri="{FF2B5EF4-FFF2-40B4-BE49-F238E27FC236}">
                        <a16:creationId xmlns:a16="http://schemas.microsoft.com/office/drawing/2014/main" id="{5DED8E8A-53A8-044B-B00E-F1434FDDE8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925" name="Line 595">
              <a:extLst>
                <a:ext uri="{FF2B5EF4-FFF2-40B4-BE49-F238E27FC236}">
                  <a16:creationId xmlns:a16="http://schemas.microsoft.com/office/drawing/2014/main" id="{42DB9FFC-5E22-A34B-9BAD-8D6510D48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3" name="Group 597">
            <a:extLst>
              <a:ext uri="{FF2B5EF4-FFF2-40B4-BE49-F238E27FC236}">
                <a16:creationId xmlns:a16="http://schemas.microsoft.com/office/drawing/2014/main" id="{4A94D45E-D6D4-C647-874D-05F8E6AAE470}"/>
              </a:ext>
            </a:extLst>
          </p:cNvPr>
          <p:cNvGrpSpPr>
            <a:grpSpLocks/>
          </p:cNvGrpSpPr>
          <p:nvPr/>
        </p:nvGrpSpPr>
        <p:grpSpPr bwMode="auto">
          <a:xfrm>
            <a:off x="6284914" y="3881438"/>
            <a:ext cx="1309687" cy="1147762"/>
            <a:chOff x="146" y="711"/>
            <a:chExt cx="825" cy="723"/>
          </a:xfrm>
        </p:grpSpPr>
        <p:sp>
          <p:nvSpPr>
            <p:cNvPr id="57710" name="AutoShape 598">
              <a:extLst>
                <a:ext uri="{FF2B5EF4-FFF2-40B4-BE49-F238E27FC236}">
                  <a16:creationId xmlns:a16="http://schemas.microsoft.com/office/drawing/2014/main" id="{AE48C8F0-820D-674B-AC3D-EB12631E6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11" name="AutoShape 599">
              <a:extLst>
                <a:ext uri="{FF2B5EF4-FFF2-40B4-BE49-F238E27FC236}">
                  <a16:creationId xmlns:a16="http://schemas.microsoft.com/office/drawing/2014/main" id="{4D233A25-3951-A94B-955D-BFE81B2CD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12" name="Group 600">
              <a:extLst>
                <a:ext uri="{FF2B5EF4-FFF2-40B4-BE49-F238E27FC236}">
                  <a16:creationId xmlns:a16="http://schemas.microsoft.com/office/drawing/2014/main" id="{C5BAC3E7-20B3-B14B-8E6D-2F00B5B83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881" name="AutoShape 601">
                <a:extLst>
                  <a:ext uri="{FF2B5EF4-FFF2-40B4-BE49-F238E27FC236}">
                    <a16:creationId xmlns:a16="http://schemas.microsoft.com/office/drawing/2014/main" id="{1CDEB2AC-C889-F144-82DA-DA25D63C1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882" name="Group 602">
                <a:extLst>
                  <a:ext uri="{FF2B5EF4-FFF2-40B4-BE49-F238E27FC236}">
                    <a16:creationId xmlns:a16="http://schemas.microsoft.com/office/drawing/2014/main" id="{1688B680-EE0A-0147-97F5-73BEA2E0B2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883" name="Line 603">
                  <a:extLst>
                    <a:ext uri="{FF2B5EF4-FFF2-40B4-BE49-F238E27FC236}">
                      <a16:creationId xmlns:a16="http://schemas.microsoft.com/office/drawing/2014/main" id="{64AD4587-DCF9-B94D-9998-07553A47D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4" name="Line 604">
                  <a:extLst>
                    <a:ext uri="{FF2B5EF4-FFF2-40B4-BE49-F238E27FC236}">
                      <a16:creationId xmlns:a16="http://schemas.microsoft.com/office/drawing/2014/main" id="{3C057B7C-74FE-1F44-8180-B70211CB5E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5" name="Line 605">
                  <a:extLst>
                    <a:ext uri="{FF2B5EF4-FFF2-40B4-BE49-F238E27FC236}">
                      <a16:creationId xmlns:a16="http://schemas.microsoft.com/office/drawing/2014/main" id="{C5528F8B-A36C-9F43-B966-14FBEF4E4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6" name="Line 606">
                  <a:extLst>
                    <a:ext uri="{FF2B5EF4-FFF2-40B4-BE49-F238E27FC236}">
                      <a16:creationId xmlns:a16="http://schemas.microsoft.com/office/drawing/2014/main" id="{3DF32D59-705C-4447-9C42-9A6A6A0E9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7" name="Line 607">
                  <a:extLst>
                    <a:ext uri="{FF2B5EF4-FFF2-40B4-BE49-F238E27FC236}">
                      <a16:creationId xmlns:a16="http://schemas.microsoft.com/office/drawing/2014/main" id="{DEE88146-70DB-1B4C-BFFC-9C02F19DF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8" name="Line 608">
                  <a:extLst>
                    <a:ext uri="{FF2B5EF4-FFF2-40B4-BE49-F238E27FC236}">
                      <a16:creationId xmlns:a16="http://schemas.microsoft.com/office/drawing/2014/main" id="{3CDB70B8-44BF-8742-B4DB-D68BBC34F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9" name="Line 609">
                  <a:extLst>
                    <a:ext uri="{FF2B5EF4-FFF2-40B4-BE49-F238E27FC236}">
                      <a16:creationId xmlns:a16="http://schemas.microsoft.com/office/drawing/2014/main" id="{8145EBA1-5B31-1841-94D5-2B83E8CD29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0" name="Line 610">
                  <a:extLst>
                    <a:ext uri="{FF2B5EF4-FFF2-40B4-BE49-F238E27FC236}">
                      <a16:creationId xmlns:a16="http://schemas.microsoft.com/office/drawing/2014/main" id="{0BC7BEE2-6481-D642-82C6-13F9F5AE1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1" name="Line 611">
                  <a:extLst>
                    <a:ext uri="{FF2B5EF4-FFF2-40B4-BE49-F238E27FC236}">
                      <a16:creationId xmlns:a16="http://schemas.microsoft.com/office/drawing/2014/main" id="{4CDEC2AC-102D-1141-B440-628A64D4A9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2" name="Line 612">
                  <a:extLst>
                    <a:ext uri="{FF2B5EF4-FFF2-40B4-BE49-F238E27FC236}">
                      <a16:creationId xmlns:a16="http://schemas.microsoft.com/office/drawing/2014/main" id="{60952819-01CD-7B4A-9AF5-D1DC466E82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3" name="Line 613">
                  <a:extLst>
                    <a:ext uri="{FF2B5EF4-FFF2-40B4-BE49-F238E27FC236}">
                      <a16:creationId xmlns:a16="http://schemas.microsoft.com/office/drawing/2014/main" id="{2882A44F-F0A5-1A4A-A803-13246260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4" name="Line 614">
                  <a:extLst>
                    <a:ext uri="{FF2B5EF4-FFF2-40B4-BE49-F238E27FC236}">
                      <a16:creationId xmlns:a16="http://schemas.microsoft.com/office/drawing/2014/main" id="{6DB47FC7-46AC-5142-BE95-96898130C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5" name="Line 615">
                  <a:extLst>
                    <a:ext uri="{FF2B5EF4-FFF2-40B4-BE49-F238E27FC236}">
                      <a16:creationId xmlns:a16="http://schemas.microsoft.com/office/drawing/2014/main" id="{2632EA45-E4EA-6441-8968-ADC94748F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6" name="Line 616">
                  <a:extLst>
                    <a:ext uri="{FF2B5EF4-FFF2-40B4-BE49-F238E27FC236}">
                      <a16:creationId xmlns:a16="http://schemas.microsoft.com/office/drawing/2014/main" id="{AE2A1504-0FED-2644-BFEF-2FCA64EBC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7" name="Line 617">
                  <a:extLst>
                    <a:ext uri="{FF2B5EF4-FFF2-40B4-BE49-F238E27FC236}">
                      <a16:creationId xmlns:a16="http://schemas.microsoft.com/office/drawing/2014/main" id="{4FAF2BC6-E9E0-1B41-B732-FA3B3D03D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98" name="Group 618">
                  <a:extLst>
                    <a:ext uri="{FF2B5EF4-FFF2-40B4-BE49-F238E27FC236}">
                      <a16:creationId xmlns:a16="http://schemas.microsoft.com/office/drawing/2014/main" id="{732AF4C0-4C69-C244-8850-895170E4A9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09" name="Line 619">
                    <a:extLst>
                      <a:ext uri="{FF2B5EF4-FFF2-40B4-BE49-F238E27FC236}">
                        <a16:creationId xmlns:a16="http://schemas.microsoft.com/office/drawing/2014/main" id="{8B6D2E64-7BB5-174E-BD23-D402D7B339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0" name="Line 620">
                    <a:extLst>
                      <a:ext uri="{FF2B5EF4-FFF2-40B4-BE49-F238E27FC236}">
                        <a16:creationId xmlns:a16="http://schemas.microsoft.com/office/drawing/2014/main" id="{E882DE10-FE24-7541-B362-C39B9384DA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1" name="Line 621">
                    <a:extLst>
                      <a:ext uri="{FF2B5EF4-FFF2-40B4-BE49-F238E27FC236}">
                        <a16:creationId xmlns:a16="http://schemas.microsoft.com/office/drawing/2014/main" id="{0D65650F-A6FD-2C40-9EF9-CD1F248084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2" name="Line 622">
                    <a:extLst>
                      <a:ext uri="{FF2B5EF4-FFF2-40B4-BE49-F238E27FC236}">
                        <a16:creationId xmlns:a16="http://schemas.microsoft.com/office/drawing/2014/main" id="{1EA4E2D7-01DF-2749-A83F-BDEADF06D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99" name="Group 623">
                  <a:extLst>
                    <a:ext uri="{FF2B5EF4-FFF2-40B4-BE49-F238E27FC236}">
                      <a16:creationId xmlns:a16="http://schemas.microsoft.com/office/drawing/2014/main" id="{E8118A4B-53D9-C545-AE12-9DDD6DD686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05" name="Line 624">
                    <a:extLst>
                      <a:ext uri="{FF2B5EF4-FFF2-40B4-BE49-F238E27FC236}">
                        <a16:creationId xmlns:a16="http://schemas.microsoft.com/office/drawing/2014/main" id="{F2B1574C-7AF0-CB4E-9C3D-4DA02BD0BE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6" name="Line 625">
                    <a:extLst>
                      <a:ext uri="{FF2B5EF4-FFF2-40B4-BE49-F238E27FC236}">
                        <a16:creationId xmlns:a16="http://schemas.microsoft.com/office/drawing/2014/main" id="{282764E6-BD17-CB46-A7F1-620F834DB8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7" name="Line 626">
                    <a:extLst>
                      <a:ext uri="{FF2B5EF4-FFF2-40B4-BE49-F238E27FC236}">
                        <a16:creationId xmlns:a16="http://schemas.microsoft.com/office/drawing/2014/main" id="{13363735-15E8-EF4C-90CE-CF2D5ECB20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8" name="Line 627">
                    <a:extLst>
                      <a:ext uri="{FF2B5EF4-FFF2-40B4-BE49-F238E27FC236}">
                        <a16:creationId xmlns:a16="http://schemas.microsoft.com/office/drawing/2014/main" id="{69BB99B6-435A-4145-9960-168FC829EB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00" name="Group 628">
                  <a:extLst>
                    <a:ext uri="{FF2B5EF4-FFF2-40B4-BE49-F238E27FC236}">
                      <a16:creationId xmlns:a16="http://schemas.microsoft.com/office/drawing/2014/main" id="{8B39B142-2816-DB42-AF8F-37C5BE87CE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01" name="Line 629">
                    <a:extLst>
                      <a:ext uri="{FF2B5EF4-FFF2-40B4-BE49-F238E27FC236}">
                        <a16:creationId xmlns:a16="http://schemas.microsoft.com/office/drawing/2014/main" id="{38687DA5-13AF-7242-984A-09E1D3EEB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2" name="Line 630">
                    <a:extLst>
                      <a:ext uri="{FF2B5EF4-FFF2-40B4-BE49-F238E27FC236}">
                        <a16:creationId xmlns:a16="http://schemas.microsoft.com/office/drawing/2014/main" id="{F2FADDD5-A58A-5E4B-9686-72B3516488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3" name="Line 631">
                    <a:extLst>
                      <a:ext uri="{FF2B5EF4-FFF2-40B4-BE49-F238E27FC236}">
                        <a16:creationId xmlns:a16="http://schemas.microsoft.com/office/drawing/2014/main" id="{97195898-0F18-3149-A693-AD63689584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4" name="Line 632">
                    <a:extLst>
                      <a:ext uri="{FF2B5EF4-FFF2-40B4-BE49-F238E27FC236}">
                        <a16:creationId xmlns:a16="http://schemas.microsoft.com/office/drawing/2014/main" id="{EFD8D634-4D19-F748-94DA-F1D45EECE4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713" name="Group 633">
              <a:extLst>
                <a:ext uri="{FF2B5EF4-FFF2-40B4-BE49-F238E27FC236}">
                  <a16:creationId xmlns:a16="http://schemas.microsoft.com/office/drawing/2014/main" id="{7063DAFD-8EB8-7741-9522-84BEACA39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851" name="Line 634">
                <a:extLst>
                  <a:ext uri="{FF2B5EF4-FFF2-40B4-BE49-F238E27FC236}">
                    <a16:creationId xmlns:a16="http://schemas.microsoft.com/office/drawing/2014/main" id="{8DD99008-A225-664B-A774-68F5328D3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2" name="Line 635">
                <a:extLst>
                  <a:ext uri="{FF2B5EF4-FFF2-40B4-BE49-F238E27FC236}">
                    <a16:creationId xmlns:a16="http://schemas.microsoft.com/office/drawing/2014/main" id="{C5E702AF-7B59-5E42-8102-E5053411C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3" name="Line 636">
                <a:extLst>
                  <a:ext uri="{FF2B5EF4-FFF2-40B4-BE49-F238E27FC236}">
                    <a16:creationId xmlns:a16="http://schemas.microsoft.com/office/drawing/2014/main" id="{DE0FAFAE-11B2-A04B-9DC2-9CB70C59F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4" name="Line 637">
                <a:extLst>
                  <a:ext uri="{FF2B5EF4-FFF2-40B4-BE49-F238E27FC236}">
                    <a16:creationId xmlns:a16="http://schemas.microsoft.com/office/drawing/2014/main" id="{3194EB59-7009-4448-BC07-5577ECD78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5" name="Line 638">
                <a:extLst>
                  <a:ext uri="{FF2B5EF4-FFF2-40B4-BE49-F238E27FC236}">
                    <a16:creationId xmlns:a16="http://schemas.microsoft.com/office/drawing/2014/main" id="{F1A0CE7C-CEBE-1445-A7D0-EDA41CCFF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6" name="Line 639">
                <a:extLst>
                  <a:ext uri="{FF2B5EF4-FFF2-40B4-BE49-F238E27FC236}">
                    <a16:creationId xmlns:a16="http://schemas.microsoft.com/office/drawing/2014/main" id="{23EF29A3-3328-AA4F-A456-C4DEEEDAB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7" name="Line 640">
                <a:extLst>
                  <a:ext uri="{FF2B5EF4-FFF2-40B4-BE49-F238E27FC236}">
                    <a16:creationId xmlns:a16="http://schemas.microsoft.com/office/drawing/2014/main" id="{577BE626-43E6-0149-ADCC-E02AAE37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8" name="Line 641">
                <a:extLst>
                  <a:ext uri="{FF2B5EF4-FFF2-40B4-BE49-F238E27FC236}">
                    <a16:creationId xmlns:a16="http://schemas.microsoft.com/office/drawing/2014/main" id="{FFA32C96-8F6F-BC4B-B73F-477EDDB2A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9" name="Line 642">
                <a:extLst>
                  <a:ext uri="{FF2B5EF4-FFF2-40B4-BE49-F238E27FC236}">
                    <a16:creationId xmlns:a16="http://schemas.microsoft.com/office/drawing/2014/main" id="{95B037A1-A918-BD42-8B5E-FF5EBAF79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0" name="Line 643">
                <a:extLst>
                  <a:ext uri="{FF2B5EF4-FFF2-40B4-BE49-F238E27FC236}">
                    <a16:creationId xmlns:a16="http://schemas.microsoft.com/office/drawing/2014/main" id="{C8A0B607-D1BB-A147-8D3C-C0065D099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1" name="Line 644">
                <a:extLst>
                  <a:ext uri="{FF2B5EF4-FFF2-40B4-BE49-F238E27FC236}">
                    <a16:creationId xmlns:a16="http://schemas.microsoft.com/office/drawing/2014/main" id="{B2CEB5A3-467E-C44A-84E6-85F96E6B9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2" name="Line 645">
                <a:extLst>
                  <a:ext uri="{FF2B5EF4-FFF2-40B4-BE49-F238E27FC236}">
                    <a16:creationId xmlns:a16="http://schemas.microsoft.com/office/drawing/2014/main" id="{A898F47A-4747-9A4B-A7BE-4D3525617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3" name="Line 646">
                <a:extLst>
                  <a:ext uri="{FF2B5EF4-FFF2-40B4-BE49-F238E27FC236}">
                    <a16:creationId xmlns:a16="http://schemas.microsoft.com/office/drawing/2014/main" id="{6A13EC41-8E7E-B44D-B30F-5991CB4AA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4" name="Line 647">
                <a:extLst>
                  <a:ext uri="{FF2B5EF4-FFF2-40B4-BE49-F238E27FC236}">
                    <a16:creationId xmlns:a16="http://schemas.microsoft.com/office/drawing/2014/main" id="{1EBDD5FD-C60E-4349-875C-6B340A49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5" name="Line 648">
                <a:extLst>
                  <a:ext uri="{FF2B5EF4-FFF2-40B4-BE49-F238E27FC236}">
                    <a16:creationId xmlns:a16="http://schemas.microsoft.com/office/drawing/2014/main" id="{795B33AF-6391-0345-B9F1-BBBB1971E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66" name="Group 649">
                <a:extLst>
                  <a:ext uri="{FF2B5EF4-FFF2-40B4-BE49-F238E27FC236}">
                    <a16:creationId xmlns:a16="http://schemas.microsoft.com/office/drawing/2014/main" id="{C9418E38-F2AF-CF40-88D4-5FA37EBBAE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77" name="Line 650">
                  <a:extLst>
                    <a:ext uri="{FF2B5EF4-FFF2-40B4-BE49-F238E27FC236}">
                      <a16:creationId xmlns:a16="http://schemas.microsoft.com/office/drawing/2014/main" id="{9FE7EC29-EE6B-934B-BB45-69B2AA69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8" name="Line 651">
                  <a:extLst>
                    <a:ext uri="{FF2B5EF4-FFF2-40B4-BE49-F238E27FC236}">
                      <a16:creationId xmlns:a16="http://schemas.microsoft.com/office/drawing/2014/main" id="{B9A2B0E9-5502-1141-AE7C-DEB721E75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9" name="Line 652">
                  <a:extLst>
                    <a:ext uri="{FF2B5EF4-FFF2-40B4-BE49-F238E27FC236}">
                      <a16:creationId xmlns:a16="http://schemas.microsoft.com/office/drawing/2014/main" id="{0A3D8EDC-F2A0-3145-AD7E-A6A7705EC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0" name="Line 653">
                  <a:extLst>
                    <a:ext uri="{FF2B5EF4-FFF2-40B4-BE49-F238E27FC236}">
                      <a16:creationId xmlns:a16="http://schemas.microsoft.com/office/drawing/2014/main" id="{4C127ABC-B75F-7C42-8309-EA73FA1D0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7" name="Group 654">
                <a:extLst>
                  <a:ext uri="{FF2B5EF4-FFF2-40B4-BE49-F238E27FC236}">
                    <a16:creationId xmlns:a16="http://schemas.microsoft.com/office/drawing/2014/main" id="{B96502D8-BA20-D94D-AA08-97C014C2D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73" name="Line 655">
                  <a:extLst>
                    <a:ext uri="{FF2B5EF4-FFF2-40B4-BE49-F238E27FC236}">
                      <a16:creationId xmlns:a16="http://schemas.microsoft.com/office/drawing/2014/main" id="{3EE93F62-C7FC-8144-9314-AF765076B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4" name="Line 656">
                  <a:extLst>
                    <a:ext uri="{FF2B5EF4-FFF2-40B4-BE49-F238E27FC236}">
                      <a16:creationId xmlns:a16="http://schemas.microsoft.com/office/drawing/2014/main" id="{5143107C-DA8B-D44E-951A-E0B547CEA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5" name="Line 657">
                  <a:extLst>
                    <a:ext uri="{FF2B5EF4-FFF2-40B4-BE49-F238E27FC236}">
                      <a16:creationId xmlns:a16="http://schemas.microsoft.com/office/drawing/2014/main" id="{70B3142B-22DA-8E43-B4EA-026BE2A82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6" name="Line 658">
                  <a:extLst>
                    <a:ext uri="{FF2B5EF4-FFF2-40B4-BE49-F238E27FC236}">
                      <a16:creationId xmlns:a16="http://schemas.microsoft.com/office/drawing/2014/main" id="{2DD0031E-9CA0-B744-9A92-57C2309A4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8" name="Group 659">
                <a:extLst>
                  <a:ext uri="{FF2B5EF4-FFF2-40B4-BE49-F238E27FC236}">
                    <a16:creationId xmlns:a16="http://schemas.microsoft.com/office/drawing/2014/main" id="{48D457A1-9E5F-444A-95F0-7996E78A4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69" name="Line 660">
                  <a:extLst>
                    <a:ext uri="{FF2B5EF4-FFF2-40B4-BE49-F238E27FC236}">
                      <a16:creationId xmlns:a16="http://schemas.microsoft.com/office/drawing/2014/main" id="{35699BB9-D0BC-B840-9815-4A38B73E0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0" name="Line 661">
                  <a:extLst>
                    <a:ext uri="{FF2B5EF4-FFF2-40B4-BE49-F238E27FC236}">
                      <a16:creationId xmlns:a16="http://schemas.microsoft.com/office/drawing/2014/main" id="{11BAC92C-2DD9-3F45-8C04-8988ADAD1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1" name="Line 662">
                  <a:extLst>
                    <a:ext uri="{FF2B5EF4-FFF2-40B4-BE49-F238E27FC236}">
                      <a16:creationId xmlns:a16="http://schemas.microsoft.com/office/drawing/2014/main" id="{91014CBE-A8F3-1A46-9EAF-C4A36B501E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2" name="Line 663">
                  <a:extLst>
                    <a:ext uri="{FF2B5EF4-FFF2-40B4-BE49-F238E27FC236}">
                      <a16:creationId xmlns:a16="http://schemas.microsoft.com/office/drawing/2014/main" id="{FD8A5DD0-AEA6-0149-AECF-1C7AB640C7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714" name="Group 664">
              <a:extLst>
                <a:ext uri="{FF2B5EF4-FFF2-40B4-BE49-F238E27FC236}">
                  <a16:creationId xmlns:a16="http://schemas.microsoft.com/office/drawing/2014/main" id="{E378697B-E13A-EC4C-B4C4-8A419CD22E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821" name="Line 665">
                <a:extLst>
                  <a:ext uri="{FF2B5EF4-FFF2-40B4-BE49-F238E27FC236}">
                    <a16:creationId xmlns:a16="http://schemas.microsoft.com/office/drawing/2014/main" id="{B8A331CD-003C-6043-BBA9-BD2C3AD7D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2" name="Line 666">
                <a:extLst>
                  <a:ext uri="{FF2B5EF4-FFF2-40B4-BE49-F238E27FC236}">
                    <a16:creationId xmlns:a16="http://schemas.microsoft.com/office/drawing/2014/main" id="{C82AD242-5F3F-574A-89EE-8F74BC158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3" name="Line 667">
                <a:extLst>
                  <a:ext uri="{FF2B5EF4-FFF2-40B4-BE49-F238E27FC236}">
                    <a16:creationId xmlns:a16="http://schemas.microsoft.com/office/drawing/2014/main" id="{DCECA86D-1407-FE4C-A8F7-3ED7809CB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4" name="Line 668">
                <a:extLst>
                  <a:ext uri="{FF2B5EF4-FFF2-40B4-BE49-F238E27FC236}">
                    <a16:creationId xmlns:a16="http://schemas.microsoft.com/office/drawing/2014/main" id="{B8FF7EF4-7911-2F47-B5AC-307515EBB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5" name="Line 669">
                <a:extLst>
                  <a:ext uri="{FF2B5EF4-FFF2-40B4-BE49-F238E27FC236}">
                    <a16:creationId xmlns:a16="http://schemas.microsoft.com/office/drawing/2014/main" id="{6DBD8213-4FDC-F641-9713-80DCA57C7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6" name="Line 670">
                <a:extLst>
                  <a:ext uri="{FF2B5EF4-FFF2-40B4-BE49-F238E27FC236}">
                    <a16:creationId xmlns:a16="http://schemas.microsoft.com/office/drawing/2014/main" id="{9AE6FFFE-3D0E-884A-B422-232976D39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7" name="Line 671">
                <a:extLst>
                  <a:ext uri="{FF2B5EF4-FFF2-40B4-BE49-F238E27FC236}">
                    <a16:creationId xmlns:a16="http://schemas.microsoft.com/office/drawing/2014/main" id="{BE620873-8575-E046-960B-787D04F79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8" name="Line 672">
                <a:extLst>
                  <a:ext uri="{FF2B5EF4-FFF2-40B4-BE49-F238E27FC236}">
                    <a16:creationId xmlns:a16="http://schemas.microsoft.com/office/drawing/2014/main" id="{CBD2D34E-EC8A-EC43-AB8A-2AB1ED320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9" name="Line 673">
                <a:extLst>
                  <a:ext uri="{FF2B5EF4-FFF2-40B4-BE49-F238E27FC236}">
                    <a16:creationId xmlns:a16="http://schemas.microsoft.com/office/drawing/2014/main" id="{9542AE1D-4FED-5A4B-83D1-275FD865E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0" name="Line 674">
                <a:extLst>
                  <a:ext uri="{FF2B5EF4-FFF2-40B4-BE49-F238E27FC236}">
                    <a16:creationId xmlns:a16="http://schemas.microsoft.com/office/drawing/2014/main" id="{C52CC678-30B0-A946-8C6A-865A07CD8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1" name="Line 675">
                <a:extLst>
                  <a:ext uri="{FF2B5EF4-FFF2-40B4-BE49-F238E27FC236}">
                    <a16:creationId xmlns:a16="http://schemas.microsoft.com/office/drawing/2014/main" id="{0ACE602D-E541-FB40-848D-224E5DA72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2" name="Line 676">
                <a:extLst>
                  <a:ext uri="{FF2B5EF4-FFF2-40B4-BE49-F238E27FC236}">
                    <a16:creationId xmlns:a16="http://schemas.microsoft.com/office/drawing/2014/main" id="{B24322FE-25A8-A047-B2C2-1276A6CF3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3" name="Line 677">
                <a:extLst>
                  <a:ext uri="{FF2B5EF4-FFF2-40B4-BE49-F238E27FC236}">
                    <a16:creationId xmlns:a16="http://schemas.microsoft.com/office/drawing/2014/main" id="{1EB76C0A-4FAE-9642-B78B-0F235D718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4" name="Line 678">
                <a:extLst>
                  <a:ext uri="{FF2B5EF4-FFF2-40B4-BE49-F238E27FC236}">
                    <a16:creationId xmlns:a16="http://schemas.microsoft.com/office/drawing/2014/main" id="{6128804D-7D3A-754C-9E94-BC510112D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5" name="Line 679">
                <a:extLst>
                  <a:ext uri="{FF2B5EF4-FFF2-40B4-BE49-F238E27FC236}">
                    <a16:creationId xmlns:a16="http://schemas.microsoft.com/office/drawing/2014/main" id="{E0AAABA3-4869-544C-857D-B800414A3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36" name="Group 680">
                <a:extLst>
                  <a:ext uri="{FF2B5EF4-FFF2-40B4-BE49-F238E27FC236}">
                    <a16:creationId xmlns:a16="http://schemas.microsoft.com/office/drawing/2014/main" id="{BA3EB580-7E9A-8B4F-8808-34F193AE19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47" name="Line 681">
                  <a:extLst>
                    <a:ext uri="{FF2B5EF4-FFF2-40B4-BE49-F238E27FC236}">
                      <a16:creationId xmlns:a16="http://schemas.microsoft.com/office/drawing/2014/main" id="{5132C058-8BAD-7844-9E63-4905A54F2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8" name="Line 682">
                  <a:extLst>
                    <a:ext uri="{FF2B5EF4-FFF2-40B4-BE49-F238E27FC236}">
                      <a16:creationId xmlns:a16="http://schemas.microsoft.com/office/drawing/2014/main" id="{6FB07E64-C592-F742-A49D-6CDD85F8F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9" name="Line 683">
                  <a:extLst>
                    <a:ext uri="{FF2B5EF4-FFF2-40B4-BE49-F238E27FC236}">
                      <a16:creationId xmlns:a16="http://schemas.microsoft.com/office/drawing/2014/main" id="{0AE6421F-3D20-3F47-B6F0-92A1F8C21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50" name="Line 684">
                  <a:extLst>
                    <a:ext uri="{FF2B5EF4-FFF2-40B4-BE49-F238E27FC236}">
                      <a16:creationId xmlns:a16="http://schemas.microsoft.com/office/drawing/2014/main" id="{20A0A503-A4E7-F04D-B610-05FDB83CA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7" name="Group 685">
                <a:extLst>
                  <a:ext uri="{FF2B5EF4-FFF2-40B4-BE49-F238E27FC236}">
                    <a16:creationId xmlns:a16="http://schemas.microsoft.com/office/drawing/2014/main" id="{C8ACCE80-819C-B64C-9A32-82C0AF64A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43" name="Line 686">
                  <a:extLst>
                    <a:ext uri="{FF2B5EF4-FFF2-40B4-BE49-F238E27FC236}">
                      <a16:creationId xmlns:a16="http://schemas.microsoft.com/office/drawing/2014/main" id="{20B0C96F-361E-D348-9E4A-DA147DC46D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4" name="Line 687">
                  <a:extLst>
                    <a:ext uri="{FF2B5EF4-FFF2-40B4-BE49-F238E27FC236}">
                      <a16:creationId xmlns:a16="http://schemas.microsoft.com/office/drawing/2014/main" id="{54629092-C815-EE47-A580-EC64C1AA6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5" name="Line 688">
                  <a:extLst>
                    <a:ext uri="{FF2B5EF4-FFF2-40B4-BE49-F238E27FC236}">
                      <a16:creationId xmlns:a16="http://schemas.microsoft.com/office/drawing/2014/main" id="{4B9B6EC4-A7F3-8048-8914-3F5001BE75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6" name="Line 689">
                  <a:extLst>
                    <a:ext uri="{FF2B5EF4-FFF2-40B4-BE49-F238E27FC236}">
                      <a16:creationId xmlns:a16="http://schemas.microsoft.com/office/drawing/2014/main" id="{A1758ABC-58FC-0F4B-A76A-55AE539DF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8" name="Group 690">
                <a:extLst>
                  <a:ext uri="{FF2B5EF4-FFF2-40B4-BE49-F238E27FC236}">
                    <a16:creationId xmlns:a16="http://schemas.microsoft.com/office/drawing/2014/main" id="{2BED524A-8AC6-0F44-905A-E740E84252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39" name="Line 691">
                  <a:extLst>
                    <a:ext uri="{FF2B5EF4-FFF2-40B4-BE49-F238E27FC236}">
                      <a16:creationId xmlns:a16="http://schemas.microsoft.com/office/drawing/2014/main" id="{CB9F5517-38CC-EE49-961A-4F97C7B350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0" name="Line 692">
                  <a:extLst>
                    <a:ext uri="{FF2B5EF4-FFF2-40B4-BE49-F238E27FC236}">
                      <a16:creationId xmlns:a16="http://schemas.microsoft.com/office/drawing/2014/main" id="{A97D99C1-6E92-5544-BF15-21A54F2430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1" name="Line 693">
                  <a:extLst>
                    <a:ext uri="{FF2B5EF4-FFF2-40B4-BE49-F238E27FC236}">
                      <a16:creationId xmlns:a16="http://schemas.microsoft.com/office/drawing/2014/main" id="{9E730C93-A661-F748-9718-A8ECA620A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2" name="Line 694">
                  <a:extLst>
                    <a:ext uri="{FF2B5EF4-FFF2-40B4-BE49-F238E27FC236}">
                      <a16:creationId xmlns:a16="http://schemas.microsoft.com/office/drawing/2014/main" id="{6A304041-FA68-FF4C-A17B-EC613177F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15" name="Line 695">
              <a:extLst>
                <a:ext uri="{FF2B5EF4-FFF2-40B4-BE49-F238E27FC236}">
                  <a16:creationId xmlns:a16="http://schemas.microsoft.com/office/drawing/2014/main" id="{92DC67F2-0291-0E42-A064-EAF993D086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Line 696">
              <a:extLst>
                <a:ext uri="{FF2B5EF4-FFF2-40B4-BE49-F238E27FC236}">
                  <a16:creationId xmlns:a16="http://schemas.microsoft.com/office/drawing/2014/main" id="{9201D405-7990-6446-B9E0-AC4BF8197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Line 697">
              <a:extLst>
                <a:ext uri="{FF2B5EF4-FFF2-40B4-BE49-F238E27FC236}">
                  <a16:creationId xmlns:a16="http://schemas.microsoft.com/office/drawing/2014/main" id="{855567F9-64DB-B94B-82FE-A235640D2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Line 698">
              <a:extLst>
                <a:ext uri="{FF2B5EF4-FFF2-40B4-BE49-F238E27FC236}">
                  <a16:creationId xmlns:a16="http://schemas.microsoft.com/office/drawing/2014/main" id="{EEC5D5CB-0C2C-3745-A3A7-B1555DFA7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19" name="Group 699">
              <a:extLst>
                <a:ext uri="{FF2B5EF4-FFF2-40B4-BE49-F238E27FC236}">
                  <a16:creationId xmlns:a16="http://schemas.microsoft.com/office/drawing/2014/main" id="{B8C5287F-F07E-0F44-A176-1D67E1A10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789" name="AutoShape 700">
                <a:extLst>
                  <a:ext uri="{FF2B5EF4-FFF2-40B4-BE49-F238E27FC236}">
                    <a16:creationId xmlns:a16="http://schemas.microsoft.com/office/drawing/2014/main" id="{A75C976D-00A4-8C46-953E-8B640728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790" name="Group 701">
                <a:extLst>
                  <a:ext uri="{FF2B5EF4-FFF2-40B4-BE49-F238E27FC236}">
                    <a16:creationId xmlns:a16="http://schemas.microsoft.com/office/drawing/2014/main" id="{B7FE07D3-B2EF-4943-A994-97E1DF57DA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791" name="Line 702">
                  <a:extLst>
                    <a:ext uri="{FF2B5EF4-FFF2-40B4-BE49-F238E27FC236}">
                      <a16:creationId xmlns:a16="http://schemas.microsoft.com/office/drawing/2014/main" id="{44D33F48-74C0-8C40-9335-3E91EDA88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2" name="Line 703">
                  <a:extLst>
                    <a:ext uri="{FF2B5EF4-FFF2-40B4-BE49-F238E27FC236}">
                      <a16:creationId xmlns:a16="http://schemas.microsoft.com/office/drawing/2014/main" id="{145139F6-9198-A244-9DFE-AEB63A3E0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3" name="Line 704">
                  <a:extLst>
                    <a:ext uri="{FF2B5EF4-FFF2-40B4-BE49-F238E27FC236}">
                      <a16:creationId xmlns:a16="http://schemas.microsoft.com/office/drawing/2014/main" id="{8DAEAB96-C90F-0B4A-A858-41486DC8D4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4" name="Line 705">
                  <a:extLst>
                    <a:ext uri="{FF2B5EF4-FFF2-40B4-BE49-F238E27FC236}">
                      <a16:creationId xmlns:a16="http://schemas.microsoft.com/office/drawing/2014/main" id="{E87BE0EC-0DEF-D547-976C-7CCE56D91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5" name="Line 706">
                  <a:extLst>
                    <a:ext uri="{FF2B5EF4-FFF2-40B4-BE49-F238E27FC236}">
                      <a16:creationId xmlns:a16="http://schemas.microsoft.com/office/drawing/2014/main" id="{4BB7EBA7-E43F-8A41-AEDC-EF6E0574A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6" name="Line 707">
                  <a:extLst>
                    <a:ext uri="{FF2B5EF4-FFF2-40B4-BE49-F238E27FC236}">
                      <a16:creationId xmlns:a16="http://schemas.microsoft.com/office/drawing/2014/main" id="{526DEF6C-1AE6-E745-AA48-017835B7E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7" name="Line 708">
                  <a:extLst>
                    <a:ext uri="{FF2B5EF4-FFF2-40B4-BE49-F238E27FC236}">
                      <a16:creationId xmlns:a16="http://schemas.microsoft.com/office/drawing/2014/main" id="{BEDBB9A7-B06F-5E47-82C8-242B9143B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8" name="Line 709">
                  <a:extLst>
                    <a:ext uri="{FF2B5EF4-FFF2-40B4-BE49-F238E27FC236}">
                      <a16:creationId xmlns:a16="http://schemas.microsoft.com/office/drawing/2014/main" id="{757237FF-1DBB-594B-B50A-748586114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9" name="Line 710">
                  <a:extLst>
                    <a:ext uri="{FF2B5EF4-FFF2-40B4-BE49-F238E27FC236}">
                      <a16:creationId xmlns:a16="http://schemas.microsoft.com/office/drawing/2014/main" id="{3880DB3F-08F1-954A-9979-158D266F34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0" name="Line 711">
                  <a:extLst>
                    <a:ext uri="{FF2B5EF4-FFF2-40B4-BE49-F238E27FC236}">
                      <a16:creationId xmlns:a16="http://schemas.microsoft.com/office/drawing/2014/main" id="{B79463F3-A3E2-FF4F-99FF-AA3D4CD18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1" name="Line 712">
                  <a:extLst>
                    <a:ext uri="{FF2B5EF4-FFF2-40B4-BE49-F238E27FC236}">
                      <a16:creationId xmlns:a16="http://schemas.microsoft.com/office/drawing/2014/main" id="{2CF18B55-E10F-7640-ADDD-B3A5FC758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2" name="Line 713">
                  <a:extLst>
                    <a:ext uri="{FF2B5EF4-FFF2-40B4-BE49-F238E27FC236}">
                      <a16:creationId xmlns:a16="http://schemas.microsoft.com/office/drawing/2014/main" id="{27194AB0-9466-8345-B475-BAA4D5570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3" name="Line 714">
                  <a:extLst>
                    <a:ext uri="{FF2B5EF4-FFF2-40B4-BE49-F238E27FC236}">
                      <a16:creationId xmlns:a16="http://schemas.microsoft.com/office/drawing/2014/main" id="{FDEF7A94-F9CB-4449-AF8A-A4B639D61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4" name="Line 715">
                  <a:extLst>
                    <a:ext uri="{FF2B5EF4-FFF2-40B4-BE49-F238E27FC236}">
                      <a16:creationId xmlns:a16="http://schemas.microsoft.com/office/drawing/2014/main" id="{C1C2CEED-4945-604A-8488-254994271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5" name="Line 716">
                  <a:extLst>
                    <a:ext uri="{FF2B5EF4-FFF2-40B4-BE49-F238E27FC236}">
                      <a16:creationId xmlns:a16="http://schemas.microsoft.com/office/drawing/2014/main" id="{ED21237F-F640-5948-87FC-2C58504AB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06" name="Group 717">
                  <a:extLst>
                    <a:ext uri="{FF2B5EF4-FFF2-40B4-BE49-F238E27FC236}">
                      <a16:creationId xmlns:a16="http://schemas.microsoft.com/office/drawing/2014/main" id="{1A043558-526B-0F4E-B9AF-6F3DF7F63F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817" name="Line 718">
                    <a:extLst>
                      <a:ext uri="{FF2B5EF4-FFF2-40B4-BE49-F238E27FC236}">
                        <a16:creationId xmlns:a16="http://schemas.microsoft.com/office/drawing/2014/main" id="{24C9B366-45FA-8644-910B-AD761B1FC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8" name="Line 719">
                    <a:extLst>
                      <a:ext uri="{FF2B5EF4-FFF2-40B4-BE49-F238E27FC236}">
                        <a16:creationId xmlns:a16="http://schemas.microsoft.com/office/drawing/2014/main" id="{8AF509BD-49A0-BE49-BA90-707BC94024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9" name="Line 720">
                    <a:extLst>
                      <a:ext uri="{FF2B5EF4-FFF2-40B4-BE49-F238E27FC236}">
                        <a16:creationId xmlns:a16="http://schemas.microsoft.com/office/drawing/2014/main" id="{A411837C-2DE3-BF40-A8B7-874E46F4B9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20" name="Line 721">
                    <a:extLst>
                      <a:ext uri="{FF2B5EF4-FFF2-40B4-BE49-F238E27FC236}">
                        <a16:creationId xmlns:a16="http://schemas.microsoft.com/office/drawing/2014/main" id="{9D173834-8204-7846-8CCF-E81804EBD9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7" name="Group 722">
                  <a:extLst>
                    <a:ext uri="{FF2B5EF4-FFF2-40B4-BE49-F238E27FC236}">
                      <a16:creationId xmlns:a16="http://schemas.microsoft.com/office/drawing/2014/main" id="{0346A2BC-87D4-124A-A54C-FF04C46F64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813" name="Line 723">
                    <a:extLst>
                      <a:ext uri="{FF2B5EF4-FFF2-40B4-BE49-F238E27FC236}">
                        <a16:creationId xmlns:a16="http://schemas.microsoft.com/office/drawing/2014/main" id="{117D289D-70F0-FA40-9885-42D1CF65E8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4" name="Line 724">
                    <a:extLst>
                      <a:ext uri="{FF2B5EF4-FFF2-40B4-BE49-F238E27FC236}">
                        <a16:creationId xmlns:a16="http://schemas.microsoft.com/office/drawing/2014/main" id="{8C1E0AE2-B98E-404C-8734-5867C0953B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5" name="Line 725">
                    <a:extLst>
                      <a:ext uri="{FF2B5EF4-FFF2-40B4-BE49-F238E27FC236}">
                        <a16:creationId xmlns:a16="http://schemas.microsoft.com/office/drawing/2014/main" id="{8052C9E8-32EF-B749-9BB1-CC20A413A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6" name="Line 726">
                    <a:extLst>
                      <a:ext uri="{FF2B5EF4-FFF2-40B4-BE49-F238E27FC236}">
                        <a16:creationId xmlns:a16="http://schemas.microsoft.com/office/drawing/2014/main" id="{E27341EF-193B-584A-9A81-1EEA875750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8" name="Group 727">
                  <a:extLst>
                    <a:ext uri="{FF2B5EF4-FFF2-40B4-BE49-F238E27FC236}">
                      <a16:creationId xmlns:a16="http://schemas.microsoft.com/office/drawing/2014/main" id="{4C7A657C-1D0F-F14B-A411-BDA2D9686B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809" name="Line 728">
                    <a:extLst>
                      <a:ext uri="{FF2B5EF4-FFF2-40B4-BE49-F238E27FC236}">
                        <a16:creationId xmlns:a16="http://schemas.microsoft.com/office/drawing/2014/main" id="{49637FAD-8590-FF49-9A20-367A23FF94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0" name="Line 729">
                    <a:extLst>
                      <a:ext uri="{FF2B5EF4-FFF2-40B4-BE49-F238E27FC236}">
                        <a16:creationId xmlns:a16="http://schemas.microsoft.com/office/drawing/2014/main" id="{78F70B4A-F570-F645-8760-CA4723AA5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1" name="Line 730">
                    <a:extLst>
                      <a:ext uri="{FF2B5EF4-FFF2-40B4-BE49-F238E27FC236}">
                        <a16:creationId xmlns:a16="http://schemas.microsoft.com/office/drawing/2014/main" id="{AD67D21F-13A3-124D-B769-E3C0A7581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2" name="Line 731">
                    <a:extLst>
                      <a:ext uri="{FF2B5EF4-FFF2-40B4-BE49-F238E27FC236}">
                        <a16:creationId xmlns:a16="http://schemas.microsoft.com/office/drawing/2014/main" id="{08321179-FB03-3F4E-AF29-907AC4C864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720" name="Line 732">
              <a:extLst>
                <a:ext uri="{FF2B5EF4-FFF2-40B4-BE49-F238E27FC236}">
                  <a16:creationId xmlns:a16="http://schemas.microsoft.com/office/drawing/2014/main" id="{C9FEA9E1-12D1-DF43-BEF6-4071F2498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21" name="Group 733">
              <a:extLst>
                <a:ext uri="{FF2B5EF4-FFF2-40B4-BE49-F238E27FC236}">
                  <a16:creationId xmlns:a16="http://schemas.microsoft.com/office/drawing/2014/main" id="{345BF8AC-4694-034A-A4DA-92F8AEE32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787" name="Rectangle 734">
                <a:extLst>
                  <a:ext uri="{FF2B5EF4-FFF2-40B4-BE49-F238E27FC236}">
                    <a16:creationId xmlns:a16="http://schemas.microsoft.com/office/drawing/2014/main" id="{789FFCA7-3315-944B-8A7A-095AA4BA9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88" name="Text Box 735">
                <a:extLst>
                  <a:ext uri="{FF2B5EF4-FFF2-40B4-BE49-F238E27FC236}">
                    <a16:creationId xmlns:a16="http://schemas.microsoft.com/office/drawing/2014/main" id="{D3322AE5-BAA0-934C-86F5-72B3FDEE8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722" name="AutoShape 736">
              <a:extLst>
                <a:ext uri="{FF2B5EF4-FFF2-40B4-BE49-F238E27FC236}">
                  <a16:creationId xmlns:a16="http://schemas.microsoft.com/office/drawing/2014/main" id="{A169D71A-A3BD-8146-8BD1-383EF2177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3" name="Group 737">
              <a:extLst>
                <a:ext uri="{FF2B5EF4-FFF2-40B4-BE49-F238E27FC236}">
                  <a16:creationId xmlns:a16="http://schemas.microsoft.com/office/drawing/2014/main" id="{3C168EA0-CF48-2F44-AA5D-1169F8865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757" name="Line 738">
                <a:extLst>
                  <a:ext uri="{FF2B5EF4-FFF2-40B4-BE49-F238E27FC236}">
                    <a16:creationId xmlns:a16="http://schemas.microsoft.com/office/drawing/2014/main" id="{04325672-3416-4844-8298-22CBE5862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8" name="Line 739">
                <a:extLst>
                  <a:ext uri="{FF2B5EF4-FFF2-40B4-BE49-F238E27FC236}">
                    <a16:creationId xmlns:a16="http://schemas.microsoft.com/office/drawing/2014/main" id="{23C1AE8A-C3AD-4D43-8412-B8574835C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9" name="Line 740">
                <a:extLst>
                  <a:ext uri="{FF2B5EF4-FFF2-40B4-BE49-F238E27FC236}">
                    <a16:creationId xmlns:a16="http://schemas.microsoft.com/office/drawing/2014/main" id="{97ACB1EE-6FAC-B34C-80A2-3CC003D47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0" name="Line 741">
                <a:extLst>
                  <a:ext uri="{FF2B5EF4-FFF2-40B4-BE49-F238E27FC236}">
                    <a16:creationId xmlns:a16="http://schemas.microsoft.com/office/drawing/2014/main" id="{DE6903AB-F703-174A-A1AE-DF06342AD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1" name="Line 742">
                <a:extLst>
                  <a:ext uri="{FF2B5EF4-FFF2-40B4-BE49-F238E27FC236}">
                    <a16:creationId xmlns:a16="http://schemas.microsoft.com/office/drawing/2014/main" id="{161F414D-93A0-1F43-AB9A-6E7834481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2" name="Line 743">
                <a:extLst>
                  <a:ext uri="{FF2B5EF4-FFF2-40B4-BE49-F238E27FC236}">
                    <a16:creationId xmlns:a16="http://schemas.microsoft.com/office/drawing/2014/main" id="{120F0061-9CC9-6143-9EE7-23E2AEA48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3" name="Line 744">
                <a:extLst>
                  <a:ext uri="{FF2B5EF4-FFF2-40B4-BE49-F238E27FC236}">
                    <a16:creationId xmlns:a16="http://schemas.microsoft.com/office/drawing/2014/main" id="{16E2E1BE-C3FE-7846-99D6-56550FB66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4" name="Line 745">
                <a:extLst>
                  <a:ext uri="{FF2B5EF4-FFF2-40B4-BE49-F238E27FC236}">
                    <a16:creationId xmlns:a16="http://schemas.microsoft.com/office/drawing/2014/main" id="{BEA86004-F849-E04A-923B-AC222A492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5" name="Line 746">
                <a:extLst>
                  <a:ext uri="{FF2B5EF4-FFF2-40B4-BE49-F238E27FC236}">
                    <a16:creationId xmlns:a16="http://schemas.microsoft.com/office/drawing/2014/main" id="{0F9D1146-9AB6-C54E-A96B-9EC81F629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6" name="Line 747">
                <a:extLst>
                  <a:ext uri="{FF2B5EF4-FFF2-40B4-BE49-F238E27FC236}">
                    <a16:creationId xmlns:a16="http://schemas.microsoft.com/office/drawing/2014/main" id="{061B57AE-A07F-B340-BE84-8334C6EF1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7" name="Line 748">
                <a:extLst>
                  <a:ext uri="{FF2B5EF4-FFF2-40B4-BE49-F238E27FC236}">
                    <a16:creationId xmlns:a16="http://schemas.microsoft.com/office/drawing/2014/main" id="{C12CA996-78F8-7742-86AB-E012794B6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8" name="Line 749">
                <a:extLst>
                  <a:ext uri="{FF2B5EF4-FFF2-40B4-BE49-F238E27FC236}">
                    <a16:creationId xmlns:a16="http://schemas.microsoft.com/office/drawing/2014/main" id="{C20715CD-33F5-854E-9DA1-07CFD0AF4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9" name="Line 750">
                <a:extLst>
                  <a:ext uri="{FF2B5EF4-FFF2-40B4-BE49-F238E27FC236}">
                    <a16:creationId xmlns:a16="http://schemas.microsoft.com/office/drawing/2014/main" id="{B8EF9083-5A3F-4248-941D-0C61A103A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0" name="Line 751">
                <a:extLst>
                  <a:ext uri="{FF2B5EF4-FFF2-40B4-BE49-F238E27FC236}">
                    <a16:creationId xmlns:a16="http://schemas.microsoft.com/office/drawing/2014/main" id="{F1C9C3F9-2A8C-484B-8730-EFFDE5BBF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1" name="Line 752">
                <a:extLst>
                  <a:ext uri="{FF2B5EF4-FFF2-40B4-BE49-F238E27FC236}">
                    <a16:creationId xmlns:a16="http://schemas.microsoft.com/office/drawing/2014/main" id="{C8B64D3B-CDC9-0149-B0DB-1DF83859A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72" name="Group 753">
                <a:extLst>
                  <a:ext uri="{FF2B5EF4-FFF2-40B4-BE49-F238E27FC236}">
                    <a16:creationId xmlns:a16="http://schemas.microsoft.com/office/drawing/2014/main" id="{0D9B8585-7AEB-8548-AA1D-7DA6092C3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83" name="Line 754">
                  <a:extLst>
                    <a:ext uri="{FF2B5EF4-FFF2-40B4-BE49-F238E27FC236}">
                      <a16:creationId xmlns:a16="http://schemas.microsoft.com/office/drawing/2014/main" id="{1F1516EA-65D8-6A4A-B9DA-AC234E840C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4" name="Line 755">
                  <a:extLst>
                    <a:ext uri="{FF2B5EF4-FFF2-40B4-BE49-F238E27FC236}">
                      <a16:creationId xmlns:a16="http://schemas.microsoft.com/office/drawing/2014/main" id="{F8C30C84-597F-A94D-AD5D-04037DB6F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5" name="Line 756">
                  <a:extLst>
                    <a:ext uri="{FF2B5EF4-FFF2-40B4-BE49-F238E27FC236}">
                      <a16:creationId xmlns:a16="http://schemas.microsoft.com/office/drawing/2014/main" id="{ECE32BA9-A876-1243-85BC-F618911FCB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6" name="Line 757">
                  <a:extLst>
                    <a:ext uri="{FF2B5EF4-FFF2-40B4-BE49-F238E27FC236}">
                      <a16:creationId xmlns:a16="http://schemas.microsoft.com/office/drawing/2014/main" id="{192A1C6D-AC3C-624A-B859-4FC74146A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3" name="Group 758">
                <a:extLst>
                  <a:ext uri="{FF2B5EF4-FFF2-40B4-BE49-F238E27FC236}">
                    <a16:creationId xmlns:a16="http://schemas.microsoft.com/office/drawing/2014/main" id="{2DAB1CC9-6A05-044A-A520-E9A462A02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79" name="Line 759">
                  <a:extLst>
                    <a:ext uri="{FF2B5EF4-FFF2-40B4-BE49-F238E27FC236}">
                      <a16:creationId xmlns:a16="http://schemas.microsoft.com/office/drawing/2014/main" id="{DF3EBE00-533A-FB46-B38C-AE2249AFE0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0" name="Line 760">
                  <a:extLst>
                    <a:ext uri="{FF2B5EF4-FFF2-40B4-BE49-F238E27FC236}">
                      <a16:creationId xmlns:a16="http://schemas.microsoft.com/office/drawing/2014/main" id="{F370795A-FE67-D84C-8636-23008C62A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1" name="Line 761">
                  <a:extLst>
                    <a:ext uri="{FF2B5EF4-FFF2-40B4-BE49-F238E27FC236}">
                      <a16:creationId xmlns:a16="http://schemas.microsoft.com/office/drawing/2014/main" id="{E857C94A-B17F-A445-9E4B-536E96D37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2" name="Line 762">
                  <a:extLst>
                    <a:ext uri="{FF2B5EF4-FFF2-40B4-BE49-F238E27FC236}">
                      <a16:creationId xmlns:a16="http://schemas.microsoft.com/office/drawing/2014/main" id="{D9F508EC-8AB6-F548-A0DB-510AE0D56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4" name="Group 763">
                <a:extLst>
                  <a:ext uri="{FF2B5EF4-FFF2-40B4-BE49-F238E27FC236}">
                    <a16:creationId xmlns:a16="http://schemas.microsoft.com/office/drawing/2014/main" id="{56FFA919-2B99-A04A-AE2E-7741A8791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75" name="Line 764">
                  <a:extLst>
                    <a:ext uri="{FF2B5EF4-FFF2-40B4-BE49-F238E27FC236}">
                      <a16:creationId xmlns:a16="http://schemas.microsoft.com/office/drawing/2014/main" id="{90EF0AE7-5DB6-E441-8FFC-F966BA491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6" name="Line 765">
                  <a:extLst>
                    <a:ext uri="{FF2B5EF4-FFF2-40B4-BE49-F238E27FC236}">
                      <a16:creationId xmlns:a16="http://schemas.microsoft.com/office/drawing/2014/main" id="{5506D5F2-DE9B-B943-A54C-34C37D8516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7" name="Line 766">
                  <a:extLst>
                    <a:ext uri="{FF2B5EF4-FFF2-40B4-BE49-F238E27FC236}">
                      <a16:creationId xmlns:a16="http://schemas.microsoft.com/office/drawing/2014/main" id="{66CD69EC-8616-174B-B13F-409B68A98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8" name="Line 767">
                  <a:extLst>
                    <a:ext uri="{FF2B5EF4-FFF2-40B4-BE49-F238E27FC236}">
                      <a16:creationId xmlns:a16="http://schemas.microsoft.com/office/drawing/2014/main" id="{EEA315A7-7661-F64F-933D-2CD8D21DB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4" name="AutoShape 768">
              <a:extLst>
                <a:ext uri="{FF2B5EF4-FFF2-40B4-BE49-F238E27FC236}">
                  <a16:creationId xmlns:a16="http://schemas.microsoft.com/office/drawing/2014/main" id="{53907F4F-8CA1-8544-BFA6-6D3341EBE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5" name="Group 769">
              <a:extLst>
                <a:ext uri="{FF2B5EF4-FFF2-40B4-BE49-F238E27FC236}">
                  <a16:creationId xmlns:a16="http://schemas.microsoft.com/office/drawing/2014/main" id="{0FC3098E-599F-7F4A-8B5B-DB461C031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727" name="Line 770">
                <a:extLst>
                  <a:ext uri="{FF2B5EF4-FFF2-40B4-BE49-F238E27FC236}">
                    <a16:creationId xmlns:a16="http://schemas.microsoft.com/office/drawing/2014/main" id="{9C3D79D7-9DD6-E948-A2AF-AD4264964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8" name="Line 771">
                <a:extLst>
                  <a:ext uri="{FF2B5EF4-FFF2-40B4-BE49-F238E27FC236}">
                    <a16:creationId xmlns:a16="http://schemas.microsoft.com/office/drawing/2014/main" id="{8DB1F952-330D-3A4A-B692-7C5839CCC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9" name="Line 772">
                <a:extLst>
                  <a:ext uri="{FF2B5EF4-FFF2-40B4-BE49-F238E27FC236}">
                    <a16:creationId xmlns:a16="http://schemas.microsoft.com/office/drawing/2014/main" id="{220653DA-6B69-504A-B01C-136B7A1C8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0" name="Line 773">
                <a:extLst>
                  <a:ext uri="{FF2B5EF4-FFF2-40B4-BE49-F238E27FC236}">
                    <a16:creationId xmlns:a16="http://schemas.microsoft.com/office/drawing/2014/main" id="{910385D9-E0EA-3947-838F-0F254360E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1" name="Line 774">
                <a:extLst>
                  <a:ext uri="{FF2B5EF4-FFF2-40B4-BE49-F238E27FC236}">
                    <a16:creationId xmlns:a16="http://schemas.microsoft.com/office/drawing/2014/main" id="{23C656CF-6364-6F49-9875-5030931E6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2" name="Line 775">
                <a:extLst>
                  <a:ext uri="{FF2B5EF4-FFF2-40B4-BE49-F238E27FC236}">
                    <a16:creationId xmlns:a16="http://schemas.microsoft.com/office/drawing/2014/main" id="{C1B51B31-F354-7641-97BB-2E6D6A815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3" name="Line 776">
                <a:extLst>
                  <a:ext uri="{FF2B5EF4-FFF2-40B4-BE49-F238E27FC236}">
                    <a16:creationId xmlns:a16="http://schemas.microsoft.com/office/drawing/2014/main" id="{178C655C-F544-CD43-85A9-98DC3EFA7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4" name="Line 777">
                <a:extLst>
                  <a:ext uri="{FF2B5EF4-FFF2-40B4-BE49-F238E27FC236}">
                    <a16:creationId xmlns:a16="http://schemas.microsoft.com/office/drawing/2014/main" id="{20421C52-96DA-9F45-803C-1EF079DD2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5" name="Line 778">
                <a:extLst>
                  <a:ext uri="{FF2B5EF4-FFF2-40B4-BE49-F238E27FC236}">
                    <a16:creationId xmlns:a16="http://schemas.microsoft.com/office/drawing/2014/main" id="{913781F7-A752-524E-B8E3-C220EBC5C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6" name="Line 779">
                <a:extLst>
                  <a:ext uri="{FF2B5EF4-FFF2-40B4-BE49-F238E27FC236}">
                    <a16:creationId xmlns:a16="http://schemas.microsoft.com/office/drawing/2014/main" id="{B3888060-D28F-3548-95DD-6827825F2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7" name="Line 780">
                <a:extLst>
                  <a:ext uri="{FF2B5EF4-FFF2-40B4-BE49-F238E27FC236}">
                    <a16:creationId xmlns:a16="http://schemas.microsoft.com/office/drawing/2014/main" id="{8388D692-41B6-0A41-B1E0-B4F681C7F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8" name="Line 781">
                <a:extLst>
                  <a:ext uri="{FF2B5EF4-FFF2-40B4-BE49-F238E27FC236}">
                    <a16:creationId xmlns:a16="http://schemas.microsoft.com/office/drawing/2014/main" id="{C8DB0FF1-97BD-A349-B7EB-084665051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9" name="Line 782">
                <a:extLst>
                  <a:ext uri="{FF2B5EF4-FFF2-40B4-BE49-F238E27FC236}">
                    <a16:creationId xmlns:a16="http://schemas.microsoft.com/office/drawing/2014/main" id="{41CC560C-E81D-354B-969E-9BE77BA53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0" name="Line 783">
                <a:extLst>
                  <a:ext uri="{FF2B5EF4-FFF2-40B4-BE49-F238E27FC236}">
                    <a16:creationId xmlns:a16="http://schemas.microsoft.com/office/drawing/2014/main" id="{BB7CA5CC-BE58-2A4C-9972-0F695E334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1" name="Line 784">
                <a:extLst>
                  <a:ext uri="{FF2B5EF4-FFF2-40B4-BE49-F238E27FC236}">
                    <a16:creationId xmlns:a16="http://schemas.microsoft.com/office/drawing/2014/main" id="{7765242C-A482-8941-B139-7D13F6D9D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42" name="Group 785">
                <a:extLst>
                  <a:ext uri="{FF2B5EF4-FFF2-40B4-BE49-F238E27FC236}">
                    <a16:creationId xmlns:a16="http://schemas.microsoft.com/office/drawing/2014/main" id="{FE8B7882-9923-7947-9C14-26D823BFD3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53" name="Line 786">
                  <a:extLst>
                    <a:ext uri="{FF2B5EF4-FFF2-40B4-BE49-F238E27FC236}">
                      <a16:creationId xmlns:a16="http://schemas.microsoft.com/office/drawing/2014/main" id="{7B2337E7-6FA2-D243-A13E-00970634A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4" name="Line 787">
                  <a:extLst>
                    <a:ext uri="{FF2B5EF4-FFF2-40B4-BE49-F238E27FC236}">
                      <a16:creationId xmlns:a16="http://schemas.microsoft.com/office/drawing/2014/main" id="{A84CD587-F76B-EE4C-B564-F19992936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5" name="Line 788">
                  <a:extLst>
                    <a:ext uri="{FF2B5EF4-FFF2-40B4-BE49-F238E27FC236}">
                      <a16:creationId xmlns:a16="http://schemas.microsoft.com/office/drawing/2014/main" id="{61B6190B-DB72-CE45-AA48-4C05034A9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6" name="Line 789">
                  <a:extLst>
                    <a:ext uri="{FF2B5EF4-FFF2-40B4-BE49-F238E27FC236}">
                      <a16:creationId xmlns:a16="http://schemas.microsoft.com/office/drawing/2014/main" id="{37E8B34C-76E7-5F40-80E9-CAB19DD6C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3" name="Group 790">
                <a:extLst>
                  <a:ext uri="{FF2B5EF4-FFF2-40B4-BE49-F238E27FC236}">
                    <a16:creationId xmlns:a16="http://schemas.microsoft.com/office/drawing/2014/main" id="{E1C35B63-8591-A647-AE9E-C234CF1B3D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49" name="Line 791">
                  <a:extLst>
                    <a:ext uri="{FF2B5EF4-FFF2-40B4-BE49-F238E27FC236}">
                      <a16:creationId xmlns:a16="http://schemas.microsoft.com/office/drawing/2014/main" id="{ED8E778E-313E-7A48-9385-DEA02B2AE2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0" name="Line 792">
                  <a:extLst>
                    <a:ext uri="{FF2B5EF4-FFF2-40B4-BE49-F238E27FC236}">
                      <a16:creationId xmlns:a16="http://schemas.microsoft.com/office/drawing/2014/main" id="{517592BF-886E-6D4E-ACD9-7D16CF469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1" name="Line 793">
                  <a:extLst>
                    <a:ext uri="{FF2B5EF4-FFF2-40B4-BE49-F238E27FC236}">
                      <a16:creationId xmlns:a16="http://schemas.microsoft.com/office/drawing/2014/main" id="{60209860-D5FB-8643-8AFC-7AAD350415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2" name="Line 794">
                  <a:extLst>
                    <a:ext uri="{FF2B5EF4-FFF2-40B4-BE49-F238E27FC236}">
                      <a16:creationId xmlns:a16="http://schemas.microsoft.com/office/drawing/2014/main" id="{8429A364-FDC1-564B-9781-46A720487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4" name="Group 795">
                <a:extLst>
                  <a:ext uri="{FF2B5EF4-FFF2-40B4-BE49-F238E27FC236}">
                    <a16:creationId xmlns:a16="http://schemas.microsoft.com/office/drawing/2014/main" id="{D3601E02-F33B-9E4E-99ED-E309C6079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45" name="Line 796">
                  <a:extLst>
                    <a:ext uri="{FF2B5EF4-FFF2-40B4-BE49-F238E27FC236}">
                      <a16:creationId xmlns:a16="http://schemas.microsoft.com/office/drawing/2014/main" id="{F1ED3261-779D-AC44-9FD8-3D98C64A0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6" name="Line 797">
                  <a:extLst>
                    <a:ext uri="{FF2B5EF4-FFF2-40B4-BE49-F238E27FC236}">
                      <a16:creationId xmlns:a16="http://schemas.microsoft.com/office/drawing/2014/main" id="{80DB3AFB-8D40-0941-A482-C70D8C7EA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7" name="Line 798">
                  <a:extLst>
                    <a:ext uri="{FF2B5EF4-FFF2-40B4-BE49-F238E27FC236}">
                      <a16:creationId xmlns:a16="http://schemas.microsoft.com/office/drawing/2014/main" id="{8208825B-39B8-8049-AB39-3DFE96858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8" name="Line 799">
                  <a:extLst>
                    <a:ext uri="{FF2B5EF4-FFF2-40B4-BE49-F238E27FC236}">
                      <a16:creationId xmlns:a16="http://schemas.microsoft.com/office/drawing/2014/main" id="{D74D6E83-DAD7-6A41-8CAF-D066E6B404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6" name="Line 800">
              <a:extLst>
                <a:ext uri="{FF2B5EF4-FFF2-40B4-BE49-F238E27FC236}">
                  <a16:creationId xmlns:a16="http://schemas.microsoft.com/office/drawing/2014/main" id="{3F3D7D4A-7CCD-5F49-ADF8-10483F9558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4" name="Group 802">
            <a:extLst>
              <a:ext uri="{FF2B5EF4-FFF2-40B4-BE49-F238E27FC236}">
                <a16:creationId xmlns:a16="http://schemas.microsoft.com/office/drawing/2014/main" id="{E3D7DCA5-9063-FE46-8B56-74A1077F1F2D}"/>
              </a:ext>
            </a:extLst>
          </p:cNvPr>
          <p:cNvGrpSpPr>
            <a:grpSpLocks/>
          </p:cNvGrpSpPr>
          <p:nvPr/>
        </p:nvGrpSpPr>
        <p:grpSpPr bwMode="auto">
          <a:xfrm>
            <a:off x="5287964" y="3609975"/>
            <a:ext cx="623887" cy="330200"/>
            <a:chOff x="2647" y="2987"/>
            <a:chExt cx="393" cy="208"/>
          </a:xfrm>
        </p:grpSpPr>
        <p:sp>
          <p:nvSpPr>
            <p:cNvPr id="57708" name="Rectangle 803">
              <a:extLst>
                <a:ext uri="{FF2B5EF4-FFF2-40B4-BE49-F238E27FC236}">
                  <a16:creationId xmlns:a16="http://schemas.microsoft.com/office/drawing/2014/main" id="{0E8E098C-CEC0-D04C-AFFE-618E101C2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09" name="Text Box 804">
              <a:extLst>
                <a:ext uri="{FF2B5EF4-FFF2-40B4-BE49-F238E27FC236}">
                  <a16:creationId xmlns:a16="http://schemas.microsoft.com/office/drawing/2014/main" id="{0B030FCA-7527-F946-911E-95263F032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5" name="Group 806">
            <a:extLst>
              <a:ext uri="{FF2B5EF4-FFF2-40B4-BE49-F238E27FC236}">
                <a16:creationId xmlns:a16="http://schemas.microsoft.com/office/drawing/2014/main" id="{D209CDA4-A663-294F-A2B3-7182625591F8}"/>
              </a:ext>
            </a:extLst>
          </p:cNvPr>
          <p:cNvGrpSpPr>
            <a:grpSpLocks/>
          </p:cNvGrpSpPr>
          <p:nvPr/>
        </p:nvGrpSpPr>
        <p:grpSpPr bwMode="auto">
          <a:xfrm>
            <a:off x="7646989" y="3700463"/>
            <a:ext cx="1309687" cy="1147762"/>
            <a:chOff x="146" y="711"/>
            <a:chExt cx="825" cy="723"/>
          </a:xfrm>
        </p:grpSpPr>
        <p:sp>
          <p:nvSpPr>
            <p:cNvPr id="57505" name="AutoShape 807">
              <a:extLst>
                <a:ext uri="{FF2B5EF4-FFF2-40B4-BE49-F238E27FC236}">
                  <a16:creationId xmlns:a16="http://schemas.microsoft.com/office/drawing/2014/main" id="{700DF426-7DA0-2A4F-A06F-E04B13042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06" name="AutoShape 808">
              <a:extLst>
                <a:ext uri="{FF2B5EF4-FFF2-40B4-BE49-F238E27FC236}">
                  <a16:creationId xmlns:a16="http://schemas.microsoft.com/office/drawing/2014/main" id="{A7534953-6DD2-B746-A49F-CEF82916A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07" name="Group 809">
              <a:extLst>
                <a:ext uri="{FF2B5EF4-FFF2-40B4-BE49-F238E27FC236}">
                  <a16:creationId xmlns:a16="http://schemas.microsoft.com/office/drawing/2014/main" id="{EE7DB61B-FCA9-2F4C-A0A3-C3B578448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676" name="AutoShape 810">
                <a:extLst>
                  <a:ext uri="{FF2B5EF4-FFF2-40B4-BE49-F238E27FC236}">
                    <a16:creationId xmlns:a16="http://schemas.microsoft.com/office/drawing/2014/main" id="{960180B7-0FE9-5A43-8D95-D18A8DDC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677" name="Group 811">
                <a:extLst>
                  <a:ext uri="{FF2B5EF4-FFF2-40B4-BE49-F238E27FC236}">
                    <a16:creationId xmlns:a16="http://schemas.microsoft.com/office/drawing/2014/main" id="{E97153B5-DFF2-1444-9C07-6F095102F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678" name="Line 812">
                  <a:extLst>
                    <a:ext uri="{FF2B5EF4-FFF2-40B4-BE49-F238E27FC236}">
                      <a16:creationId xmlns:a16="http://schemas.microsoft.com/office/drawing/2014/main" id="{12DD1649-CB2A-0A44-B36A-3C0292916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9" name="Line 813">
                  <a:extLst>
                    <a:ext uri="{FF2B5EF4-FFF2-40B4-BE49-F238E27FC236}">
                      <a16:creationId xmlns:a16="http://schemas.microsoft.com/office/drawing/2014/main" id="{D8B91D6B-B54F-144C-A1E6-CCB09CAE2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0" name="Line 814">
                  <a:extLst>
                    <a:ext uri="{FF2B5EF4-FFF2-40B4-BE49-F238E27FC236}">
                      <a16:creationId xmlns:a16="http://schemas.microsoft.com/office/drawing/2014/main" id="{1D997BF8-5372-7D45-B085-D2979B583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1" name="Line 815">
                  <a:extLst>
                    <a:ext uri="{FF2B5EF4-FFF2-40B4-BE49-F238E27FC236}">
                      <a16:creationId xmlns:a16="http://schemas.microsoft.com/office/drawing/2014/main" id="{6929D6D5-033C-7A41-BA3A-1E7A31708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2" name="Line 816">
                  <a:extLst>
                    <a:ext uri="{FF2B5EF4-FFF2-40B4-BE49-F238E27FC236}">
                      <a16:creationId xmlns:a16="http://schemas.microsoft.com/office/drawing/2014/main" id="{2D69A518-AD12-1944-9AB8-13490ED65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3" name="Line 817">
                  <a:extLst>
                    <a:ext uri="{FF2B5EF4-FFF2-40B4-BE49-F238E27FC236}">
                      <a16:creationId xmlns:a16="http://schemas.microsoft.com/office/drawing/2014/main" id="{4C3CB260-5A3D-824E-9F78-B00F79356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4" name="Line 818">
                  <a:extLst>
                    <a:ext uri="{FF2B5EF4-FFF2-40B4-BE49-F238E27FC236}">
                      <a16:creationId xmlns:a16="http://schemas.microsoft.com/office/drawing/2014/main" id="{9EBEEF31-4554-214A-82F5-0CB4EBBF11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5" name="Line 819">
                  <a:extLst>
                    <a:ext uri="{FF2B5EF4-FFF2-40B4-BE49-F238E27FC236}">
                      <a16:creationId xmlns:a16="http://schemas.microsoft.com/office/drawing/2014/main" id="{3E5C9B6A-1903-A34F-A374-6C1FCC970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6" name="Line 820">
                  <a:extLst>
                    <a:ext uri="{FF2B5EF4-FFF2-40B4-BE49-F238E27FC236}">
                      <a16:creationId xmlns:a16="http://schemas.microsoft.com/office/drawing/2014/main" id="{7AE8F8BE-C28B-6840-905B-8CEAD8B60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7" name="Line 821">
                  <a:extLst>
                    <a:ext uri="{FF2B5EF4-FFF2-40B4-BE49-F238E27FC236}">
                      <a16:creationId xmlns:a16="http://schemas.microsoft.com/office/drawing/2014/main" id="{B7E93071-578F-6048-B1CC-7534F18499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8" name="Line 822">
                  <a:extLst>
                    <a:ext uri="{FF2B5EF4-FFF2-40B4-BE49-F238E27FC236}">
                      <a16:creationId xmlns:a16="http://schemas.microsoft.com/office/drawing/2014/main" id="{0D393A73-5DD6-BB48-B749-0865C7E7E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9" name="Line 823">
                  <a:extLst>
                    <a:ext uri="{FF2B5EF4-FFF2-40B4-BE49-F238E27FC236}">
                      <a16:creationId xmlns:a16="http://schemas.microsoft.com/office/drawing/2014/main" id="{0DE8320A-D083-9B47-BEFC-C244E1EAC7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0" name="Line 824">
                  <a:extLst>
                    <a:ext uri="{FF2B5EF4-FFF2-40B4-BE49-F238E27FC236}">
                      <a16:creationId xmlns:a16="http://schemas.microsoft.com/office/drawing/2014/main" id="{5A87F2E6-615A-7B45-8979-F47F2CAE9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1" name="Line 825">
                  <a:extLst>
                    <a:ext uri="{FF2B5EF4-FFF2-40B4-BE49-F238E27FC236}">
                      <a16:creationId xmlns:a16="http://schemas.microsoft.com/office/drawing/2014/main" id="{5B5F6BFC-45E1-1F4B-8FE8-E554417EBC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2" name="Line 826">
                  <a:extLst>
                    <a:ext uri="{FF2B5EF4-FFF2-40B4-BE49-F238E27FC236}">
                      <a16:creationId xmlns:a16="http://schemas.microsoft.com/office/drawing/2014/main" id="{8679F6E6-4E76-3346-8676-B9F871B1C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93" name="Group 827">
                  <a:extLst>
                    <a:ext uri="{FF2B5EF4-FFF2-40B4-BE49-F238E27FC236}">
                      <a16:creationId xmlns:a16="http://schemas.microsoft.com/office/drawing/2014/main" id="{66A84B38-9DDD-094B-A806-6F3AD210C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704" name="Line 828">
                    <a:extLst>
                      <a:ext uri="{FF2B5EF4-FFF2-40B4-BE49-F238E27FC236}">
                        <a16:creationId xmlns:a16="http://schemas.microsoft.com/office/drawing/2014/main" id="{37AD0BD1-68F0-CA4B-B4B1-4593CA9326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5" name="Line 829">
                    <a:extLst>
                      <a:ext uri="{FF2B5EF4-FFF2-40B4-BE49-F238E27FC236}">
                        <a16:creationId xmlns:a16="http://schemas.microsoft.com/office/drawing/2014/main" id="{04F74205-FB36-504A-9BD6-39CD7169A3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6" name="Line 830">
                    <a:extLst>
                      <a:ext uri="{FF2B5EF4-FFF2-40B4-BE49-F238E27FC236}">
                        <a16:creationId xmlns:a16="http://schemas.microsoft.com/office/drawing/2014/main" id="{944A7018-EE8B-EA48-B7DA-2829D6BA56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7" name="Line 831">
                    <a:extLst>
                      <a:ext uri="{FF2B5EF4-FFF2-40B4-BE49-F238E27FC236}">
                        <a16:creationId xmlns:a16="http://schemas.microsoft.com/office/drawing/2014/main" id="{541D1766-D0BE-0440-BAC2-BCA2026FC0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4" name="Group 832">
                  <a:extLst>
                    <a:ext uri="{FF2B5EF4-FFF2-40B4-BE49-F238E27FC236}">
                      <a16:creationId xmlns:a16="http://schemas.microsoft.com/office/drawing/2014/main" id="{B4036CD7-B88A-6343-87BF-922675FFF4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700" name="Line 833">
                    <a:extLst>
                      <a:ext uri="{FF2B5EF4-FFF2-40B4-BE49-F238E27FC236}">
                        <a16:creationId xmlns:a16="http://schemas.microsoft.com/office/drawing/2014/main" id="{57B13F7C-721B-6F4B-A69B-5633172064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1" name="Line 834">
                    <a:extLst>
                      <a:ext uri="{FF2B5EF4-FFF2-40B4-BE49-F238E27FC236}">
                        <a16:creationId xmlns:a16="http://schemas.microsoft.com/office/drawing/2014/main" id="{C051E376-4A80-0846-B990-F32A8A33E9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2" name="Line 835">
                    <a:extLst>
                      <a:ext uri="{FF2B5EF4-FFF2-40B4-BE49-F238E27FC236}">
                        <a16:creationId xmlns:a16="http://schemas.microsoft.com/office/drawing/2014/main" id="{B8945315-3F38-4A4D-8535-9843404F80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3" name="Line 836">
                    <a:extLst>
                      <a:ext uri="{FF2B5EF4-FFF2-40B4-BE49-F238E27FC236}">
                        <a16:creationId xmlns:a16="http://schemas.microsoft.com/office/drawing/2014/main" id="{8E4C26ED-9401-784B-8C53-964DCA9A36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5" name="Group 837">
                  <a:extLst>
                    <a:ext uri="{FF2B5EF4-FFF2-40B4-BE49-F238E27FC236}">
                      <a16:creationId xmlns:a16="http://schemas.microsoft.com/office/drawing/2014/main" id="{86419674-42D5-F641-8AE4-FB4C288DB6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96" name="Line 838">
                    <a:extLst>
                      <a:ext uri="{FF2B5EF4-FFF2-40B4-BE49-F238E27FC236}">
                        <a16:creationId xmlns:a16="http://schemas.microsoft.com/office/drawing/2014/main" id="{42834E4B-F83E-F348-9BFA-CD9654DC1B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7" name="Line 839">
                    <a:extLst>
                      <a:ext uri="{FF2B5EF4-FFF2-40B4-BE49-F238E27FC236}">
                        <a16:creationId xmlns:a16="http://schemas.microsoft.com/office/drawing/2014/main" id="{63E9BCD7-903D-7244-8612-6C6A63A5B2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8" name="Line 840">
                    <a:extLst>
                      <a:ext uri="{FF2B5EF4-FFF2-40B4-BE49-F238E27FC236}">
                        <a16:creationId xmlns:a16="http://schemas.microsoft.com/office/drawing/2014/main" id="{54A40E9C-792E-7040-8B0F-BF72B0C15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9" name="Line 841">
                    <a:extLst>
                      <a:ext uri="{FF2B5EF4-FFF2-40B4-BE49-F238E27FC236}">
                        <a16:creationId xmlns:a16="http://schemas.microsoft.com/office/drawing/2014/main" id="{DA4B8D6A-CBF9-874D-9E11-B958951C43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508" name="Group 842">
              <a:extLst>
                <a:ext uri="{FF2B5EF4-FFF2-40B4-BE49-F238E27FC236}">
                  <a16:creationId xmlns:a16="http://schemas.microsoft.com/office/drawing/2014/main" id="{EC21E8C6-53CB-174B-B4BD-6AE1C7D3E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646" name="Line 843">
                <a:extLst>
                  <a:ext uri="{FF2B5EF4-FFF2-40B4-BE49-F238E27FC236}">
                    <a16:creationId xmlns:a16="http://schemas.microsoft.com/office/drawing/2014/main" id="{B062C4C5-8479-3046-B89F-8227B0079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7" name="Line 844">
                <a:extLst>
                  <a:ext uri="{FF2B5EF4-FFF2-40B4-BE49-F238E27FC236}">
                    <a16:creationId xmlns:a16="http://schemas.microsoft.com/office/drawing/2014/main" id="{91AF3E06-170C-B848-9005-E248D9869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8" name="Line 845">
                <a:extLst>
                  <a:ext uri="{FF2B5EF4-FFF2-40B4-BE49-F238E27FC236}">
                    <a16:creationId xmlns:a16="http://schemas.microsoft.com/office/drawing/2014/main" id="{0E1A7179-7D4D-264C-BCF6-4CD454BB5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9" name="Line 846">
                <a:extLst>
                  <a:ext uri="{FF2B5EF4-FFF2-40B4-BE49-F238E27FC236}">
                    <a16:creationId xmlns:a16="http://schemas.microsoft.com/office/drawing/2014/main" id="{F04F326F-C4E5-904F-B8C6-3E7979AD9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0" name="Line 847">
                <a:extLst>
                  <a:ext uri="{FF2B5EF4-FFF2-40B4-BE49-F238E27FC236}">
                    <a16:creationId xmlns:a16="http://schemas.microsoft.com/office/drawing/2014/main" id="{5E66C6E6-BFC5-0A4B-904F-42B2E3DDF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1" name="Line 848">
                <a:extLst>
                  <a:ext uri="{FF2B5EF4-FFF2-40B4-BE49-F238E27FC236}">
                    <a16:creationId xmlns:a16="http://schemas.microsoft.com/office/drawing/2014/main" id="{6E9F0E2A-038A-0542-83D0-135D4AC33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2" name="Line 849">
                <a:extLst>
                  <a:ext uri="{FF2B5EF4-FFF2-40B4-BE49-F238E27FC236}">
                    <a16:creationId xmlns:a16="http://schemas.microsoft.com/office/drawing/2014/main" id="{CF7E9A8D-9AF2-9B43-A83F-9DBF96C09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3" name="Line 850">
                <a:extLst>
                  <a:ext uri="{FF2B5EF4-FFF2-40B4-BE49-F238E27FC236}">
                    <a16:creationId xmlns:a16="http://schemas.microsoft.com/office/drawing/2014/main" id="{50C7D709-DB46-A647-94BF-649A2AEB8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4" name="Line 851">
                <a:extLst>
                  <a:ext uri="{FF2B5EF4-FFF2-40B4-BE49-F238E27FC236}">
                    <a16:creationId xmlns:a16="http://schemas.microsoft.com/office/drawing/2014/main" id="{834ED4FB-3D36-594C-B0F0-56DB3CC09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5" name="Line 852">
                <a:extLst>
                  <a:ext uri="{FF2B5EF4-FFF2-40B4-BE49-F238E27FC236}">
                    <a16:creationId xmlns:a16="http://schemas.microsoft.com/office/drawing/2014/main" id="{599662E3-A659-414F-A080-CA5066E99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6" name="Line 853">
                <a:extLst>
                  <a:ext uri="{FF2B5EF4-FFF2-40B4-BE49-F238E27FC236}">
                    <a16:creationId xmlns:a16="http://schemas.microsoft.com/office/drawing/2014/main" id="{7C5B4399-4BDA-6945-98C9-520607CE8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7" name="Line 854">
                <a:extLst>
                  <a:ext uri="{FF2B5EF4-FFF2-40B4-BE49-F238E27FC236}">
                    <a16:creationId xmlns:a16="http://schemas.microsoft.com/office/drawing/2014/main" id="{9EDA7BC4-D2C3-2A4B-9122-B27B7CBBC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8" name="Line 855">
                <a:extLst>
                  <a:ext uri="{FF2B5EF4-FFF2-40B4-BE49-F238E27FC236}">
                    <a16:creationId xmlns:a16="http://schemas.microsoft.com/office/drawing/2014/main" id="{7DA9E99C-EC4E-2E41-A6DD-24D2BE7F2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9" name="Line 856">
                <a:extLst>
                  <a:ext uri="{FF2B5EF4-FFF2-40B4-BE49-F238E27FC236}">
                    <a16:creationId xmlns:a16="http://schemas.microsoft.com/office/drawing/2014/main" id="{F3341587-FB07-974C-A055-C51D1859A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60" name="Line 857">
                <a:extLst>
                  <a:ext uri="{FF2B5EF4-FFF2-40B4-BE49-F238E27FC236}">
                    <a16:creationId xmlns:a16="http://schemas.microsoft.com/office/drawing/2014/main" id="{B3F29BF3-DFF5-D143-A96E-6DCE9ED13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61" name="Group 858">
                <a:extLst>
                  <a:ext uri="{FF2B5EF4-FFF2-40B4-BE49-F238E27FC236}">
                    <a16:creationId xmlns:a16="http://schemas.microsoft.com/office/drawing/2014/main" id="{8B058822-8D85-594B-AB30-788B064435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72" name="Line 859">
                  <a:extLst>
                    <a:ext uri="{FF2B5EF4-FFF2-40B4-BE49-F238E27FC236}">
                      <a16:creationId xmlns:a16="http://schemas.microsoft.com/office/drawing/2014/main" id="{A0C91ED5-4A7C-244C-AA37-784732AC5D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3" name="Line 860">
                  <a:extLst>
                    <a:ext uri="{FF2B5EF4-FFF2-40B4-BE49-F238E27FC236}">
                      <a16:creationId xmlns:a16="http://schemas.microsoft.com/office/drawing/2014/main" id="{CFE65C06-2F39-1D4C-8861-726191824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4" name="Line 861">
                  <a:extLst>
                    <a:ext uri="{FF2B5EF4-FFF2-40B4-BE49-F238E27FC236}">
                      <a16:creationId xmlns:a16="http://schemas.microsoft.com/office/drawing/2014/main" id="{CEBA3D9A-9400-DD47-9F65-267CF021D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5" name="Line 862">
                  <a:extLst>
                    <a:ext uri="{FF2B5EF4-FFF2-40B4-BE49-F238E27FC236}">
                      <a16:creationId xmlns:a16="http://schemas.microsoft.com/office/drawing/2014/main" id="{16A607AB-6EDE-1148-89E6-A8D5AEA4A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2" name="Group 863">
                <a:extLst>
                  <a:ext uri="{FF2B5EF4-FFF2-40B4-BE49-F238E27FC236}">
                    <a16:creationId xmlns:a16="http://schemas.microsoft.com/office/drawing/2014/main" id="{7DD7E2E2-9CD5-464E-911B-16858C0F31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68" name="Line 864">
                  <a:extLst>
                    <a:ext uri="{FF2B5EF4-FFF2-40B4-BE49-F238E27FC236}">
                      <a16:creationId xmlns:a16="http://schemas.microsoft.com/office/drawing/2014/main" id="{30B1DB2C-A7EA-5F40-9623-9EF9B6471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9" name="Line 865">
                  <a:extLst>
                    <a:ext uri="{FF2B5EF4-FFF2-40B4-BE49-F238E27FC236}">
                      <a16:creationId xmlns:a16="http://schemas.microsoft.com/office/drawing/2014/main" id="{17B44B27-3F80-F24D-9220-206B1DE5F5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0" name="Line 866">
                  <a:extLst>
                    <a:ext uri="{FF2B5EF4-FFF2-40B4-BE49-F238E27FC236}">
                      <a16:creationId xmlns:a16="http://schemas.microsoft.com/office/drawing/2014/main" id="{F0775812-BCDB-CD41-B16F-DF57479778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1" name="Line 867">
                  <a:extLst>
                    <a:ext uri="{FF2B5EF4-FFF2-40B4-BE49-F238E27FC236}">
                      <a16:creationId xmlns:a16="http://schemas.microsoft.com/office/drawing/2014/main" id="{23EDE192-0B26-3E4E-AEE7-398AAA8505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3" name="Group 868">
                <a:extLst>
                  <a:ext uri="{FF2B5EF4-FFF2-40B4-BE49-F238E27FC236}">
                    <a16:creationId xmlns:a16="http://schemas.microsoft.com/office/drawing/2014/main" id="{7E61D013-072E-7740-A00A-68BB30044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64" name="Line 869">
                  <a:extLst>
                    <a:ext uri="{FF2B5EF4-FFF2-40B4-BE49-F238E27FC236}">
                      <a16:creationId xmlns:a16="http://schemas.microsoft.com/office/drawing/2014/main" id="{C0476D32-EDA5-E544-9376-DACDC5DE67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5" name="Line 870">
                  <a:extLst>
                    <a:ext uri="{FF2B5EF4-FFF2-40B4-BE49-F238E27FC236}">
                      <a16:creationId xmlns:a16="http://schemas.microsoft.com/office/drawing/2014/main" id="{F34F84F6-2BD1-134D-81CC-48BA3019F3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6" name="Line 871">
                  <a:extLst>
                    <a:ext uri="{FF2B5EF4-FFF2-40B4-BE49-F238E27FC236}">
                      <a16:creationId xmlns:a16="http://schemas.microsoft.com/office/drawing/2014/main" id="{F9399E11-BBBE-334D-8389-4360AEEA8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7" name="Line 872">
                  <a:extLst>
                    <a:ext uri="{FF2B5EF4-FFF2-40B4-BE49-F238E27FC236}">
                      <a16:creationId xmlns:a16="http://schemas.microsoft.com/office/drawing/2014/main" id="{3ACB5C63-46EF-7A48-BB64-68AF89D5F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509" name="Group 873">
              <a:extLst>
                <a:ext uri="{FF2B5EF4-FFF2-40B4-BE49-F238E27FC236}">
                  <a16:creationId xmlns:a16="http://schemas.microsoft.com/office/drawing/2014/main" id="{6B15EA4A-C2B8-9A46-AF0C-F047E148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616" name="Line 874">
                <a:extLst>
                  <a:ext uri="{FF2B5EF4-FFF2-40B4-BE49-F238E27FC236}">
                    <a16:creationId xmlns:a16="http://schemas.microsoft.com/office/drawing/2014/main" id="{C50C6836-80DB-0046-99BE-510810333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7" name="Line 875">
                <a:extLst>
                  <a:ext uri="{FF2B5EF4-FFF2-40B4-BE49-F238E27FC236}">
                    <a16:creationId xmlns:a16="http://schemas.microsoft.com/office/drawing/2014/main" id="{DFD79A14-3F92-3645-B5C0-C55C57BE3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8" name="Line 876">
                <a:extLst>
                  <a:ext uri="{FF2B5EF4-FFF2-40B4-BE49-F238E27FC236}">
                    <a16:creationId xmlns:a16="http://schemas.microsoft.com/office/drawing/2014/main" id="{4108100B-2270-E44E-9005-2764CA894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9" name="Line 877">
                <a:extLst>
                  <a:ext uri="{FF2B5EF4-FFF2-40B4-BE49-F238E27FC236}">
                    <a16:creationId xmlns:a16="http://schemas.microsoft.com/office/drawing/2014/main" id="{0458644E-06BC-2D47-9AC7-13697C36C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0" name="Line 878">
                <a:extLst>
                  <a:ext uri="{FF2B5EF4-FFF2-40B4-BE49-F238E27FC236}">
                    <a16:creationId xmlns:a16="http://schemas.microsoft.com/office/drawing/2014/main" id="{7EBDCEB3-AD51-674F-BF53-BA4EDB572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1" name="Line 879">
                <a:extLst>
                  <a:ext uri="{FF2B5EF4-FFF2-40B4-BE49-F238E27FC236}">
                    <a16:creationId xmlns:a16="http://schemas.microsoft.com/office/drawing/2014/main" id="{BFC2336E-810E-C144-90F0-416097A77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2" name="Line 880">
                <a:extLst>
                  <a:ext uri="{FF2B5EF4-FFF2-40B4-BE49-F238E27FC236}">
                    <a16:creationId xmlns:a16="http://schemas.microsoft.com/office/drawing/2014/main" id="{61E8A5C1-744E-314C-9FBD-318A96881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3" name="Line 881">
                <a:extLst>
                  <a:ext uri="{FF2B5EF4-FFF2-40B4-BE49-F238E27FC236}">
                    <a16:creationId xmlns:a16="http://schemas.microsoft.com/office/drawing/2014/main" id="{017626C1-D7F2-B24B-8D35-75F425326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4" name="Line 882">
                <a:extLst>
                  <a:ext uri="{FF2B5EF4-FFF2-40B4-BE49-F238E27FC236}">
                    <a16:creationId xmlns:a16="http://schemas.microsoft.com/office/drawing/2014/main" id="{81E4DE89-FC40-2044-AFE0-7FE3FA8DF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5" name="Line 883">
                <a:extLst>
                  <a:ext uri="{FF2B5EF4-FFF2-40B4-BE49-F238E27FC236}">
                    <a16:creationId xmlns:a16="http://schemas.microsoft.com/office/drawing/2014/main" id="{E897DCF2-8590-1645-99EE-FCDC9DBBF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6" name="Line 884">
                <a:extLst>
                  <a:ext uri="{FF2B5EF4-FFF2-40B4-BE49-F238E27FC236}">
                    <a16:creationId xmlns:a16="http://schemas.microsoft.com/office/drawing/2014/main" id="{2B85A82C-BE2B-5B4B-BB39-6F2BF3360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7" name="Line 885">
                <a:extLst>
                  <a:ext uri="{FF2B5EF4-FFF2-40B4-BE49-F238E27FC236}">
                    <a16:creationId xmlns:a16="http://schemas.microsoft.com/office/drawing/2014/main" id="{A4496A8B-51D9-A44E-AAB6-5F1842F6C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8" name="Line 886">
                <a:extLst>
                  <a:ext uri="{FF2B5EF4-FFF2-40B4-BE49-F238E27FC236}">
                    <a16:creationId xmlns:a16="http://schemas.microsoft.com/office/drawing/2014/main" id="{DD809CF7-DBBF-B14A-B3D8-9B7CD79B8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9" name="Line 887">
                <a:extLst>
                  <a:ext uri="{FF2B5EF4-FFF2-40B4-BE49-F238E27FC236}">
                    <a16:creationId xmlns:a16="http://schemas.microsoft.com/office/drawing/2014/main" id="{8EEC2070-6CB9-8C4C-8539-74B21933C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30" name="Line 888">
                <a:extLst>
                  <a:ext uri="{FF2B5EF4-FFF2-40B4-BE49-F238E27FC236}">
                    <a16:creationId xmlns:a16="http://schemas.microsoft.com/office/drawing/2014/main" id="{4A92B2EC-4AAD-BD40-A354-E4BA23A91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31" name="Group 889">
                <a:extLst>
                  <a:ext uri="{FF2B5EF4-FFF2-40B4-BE49-F238E27FC236}">
                    <a16:creationId xmlns:a16="http://schemas.microsoft.com/office/drawing/2014/main" id="{6F283172-E613-5F4E-A082-1F15B485F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42" name="Line 890">
                  <a:extLst>
                    <a:ext uri="{FF2B5EF4-FFF2-40B4-BE49-F238E27FC236}">
                      <a16:creationId xmlns:a16="http://schemas.microsoft.com/office/drawing/2014/main" id="{B0610E0D-C92D-5843-B2AC-20DAD8F5C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3" name="Line 891">
                  <a:extLst>
                    <a:ext uri="{FF2B5EF4-FFF2-40B4-BE49-F238E27FC236}">
                      <a16:creationId xmlns:a16="http://schemas.microsoft.com/office/drawing/2014/main" id="{33F40DDF-4864-604B-8789-E01E432BA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4" name="Line 892">
                  <a:extLst>
                    <a:ext uri="{FF2B5EF4-FFF2-40B4-BE49-F238E27FC236}">
                      <a16:creationId xmlns:a16="http://schemas.microsoft.com/office/drawing/2014/main" id="{65970BE3-639D-774B-8622-372480F292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5" name="Line 893">
                  <a:extLst>
                    <a:ext uri="{FF2B5EF4-FFF2-40B4-BE49-F238E27FC236}">
                      <a16:creationId xmlns:a16="http://schemas.microsoft.com/office/drawing/2014/main" id="{28C8ABA8-DF7F-7546-9F50-9D8332EF0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2" name="Group 894">
                <a:extLst>
                  <a:ext uri="{FF2B5EF4-FFF2-40B4-BE49-F238E27FC236}">
                    <a16:creationId xmlns:a16="http://schemas.microsoft.com/office/drawing/2014/main" id="{814EF8B7-DDF2-0346-B121-157DAFA2AB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38" name="Line 895">
                  <a:extLst>
                    <a:ext uri="{FF2B5EF4-FFF2-40B4-BE49-F238E27FC236}">
                      <a16:creationId xmlns:a16="http://schemas.microsoft.com/office/drawing/2014/main" id="{456DFB06-5E55-7D41-9470-4901DFC22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9" name="Line 896">
                  <a:extLst>
                    <a:ext uri="{FF2B5EF4-FFF2-40B4-BE49-F238E27FC236}">
                      <a16:creationId xmlns:a16="http://schemas.microsoft.com/office/drawing/2014/main" id="{07B4A865-12A1-7843-9114-74D45B58B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0" name="Line 897">
                  <a:extLst>
                    <a:ext uri="{FF2B5EF4-FFF2-40B4-BE49-F238E27FC236}">
                      <a16:creationId xmlns:a16="http://schemas.microsoft.com/office/drawing/2014/main" id="{9A1EC20A-7877-5C48-8A4E-F4364A7F90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1" name="Line 898">
                  <a:extLst>
                    <a:ext uri="{FF2B5EF4-FFF2-40B4-BE49-F238E27FC236}">
                      <a16:creationId xmlns:a16="http://schemas.microsoft.com/office/drawing/2014/main" id="{F03A3F7C-527A-D94A-8E33-B52173783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3" name="Group 899">
                <a:extLst>
                  <a:ext uri="{FF2B5EF4-FFF2-40B4-BE49-F238E27FC236}">
                    <a16:creationId xmlns:a16="http://schemas.microsoft.com/office/drawing/2014/main" id="{B0E7A41E-D065-0345-91B9-5C4DE9EBC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34" name="Line 900">
                  <a:extLst>
                    <a:ext uri="{FF2B5EF4-FFF2-40B4-BE49-F238E27FC236}">
                      <a16:creationId xmlns:a16="http://schemas.microsoft.com/office/drawing/2014/main" id="{CF12B6E6-D144-1D4E-9948-2B745F99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5" name="Line 901">
                  <a:extLst>
                    <a:ext uri="{FF2B5EF4-FFF2-40B4-BE49-F238E27FC236}">
                      <a16:creationId xmlns:a16="http://schemas.microsoft.com/office/drawing/2014/main" id="{17B04246-DBB9-9440-AD6F-344AB4EB19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6" name="Line 902">
                  <a:extLst>
                    <a:ext uri="{FF2B5EF4-FFF2-40B4-BE49-F238E27FC236}">
                      <a16:creationId xmlns:a16="http://schemas.microsoft.com/office/drawing/2014/main" id="{7B4F8256-C0C4-3244-B60F-C0FCD7F0D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7" name="Line 903">
                  <a:extLst>
                    <a:ext uri="{FF2B5EF4-FFF2-40B4-BE49-F238E27FC236}">
                      <a16:creationId xmlns:a16="http://schemas.microsoft.com/office/drawing/2014/main" id="{76A63829-2B19-7D4A-AE12-604C971C8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0" name="Line 904">
              <a:extLst>
                <a:ext uri="{FF2B5EF4-FFF2-40B4-BE49-F238E27FC236}">
                  <a16:creationId xmlns:a16="http://schemas.microsoft.com/office/drawing/2014/main" id="{42196722-C63D-3F4E-BE0E-B981B0B52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1" name="Line 905">
              <a:extLst>
                <a:ext uri="{FF2B5EF4-FFF2-40B4-BE49-F238E27FC236}">
                  <a16:creationId xmlns:a16="http://schemas.microsoft.com/office/drawing/2014/main" id="{6ED7CEF4-B8FF-8C49-852A-B902E78E0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2" name="Line 906">
              <a:extLst>
                <a:ext uri="{FF2B5EF4-FFF2-40B4-BE49-F238E27FC236}">
                  <a16:creationId xmlns:a16="http://schemas.microsoft.com/office/drawing/2014/main" id="{717BDA34-E553-BE47-95F2-20B2990943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3" name="Line 907">
              <a:extLst>
                <a:ext uri="{FF2B5EF4-FFF2-40B4-BE49-F238E27FC236}">
                  <a16:creationId xmlns:a16="http://schemas.microsoft.com/office/drawing/2014/main" id="{657236E4-DA2D-FA40-A5B7-313C70B62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4" name="Group 908">
              <a:extLst>
                <a:ext uri="{FF2B5EF4-FFF2-40B4-BE49-F238E27FC236}">
                  <a16:creationId xmlns:a16="http://schemas.microsoft.com/office/drawing/2014/main" id="{EFE13CD5-A702-E542-AA1E-AE0C3E2E0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584" name="AutoShape 909">
                <a:extLst>
                  <a:ext uri="{FF2B5EF4-FFF2-40B4-BE49-F238E27FC236}">
                    <a16:creationId xmlns:a16="http://schemas.microsoft.com/office/drawing/2014/main" id="{C2C082A6-E399-454E-BF92-38797576B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585" name="Group 910">
                <a:extLst>
                  <a:ext uri="{FF2B5EF4-FFF2-40B4-BE49-F238E27FC236}">
                    <a16:creationId xmlns:a16="http://schemas.microsoft.com/office/drawing/2014/main" id="{342D3777-DFF5-2040-96A0-EAF7ADF21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586" name="Line 911">
                  <a:extLst>
                    <a:ext uri="{FF2B5EF4-FFF2-40B4-BE49-F238E27FC236}">
                      <a16:creationId xmlns:a16="http://schemas.microsoft.com/office/drawing/2014/main" id="{DF733C3B-6DE6-3F4D-8F74-A4C6C88F0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7" name="Line 912">
                  <a:extLst>
                    <a:ext uri="{FF2B5EF4-FFF2-40B4-BE49-F238E27FC236}">
                      <a16:creationId xmlns:a16="http://schemas.microsoft.com/office/drawing/2014/main" id="{DAA5D192-2310-8743-BBC5-AD7456165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8" name="Line 913">
                  <a:extLst>
                    <a:ext uri="{FF2B5EF4-FFF2-40B4-BE49-F238E27FC236}">
                      <a16:creationId xmlns:a16="http://schemas.microsoft.com/office/drawing/2014/main" id="{D5C09303-9945-8040-904B-E484E6E6B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9" name="Line 914">
                  <a:extLst>
                    <a:ext uri="{FF2B5EF4-FFF2-40B4-BE49-F238E27FC236}">
                      <a16:creationId xmlns:a16="http://schemas.microsoft.com/office/drawing/2014/main" id="{A5DD2C7A-9B58-8D40-8DF1-3D7941020A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0" name="Line 915">
                  <a:extLst>
                    <a:ext uri="{FF2B5EF4-FFF2-40B4-BE49-F238E27FC236}">
                      <a16:creationId xmlns:a16="http://schemas.microsoft.com/office/drawing/2014/main" id="{17B6E6B6-2CC0-0D48-8BE2-00DAB823B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1" name="Line 916">
                  <a:extLst>
                    <a:ext uri="{FF2B5EF4-FFF2-40B4-BE49-F238E27FC236}">
                      <a16:creationId xmlns:a16="http://schemas.microsoft.com/office/drawing/2014/main" id="{9EF18CBC-8463-504B-838F-FB1E07617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2" name="Line 917">
                  <a:extLst>
                    <a:ext uri="{FF2B5EF4-FFF2-40B4-BE49-F238E27FC236}">
                      <a16:creationId xmlns:a16="http://schemas.microsoft.com/office/drawing/2014/main" id="{08FF7146-2F4E-DF4C-A93E-B4EAA69AB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3" name="Line 918">
                  <a:extLst>
                    <a:ext uri="{FF2B5EF4-FFF2-40B4-BE49-F238E27FC236}">
                      <a16:creationId xmlns:a16="http://schemas.microsoft.com/office/drawing/2014/main" id="{E2A02B46-5086-A548-A1CB-C38D996A5B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4" name="Line 919">
                  <a:extLst>
                    <a:ext uri="{FF2B5EF4-FFF2-40B4-BE49-F238E27FC236}">
                      <a16:creationId xmlns:a16="http://schemas.microsoft.com/office/drawing/2014/main" id="{4343A774-31B0-C749-9594-A8B3ED186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5" name="Line 920">
                  <a:extLst>
                    <a:ext uri="{FF2B5EF4-FFF2-40B4-BE49-F238E27FC236}">
                      <a16:creationId xmlns:a16="http://schemas.microsoft.com/office/drawing/2014/main" id="{8B18BACD-38CF-5F48-84F7-2C486C35C7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6" name="Line 921">
                  <a:extLst>
                    <a:ext uri="{FF2B5EF4-FFF2-40B4-BE49-F238E27FC236}">
                      <a16:creationId xmlns:a16="http://schemas.microsoft.com/office/drawing/2014/main" id="{DC84A357-7994-C84B-8F29-825BE8F51B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7" name="Line 922">
                  <a:extLst>
                    <a:ext uri="{FF2B5EF4-FFF2-40B4-BE49-F238E27FC236}">
                      <a16:creationId xmlns:a16="http://schemas.microsoft.com/office/drawing/2014/main" id="{8F91070B-67E6-8742-BE53-60674CC60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8" name="Line 923">
                  <a:extLst>
                    <a:ext uri="{FF2B5EF4-FFF2-40B4-BE49-F238E27FC236}">
                      <a16:creationId xmlns:a16="http://schemas.microsoft.com/office/drawing/2014/main" id="{20BB6300-1A43-B746-A911-12641D9050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9" name="Line 924">
                  <a:extLst>
                    <a:ext uri="{FF2B5EF4-FFF2-40B4-BE49-F238E27FC236}">
                      <a16:creationId xmlns:a16="http://schemas.microsoft.com/office/drawing/2014/main" id="{7546FB9D-B1CE-7046-BC17-CA2C9DA01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00" name="Line 925">
                  <a:extLst>
                    <a:ext uri="{FF2B5EF4-FFF2-40B4-BE49-F238E27FC236}">
                      <a16:creationId xmlns:a16="http://schemas.microsoft.com/office/drawing/2014/main" id="{B8E13B80-C145-104E-960A-35743CBA8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01" name="Group 926">
                  <a:extLst>
                    <a:ext uri="{FF2B5EF4-FFF2-40B4-BE49-F238E27FC236}">
                      <a16:creationId xmlns:a16="http://schemas.microsoft.com/office/drawing/2014/main" id="{E4108A37-A0BE-4A49-9FD1-F5C2C59C6B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612" name="Line 927">
                    <a:extLst>
                      <a:ext uri="{FF2B5EF4-FFF2-40B4-BE49-F238E27FC236}">
                        <a16:creationId xmlns:a16="http://schemas.microsoft.com/office/drawing/2014/main" id="{4CD76313-C331-9A47-AC1D-8DA63D5EA8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3" name="Line 928">
                    <a:extLst>
                      <a:ext uri="{FF2B5EF4-FFF2-40B4-BE49-F238E27FC236}">
                        <a16:creationId xmlns:a16="http://schemas.microsoft.com/office/drawing/2014/main" id="{A9F9E2B8-4784-1644-9D02-3281254BF1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4" name="Line 929">
                    <a:extLst>
                      <a:ext uri="{FF2B5EF4-FFF2-40B4-BE49-F238E27FC236}">
                        <a16:creationId xmlns:a16="http://schemas.microsoft.com/office/drawing/2014/main" id="{BC04D8BB-53AE-274F-B7E6-7382A85A69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5" name="Line 930">
                    <a:extLst>
                      <a:ext uri="{FF2B5EF4-FFF2-40B4-BE49-F238E27FC236}">
                        <a16:creationId xmlns:a16="http://schemas.microsoft.com/office/drawing/2014/main" id="{A8793095-E49D-F348-8829-FA82EB51BD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2" name="Group 931">
                  <a:extLst>
                    <a:ext uri="{FF2B5EF4-FFF2-40B4-BE49-F238E27FC236}">
                      <a16:creationId xmlns:a16="http://schemas.microsoft.com/office/drawing/2014/main" id="{790C08F8-6332-544E-A077-A61617D0E9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608" name="Line 932">
                    <a:extLst>
                      <a:ext uri="{FF2B5EF4-FFF2-40B4-BE49-F238E27FC236}">
                        <a16:creationId xmlns:a16="http://schemas.microsoft.com/office/drawing/2014/main" id="{D3D58752-81BD-C747-99A2-541BD8D12F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9" name="Line 933">
                    <a:extLst>
                      <a:ext uri="{FF2B5EF4-FFF2-40B4-BE49-F238E27FC236}">
                        <a16:creationId xmlns:a16="http://schemas.microsoft.com/office/drawing/2014/main" id="{AF947290-82F0-A94C-A838-D96E0D608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0" name="Line 934">
                    <a:extLst>
                      <a:ext uri="{FF2B5EF4-FFF2-40B4-BE49-F238E27FC236}">
                        <a16:creationId xmlns:a16="http://schemas.microsoft.com/office/drawing/2014/main" id="{A36E1E41-1CCC-D847-BAEA-F8207EC08C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1" name="Line 935">
                    <a:extLst>
                      <a:ext uri="{FF2B5EF4-FFF2-40B4-BE49-F238E27FC236}">
                        <a16:creationId xmlns:a16="http://schemas.microsoft.com/office/drawing/2014/main" id="{2A8BB0B9-42D0-8449-ABA5-9511E915E4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3" name="Group 936">
                  <a:extLst>
                    <a:ext uri="{FF2B5EF4-FFF2-40B4-BE49-F238E27FC236}">
                      <a16:creationId xmlns:a16="http://schemas.microsoft.com/office/drawing/2014/main" id="{75CAB315-9BDD-FE49-88BF-51D98BBD84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04" name="Line 937">
                    <a:extLst>
                      <a:ext uri="{FF2B5EF4-FFF2-40B4-BE49-F238E27FC236}">
                        <a16:creationId xmlns:a16="http://schemas.microsoft.com/office/drawing/2014/main" id="{E5CC970A-6C07-754D-AFB5-AEEB77480E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5" name="Line 938">
                    <a:extLst>
                      <a:ext uri="{FF2B5EF4-FFF2-40B4-BE49-F238E27FC236}">
                        <a16:creationId xmlns:a16="http://schemas.microsoft.com/office/drawing/2014/main" id="{155FACFC-DC44-0A44-9E75-C73B6EC202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6" name="Line 939">
                    <a:extLst>
                      <a:ext uri="{FF2B5EF4-FFF2-40B4-BE49-F238E27FC236}">
                        <a16:creationId xmlns:a16="http://schemas.microsoft.com/office/drawing/2014/main" id="{5A761886-D993-9B46-81DA-CAF886B774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7" name="Line 940">
                    <a:extLst>
                      <a:ext uri="{FF2B5EF4-FFF2-40B4-BE49-F238E27FC236}">
                        <a16:creationId xmlns:a16="http://schemas.microsoft.com/office/drawing/2014/main" id="{EA801E63-DBB0-C942-908C-53F071797F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515" name="Line 941">
              <a:extLst>
                <a:ext uri="{FF2B5EF4-FFF2-40B4-BE49-F238E27FC236}">
                  <a16:creationId xmlns:a16="http://schemas.microsoft.com/office/drawing/2014/main" id="{266D27A3-B41B-424E-8D45-2CBA57583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6" name="Group 942">
              <a:extLst>
                <a:ext uri="{FF2B5EF4-FFF2-40B4-BE49-F238E27FC236}">
                  <a16:creationId xmlns:a16="http://schemas.microsoft.com/office/drawing/2014/main" id="{82988B84-AF45-BC41-BE65-56337EA9D6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582" name="Rectangle 943">
                <a:extLst>
                  <a:ext uri="{FF2B5EF4-FFF2-40B4-BE49-F238E27FC236}">
                    <a16:creationId xmlns:a16="http://schemas.microsoft.com/office/drawing/2014/main" id="{D7AA8B64-701C-0843-A0A2-863F177E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83" name="Text Box 944">
                <a:extLst>
                  <a:ext uri="{FF2B5EF4-FFF2-40B4-BE49-F238E27FC236}">
                    <a16:creationId xmlns:a16="http://schemas.microsoft.com/office/drawing/2014/main" id="{93109405-0706-3142-827E-9968BD5D1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517" name="AutoShape 945">
              <a:extLst>
                <a:ext uri="{FF2B5EF4-FFF2-40B4-BE49-F238E27FC236}">
                  <a16:creationId xmlns:a16="http://schemas.microsoft.com/office/drawing/2014/main" id="{157C0D08-4A2F-EE4D-BCAA-1DE07CE37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18" name="Group 946">
              <a:extLst>
                <a:ext uri="{FF2B5EF4-FFF2-40B4-BE49-F238E27FC236}">
                  <a16:creationId xmlns:a16="http://schemas.microsoft.com/office/drawing/2014/main" id="{0C674859-069D-9747-9F6A-FEE4091F4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552" name="Line 947">
                <a:extLst>
                  <a:ext uri="{FF2B5EF4-FFF2-40B4-BE49-F238E27FC236}">
                    <a16:creationId xmlns:a16="http://schemas.microsoft.com/office/drawing/2014/main" id="{5788BA7F-F890-184A-B321-0986C4F0B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3" name="Line 948">
                <a:extLst>
                  <a:ext uri="{FF2B5EF4-FFF2-40B4-BE49-F238E27FC236}">
                    <a16:creationId xmlns:a16="http://schemas.microsoft.com/office/drawing/2014/main" id="{D5310FD8-F8DD-5A4F-ABE8-BA1CC0A00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4" name="Line 949">
                <a:extLst>
                  <a:ext uri="{FF2B5EF4-FFF2-40B4-BE49-F238E27FC236}">
                    <a16:creationId xmlns:a16="http://schemas.microsoft.com/office/drawing/2014/main" id="{2AF52051-0C15-A748-A143-CA53E0885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5" name="Line 950">
                <a:extLst>
                  <a:ext uri="{FF2B5EF4-FFF2-40B4-BE49-F238E27FC236}">
                    <a16:creationId xmlns:a16="http://schemas.microsoft.com/office/drawing/2014/main" id="{537EB719-C630-E34A-8A25-4C39DAA13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6" name="Line 951">
                <a:extLst>
                  <a:ext uri="{FF2B5EF4-FFF2-40B4-BE49-F238E27FC236}">
                    <a16:creationId xmlns:a16="http://schemas.microsoft.com/office/drawing/2014/main" id="{B4DA17D8-E703-5E4A-8BC9-C1D6D145D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7" name="Line 952">
                <a:extLst>
                  <a:ext uri="{FF2B5EF4-FFF2-40B4-BE49-F238E27FC236}">
                    <a16:creationId xmlns:a16="http://schemas.microsoft.com/office/drawing/2014/main" id="{00D54780-A9B4-5640-B12D-4DF170E84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8" name="Line 953">
                <a:extLst>
                  <a:ext uri="{FF2B5EF4-FFF2-40B4-BE49-F238E27FC236}">
                    <a16:creationId xmlns:a16="http://schemas.microsoft.com/office/drawing/2014/main" id="{26C648AA-AA40-C34B-8BD1-4C8F0C9A1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9" name="Line 954">
                <a:extLst>
                  <a:ext uri="{FF2B5EF4-FFF2-40B4-BE49-F238E27FC236}">
                    <a16:creationId xmlns:a16="http://schemas.microsoft.com/office/drawing/2014/main" id="{E61DB031-440D-A44C-B52E-AD0CF5ABB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0" name="Line 955">
                <a:extLst>
                  <a:ext uri="{FF2B5EF4-FFF2-40B4-BE49-F238E27FC236}">
                    <a16:creationId xmlns:a16="http://schemas.microsoft.com/office/drawing/2014/main" id="{0DF371BB-13A8-A04D-8ADB-6AAC195F3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1" name="Line 956">
                <a:extLst>
                  <a:ext uri="{FF2B5EF4-FFF2-40B4-BE49-F238E27FC236}">
                    <a16:creationId xmlns:a16="http://schemas.microsoft.com/office/drawing/2014/main" id="{C3E4303A-726A-134A-B4B5-6F5B1DB9F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2" name="Line 957">
                <a:extLst>
                  <a:ext uri="{FF2B5EF4-FFF2-40B4-BE49-F238E27FC236}">
                    <a16:creationId xmlns:a16="http://schemas.microsoft.com/office/drawing/2014/main" id="{359C92BF-95AE-9349-ACCF-ED4FA8AF3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3" name="Line 958">
                <a:extLst>
                  <a:ext uri="{FF2B5EF4-FFF2-40B4-BE49-F238E27FC236}">
                    <a16:creationId xmlns:a16="http://schemas.microsoft.com/office/drawing/2014/main" id="{FACB0B39-1ED1-A145-8005-A455E6ED7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4" name="Line 959">
                <a:extLst>
                  <a:ext uri="{FF2B5EF4-FFF2-40B4-BE49-F238E27FC236}">
                    <a16:creationId xmlns:a16="http://schemas.microsoft.com/office/drawing/2014/main" id="{A77AA8BF-D019-E544-B972-1A41CD9A7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5" name="Line 960">
                <a:extLst>
                  <a:ext uri="{FF2B5EF4-FFF2-40B4-BE49-F238E27FC236}">
                    <a16:creationId xmlns:a16="http://schemas.microsoft.com/office/drawing/2014/main" id="{CF810C12-FF9C-0F47-B87B-B14936A43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6" name="Line 961">
                <a:extLst>
                  <a:ext uri="{FF2B5EF4-FFF2-40B4-BE49-F238E27FC236}">
                    <a16:creationId xmlns:a16="http://schemas.microsoft.com/office/drawing/2014/main" id="{DE5FF11D-D9AD-054E-B75F-16D2416A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67" name="Group 962">
                <a:extLst>
                  <a:ext uri="{FF2B5EF4-FFF2-40B4-BE49-F238E27FC236}">
                    <a16:creationId xmlns:a16="http://schemas.microsoft.com/office/drawing/2014/main" id="{D022DCFD-8E8C-4947-9262-9C4456CC67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78" name="Line 963">
                  <a:extLst>
                    <a:ext uri="{FF2B5EF4-FFF2-40B4-BE49-F238E27FC236}">
                      <a16:creationId xmlns:a16="http://schemas.microsoft.com/office/drawing/2014/main" id="{854E036B-BED6-754F-97CD-B3D1023721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9" name="Line 964">
                  <a:extLst>
                    <a:ext uri="{FF2B5EF4-FFF2-40B4-BE49-F238E27FC236}">
                      <a16:creationId xmlns:a16="http://schemas.microsoft.com/office/drawing/2014/main" id="{D8E62015-C68A-914A-B71D-E57906843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0" name="Line 965">
                  <a:extLst>
                    <a:ext uri="{FF2B5EF4-FFF2-40B4-BE49-F238E27FC236}">
                      <a16:creationId xmlns:a16="http://schemas.microsoft.com/office/drawing/2014/main" id="{B5E7A987-EE08-AC40-A8FD-0C2757DE1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1" name="Line 966">
                  <a:extLst>
                    <a:ext uri="{FF2B5EF4-FFF2-40B4-BE49-F238E27FC236}">
                      <a16:creationId xmlns:a16="http://schemas.microsoft.com/office/drawing/2014/main" id="{88AFC839-4BA3-1548-8F05-6A67C37D5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8" name="Group 967">
                <a:extLst>
                  <a:ext uri="{FF2B5EF4-FFF2-40B4-BE49-F238E27FC236}">
                    <a16:creationId xmlns:a16="http://schemas.microsoft.com/office/drawing/2014/main" id="{FECC4CD2-C2E9-EF41-AB28-EBA0B0D78D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74" name="Line 968">
                  <a:extLst>
                    <a:ext uri="{FF2B5EF4-FFF2-40B4-BE49-F238E27FC236}">
                      <a16:creationId xmlns:a16="http://schemas.microsoft.com/office/drawing/2014/main" id="{E7195076-3F18-7E4F-B9AF-9AB6A570E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5" name="Line 969">
                  <a:extLst>
                    <a:ext uri="{FF2B5EF4-FFF2-40B4-BE49-F238E27FC236}">
                      <a16:creationId xmlns:a16="http://schemas.microsoft.com/office/drawing/2014/main" id="{819E072E-76E3-BC46-8413-03C1AB573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6" name="Line 970">
                  <a:extLst>
                    <a:ext uri="{FF2B5EF4-FFF2-40B4-BE49-F238E27FC236}">
                      <a16:creationId xmlns:a16="http://schemas.microsoft.com/office/drawing/2014/main" id="{E95F4F06-D8E2-ED47-8821-B2E8EEAA1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7" name="Line 971">
                  <a:extLst>
                    <a:ext uri="{FF2B5EF4-FFF2-40B4-BE49-F238E27FC236}">
                      <a16:creationId xmlns:a16="http://schemas.microsoft.com/office/drawing/2014/main" id="{33C95EA4-CBF9-9047-84D3-CB8B753CA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9" name="Group 972">
                <a:extLst>
                  <a:ext uri="{FF2B5EF4-FFF2-40B4-BE49-F238E27FC236}">
                    <a16:creationId xmlns:a16="http://schemas.microsoft.com/office/drawing/2014/main" id="{273045DE-53D7-AE4C-83C3-DC5FF50CF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70" name="Line 973">
                  <a:extLst>
                    <a:ext uri="{FF2B5EF4-FFF2-40B4-BE49-F238E27FC236}">
                      <a16:creationId xmlns:a16="http://schemas.microsoft.com/office/drawing/2014/main" id="{4D61FE24-51C9-E24E-A885-09A03DF20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1" name="Line 974">
                  <a:extLst>
                    <a:ext uri="{FF2B5EF4-FFF2-40B4-BE49-F238E27FC236}">
                      <a16:creationId xmlns:a16="http://schemas.microsoft.com/office/drawing/2014/main" id="{EBCB6D78-1677-DE46-8AC2-E607D8264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2" name="Line 975">
                  <a:extLst>
                    <a:ext uri="{FF2B5EF4-FFF2-40B4-BE49-F238E27FC236}">
                      <a16:creationId xmlns:a16="http://schemas.microsoft.com/office/drawing/2014/main" id="{9985FEC1-C588-5A45-A231-D0032D75EA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3" name="Line 976">
                  <a:extLst>
                    <a:ext uri="{FF2B5EF4-FFF2-40B4-BE49-F238E27FC236}">
                      <a16:creationId xmlns:a16="http://schemas.microsoft.com/office/drawing/2014/main" id="{CAE35131-1271-344D-8560-352F9E280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9" name="AutoShape 977">
              <a:extLst>
                <a:ext uri="{FF2B5EF4-FFF2-40B4-BE49-F238E27FC236}">
                  <a16:creationId xmlns:a16="http://schemas.microsoft.com/office/drawing/2014/main" id="{E0298AC6-5DB0-1A45-AFA8-3141D345D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20" name="Group 978">
              <a:extLst>
                <a:ext uri="{FF2B5EF4-FFF2-40B4-BE49-F238E27FC236}">
                  <a16:creationId xmlns:a16="http://schemas.microsoft.com/office/drawing/2014/main" id="{D933B03B-85EF-4440-BDD4-4F6E0FE53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522" name="Line 979">
                <a:extLst>
                  <a:ext uri="{FF2B5EF4-FFF2-40B4-BE49-F238E27FC236}">
                    <a16:creationId xmlns:a16="http://schemas.microsoft.com/office/drawing/2014/main" id="{AF637A9A-D9C8-0847-8BA9-1B3BC6E80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3" name="Line 980">
                <a:extLst>
                  <a:ext uri="{FF2B5EF4-FFF2-40B4-BE49-F238E27FC236}">
                    <a16:creationId xmlns:a16="http://schemas.microsoft.com/office/drawing/2014/main" id="{F944E4BC-A69A-A243-943B-B06044D63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4" name="Line 981">
                <a:extLst>
                  <a:ext uri="{FF2B5EF4-FFF2-40B4-BE49-F238E27FC236}">
                    <a16:creationId xmlns:a16="http://schemas.microsoft.com/office/drawing/2014/main" id="{DEB96554-70BA-7546-9E1F-DAE0F6259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5" name="Line 982">
                <a:extLst>
                  <a:ext uri="{FF2B5EF4-FFF2-40B4-BE49-F238E27FC236}">
                    <a16:creationId xmlns:a16="http://schemas.microsoft.com/office/drawing/2014/main" id="{63611F39-8DFF-714B-AEFD-70DDE98D5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6" name="Line 983">
                <a:extLst>
                  <a:ext uri="{FF2B5EF4-FFF2-40B4-BE49-F238E27FC236}">
                    <a16:creationId xmlns:a16="http://schemas.microsoft.com/office/drawing/2014/main" id="{3CF88B15-6F83-B449-80B7-89EDF674E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7" name="Line 984">
                <a:extLst>
                  <a:ext uri="{FF2B5EF4-FFF2-40B4-BE49-F238E27FC236}">
                    <a16:creationId xmlns:a16="http://schemas.microsoft.com/office/drawing/2014/main" id="{CEAEE8C9-7927-9D4C-B285-3577426D5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8" name="Line 985">
                <a:extLst>
                  <a:ext uri="{FF2B5EF4-FFF2-40B4-BE49-F238E27FC236}">
                    <a16:creationId xmlns:a16="http://schemas.microsoft.com/office/drawing/2014/main" id="{41D69926-1514-3F44-A0EE-552D08795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9" name="Line 986">
                <a:extLst>
                  <a:ext uri="{FF2B5EF4-FFF2-40B4-BE49-F238E27FC236}">
                    <a16:creationId xmlns:a16="http://schemas.microsoft.com/office/drawing/2014/main" id="{A6D3B612-FE19-B943-BAD7-D876E376C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0" name="Line 987">
                <a:extLst>
                  <a:ext uri="{FF2B5EF4-FFF2-40B4-BE49-F238E27FC236}">
                    <a16:creationId xmlns:a16="http://schemas.microsoft.com/office/drawing/2014/main" id="{CB39D3F5-6707-1549-BA0A-4EC968E16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1" name="Line 988">
                <a:extLst>
                  <a:ext uri="{FF2B5EF4-FFF2-40B4-BE49-F238E27FC236}">
                    <a16:creationId xmlns:a16="http://schemas.microsoft.com/office/drawing/2014/main" id="{2155E7B3-132C-F047-8659-3888D6610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2" name="Line 989">
                <a:extLst>
                  <a:ext uri="{FF2B5EF4-FFF2-40B4-BE49-F238E27FC236}">
                    <a16:creationId xmlns:a16="http://schemas.microsoft.com/office/drawing/2014/main" id="{9039BE8A-49CF-194C-A35D-E2F1B534E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3" name="Line 990">
                <a:extLst>
                  <a:ext uri="{FF2B5EF4-FFF2-40B4-BE49-F238E27FC236}">
                    <a16:creationId xmlns:a16="http://schemas.microsoft.com/office/drawing/2014/main" id="{6F46AC61-70C7-584F-8F93-ACB733957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4" name="Line 991">
                <a:extLst>
                  <a:ext uri="{FF2B5EF4-FFF2-40B4-BE49-F238E27FC236}">
                    <a16:creationId xmlns:a16="http://schemas.microsoft.com/office/drawing/2014/main" id="{C9A6789F-237D-6244-9668-31B8EBDC5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5" name="Line 992">
                <a:extLst>
                  <a:ext uri="{FF2B5EF4-FFF2-40B4-BE49-F238E27FC236}">
                    <a16:creationId xmlns:a16="http://schemas.microsoft.com/office/drawing/2014/main" id="{DE8AF467-5D42-C148-9821-334B8F893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6" name="Line 993">
                <a:extLst>
                  <a:ext uri="{FF2B5EF4-FFF2-40B4-BE49-F238E27FC236}">
                    <a16:creationId xmlns:a16="http://schemas.microsoft.com/office/drawing/2014/main" id="{D45B3758-E414-8845-B20C-9A9D23604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37" name="Group 994">
                <a:extLst>
                  <a:ext uri="{FF2B5EF4-FFF2-40B4-BE49-F238E27FC236}">
                    <a16:creationId xmlns:a16="http://schemas.microsoft.com/office/drawing/2014/main" id="{A784FC30-DE46-C447-A0CE-AA3F2AAF3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48" name="Line 995">
                  <a:extLst>
                    <a:ext uri="{FF2B5EF4-FFF2-40B4-BE49-F238E27FC236}">
                      <a16:creationId xmlns:a16="http://schemas.microsoft.com/office/drawing/2014/main" id="{098C9AFA-71DF-B147-8AF2-C41B542BF1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9" name="Line 996">
                  <a:extLst>
                    <a:ext uri="{FF2B5EF4-FFF2-40B4-BE49-F238E27FC236}">
                      <a16:creationId xmlns:a16="http://schemas.microsoft.com/office/drawing/2014/main" id="{71B29012-B228-2345-89E5-ED1239423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0" name="Line 997">
                  <a:extLst>
                    <a:ext uri="{FF2B5EF4-FFF2-40B4-BE49-F238E27FC236}">
                      <a16:creationId xmlns:a16="http://schemas.microsoft.com/office/drawing/2014/main" id="{13FB38D8-69FF-9341-AF00-C81FEF185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1" name="Line 998">
                  <a:extLst>
                    <a:ext uri="{FF2B5EF4-FFF2-40B4-BE49-F238E27FC236}">
                      <a16:creationId xmlns:a16="http://schemas.microsoft.com/office/drawing/2014/main" id="{101589D3-ECC2-4D45-93D7-E640C8D5C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8" name="Group 999">
                <a:extLst>
                  <a:ext uri="{FF2B5EF4-FFF2-40B4-BE49-F238E27FC236}">
                    <a16:creationId xmlns:a16="http://schemas.microsoft.com/office/drawing/2014/main" id="{131B21E6-D85A-6844-922D-CBF30ABF3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44" name="Line 1000">
                  <a:extLst>
                    <a:ext uri="{FF2B5EF4-FFF2-40B4-BE49-F238E27FC236}">
                      <a16:creationId xmlns:a16="http://schemas.microsoft.com/office/drawing/2014/main" id="{0732C03D-43FC-A54E-814C-79EFB4081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5" name="Line 1001">
                  <a:extLst>
                    <a:ext uri="{FF2B5EF4-FFF2-40B4-BE49-F238E27FC236}">
                      <a16:creationId xmlns:a16="http://schemas.microsoft.com/office/drawing/2014/main" id="{609515B3-67E7-564B-876A-493A84EA53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6" name="Line 1002">
                  <a:extLst>
                    <a:ext uri="{FF2B5EF4-FFF2-40B4-BE49-F238E27FC236}">
                      <a16:creationId xmlns:a16="http://schemas.microsoft.com/office/drawing/2014/main" id="{ECFD53FA-27B6-1444-AE56-BBCD63FDA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7" name="Line 1003">
                  <a:extLst>
                    <a:ext uri="{FF2B5EF4-FFF2-40B4-BE49-F238E27FC236}">
                      <a16:creationId xmlns:a16="http://schemas.microsoft.com/office/drawing/2014/main" id="{F0331E67-B55F-0F47-BCDD-1B573E345B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9" name="Group 1004">
                <a:extLst>
                  <a:ext uri="{FF2B5EF4-FFF2-40B4-BE49-F238E27FC236}">
                    <a16:creationId xmlns:a16="http://schemas.microsoft.com/office/drawing/2014/main" id="{AD2520DC-14B5-DE42-BF30-B7A92A9F6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40" name="Line 1005">
                  <a:extLst>
                    <a:ext uri="{FF2B5EF4-FFF2-40B4-BE49-F238E27FC236}">
                      <a16:creationId xmlns:a16="http://schemas.microsoft.com/office/drawing/2014/main" id="{8295F809-EC78-7C40-88CE-F7E176239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1" name="Line 1006">
                  <a:extLst>
                    <a:ext uri="{FF2B5EF4-FFF2-40B4-BE49-F238E27FC236}">
                      <a16:creationId xmlns:a16="http://schemas.microsoft.com/office/drawing/2014/main" id="{8EEBE43B-F077-F043-8651-FBC65F6615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2" name="Line 1007">
                  <a:extLst>
                    <a:ext uri="{FF2B5EF4-FFF2-40B4-BE49-F238E27FC236}">
                      <a16:creationId xmlns:a16="http://schemas.microsoft.com/office/drawing/2014/main" id="{618631A6-3FD6-9C45-9A22-1306EF6F1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3" name="Line 1008">
                  <a:extLst>
                    <a:ext uri="{FF2B5EF4-FFF2-40B4-BE49-F238E27FC236}">
                      <a16:creationId xmlns:a16="http://schemas.microsoft.com/office/drawing/2014/main" id="{8C857912-1CF8-764C-951A-6ED13E9D4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21" name="Line 1009">
              <a:extLst>
                <a:ext uri="{FF2B5EF4-FFF2-40B4-BE49-F238E27FC236}">
                  <a16:creationId xmlns:a16="http://schemas.microsoft.com/office/drawing/2014/main" id="{69422BAD-4CAD-4E46-8810-2124F0CCB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6" name="Group 122">
            <a:extLst>
              <a:ext uri="{FF2B5EF4-FFF2-40B4-BE49-F238E27FC236}">
                <a16:creationId xmlns:a16="http://schemas.microsoft.com/office/drawing/2014/main" id="{4CFF7F20-7A96-EB49-8781-6090F2519D83}"/>
              </a:ext>
            </a:extLst>
          </p:cNvPr>
          <p:cNvGrpSpPr>
            <a:grpSpLocks/>
          </p:cNvGrpSpPr>
          <p:nvPr/>
        </p:nvGrpSpPr>
        <p:grpSpPr bwMode="auto">
          <a:xfrm>
            <a:off x="6918326" y="2746376"/>
            <a:ext cx="1749425" cy="841375"/>
            <a:chOff x="1064" y="824"/>
            <a:chExt cx="1102" cy="530"/>
          </a:xfrm>
        </p:grpSpPr>
        <p:sp>
          <p:nvSpPr>
            <p:cNvPr id="57370" name="AutoShape 1011">
              <a:extLst>
                <a:ext uri="{FF2B5EF4-FFF2-40B4-BE49-F238E27FC236}">
                  <a16:creationId xmlns:a16="http://schemas.microsoft.com/office/drawing/2014/main" id="{5A3B0A47-6CAD-C643-913D-EF4E0D6D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" y="82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1" name="AutoShape 1012">
              <a:extLst>
                <a:ext uri="{FF2B5EF4-FFF2-40B4-BE49-F238E27FC236}">
                  <a16:creationId xmlns:a16="http://schemas.microsoft.com/office/drawing/2014/main" id="{8FA70810-4656-F840-BEB6-FD3D2D14F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114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2" name="AutoShape 1013">
              <a:extLst>
                <a:ext uri="{FF2B5EF4-FFF2-40B4-BE49-F238E27FC236}">
                  <a16:creationId xmlns:a16="http://schemas.microsoft.com/office/drawing/2014/main" id="{A1345AB8-C652-E748-A7F0-6E73135BD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92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3" name="AutoShape 1014">
              <a:extLst>
                <a:ext uri="{FF2B5EF4-FFF2-40B4-BE49-F238E27FC236}">
                  <a16:creationId xmlns:a16="http://schemas.microsoft.com/office/drawing/2014/main" id="{E6A7CC41-B056-444F-AE29-A13754F65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103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374" name="Group 1015">
              <a:extLst>
                <a:ext uri="{FF2B5EF4-FFF2-40B4-BE49-F238E27FC236}">
                  <a16:creationId xmlns:a16="http://schemas.microsoft.com/office/drawing/2014/main" id="{22B742F9-8BF5-5D47-B713-AE00E146B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4" y="1065"/>
              <a:ext cx="58" cy="114"/>
              <a:chOff x="3796" y="1043"/>
              <a:chExt cx="865" cy="1237"/>
            </a:xfrm>
          </p:grpSpPr>
          <p:sp>
            <p:nvSpPr>
              <p:cNvPr id="57475" name="Line 1016">
                <a:extLst>
                  <a:ext uri="{FF2B5EF4-FFF2-40B4-BE49-F238E27FC236}">
                    <a16:creationId xmlns:a16="http://schemas.microsoft.com/office/drawing/2014/main" id="{75680E0E-4629-1B48-9E10-ADEF2FA47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6" name="Line 1017">
                <a:extLst>
                  <a:ext uri="{FF2B5EF4-FFF2-40B4-BE49-F238E27FC236}">
                    <a16:creationId xmlns:a16="http://schemas.microsoft.com/office/drawing/2014/main" id="{08D352E9-F8F6-1D42-8A87-98816AEBB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7" name="Line 1018">
                <a:extLst>
                  <a:ext uri="{FF2B5EF4-FFF2-40B4-BE49-F238E27FC236}">
                    <a16:creationId xmlns:a16="http://schemas.microsoft.com/office/drawing/2014/main" id="{BCD2881E-25AC-DF42-A116-78AD69722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8" name="Line 1019">
                <a:extLst>
                  <a:ext uri="{FF2B5EF4-FFF2-40B4-BE49-F238E27FC236}">
                    <a16:creationId xmlns:a16="http://schemas.microsoft.com/office/drawing/2014/main" id="{53F5CF52-B65D-EE47-ACDA-3CD36D9C9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9" name="Line 1020">
                <a:extLst>
                  <a:ext uri="{FF2B5EF4-FFF2-40B4-BE49-F238E27FC236}">
                    <a16:creationId xmlns:a16="http://schemas.microsoft.com/office/drawing/2014/main" id="{20512961-AD8D-DC43-BBDC-22DBD03B7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0" name="Line 1021">
                <a:extLst>
                  <a:ext uri="{FF2B5EF4-FFF2-40B4-BE49-F238E27FC236}">
                    <a16:creationId xmlns:a16="http://schemas.microsoft.com/office/drawing/2014/main" id="{410A52BB-4A52-5248-B089-B8F394A39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1" name="Line 1022">
                <a:extLst>
                  <a:ext uri="{FF2B5EF4-FFF2-40B4-BE49-F238E27FC236}">
                    <a16:creationId xmlns:a16="http://schemas.microsoft.com/office/drawing/2014/main" id="{F1BDD27A-0E84-2246-9FD7-B30BE63CF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2" name="Line 1023">
                <a:extLst>
                  <a:ext uri="{FF2B5EF4-FFF2-40B4-BE49-F238E27FC236}">
                    <a16:creationId xmlns:a16="http://schemas.microsoft.com/office/drawing/2014/main" id="{B5A2C1AE-AF5E-C54C-BBBC-E8EB4104B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3" name="Line 0">
                <a:extLst>
                  <a:ext uri="{FF2B5EF4-FFF2-40B4-BE49-F238E27FC236}">
                    <a16:creationId xmlns:a16="http://schemas.microsoft.com/office/drawing/2014/main" id="{E3FBDBB4-2010-7C44-9550-4453A40DA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4" name="Line 1">
                <a:extLst>
                  <a:ext uri="{FF2B5EF4-FFF2-40B4-BE49-F238E27FC236}">
                    <a16:creationId xmlns:a16="http://schemas.microsoft.com/office/drawing/2014/main" id="{F0021C65-491A-1D41-A083-68B649910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5" name="Line 2">
                <a:extLst>
                  <a:ext uri="{FF2B5EF4-FFF2-40B4-BE49-F238E27FC236}">
                    <a16:creationId xmlns:a16="http://schemas.microsoft.com/office/drawing/2014/main" id="{407528A2-4713-6740-842F-29F8E5262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6" name="Line 3">
                <a:extLst>
                  <a:ext uri="{FF2B5EF4-FFF2-40B4-BE49-F238E27FC236}">
                    <a16:creationId xmlns:a16="http://schemas.microsoft.com/office/drawing/2014/main" id="{A6D10625-77C2-054D-8117-D0C3EC9A0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7" name="Line 4">
                <a:extLst>
                  <a:ext uri="{FF2B5EF4-FFF2-40B4-BE49-F238E27FC236}">
                    <a16:creationId xmlns:a16="http://schemas.microsoft.com/office/drawing/2014/main" id="{33C372B7-6789-8A48-A0D2-682526185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8" name="Line 5">
                <a:extLst>
                  <a:ext uri="{FF2B5EF4-FFF2-40B4-BE49-F238E27FC236}">
                    <a16:creationId xmlns:a16="http://schemas.microsoft.com/office/drawing/2014/main" id="{182CA073-F8B5-F24F-94D8-469331D15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9" name="Line 6">
                <a:extLst>
                  <a:ext uri="{FF2B5EF4-FFF2-40B4-BE49-F238E27FC236}">
                    <a16:creationId xmlns:a16="http://schemas.microsoft.com/office/drawing/2014/main" id="{5D8F2DB1-22DA-154B-9393-E1A9A06CA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90" name="Group 7">
                <a:extLst>
                  <a:ext uri="{FF2B5EF4-FFF2-40B4-BE49-F238E27FC236}">
                    <a16:creationId xmlns:a16="http://schemas.microsoft.com/office/drawing/2014/main" id="{3B928D6D-8826-BD4C-8D57-DACFB5795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01" name="Line 8">
                  <a:extLst>
                    <a:ext uri="{FF2B5EF4-FFF2-40B4-BE49-F238E27FC236}">
                      <a16:creationId xmlns:a16="http://schemas.microsoft.com/office/drawing/2014/main" id="{3340B836-FA54-DB4A-A76E-364A1E127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2" name="Line 9">
                  <a:extLst>
                    <a:ext uri="{FF2B5EF4-FFF2-40B4-BE49-F238E27FC236}">
                      <a16:creationId xmlns:a16="http://schemas.microsoft.com/office/drawing/2014/main" id="{58557EE6-C220-7243-A4C9-913DC3BF9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3" name="Line 10">
                  <a:extLst>
                    <a:ext uri="{FF2B5EF4-FFF2-40B4-BE49-F238E27FC236}">
                      <a16:creationId xmlns:a16="http://schemas.microsoft.com/office/drawing/2014/main" id="{5B6DE14A-74C6-504F-9F1A-B17521512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4" name="Line 11">
                  <a:extLst>
                    <a:ext uri="{FF2B5EF4-FFF2-40B4-BE49-F238E27FC236}">
                      <a16:creationId xmlns:a16="http://schemas.microsoft.com/office/drawing/2014/main" id="{53C6ADAC-81BC-D143-89B2-10F75E82A7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1" name="Group 12">
                <a:extLst>
                  <a:ext uri="{FF2B5EF4-FFF2-40B4-BE49-F238E27FC236}">
                    <a16:creationId xmlns:a16="http://schemas.microsoft.com/office/drawing/2014/main" id="{DD448B9B-0092-2F49-98D4-B0B8C2AF7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97" name="Line 13">
                  <a:extLst>
                    <a:ext uri="{FF2B5EF4-FFF2-40B4-BE49-F238E27FC236}">
                      <a16:creationId xmlns:a16="http://schemas.microsoft.com/office/drawing/2014/main" id="{42BA2CE3-55AF-3944-BFF2-C5255DCD4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8" name="Line 14">
                  <a:extLst>
                    <a:ext uri="{FF2B5EF4-FFF2-40B4-BE49-F238E27FC236}">
                      <a16:creationId xmlns:a16="http://schemas.microsoft.com/office/drawing/2014/main" id="{889DE6EE-8A46-8D4D-BFD1-39E6EEF07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9" name="Line 15">
                  <a:extLst>
                    <a:ext uri="{FF2B5EF4-FFF2-40B4-BE49-F238E27FC236}">
                      <a16:creationId xmlns:a16="http://schemas.microsoft.com/office/drawing/2014/main" id="{370E8D18-F67C-4F46-899C-8544F04A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0" name="Line 16">
                  <a:extLst>
                    <a:ext uri="{FF2B5EF4-FFF2-40B4-BE49-F238E27FC236}">
                      <a16:creationId xmlns:a16="http://schemas.microsoft.com/office/drawing/2014/main" id="{B9CAC6CF-A793-C94F-917C-3A4CD8ABFA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2" name="Group 17">
                <a:extLst>
                  <a:ext uri="{FF2B5EF4-FFF2-40B4-BE49-F238E27FC236}">
                    <a16:creationId xmlns:a16="http://schemas.microsoft.com/office/drawing/2014/main" id="{691A5DBE-231F-9947-9139-3E58931DA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93" name="Line 18">
                  <a:extLst>
                    <a:ext uri="{FF2B5EF4-FFF2-40B4-BE49-F238E27FC236}">
                      <a16:creationId xmlns:a16="http://schemas.microsoft.com/office/drawing/2014/main" id="{544F110F-CC7A-714A-AD05-E686222CA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4" name="Line 19">
                  <a:extLst>
                    <a:ext uri="{FF2B5EF4-FFF2-40B4-BE49-F238E27FC236}">
                      <a16:creationId xmlns:a16="http://schemas.microsoft.com/office/drawing/2014/main" id="{3373E3B3-9D36-AF40-9D4F-135018793E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5" name="Line 20">
                  <a:extLst>
                    <a:ext uri="{FF2B5EF4-FFF2-40B4-BE49-F238E27FC236}">
                      <a16:creationId xmlns:a16="http://schemas.microsoft.com/office/drawing/2014/main" id="{39D82A54-60A7-F940-8EE7-8A74C6731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6" name="Line 21">
                  <a:extLst>
                    <a:ext uri="{FF2B5EF4-FFF2-40B4-BE49-F238E27FC236}">
                      <a16:creationId xmlns:a16="http://schemas.microsoft.com/office/drawing/2014/main" id="{04A0854E-8C76-5D46-9C58-BC645C5C2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5" name="Group 22">
              <a:extLst>
                <a:ext uri="{FF2B5EF4-FFF2-40B4-BE49-F238E27FC236}">
                  <a16:creationId xmlns:a16="http://schemas.microsoft.com/office/drawing/2014/main" id="{9E96DCE1-E35C-644E-B6F1-7C052250D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964"/>
              <a:ext cx="58" cy="114"/>
              <a:chOff x="3796" y="1043"/>
              <a:chExt cx="865" cy="1237"/>
            </a:xfrm>
          </p:grpSpPr>
          <p:sp>
            <p:nvSpPr>
              <p:cNvPr id="57445" name="Line 23">
                <a:extLst>
                  <a:ext uri="{FF2B5EF4-FFF2-40B4-BE49-F238E27FC236}">
                    <a16:creationId xmlns:a16="http://schemas.microsoft.com/office/drawing/2014/main" id="{4B5B8AFE-4BD9-7F40-927A-74EEEF596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6" name="Line 24">
                <a:extLst>
                  <a:ext uri="{FF2B5EF4-FFF2-40B4-BE49-F238E27FC236}">
                    <a16:creationId xmlns:a16="http://schemas.microsoft.com/office/drawing/2014/main" id="{27BBBC26-A92A-A94E-BC0E-8E301C85C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7" name="Line 25">
                <a:extLst>
                  <a:ext uri="{FF2B5EF4-FFF2-40B4-BE49-F238E27FC236}">
                    <a16:creationId xmlns:a16="http://schemas.microsoft.com/office/drawing/2014/main" id="{6E459214-7BFD-C240-9676-874D9B092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8" name="Line 26">
                <a:extLst>
                  <a:ext uri="{FF2B5EF4-FFF2-40B4-BE49-F238E27FC236}">
                    <a16:creationId xmlns:a16="http://schemas.microsoft.com/office/drawing/2014/main" id="{9B6CA6EF-657D-8A45-BF56-C8056F9E0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9" name="Line 27">
                <a:extLst>
                  <a:ext uri="{FF2B5EF4-FFF2-40B4-BE49-F238E27FC236}">
                    <a16:creationId xmlns:a16="http://schemas.microsoft.com/office/drawing/2014/main" id="{32D7C9AB-814F-4449-BC25-451DBBFCC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0" name="Line 28">
                <a:extLst>
                  <a:ext uri="{FF2B5EF4-FFF2-40B4-BE49-F238E27FC236}">
                    <a16:creationId xmlns:a16="http://schemas.microsoft.com/office/drawing/2014/main" id="{53CBA722-63CC-454D-9F4F-713C2C65F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1" name="Line 29">
                <a:extLst>
                  <a:ext uri="{FF2B5EF4-FFF2-40B4-BE49-F238E27FC236}">
                    <a16:creationId xmlns:a16="http://schemas.microsoft.com/office/drawing/2014/main" id="{E3F4F617-5284-184B-A1BE-2E87A8D37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2" name="Line 30">
                <a:extLst>
                  <a:ext uri="{FF2B5EF4-FFF2-40B4-BE49-F238E27FC236}">
                    <a16:creationId xmlns:a16="http://schemas.microsoft.com/office/drawing/2014/main" id="{EC07E43A-6DD7-2645-AA22-780AB1008B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3" name="Line 31">
                <a:extLst>
                  <a:ext uri="{FF2B5EF4-FFF2-40B4-BE49-F238E27FC236}">
                    <a16:creationId xmlns:a16="http://schemas.microsoft.com/office/drawing/2014/main" id="{87DD238D-ECED-5C43-83AF-4BE9006EA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4" name="Line 32">
                <a:extLst>
                  <a:ext uri="{FF2B5EF4-FFF2-40B4-BE49-F238E27FC236}">
                    <a16:creationId xmlns:a16="http://schemas.microsoft.com/office/drawing/2014/main" id="{23E4A226-E563-F74C-8B19-CA7DD8FC6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5" name="Line 33">
                <a:extLst>
                  <a:ext uri="{FF2B5EF4-FFF2-40B4-BE49-F238E27FC236}">
                    <a16:creationId xmlns:a16="http://schemas.microsoft.com/office/drawing/2014/main" id="{FCE74DD0-8EE2-5C47-A823-FD372439B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6" name="Line 34">
                <a:extLst>
                  <a:ext uri="{FF2B5EF4-FFF2-40B4-BE49-F238E27FC236}">
                    <a16:creationId xmlns:a16="http://schemas.microsoft.com/office/drawing/2014/main" id="{402D4604-8262-7D47-9BC3-EDDA8E60D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7" name="Line 35">
                <a:extLst>
                  <a:ext uri="{FF2B5EF4-FFF2-40B4-BE49-F238E27FC236}">
                    <a16:creationId xmlns:a16="http://schemas.microsoft.com/office/drawing/2014/main" id="{70DE54F1-056E-254B-BAD9-BA401E4BF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8" name="Line 36">
                <a:extLst>
                  <a:ext uri="{FF2B5EF4-FFF2-40B4-BE49-F238E27FC236}">
                    <a16:creationId xmlns:a16="http://schemas.microsoft.com/office/drawing/2014/main" id="{BF788AA4-CC1C-CC4C-8CD2-A1241420F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9" name="Line 37">
                <a:extLst>
                  <a:ext uri="{FF2B5EF4-FFF2-40B4-BE49-F238E27FC236}">
                    <a16:creationId xmlns:a16="http://schemas.microsoft.com/office/drawing/2014/main" id="{D9BAD3D9-38A4-044E-A90A-CE70BE855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60" name="Group 38">
                <a:extLst>
                  <a:ext uri="{FF2B5EF4-FFF2-40B4-BE49-F238E27FC236}">
                    <a16:creationId xmlns:a16="http://schemas.microsoft.com/office/drawing/2014/main" id="{E7B1E627-1B88-AB41-8283-8D44E4569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71" name="Line 39">
                  <a:extLst>
                    <a:ext uri="{FF2B5EF4-FFF2-40B4-BE49-F238E27FC236}">
                      <a16:creationId xmlns:a16="http://schemas.microsoft.com/office/drawing/2014/main" id="{6603E02E-8EE2-C24A-954C-AB8EF1679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2" name="Line 40">
                  <a:extLst>
                    <a:ext uri="{FF2B5EF4-FFF2-40B4-BE49-F238E27FC236}">
                      <a16:creationId xmlns:a16="http://schemas.microsoft.com/office/drawing/2014/main" id="{BA6BD2AF-EFFB-8845-A4EC-D6D1184E71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3" name="Line 41">
                  <a:extLst>
                    <a:ext uri="{FF2B5EF4-FFF2-40B4-BE49-F238E27FC236}">
                      <a16:creationId xmlns:a16="http://schemas.microsoft.com/office/drawing/2014/main" id="{945FF284-1FB3-9046-8D43-7FB11F6434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4" name="Line 42">
                  <a:extLst>
                    <a:ext uri="{FF2B5EF4-FFF2-40B4-BE49-F238E27FC236}">
                      <a16:creationId xmlns:a16="http://schemas.microsoft.com/office/drawing/2014/main" id="{FD4F4E44-F1D5-E249-8B4C-D2148DF91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1" name="Group 43">
                <a:extLst>
                  <a:ext uri="{FF2B5EF4-FFF2-40B4-BE49-F238E27FC236}">
                    <a16:creationId xmlns:a16="http://schemas.microsoft.com/office/drawing/2014/main" id="{EE77168C-47D8-BE4B-8DB9-D252C9EC81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67" name="Line 44">
                  <a:extLst>
                    <a:ext uri="{FF2B5EF4-FFF2-40B4-BE49-F238E27FC236}">
                      <a16:creationId xmlns:a16="http://schemas.microsoft.com/office/drawing/2014/main" id="{BD3B79C6-5A43-7B45-B128-7B545710A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8" name="Line 45">
                  <a:extLst>
                    <a:ext uri="{FF2B5EF4-FFF2-40B4-BE49-F238E27FC236}">
                      <a16:creationId xmlns:a16="http://schemas.microsoft.com/office/drawing/2014/main" id="{CA27E1D6-6A28-CA41-A2E6-79E2B0DB0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9" name="Line 46">
                  <a:extLst>
                    <a:ext uri="{FF2B5EF4-FFF2-40B4-BE49-F238E27FC236}">
                      <a16:creationId xmlns:a16="http://schemas.microsoft.com/office/drawing/2014/main" id="{AF7905C5-59D5-0A4C-9C40-58AA5B175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0" name="Line 47">
                  <a:extLst>
                    <a:ext uri="{FF2B5EF4-FFF2-40B4-BE49-F238E27FC236}">
                      <a16:creationId xmlns:a16="http://schemas.microsoft.com/office/drawing/2014/main" id="{9F439575-9B35-5C4E-9C54-AFAAF8DA3B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2" name="Group 48">
                <a:extLst>
                  <a:ext uri="{FF2B5EF4-FFF2-40B4-BE49-F238E27FC236}">
                    <a16:creationId xmlns:a16="http://schemas.microsoft.com/office/drawing/2014/main" id="{7CC9DEA3-BFAA-6948-A99B-8B1D25873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63" name="Line 49">
                  <a:extLst>
                    <a:ext uri="{FF2B5EF4-FFF2-40B4-BE49-F238E27FC236}">
                      <a16:creationId xmlns:a16="http://schemas.microsoft.com/office/drawing/2014/main" id="{374B0FB6-5B0F-294A-ABBB-B67C8F2F1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4" name="Line 50">
                  <a:extLst>
                    <a:ext uri="{FF2B5EF4-FFF2-40B4-BE49-F238E27FC236}">
                      <a16:creationId xmlns:a16="http://schemas.microsoft.com/office/drawing/2014/main" id="{32E9C42E-0360-B349-961A-811CDFB5D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5" name="Line 51">
                  <a:extLst>
                    <a:ext uri="{FF2B5EF4-FFF2-40B4-BE49-F238E27FC236}">
                      <a16:creationId xmlns:a16="http://schemas.microsoft.com/office/drawing/2014/main" id="{37CD049D-FEC5-C344-AA8F-86819077C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6" name="Line 52">
                  <a:extLst>
                    <a:ext uri="{FF2B5EF4-FFF2-40B4-BE49-F238E27FC236}">
                      <a16:creationId xmlns:a16="http://schemas.microsoft.com/office/drawing/2014/main" id="{C7C19BD9-9380-D84D-90AF-2172E6E2B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6" name="Group 53">
              <a:extLst>
                <a:ext uri="{FF2B5EF4-FFF2-40B4-BE49-F238E27FC236}">
                  <a16:creationId xmlns:a16="http://schemas.microsoft.com/office/drawing/2014/main" id="{1AD26D37-3610-BF4C-93D7-31EBEFDAA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9" y="1175"/>
              <a:ext cx="57" cy="113"/>
              <a:chOff x="3796" y="1043"/>
              <a:chExt cx="865" cy="1237"/>
            </a:xfrm>
          </p:grpSpPr>
          <p:sp>
            <p:nvSpPr>
              <p:cNvPr id="57415" name="Line 54">
                <a:extLst>
                  <a:ext uri="{FF2B5EF4-FFF2-40B4-BE49-F238E27FC236}">
                    <a16:creationId xmlns:a16="http://schemas.microsoft.com/office/drawing/2014/main" id="{CF1AD1BF-1467-D84D-8ED4-48871F65C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6" name="Line 55">
                <a:extLst>
                  <a:ext uri="{FF2B5EF4-FFF2-40B4-BE49-F238E27FC236}">
                    <a16:creationId xmlns:a16="http://schemas.microsoft.com/office/drawing/2014/main" id="{CB836070-F5F0-394E-B5E4-65BF4A86D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7" name="Line 56">
                <a:extLst>
                  <a:ext uri="{FF2B5EF4-FFF2-40B4-BE49-F238E27FC236}">
                    <a16:creationId xmlns:a16="http://schemas.microsoft.com/office/drawing/2014/main" id="{7DE3A2EE-66C4-B24E-9E08-49BFBF961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8" name="Line 57">
                <a:extLst>
                  <a:ext uri="{FF2B5EF4-FFF2-40B4-BE49-F238E27FC236}">
                    <a16:creationId xmlns:a16="http://schemas.microsoft.com/office/drawing/2014/main" id="{2401C79A-A041-1E44-9C16-0B1159C0C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9" name="Line 58">
                <a:extLst>
                  <a:ext uri="{FF2B5EF4-FFF2-40B4-BE49-F238E27FC236}">
                    <a16:creationId xmlns:a16="http://schemas.microsoft.com/office/drawing/2014/main" id="{F75633FE-912F-D54B-BFF3-DB445E97A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0" name="Line 59">
                <a:extLst>
                  <a:ext uri="{FF2B5EF4-FFF2-40B4-BE49-F238E27FC236}">
                    <a16:creationId xmlns:a16="http://schemas.microsoft.com/office/drawing/2014/main" id="{4510ECC5-F854-014F-BF27-F39675291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1" name="Line 60">
                <a:extLst>
                  <a:ext uri="{FF2B5EF4-FFF2-40B4-BE49-F238E27FC236}">
                    <a16:creationId xmlns:a16="http://schemas.microsoft.com/office/drawing/2014/main" id="{FD1ED68D-D92E-764F-972D-90C9071E1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2" name="Line 61">
                <a:extLst>
                  <a:ext uri="{FF2B5EF4-FFF2-40B4-BE49-F238E27FC236}">
                    <a16:creationId xmlns:a16="http://schemas.microsoft.com/office/drawing/2014/main" id="{2F5985D5-9054-E14C-ACEB-824A8D332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3" name="Line 62">
                <a:extLst>
                  <a:ext uri="{FF2B5EF4-FFF2-40B4-BE49-F238E27FC236}">
                    <a16:creationId xmlns:a16="http://schemas.microsoft.com/office/drawing/2014/main" id="{6EBF375D-F1E3-5B41-A855-33700D518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4" name="Line 63">
                <a:extLst>
                  <a:ext uri="{FF2B5EF4-FFF2-40B4-BE49-F238E27FC236}">
                    <a16:creationId xmlns:a16="http://schemas.microsoft.com/office/drawing/2014/main" id="{8E7B9EEE-1311-0646-AE3C-CCB1227A0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5" name="Line 64">
                <a:extLst>
                  <a:ext uri="{FF2B5EF4-FFF2-40B4-BE49-F238E27FC236}">
                    <a16:creationId xmlns:a16="http://schemas.microsoft.com/office/drawing/2014/main" id="{EF538E29-1C94-3E41-844D-1B6AC2171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6" name="Line 65">
                <a:extLst>
                  <a:ext uri="{FF2B5EF4-FFF2-40B4-BE49-F238E27FC236}">
                    <a16:creationId xmlns:a16="http://schemas.microsoft.com/office/drawing/2014/main" id="{3072B18F-325A-1349-B84D-201665F8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7" name="Line 66">
                <a:extLst>
                  <a:ext uri="{FF2B5EF4-FFF2-40B4-BE49-F238E27FC236}">
                    <a16:creationId xmlns:a16="http://schemas.microsoft.com/office/drawing/2014/main" id="{32A98256-DD88-0B4E-A3BA-1DBE3EB78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8" name="Line 67">
                <a:extLst>
                  <a:ext uri="{FF2B5EF4-FFF2-40B4-BE49-F238E27FC236}">
                    <a16:creationId xmlns:a16="http://schemas.microsoft.com/office/drawing/2014/main" id="{641B8BEB-B9D8-D644-8FA6-A4FC8AC48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9" name="Line 68">
                <a:extLst>
                  <a:ext uri="{FF2B5EF4-FFF2-40B4-BE49-F238E27FC236}">
                    <a16:creationId xmlns:a16="http://schemas.microsoft.com/office/drawing/2014/main" id="{3C08D080-9D98-C441-9930-066D7F8CB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30" name="Group 69">
                <a:extLst>
                  <a:ext uri="{FF2B5EF4-FFF2-40B4-BE49-F238E27FC236}">
                    <a16:creationId xmlns:a16="http://schemas.microsoft.com/office/drawing/2014/main" id="{668D5D23-C44D-B746-BA8D-46722F43A5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41" name="Line 70">
                  <a:extLst>
                    <a:ext uri="{FF2B5EF4-FFF2-40B4-BE49-F238E27FC236}">
                      <a16:creationId xmlns:a16="http://schemas.microsoft.com/office/drawing/2014/main" id="{F60D93C0-D2E9-2C4E-8415-230D4643E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2" name="Line 71">
                  <a:extLst>
                    <a:ext uri="{FF2B5EF4-FFF2-40B4-BE49-F238E27FC236}">
                      <a16:creationId xmlns:a16="http://schemas.microsoft.com/office/drawing/2014/main" id="{A7D74599-46EB-AC45-AF87-DA4D55C28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3" name="Line 72">
                  <a:extLst>
                    <a:ext uri="{FF2B5EF4-FFF2-40B4-BE49-F238E27FC236}">
                      <a16:creationId xmlns:a16="http://schemas.microsoft.com/office/drawing/2014/main" id="{9A30B103-D735-CC46-A285-D9E9C4590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4" name="Line 73">
                  <a:extLst>
                    <a:ext uri="{FF2B5EF4-FFF2-40B4-BE49-F238E27FC236}">
                      <a16:creationId xmlns:a16="http://schemas.microsoft.com/office/drawing/2014/main" id="{AC9E9679-C54C-DD4E-8F10-3F6D06D8E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1" name="Group 74">
                <a:extLst>
                  <a:ext uri="{FF2B5EF4-FFF2-40B4-BE49-F238E27FC236}">
                    <a16:creationId xmlns:a16="http://schemas.microsoft.com/office/drawing/2014/main" id="{103A50EE-C8FF-F44F-B08D-A5BC77B3C3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37" name="Line 75">
                  <a:extLst>
                    <a:ext uri="{FF2B5EF4-FFF2-40B4-BE49-F238E27FC236}">
                      <a16:creationId xmlns:a16="http://schemas.microsoft.com/office/drawing/2014/main" id="{4B6A43B9-13DE-1D45-9682-96AAF11FD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8" name="Line 76">
                  <a:extLst>
                    <a:ext uri="{FF2B5EF4-FFF2-40B4-BE49-F238E27FC236}">
                      <a16:creationId xmlns:a16="http://schemas.microsoft.com/office/drawing/2014/main" id="{A350E186-7701-694B-802A-0DD220CFCE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9" name="Line 77">
                  <a:extLst>
                    <a:ext uri="{FF2B5EF4-FFF2-40B4-BE49-F238E27FC236}">
                      <a16:creationId xmlns:a16="http://schemas.microsoft.com/office/drawing/2014/main" id="{6D3CCC98-4F1F-054F-9BAF-CA5AB6A8C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0" name="Line 78">
                  <a:extLst>
                    <a:ext uri="{FF2B5EF4-FFF2-40B4-BE49-F238E27FC236}">
                      <a16:creationId xmlns:a16="http://schemas.microsoft.com/office/drawing/2014/main" id="{AF1C901D-396B-9640-92B0-D0FB44EAC9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2" name="Group 79">
                <a:extLst>
                  <a:ext uri="{FF2B5EF4-FFF2-40B4-BE49-F238E27FC236}">
                    <a16:creationId xmlns:a16="http://schemas.microsoft.com/office/drawing/2014/main" id="{17FAD09F-C136-6F4F-9ECA-3E6F17E04E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33" name="Line 80">
                  <a:extLst>
                    <a:ext uri="{FF2B5EF4-FFF2-40B4-BE49-F238E27FC236}">
                      <a16:creationId xmlns:a16="http://schemas.microsoft.com/office/drawing/2014/main" id="{0E118D5E-BDF9-674E-B05A-B50111C773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4" name="Line 81">
                  <a:extLst>
                    <a:ext uri="{FF2B5EF4-FFF2-40B4-BE49-F238E27FC236}">
                      <a16:creationId xmlns:a16="http://schemas.microsoft.com/office/drawing/2014/main" id="{165F7D88-B39B-4C40-B741-8E5AA7E3A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5" name="Line 82">
                  <a:extLst>
                    <a:ext uri="{FF2B5EF4-FFF2-40B4-BE49-F238E27FC236}">
                      <a16:creationId xmlns:a16="http://schemas.microsoft.com/office/drawing/2014/main" id="{C2DDFAF3-CCDE-6D40-B9A3-75D0C1CC2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6" name="Line 83">
                  <a:extLst>
                    <a:ext uri="{FF2B5EF4-FFF2-40B4-BE49-F238E27FC236}">
                      <a16:creationId xmlns:a16="http://schemas.microsoft.com/office/drawing/2014/main" id="{242B3A28-FFA8-FA4E-A356-35D31A9CF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7" name="Group 84">
              <a:extLst>
                <a:ext uri="{FF2B5EF4-FFF2-40B4-BE49-F238E27FC236}">
                  <a16:creationId xmlns:a16="http://schemas.microsoft.com/office/drawing/2014/main" id="{B0B19C3D-B82E-5B44-92F5-0E813A2F9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858"/>
              <a:ext cx="57" cy="114"/>
              <a:chOff x="3796" y="1043"/>
              <a:chExt cx="865" cy="1237"/>
            </a:xfrm>
          </p:grpSpPr>
          <p:sp>
            <p:nvSpPr>
              <p:cNvPr id="57385" name="Line 85">
                <a:extLst>
                  <a:ext uri="{FF2B5EF4-FFF2-40B4-BE49-F238E27FC236}">
                    <a16:creationId xmlns:a16="http://schemas.microsoft.com/office/drawing/2014/main" id="{EC299A58-2535-F947-844A-850EA608C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6" name="Line 86">
                <a:extLst>
                  <a:ext uri="{FF2B5EF4-FFF2-40B4-BE49-F238E27FC236}">
                    <a16:creationId xmlns:a16="http://schemas.microsoft.com/office/drawing/2014/main" id="{76DA7DCB-6407-0846-BF59-B27B93F65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7" name="Line 87">
                <a:extLst>
                  <a:ext uri="{FF2B5EF4-FFF2-40B4-BE49-F238E27FC236}">
                    <a16:creationId xmlns:a16="http://schemas.microsoft.com/office/drawing/2014/main" id="{465DF16F-DC98-284B-9192-D32CB8539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8" name="Line 88">
                <a:extLst>
                  <a:ext uri="{FF2B5EF4-FFF2-40B4-BE49-F238E27FC236}">
                    <a16:creationId xmlns:a16="http://schemas.microsoft.com/office/drawing/2014/main" id="{E35E4BF4-59ED-8642-831F-D9270115F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9" name="Line 89">
                <a:extLst>
                  <a:ext uri="{FF2B5EF4-FFF2-40B4-BE49-F238E27FC236}">
                    <a16:creationId xmlns:a16="http://schemas.microsoft.com/office/drawing/2014/main" id="{2CFCDD17-8B76-1F40-BDA4-C0B6B8BCF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0" name="Line 90">
                <a:extLst>
                  <a:ext uri="{FF2B5EF4-FFF2-40B4-BE49-F238E27FC236}">
                    <a16:creationId xmlns:a16="http://schemas.microsoft.com/office/drawing/2014/main" id="{5BD0C740-4245-3E49-8FB3-40E89D2BB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1" name="Line 91">
                <a:extLst>
                  <a:ext uri="{FF2B5EF4-FFF2-40B4-BE49-F238E27FC236}">
                    <a16:creationId xmlns:a16="http://schemas.microsoft.com/office/drawing/2014/main" id="{92EAB3ED-717A-1444-83DE-C50489C00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2" name="Line 92">
                <a:extLst>
                  <a:ext uri="{FF2B5EF4-FFF2-40B4-BE49-F238E27FC236}">
                    <a16:creationId xmlns:a16="http://schemas.microsoft.com/office/drawing/2014/main" id="{B684C88D-4590-FC46-8293-C2C3E386C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3" name="Line 93">
                <a:extLst>
                  <a:ext uri="{FF2B5EF4-FFF2-40B4-BE49-F238E27FC236}">
                    <a16:creationId xmlns:a16="http://schemas.microsoft.com/office/drawing/2014/main" id="{AD1A193D-17DE-D04D-B7A6-DB2AFFC35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4" name="Line 94">
                <a:extLst>
                  <a:ext uri="{FF2B5EF4-FFF2-40B4-BE49-F238E27FC236}">
                    <a16:creationId xmlns:a16="http://schemas.microsoft.com/office/drawing/2014/main" id="{D5E45222-0B59-D24C-9BF3-C7AEA0816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5" name="Line 95">
                <a:extLst>
                  <a:ext uri="{FF2B5EF4-FFF2-40B4-BE49-F238E27FC236}">
                    <a16:creationId xmlns:a16="http://schemas.microsoft.com/office/drawing/2014/main" id="{11AB772E-42F5-A941-B25D-D636AB496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6" name="Line 96">
                <a:extLst>
                  <a:ext uri="{FF2B5EF4-FFF2-40B4-BE49-F238E27FC236}">
                    <a16:creationId xmlns:a16="http://schemas.microsoft.com/office/drawing/2014/main" id="{CCAE423A-57C6-7F4A-ADA3-FE4656AB0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7" name="Line 97">
                <a:extLst>
                  <a:ext uri="{FF2B5EF4-FFF2-40B4-BE49-F238E27FC236}">
                    <a16:creationId xmlns:a16="http://schemas.microsoft.com/office/drawing/2014/main" id="{93C5A7E2-C85B-2E47-AC5A-11144D01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8" name="Line 98">
                <a:extLst>
                  <a:ext uri="{FF2B5EF4-FFF2-40B4-BE49-F238E27FC236}">
                    <a16:creationId xmlns:a16="http://schemas.microsoft.com/office/drawing/2014/main" id="{D6892B98-0F5F-B048-94C3-063E0969E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9" name="Line 99">
                <a:extLst>
                  <a:ext uri="{FF2B5EF4-FFF2-40B4-BE49-F238E27FC236}">
                    <a16:creationId xmlns:a16="http://schemas.microsoft.com/office/drawing/2014/main" id="{8733B301-FF87-4C40-9A3A-228A19267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00" name="Group 100">
                <a:extLst>
                  <a:ext uri="{FF2B5EF4-FFF2-40B4-BE49-F238E27FC236}">
                    <a16:creationId xmlns:a16="http://schemas.microsoft.com/office/drawing/2014/main" id="{D1BA7EB6-0780-A94F-A677-917AC6C4F9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11" name="Line 101">
                  <a:extLst>
                    <a:ext uri="{FF2B5EF4-FFF2-40B4-BE49-F238E27FC236}">
                      <a16:creationId xmlns:a16="http://schemas.microsoft.com/office/drawing/2014/main" id="{B22A4961-1FFD-7B46-91E0-6DBEF3D4A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2" name="Line 102">
                  <a:extLst>
                    <a:ext uri="{FF2B5EF4-FFF2-40B4-BE49-F238E27FC236}">
                      <a16:creationId xmlns:a16="http://schemas.microsoft.com/office/drawing/2014/main" id="{EA4C3443-3EB3-ED42-9636-05EB7F11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3" name="Line 103">
                  <a:extLst>
                    <a:ext uri="{FF2B5EF4-FFF2-40B4-BE49-F238E27FC236}">
                      <a16:creationId xmlns:a16="http://schemas.microsoft.com/office/drawing/2014/main" id="{C98054DC-CF9A-9844-AFA0-81B8BA14F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4" name="Line 104">
                  <a:extLst>
                    <a:ext uri="{FF2B5EF4-FFF2-40B4-BE49-F238E27FC236}">
                      <a16:creationId xmlns:a16="http://schemas.microsoft.com/office/drawing/2014/main" id="{0A7CE2F4-1291-9447-BF33-FE1067147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1" name="Group 105">
                <a:extLst>
                  <a:ext uri="{FF2B5EF4-FFF2-40B4-BE49-F238E27FC236}">
                    <a16:creationId xmlns:a16="http://schemas.microsoft.com/office/drawing/2014/main" id="{6CE63E47-78B8-2446-86D3-09B8BA44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07" name="Line 106">
                  <a:extLst>
                    <a:ext uri="{FF2B5EF4-FFF2-40B4-BE49-F238E27FC236}">
                      <a16:creationId xmlns:a16="http://schemas.microsoft.com/office/drawing/2014/main" id="{A9E2C375-2FF9-164A-99C0-E4A914BE1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8" name="Line 107">
                  <a:extLst>
                    <a:ext uri="{FF2B5EF4-FFF2-40B4-BE49-F238E27FC236}">
                      <a16:creationId xmlns:a16="http://schemas.microsoft.com/office/drawing/2014/main" id="{DC239D70-BAB6-7B41-9F2E-56AC19494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9" name="Line 108">
                  <a:extLst>
                    <a:ext uri="{FF2B5EF4-FFF2-40B4-BE49-F238E27FC236}">
                      <a16:creationId xmlns:a16="http://schemas.microsoft.com/office/drawing/2014/main" id="{30C6BF9D-34FA-6E4F-B797-5C1557FCA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0" name="Line 109">
                  <a:extLst>
                    <a:ext uri="{FF2B5EF4-FFF2-40B4-BE49-F238E27FC236}">
                      <a16:creationId xmlns:a16="http://schemas.microsoft.com/office/drawing/2014/main" id="{821F3B54-A9B8-FE4D-82CB-F56F643BB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2" name="Group 110">
                <a:extLst>
                  <a:ext uri="{FF2B5EF4-FFF2-40B4-BE49-F238E27FC236}">
                    <a16:creationId xmlns:a16="http://schemas.microsoft.com/office/drawing/2014/main" id="{59B17DD9-6850-354B-960E-6A3D24040B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03" name="Line 111">
                  <a:extLst>
                    <a:ext uri="{FF2B5EF4-FFF2-40B4-BE49-F238E27FC236}">
                      <a16:creationId xmlns:a16="http://schemas.microsoft.com/office/drawing/2014/main" id="{4FAC04D5-EFCC-334B-A7B5-CA85B1DBAB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4" name="Line 112">
                  <a:extLst>
                    <a:ext uri="{FF2B5EF4-FFF2-40B4-BE49-F238E27FC236}">
                      <a16:creationId xmlns:a16="http://schemas.microsoft.com/office/drawing/2014/main" id="{59EC14B2-4C6D-7143-ABCC-9C03F8C62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5" name="Line 113">
                  <a:extLst>
                    <a:ext uri="{FF2B5EF4-FFF2-40B4-BE49-F238E27FC236}">
                      <a16:creationId xmlns:a16="http://schemas.microsoft.com/office/drawing/2014/main" id="{E28701E3-EB80-F541-A54B-D91B48D2C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6" name="Line 114">
                  <a:extLst>
                    <a:ext uri="{FF2B5EF4-FFF2-40B4-BE49-F238E27FC236}">
                      <a16:creationId xmlns:a16="http://schemas.microsoft.com/office/drawing/2014/main" id="{581B3AE0-AEAA-4E4F-8DEC-187BAD082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378" name="Line 115">
              <a:extLst>
                <a:ext uri="{FF2B5EF4-FFF2-40B4-BE49-F238E27FC236}">
                  <a16:creationId xmlns:a16="http://schemas.microsoft.com/office/drawing/2014/main" id="{A74E9D81-7818-5344-8896-B596391DD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1" y="1158"/>
              <a:ext cx="54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116">
              <a:extLst>
                <a:ext uri="{FF2B5EF4-FFF2-40B4-BE49-F238E27FC236}">
                  <a16:creationId xmlns:a16="http://schemas.microsoft.com/office/drawing/2014/main" id="{38342893-2811-E14B-864D-54134A1AB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09" y="1184"/>
              <a:ext cx="361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117">
              <a:extLst>
                <a:ext uri="{FF2B5EF4-FFF2-40B4-BE49-F238E27FC236}">
                  <a16:creationId xmlns:a16="http://schemas.microsoft.com/office/drawing/2014/main" id="{C0F70900-70A4-7C45-9BEF-851D38BA4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4" y="1070"/>
              <a:ext cx="41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118">
              <a:extLst>
                <a:ext uri="{FF2B5EF4-FFF2-40B4-BE49-F238E27FC236}">
                  <a16:creationId xmlns:a16="http://schemas.microsoft.com/office/drawing/2014/main" id="{AAC029C0-85ED-5E4B-9E81-A83DD92A1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2" y="958"/>
              <a:ext cx="178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82" name="Group 119">
              <a:extLst>
                <a:ext uri="{FF2B5EF4-FFF2-40B4-BE49-F238E27FC236}">
                  <a16:creationId xmlns:a16="http://schemas.microsoft.com/office/drawing/2014/main" id="{DE04470F-9E0E-E247-97A1-8182ADEC3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052"/>
              <a:ext cx="616" cy="208"/>
              <a:chOff x="717" y="1160"/>
              <a:chExt cx="616" cy="208"/>
            </a:xfrm>
          </p:grpSpPr>
          <p:sp>
            <p:nvSpPr>
              <p:cNvPr id="57383" name="Rectangle 120">
                <a:extLst>
                  <a:ext uri="{FF2B5EF4-FFF2-40B4-BE49-F238E27FC236}">
                    <a16:creationId xmlns:a16="http://schemas.microsoft.com/office/drawing/2014/main" id="{0BA9D722-01FB-8049-AA78-C021C79A4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84" name="Text Box 121">
                <a:extLst>
                  <a:ext uri="{FF2B5EF4-FFF2-40B4-BE49-F238E27FC236}">
                    <a16:creationId xmlns:a16="http://schemas.microsoft.com/office/drawing/2014/main" id="{1E48077F-92E7-434D-999B-28467F66B3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</p:grpSp>
      <p:sp>
        <p:nvSpPr>
          <p:cNvPr id="57357" name="Line 123">
            <a:extLst>
              <a:ext uri="{FF2B5EF4-FFF2-40B4-BE49-F238E27FC236}">
                <a16:creationId xmlns:a16="http://schemas.microsoft.com/office/drawing/2014/main" id="{CDA81823-03AF-7449-9746-4B83104AF8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3975" y="3000375"/>
            <a:ext cx="685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8" name="Line 124">
            <a:extLst>
              <a:ext uri="{FF2B5EF4-FFF2-40B4-BE49-F238E27FC236}">
                <a16:creationId xmlns:a16="http://schemas.microsoft.com/office/drawing/2014/main" id="{6C6E56A7-AA58-1040-B387-BF9DC5A49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0701" y="3152775"/>
            <a:ext cx="371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9" name="Line 125">
            <a:extLst>
              <a:ext uri="{FF2B5EF4-FFF2-40B4-BE49-F238E27FC236}">
                <a16:creationId xmlns:a16="http://schemas.microsoft.com/office/drawing/2014/main" id="{78EBDEF6-F861-EE4B-B2D9-1D09681CE7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00775" y="3228975"/>
            <a:ext cx="590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0" name="Line 126">
            <a:extLst>
              <a:ext uri="{FF2B5EF4-FFF2-40B4-BE49-F238E27FC236}">
                <a16:creationId xmlns:a16="http://schemas.microsoft.com/office/drawing/2014/main" id="{F06B0038-3353-4D46-BAA0-9E2B6B9780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3257551"/>
            <a:ext cx="14859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1" name="Line 127">
            <a:extLst>
              <a:ext uri="{FF2B5EF4-FFF2-40B4-BE49-F238E27FC236}">
                <a16:creationId xmlns:a16="http://schemas.microsoft.com/office/drawing/2014/main" id="{2879FE6B-EDF4-7342-A481-2BEE961832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96026" y="3114675"/>
            <a:ext cx="7715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2" name="Freeform 282">
            <a:extLst>
              <a:ext uri="{FF2B5EF4-FFF2-40B4-BE49-F238E27FC236}">
                <a16:creationId xmlns:a16="http://schemas.microsoft.com/office/drawing/2014/main" id="{9B949DFE-C244-A445-977C-89B52AE565D9}"/>
              </a:ext>
            </a:extLst>
          </p:cNvPr>
          <p:cNvSpPr>
            <a:spLocks/>
          </p:cNvSpPr>
          <p:nvPr/>
        </p:nvSpPr>
        <p:spPr bwMode="auto">
          <a:xfrm>
            <a:off x="5235575" y="18542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Text Box 283">
            <a:extLst>
              <a:ext uri="{FF2B5EF4-FFF2-40B4-BE49-F238E27FC236}">
                <a16:creationId xmlns:a16="http://schemas.microsoft.com/office/drawing/2014/main" id="{261E7DD3-E334-374E-9600-BBCE0C93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6" y="2247900"/>
            <a:ext cx="1247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wired public 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57364" name="Line 129">
            <a:extLst>
              <a:ext uri="{FF2B5EF4-FFF2-40B4-BE49-F238E27FC236}">
                <a16:creationId xmlns:a16="http://schemas.microsoft.com/office/drawing/2014/main" id="{524514DB-DF0F-BB4D-B619-7C3BA7199A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1300" y="2514601"/>
            <a:ext cx="3429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Text Box 133">
            <a:extLst>
              <a:ext uri="{FF2B5EF4-FFF2-40B4-BE49-F238E27FC236}">
                <a16:creationId xmlns:a16="http://schemas.microsoft.com/office/drawing/2014/main" id="{A798FF76-7013-0940-91AD-96ACCBF4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9" y="1733551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recall:</a:t>
            </a:r>
          </a:p>
        </p:txBody>
      </p:sp>
      <p:pic>
        <p:nvPicPr>
          <p:cNvPr id="57369" name="Picture 6" descr="underline_base">
            <a:extLst>
              <a:ext uri="{FF2B5EF4-FFF2-40B4-BE49-F238E27FC236}">
                <a16:creationId xmlns:a16="http://schemas.microsoft.com/office/drawing/2014/main" id="{1D66F5C2-30A4-9140-9ED2-C1535DD0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969964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862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reeform 128">
            <a:extLst>
              <a:ext uri="{FF2B5EF4-FFF2-40B4-BE49-F238E27FC236}">
                <a16:creationId xmlns:a16="http://schemas.microsoft.com/office/drawing/2014/main" id="{FF79183E-B8A3-E54C-BB6F-3C0321D35486}"/>
              </a:ext>
            </a:extLst>
          </p:cNvPr>
          <p:cNvSpPr>
            <a:spLocks/>
          </p:cNvSpPr>
          <p:nvPr/>
        </p:nvSpPr>
        <p:spPr bwMode="auto">
          <a:xfrm>
            <a:off x="6078538" y="2600325"/>
            <a:ext cx="3065462" cy="2527300"/>
          </a:xfrm>
          <a:custGeom>
            <a:avLst/>
            <a:gdLst>
              <a:gd name="T0" fmla="*/ 2147483646 w 1931"/>
              <a:gd name="T1" fmla="*/ 2147483646 h 1592"/>
              <a:gd name="T2" fmla="*/ 2147483646 w 1931"/>
              <a:gd name="T3" fmla="*/ 2147483646 h 1592"/>
              <a:gd name="T4" fmla="*/ 2147483646 w 1931"/>
              <a:gd name="T5" fmla="*/ 2147483646 h 1592"/>
              <a:gd name="T6" fmla="*/ 2147483646 w 1931"/>
              <a:gd name="T7" fmla="*/ 2147483646 h 1592"/>
              <a:gd name="T8" fmla="*/ 2147483646 w 1931"/>
              <a:gd name="T9" fmla="*/ 2147483646 h 1592"/>
              <a:gd name="T10" fmla="*/ 2147483646 w 1931"/>
              <a:gd name="T11" fmla="*/ 2147483646 h 1592"/>
              <a:gd name="T12" fmla="*/ 2147483646 w 1931"/>
              <a:gd name="T13" fmla="*/ 2147483646 h 1592"/>
              <a:gd name="T14" fmla="*/ 2147483646 w 1931"/>
              <a:gd name="T15" fmla="*/ 2147483646 h 1592"/>
              <a:gd name="T16" fmla="*/ 2147483646 w 1931"/>
              <a:gd name="T17" fmla="*/ 2147483646 h 1592"/>
              <a:gd name="T18" fmla="*/ 2147483646 w 1931"/>
              <a:gd name="T19" fmla="*/ 2147483646 h 1592"/>
              <a:gd name="T20" fmla="*/ 2147483646 w 1931"/>
              <a:gd name="T21" fmla="*/ 2147483646 h 1592"/>
              <a:gd name="T22" fmla="*/ 2147483646 w 1931"/>
              <a:gd name="T23" fmla="*/ 2147483646 h 1592"/>
              <a:gd name="T24" fmla="*/ 2147483646 w 1931"/>
              <a:gd name="T25" fmla="*/ 2147483646 h 1592"/>
              <a:gd name="T26" fmla="*/ 2147483646 w 1931"/>
              <a:gd name="T27" fmla="*/ 2147483646 h 15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31" h="1592">
                <a:moveTo>
                  <a:pt x="1757" y="318"/>
                </a:moveTo>
                <a:cubicBezTo>
                  <a:pt x="1793" y="564"/>
                  <a:pt x="1673" y="629"/>
                  <a:pt x="1691" y="702"/>
                </a:cubicBezTo>
                <a:cubicBezTo>
                  <a:pt x="1709" y="775"/>
                  <a:pt x="1834" y="653"/>
                  <a:pt x="1865" y="756"/>
                </a:cubicBezTo>
                <a:cubicBezTo>
                  <a:pt x="1896" y="859"/>
                  <a:pt x="1931" y="1196"/>
                  <a:pt x="1877" y="1320"/>
                </a:cubicBezTo>
                <a:cubicBezTo>
                  <a:pt x="1823" y="1444"/>
                  <a:pt x="1668" y="1505"/>
                  <a:pt x="1541" y="1500"/>
                </a:cubicBezTo>
                <a:cubicBezTo>
                  <a:pt x="1414" y="1495"/>
                  <a:pt x="1251" y="1276"/>
                  <a:pt x="1115" y="1290"/>
                </a:cubicBezTo>
                <a:cubicBezTo>
                  <a:pt x="979" y="1304"/>
                  <a:pt x="896" y="1576"/>
                  <a:pt x="725" y="1584"/>
                </a:cubicBezTo>
                <a:cubicBezTo>
                  <a:pt x="554" y="1592"/>
                  <a:pt x="178" y="1436"/>
                  <a:pt x="89" y="1338"/>
                </a:cubicBezTo>
                <a:cubicBezTo>
                  <a:pt x="0" y="1240"/>
                  <a:pt x="160" y="1120"/>
                  <a:pt x="191" y="996"/>
                </a:cubicBezTo>
                <a:cubicBezTo>
                  <a:pt x="222" y="872"/>
                  <a:pt x="218" y="703"/>
                  <a:pt x="273" y="594"/>
                </a:cubicBezTo>
                <a:cubicBezTo>
                  <a:pt x="328" y="485"/>
                  <a:pt x="401" y="433"/>
                  <a:pt x="521" y="342"/>
                </a:cubicBezTo>
                <a:cubicBezTo>
                  <a:pt x="641" y="251"/>
                  <a:pt x="849" y="96"/>
                  <a:pt x="995" y="48"/>
                </a:cubicBezTo>
                <a:cubicBezTo>
                  <a:pt x="1141" y="0"/>
                  <a:pt x="1313" y="53"/>
                  <a:pt x="1397" y="54"/>
                </a:cubicBezTo>
                <a:cubicBezTo>
                  <a:pt x="1397" y="54"/>
                  <a:pt x="1709" y="174"/>
                  <a:pt x="1757" y="3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Freeform 805">
            <a:extLst>
              <a:ext uri="{FF2B5EF4-FFF2-40B4-BE49-F238E27FC236}">
                <a16:creationId xmlns:a16="http://schemas.microsoft.com/office/drawing/2014/main" id="{BF40A23F-9B47-6249-BE90-1528BEB2E8EA}"/>
              </a:ext>
            </a:extLst>
          </p:cNvPr>
          <p:cNvSpPr>
            <a:spLocks/>
          </p:cNvSpPr>
          <p:nvPr/>
        </p:nvSpPr>
        <p:spPr bwMode="auto">
          <a:xfrm>
            <a:off x="3533775" y="2892426"/>
            <a:ext cx="2578100" cy="1973263"/>
          </a:xfrm>
          <a:custGeom>
            <a:avLst/>
            <a:gdLst>
              <a:gd name="T0" fmla="*/ 2147483646 w 1624"/>
              <a:gd name="T1" fmla="*/ 0 h 1243"/>
              <a:gd name="T2" fmla="*/ 2147483646 w 1624"/>
              <a:gd name="T3" fmla="*/ 2147483646 h 1243"/>
              <a:gd name="T4" fmla="*/ 2147483646 w 1624"/>
              <a:gd name="T5" fmla="*/ 2147483646 h 1243"/>
              <a:gd name="T6" fmla="*/ 2147483646 w 1624"/>
              <a:gd name="T7" fmla="*/ 2147483646 h 1243"/>
              <a:gd name="T8" fmla="*/ 2147483646 w 1624"/>
              <a:gd name="T9" fmla="*/ 2147483646 h 1243"/>
              <a:gd name="T10" fmla="*/ 2147483646 w 1624"/>
              <a:gd name="T11" fmla="*/ 2147483646 h 1243"/>
              <a:gd name="T12" fmla="*/ 2147483646 w 1624"/>
              <a:gd name="T13" fmla="*/ 2147483646 h 1243"/>
              <a:gd name="T14" fmla="*/ 2147483646 w 1624"/>
              <a:gd name="T15" fmla="*/ 2147483646 h 1243"/>
              <a:gd name="T16" fmla="*/ 2147483646 w 1624"/>
              <a:gd name="T17" fmla="*/ 2147483646 h 1243"/>
              <a:gd name="T18" fmla="*/ 2147483646 w 1624"/>
              <a:gd name="T19" fmla="*/ 2147483646 h 1243"/>
              <a:gd name="T20" fmla="*/ 2147483646 w 1624"/>
              <a:gd name="T21" fmla="*/ 2147483646 h 1243"/>
              <a:gd name="T22" fmla="*/ 2147483646 w 1624"/>
              <a:gd name="T23" fmla="*/ 2147483646 h 1243"/>
              <a:gd name="T24" fmla="*/ 2147483646 w 1624"/>
              <a:gd name="T25" fmla="*/ 2147483646 h 12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624" h="1243">
                <a:moveTo>
                  <a:pt x="177" y="0"/>
                </a:moveTo>
                <a:cubicBezTo>
                  <a:pt x="94" y="5"/>
                  <a:pt x="59" y="52"/>
                  <a:pt x="35" y="121"/>
                </a:cubicBezTo>
                <a:cubicBezTo>
                  <a:pt x="10" y="191"/>
                  <a:pt x="0" y="344"/>
                  <a:pt x="30" y="419"/>
                </a:cubicBezTo>
                <a:cubicBezTo>
                  <a:pt x="60" y="494"/>
                  <a:pt x="177" y="512"/>
                  <a:pt x="216" y="572"/>
                </a:cubicBezTo>
                <a:cubicBezTo>
                  <a:pt x="255" y="632"/>
                  <a:pt x="223" y="726"/>
                  <a:pt x="264" y="782"/>
                </a:cubicBezTo>
                <a:cubicBezTo>
                  <a:pt x="305" y="838"/>
                  <a:pt x="333" y="843"/>
                  <a:pt x="463" y="911"/>
                </a:cubicBezTo>
                <a:cubicBezTo>
                  <a:pt x="593" y="979"/>
                  <a:pt x="888" y="1143"/>
                  <a:pt x="1044" y="1190"/>
                </a:cubicBezTo>
                <a:cubicBezTo>
                  <a:pt x="1200" y="1237"/>
                  <a:pt x="1321" y="1243"/>
                  <a:pt x="1398" y="1196"/>
                </a:cubicBezTo>
                <a:cubicBezTo>
                  <a:pt x="1475" y="1149"/>
                  <a:pt x="1480" y="1015"/>
                  <a:pt x="1506" y="908"/>
                </a:cubicBezTo>
                <a:cubicBezTo>
                  <a:pt x="1532" y="801"/>
                  <a:pt x="1624" y="671"/>
                  <a:pt x="1554" y="554"/>
                </a:cubicBezTo>
                <a:cubicBezTo>
                  <a:pt x="1484" y="437"/>
                  <a:pt x="1183" y="288"/>
                  <a:pt x="1086" y="206"/>
                </a:cubicBezTo>
                <a:cubicBezTo>
                  <a:pt x="989" y="124"/>
                  <a:pt x="1061" y="93"/>
                  <a:pt x="972" y="62"/>
                </a:cubicBezTo>
                <a:cubicBezTo>
                  <a:pt x="883" y="31"/>
                  <a:pt x="639" y="29"/>
                  <a:pt x="552" y="20"/>
                </a:cubicBezTo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58">
            <a:extLst>
              <a:ext uri="{FF2B5EF4-FFF2-40B4-BE49-F238E27FC236}">
                <a16:creationId xmlns:a16="http://schemas.microsoft.com/office/drawing/2014/main" id="{04FA75BE-7E73-844D-9FCC-198B89831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439739"/>
            <a:ext cx="7664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000099"/>
                </a:solidFill>
                <a:latin typeface="Gill Sans MT" panose="020B0502020104020203" pitchFamily="34" charset="77"/>
              </a:rPr>
              <a:t>Notions of mobility in cellular networks</a:t>
            </a:r>
          </a:p>
        </p:txBody>
      </p:sp>
      <p:pic>
        <p:nvPicPr>
          <p:cNvPr id="57348" name="Picture 288" descr="e2gmc3yp[1]">
            <a:extLst>
              <a:ext uri="{FF2B5EF4-FFF2-40B4-BE49-F238E27FC236}">
                <a16:creationId xmlns:a16="http://schemas.microsoft.com/office/drawing/2014/main" id="{ECEA7D23-F6E0-6140-AFEB-D099F28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89175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289">
            <a:extLst>
              <a:ext uri="{FF2B5EF4-FFF2-40B4-BE49-F238E27FC236}">
                <a16:creationId xmlns:a16="http://schemas.microsoft.com/office/drawing/2014/main" id="{5138BA68-73E2-9540-BCAC-5C8B2DBD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9" y="1995488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correspondent</a:t>
            </a:r>
          </a:p>
        </p:txBody>
      </p:sp>
      <p:grpSp>
        <p:nvGrpSpPr>
          <p:cNvPr id="57350" name="Group 292">
            <a:extLst>
              <a:ext uri="{FF2B5EF4-FFF2-40B4-BE49-F238E27FC236}">
                <a16:creationId xmlns:a16="http://schemas.microsoft.com/office/drawing/2014/main" id="{BE8C37D8-2F98-4140-ADEC-89751A204B34}"/>
              </a:ext>
            </a:extLst>
          </p:cNvPr>
          <p:cNvGrpSpPr>
            <a:grpSpLocks/>
          </p:cNvGrpSpPr>
          <p:nvPr/>
        </p:nvGrpSpPr>
        <p:grpSpPr bwMode="auto">
          <a:xfrm>
            <a:off x="3730626" y="3184526"/>
            <a:ext cx="1020763" cy="841375"/>
            <a:chOff x="1807" y="2856"/>
            <a:chExt cx="803" cy="674"/>
          </a:xfrm>
        </p:grpSpPr>
        <p:sp>
          <p:nvSpPr>
            <p:cNvPr id="58082" name="AutoShape 293">
              <a:extLst>
                <a:ext uri="{FF2B5EF4-FFF2-40B4-BE49-F238E27FC236}">
                  <a16:creationId xmlns:a16="http://schemas.microsoft.com/office/drawing/2014/main" id="{788FE17C-17FB-E149-86ED-F2B8CC3FE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3" name="AutoShape 294">
              <a:extLst>
                <a:ext uri="{FF2B5EF4-FFF2-40B4-BE49-F238E27FC236}">
                  <a16:creationId xmlns:a16="http://schemas.microsoft.com/office/drawing/2014/main" id="{B2F071DA-51EB-0440-90AF-3F3AD8341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4" name="AutoShape 295">
              <a:extLst>
                <a:ext uri="{FF2B5EF4-FFF2-40B4-BE49-F238E27FC236}">
                  <a16:creationId xmlns:a16="http://schemas.microsoft.com/office/drawing/2014/main" id="{CB77124D-D487-B348-A618-2F6AB00EE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5" name="AutoShape 296">
              <a:extLst>
                <a:ext uri="{FF2B5EF4-FFF2-40B4-BE49-F238E27FC236}">
                  <a16:creationId xmlns:a16="http://schemas.microsoft.com/office/drawing/2014/main" id="{4CA403FC-CDA0-5747-9F67-8625FE65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086" name="Group 297">
              <a:extLst>
                <a:ext uri="{FF2B5EF4-FFF2-40B4-BE49-F238E27FC236}">
                  <a16:creationId xmlns:a16="http://schemas.microsoft.com/office/drawing/2014/main" id="{4C33F893-FB21-BC4B-B45F-ABBC5A231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58184" name="Line 298">
                <a:extLst>
                  <a:ext uri="{FF2B5EF4-FFF2-40B4-BE49-F238E27FC236}">
                    <a16:creationId xmlns:a16="http://schemas.microsoft.com/office/drawing/2014/main" id="{FEB359EB-3EF1-4240-9E09-9E1456E57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5" name="Line 299">
                <a:extLst>
                  <a:ext uri="{FF2B5EF4-FFF2-40B4-BE49-F238E27FC236}">
                    <a16:creationId xmlns:a16="http://schemas.microsoft.com/office/drawing/2014/main" id="{198936C5-2E91-4A48-8FDA-0B59757B2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6" name="Line 300">
                <a:extLst>
                  <a:ext uri="{FF2B5EF4-FFF2-40B4-BE49-F238E27FC236}">
                    <a16:creationId xmlns:a16="http://schemas.microsoft.com/office/drawing/2014/main" id="{6ABAB954-AC7A-6949-9DFE-3AF572A87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7" name="Line 301">
                <a:extLst>
                  <a:ext uri="{FF2B5EF4-FFF2-40B4-BE49-F238E27FC236}">
                    <a16:creationId xmlns:a16="http://schemas.microsoft.com/office/drawing/2014/main" id="{09B3B17C-C2FC-8D42-B22E-EF3FA0627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8" name="Line 302">
                <a:extLst>
                  <a:ext uri="{FF2B5EF4-FFF2-40B4-BE49-F238E27FC236}">
                    <a16:creationId xmlns:a16="http://schemas.microsoft.com/office/drawing/2014/main" id="{E7015C3F-B416-DB48-BE89-7DD385188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9" name="Line 303">
                <a:extLst>
                  <a:ext uri="{FF2B5EF4-FFF2-40B4-BE49-F238E27FC236}">
                    <a16:creationId xmlns:a16="http://schemas.microsoft.com/office/drawing/2014/main" id="{D0736D55-3FAE-1F42-AC9C-E605692C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0" name="Line 304">
                <a:extLst>
                  <a:ext uri="{FF2B5EF4-FFF2-40B4-BE49-F238E27FC236}">
                    <a16:creationId xmlns:a16="http://schemas.microsoft.com/office/drawing/2014/main" id="{9CC73B17-351A-354D-9B6C-D2B99CD4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1" name="Line 305">
                <a:extLst>
                  <a:ext uri="{FF2B5EF4-FFF2-40B4-BE49-F238E27FC236}">
                    <a16:creationId xmlns:a16="http://schemas.microsoft.com/office/drawing/2014/main" id="{30F82FB3-C372-1846-9524-251D5508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2" name="Line 306">
                <a:extLst>
                  <a:ext uri="{FF2B5EF4-FFF2-40B4-BE49-F238E27FC236}">
                    <a16:creationId xmlns:a16="http://schemas.microsoft.com/office/drawing/2014/main" id="{53C1A588-A45C-5743-B615-577704D3A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3" name="Line 307">
                <a:extLst>
                  <a:ext uri="{FF2B5EF4-FFF2-40B4-BE49-F238E27FC236}">
                    <a16:creationId xmlns:a16="http://schemas.microsoft.com/office/drawing/2014/main" id="{6BC70A1E-5719-4A42-B313-F71C6F7D2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4" name="Line 308">
                <a:extLst>
                  <a:ext uri="{FF2B5EF4-FFF2-40B4-BE49-F238E27FC236}">
                    <a16:creationId xmlns:a16="http://schemas.microsoft.com/office/drawing/2014/main" id="{5C0507D7-B802-3D45-85EF-DE7B91D40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5" name="Line 309">
                <a:extLst>
                  <a:ext uri="{FF2B5EF4-FFF2-40B4-BE49-F238E27FC236}">
                    <a16:creationId xmlns:a16="http://schemas.microsoft.com/office/drawing/2014/main" id="{564E014B-B2F2-C444-BCA1-E3BAF166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6" name="Line 310">
                <a:extLst>
                  <a:ext uri="{FF2B5EF4-FFF2-40B4-BE49-F238E27FC236}">
                    <a16:creationId xmlns:a16="http://schemas.microsoft.com/office/drawing/2014/main" id="{44B7BACE-C7F4-994A-A26F-F71B9019E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7" name="Line 311">
                <a:extLst>
                  <a:ext uri="{FF2B5EF4-FFF2-40B4-BE49-F238E27FC236}">
                    <a16:creationId xmlns:a16="http://schemas.microsoft.com/office/drawing/2014/main" id="{B4825DAB-6ABB-1549-B173-46EFC66A2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8" name="Line 312">
                <a:extLst>
                  <a:ext uri="{FF2B5EF4-FFF2-40B4-BE49-F238E27FC236}">
                    <a16:creationId xmlns:a16="http://schemas.microsoft.com/office/drawing/2014/main" id="{71CF5759-EBD1-4042-9C82-BCBEACD41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99" name="Group 313">
                <a:extLst>
                  <a:ext uri="{FF2B5EF4-FFF2-40B4-BE49-F238E27FC236}">
                    <a16:creationId xmlns:a16="http://schemas.microsoft.com/office/drawing/2014/main" id="{B5A9D3B4-52C2-D84E-8391-66BFD0292A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210" name="Line 314">
                  <a:extLst>
                    <a:ext uri="{FF2B5EF4-FFF2-40B4-BE49-F238E27FC236}">
                      <a16:creationId xmlns:a16="http://schemas.microsoft.com/office/drawing/2014/main" id="{1008C0F7-EFE2-C842-A241-50C047E99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1" name="Line 315">
                  <a:extLst>
                    <a:ext uri="{FF2B5EF4-FFF2-40B4-BE49-F238E27FC236}">
                      <a16:creationId xmlns:a16="http://schemas.microsoft.com/office/drawing/2014/main" id="{4102945D-6998-0141-9383-2C98DF5A0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2" name="Line 316">
                  <a:extLst>
                    <a:ext uri="{FF2B5EF4-FFF2-40B4-BE49-F238E27FC236}">
                      <a16:creationId xmlns:a16="http://schemas.microsoft.com/office/drawing/2014/main" id="{B965FB51-3DC9-A845-A76D-DA1C521C2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3" name="Line 317">
                  <a:extLst>
                    <a:ext uri="{FF2B5EF4-FFF2-40B4-BE49-F238E27FC236}">
                      <a16:creationId xmlns:a16="http://schemas.microsoft.com/office/drawing/2014/main" id="{DD7605A5-51C6-484E-B66C-0ED71063A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0" name="Group 318">
                <a:extLst>
                  <a:ext uri="{FF2B5EF4-FFF2-40B4-BE49-F238E27FC236}">
                    <a16:creationId xmlns:a16="http://schemas.microsoft.com/office/drawing/2014/main" id="{B9B97B60-9C61-E542-A679-E1FD755DC7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206" name="Line 319">
                  <a:extLst>
                    <a:ext uri="{FF2B5EF4-FFF2-40B4-BE49-F238E27FC236}">
                      <a16:creationId xmlns:a16="http://schemas.microsoft.com/office/drawing/2014/main" id="{B8693A3E-BE7A-0346-9220-E3A86147D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7" name="Line 320">
                  <a:extLst>
                    <a:ext uri="{FF2B5EF4-FFF2-40B4-BE49-F238E27FC236}">
                      <a16:creationId xmlns:a16="http://schemas.microsoft.com/office/drawing/2014/main" id="{EE223A72-1369-8646-855A-F8F896575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8" name="Line 321">
                  <a:extLst>
                    <a:ext uri="{FF2B5EF4-FFF2-40B4-BE49-F238E27FC236}">
                      <a16:creationId xmlns:a16="http://schemas.microsoft.com/office/drawing/2014/main" id="{5A3CC268-6462-7845-B109-D54506A3D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9" name="Line 322">
                  <a:extLst>
                    <a:ext uri="{FF2B5EF4-FFF2-40B4-BE49-F238E27FC236}">
                      <a16:creationId xmlns:a16="http://schemas.microsoft.com/office/drawing/2014/main" id="{8D69DF0C-63B3-164E-BEC6-0C991E234C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1" name="Group 323">
                <a:extLst>
                  <a:ext uri="{FF2B5EF4-FFF2-40B4-BE49-F238E27FC236}">
                    <a16:creationId xmlns:a16="http://schemas.microsoft.com/office/drawing/2014/main" id="{05CACF32-8DB5-AF48-A061-8F4910893C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202" name="Line 324">
                  <a:extLst>
                    <a:ext uri="{FF2B5EF4-FFF2-40B4-BE49-F238E27FC236}">
                      <a16:creationId xmlns:a16="http://schemas.microsoft.com/office/drawing/2014/main" id="{F424CA4A-7D2D-E144-8002-C4B6FFC32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3" name="Line 325">
                  <a:extLst>
                    <a:ext uri="{FF2B5EF4-FFF2-40B4-BE49-F238E27FC236}">
                      <a16:creationId xmlns:a16="http://schemas.microsoft.com/office/drawing/2014/main" id="{D4CE84F8-0E64-794F-B8D7-456B9E0F3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4" name="Line 326">
                  <a:extLst>
                    <a:ext uri="{FF2B5EF4-FFF2-40B4-BE49-F238E27FC236}">
                      <a16:creationId xmlns:a16="http://schemas.microsoft.com/office/drawing/2014/main" id="{E05B9BD2-141D-934A-8B15-3019E332F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5" name="Line 327">
                  <a:extLst>
                    <a:ext uri="{FF2B5EF4-FFF2-40B4-BE49-F238E27FC236}">
                      <a16:creationId xmlns:a16="http://schemas.microsoft.com/office/drawing/2014/main" id="{2F81A439-E1E7-2F47-B8CE-77083448C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7" name="Group 328">
              <a:extLst>
                <a:ext uri="{FF2B5EF4-FFF2-40B4-BE49-F238E27FC236}">
                  <a16:creationId xmlns:a16="http://schemas.microsoft.com/office/drawing/2014/main" id="{5A612D93-60C7-114B-AE57-F5F4DCAE8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58154" name="Line 329">
                <a:extLst>
                  <a:ext uri="{FF2B5EF4-FFF2-40B4-BE49-F238E27FC236}">
                    <a16:creationId xmlns:a16="http://schemas.microsoft.com/office/drawing/2014/main" id="{579E99DC-58E1-5745-B02A-CFFAE0249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5" name="Line 330">
                <a:extLst>
                  <a:ext uri="{FF2B5EF4-FFF2-40B4-BE49-F238E27FC236}">
                    <a16:creationId xmlns:a16="http://schemas.microsoft.com/office/drawing/2014/main" id="{018EE432-CCD2-7541-B581-C4A8B863A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6" name="Line 331">
                <a:extLst>
                  <a:ext uri="{FF2B5EF4-FFF2-40B4-BE49-F238E27FC236}">
                    <a16:creationId xmlns:a16="http://schemas.microsoft.com/office/drawing/2014/main" id="{DDDAC71C-DB76-AA4D-BC63-DD489103A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7" name="Line 332">
                <a:extLst>
                  <a:ext uri="{FF2B5EF4-FFF2-40B4-BE49-F238E27FC236}">
                    <a16:creationId xmlns:a16="http://schemas.microsoft.com/office/drawing/2014/main" id="{BA89B88D-C19D-0F47-A5C5-B03E56924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8" name="Line 333">
                <a:extLst>
                  <a:ext uri="{FF2B5EF4-FFF2-40B4-BE49-F238E27FC236}">
                    <a16:creationId xmlns:a16="http://schemas.microsoft.com/office/drawing/2014/main" id="{FB34CA50-F82C-044C-9BA5-7E4054215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9" name="Line 334">
                <a:extLst>
                  <a:ext uri="{FF2B5EF4-FFF2-40B4-BE49-F238E27FC236}">
                    <a16:creationId xmlns:a16="http://schemas.microsoft.com/office/drawing/2014/main" id="{EEF03F93-F6EE-654B-B138-33DCD634E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0" name="Line 335">
                <a:extLst>
                  <a:ext uri="{FF2B5EF4-FFF2-40B4-BE49-F238E27FC236}">
                    <a16:creationId xmlns:a16="http://schemas.microsoft.com/office/drawing/2014/main" id="{BD4C16C2-33BD-6040-B1C8-C7AF3F20B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1" name="Line 336">
                <a:extLst>
                  <a:ext uri="{FF2B5EF4-FFF2-40B4-BE49-F238E27FC236}">
                    <a16:creationId xmlns:a16="http://schemas.microsoft.com/office/drawing/2014/main" id="{247822DF-AC97-9E4D-9063-9F9E4B67A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2" name="Line 337">
                <a:extLst>
                  <a:ext uri="{FF2B5EF4-FFF2-40B4-BE49-F238E27FC236}">
                    <a16:creationId xmlns:a16="http://schemas.microsoft.com/office/drawing/2014/main" id="{C205106B-8F3A-F34F-B99D-DD86A170D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3" name="Line 338">
                <a:extLst>
                  <a:ext uri="{FF2B5EF4-FFF2-40B4-BE49-F238E27FC236}">
                    <a16:creationId xmlns:a16="http://schemas.microsoft.com/office/drawing/2014/main" id="{92B007D4-68EF-7A47-A456-03E6B8AFB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4" name="Line 339">
                <a:extLst>
                  <a:ext uri="{FF2B5EF4-FFF2-40B4-BE49-F238E27FC236}">
                    <a16:creationId xmlns:a16="http://schemas.microsoft.com/office/drawing/2014/main" id="{32E11C32-8CF0-8645-A3EB-8145BFB1F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5" name="Line 340">
                <a:extLst>
                  <a:ext uri="{FF2B5EF4-FFF2-40B4-BE49-F238E27FC236}">
                    <a16:creationId xmlns:a16="http://schemas.microsoft.com/office/drawing/2014/main" id="{AC7B41A3-F81D-D044-B613-19EF6A2C1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6" name="Line 341">
                <a:extLst>
                  <a:ext uri="{FF2B5EF4-FFF2-40B4-BE49-F238E27FC236}">
                    <a16:creationId xmlns:a16="http://schemas.microsoft.com/office/drawing/2014/main" id="{C733FAE6-2239-A442-8272-6738ED5AA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7" name="Line 342">
                <a:extLst>
                  <a:ext uri="{FF2B5EF4-FFF2-40B4-BE49-F238E27FC236}">
                    <a16:creationId xmlns:a16="http://schemas.microsoft.com/office/drawing/2014/main" id="{DF544DB0-872D-5A4D-8807-8E828EE28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8" name="Line 343">
                <a:extLst>
                  <a:ext uri="{FF2B5EF4-FFF2-40B4-BE49-F238E27FC236}">
                    <a16:creationId xmlns:a16="http://schemas.microsoft.com/office/drawing/2014/main" id="{0ECA0BDD-9259-DA4F-9EA4-1D62A3B1C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69" name="Group 344">
                <a:extLst>
                  <a:ext uri="{FF2B5EF4-FFF2-40B4-BE49-F238E27FC236}">
                    <a16:creationId xmlns:a16="http://schemas.microsoft.com/office/drawing/2014/main" id="{A1381169-88E1-5F41-9B06-705756DDE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80" name="Line 345">
                  <a:extLst>
                    <a:ext uri="{FF2B5EF4-FFF2-40B4-BE49-F238E27FC236}">
                      <a16:creationId xmlns:a16="http://schemas.microsoft.com/office/drawing/2014/main" id="{55B4293C-EE28-5246-82D1-834765B5F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1" name="Line 346">
                  <a:extLst>
                    <a:ext uri="{FF2B5EF4-FFF2-40B4-BE49-F238E27FC236}">
                      <a16:creationId xmlns:a16="http://schemas.microsoft.com/office/drawing/2014/main" id="{DDDCD7FD-2DF1-E143-8A70-CAF737FCD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2" name="Line 347">
                  <a:extLst>
                    <a:ext uri="{FF2B5EF4-FFF2-40B4-BE49-F238E27FC236}">
                      <a16:creationId xmlns:a16="http://schemas.microsoft.com/office/drawing/2014/main" id="{7B1B8AD5-E9D2-0642-8733-97BBBDCAB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3" name="Line 348">
                  <a:extLst>
                    <a:ext uri="{FF2B5EF4-FFF2-40B4-BE49-F238E27FC236}">
                      <a16:creationId xmlns:a16="http://schemas.microsoft.com/office/drawing/2014/main" id="{A6CF12CD-BB1C-B64C-A0FB-1E96FC6A74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0" name="Group 349">
                <a:extLst>
                  <a:ext uri="{FF2B5EF4-FFF2-40B4-BE49-F238E27FC236}">
                    <a16:creationId xmlns:a16="http://schemas.microsoft.com/office/drawing/2014/main" id="{26E647F8-5AC3-3E46-AC1B-582E158D9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76" name="Line 350">
                  <a:extLst>
                    <a:ext uri="{FF2B5EF4-FFF2-40B4-BE49-F238E27FC236}">
                      <a16:creationId xmlns:a16="http://schemas.microsoft.com/office/drawing/2014/main" id="{A4A3F3ED-1B6A-3E45-8A49-0E4BDAA33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7" name="Line 351">
                  <a:extLst>
                    <a:ext uri="{FF2B5EF4-FFF2-40B4-BE49-F238E27FC236}">
                      <a16:creationId xmlns:a16="http://schemas.microsoft.com/office/drawing/2014/main" id="{99F34CEC-2E35-B447-9212-3B07E53F9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8" name="Line 352">
                  <a:extLst>
                    <a:ext uri="{FF2B5EF4-FFF2-40B4-BE49-F238E27FC236}">
                      <a16:creationId xmlns:a16="http://schemas.microsoft.com/office/drawing/2014/main" id="{5C410AF2-6DD9-C946-8E2D-71893EDEB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9" name="Line 353">
                  <a:extLst>
                    <a:ext uri="{FF2B5EF4-FFF2-40B4-BE49-F238E27FC236}">
                      <a16:creationId xmlns:a16="http://schemas.microsoft.com/office/drawing/2014/main" id="{E789D0A3-D542-404D-82A1-69E31B65A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1" name="Group 354">
                <a:extLst>
                  <a:ext uri="{FF2B5EF4-FFF2-40B4-BE49-F238E27FC236}">
                    <a16:creationId xmlns:a16="http://schemas.microsoft.com/office/drawing/2014/main" id="{0BE60B92-262B-2A42-BD26-DF00C8FE1F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72" name="Line 355">
                  <a:extLst>
                    <a:ext uri="{FF2B5EF4-FFF2-40B4-BE49-F238E27FC236}">
                      <a16:creationId xmlns:a16="http://schemas.microsoft.com/office/drawing/2014/main" id="{3493A9CB-75A8-FD4C-BA49-6696CDF89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3" name="Line 356">
                  <a:extLst>
                    <a:ext uri="{FF2B5EF4-FFF2-40B4-BE49-F238E27FC236}">
                      <a16:creationId xmlns:a16="http://schemas.microsoft.com/office/drawing/2014/main" id="{5A3C03D7-3D8C-6940-A1A6-84B27DFCB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4" name="Line 357">
                  <a:extLst>
                    <a:ext uri="{FF2B5EF4-FFF2-40B4-BE49-F238E27FC236}">
                      <a16:creationId xmlns:a16="http://schemas.microsoft.com/office/drawing/2014/main" id="{716BE303-A2BB-1145-A26B-22E8B444E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5" name="Line 358">
                  <a:extLst>
                    <a:ext uri="{FF2B5EF4-FFF2-40B4-BE49-F238E27FC236}">
                      <a16:creationId xmlns:a16="http://schemas.microsoft.com/office/drawing/2014/main" id="{1FDBF4CA-C975-2549-874B-2ED599515F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8" name="Group 359">
              <a:extLst>
                <a:ext uri="{FF2B5EF4-FFF2-40B4-BE49-F238E27FC236}">
                  <a16:creationId xmlns:a16="http://schemas.microsoft.com/office/drawing/2014/main" id="{E2FD9CFD-9E3D-814D-BF8D-39FE8E406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58124" name="Line 360">
                <a:extLst>
                  <a:ext uri="{FF2B5EF4-FFF2-40B4-BE49-F238E27FC236}">
                    <a16:creationId xmlns:a16="http://schemas.microsoft.com/office/drawing/2014/main" id="{1C89A100-321E-A247-8A0E-6E731C027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5" name="Line 361">
                <a:extLst>
                  <a:ext uri="{FF2B5EF4-FFF2-40B4-BE49-F238E27FC236}">
                    <a16:creationId xmlns:a16="http://schemas.microsoft.com/office/drawing/2014/main" id="{98FCE04E-EE80-FB49-8372-A4B7DEC7D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6" name="Line 362">
                <a:extLst>
                  <a:ext uri="{FF2B5EF4-FFF2-40B4-BE49-F238E27FC236}">
                    <a16:creationId xmlns:a16="http://schemas.microsoft.com/office/drawing/2014/main" id="{30F4901D-3569-2946-9A98-713CA9C0C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7" name="Line 363">
                <a:extLst>
                  <a:ext uri="{FF2B5EF4-FFF2-40B4-BE49-F238E27FC236}">
                    <a16:creationId xmlns:a16="http://schemas.microsoft.com/office/drawing/2014/main" id="{822D381B-C71A-D447-9DF8-C53BC6C19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8" name="Line 364">
                <a:extLst>
                  <a:ext uri="{FF2B5EF4-FFF2-40B4-BE49-F238E27FC236}">
                    <a16:creationId xmlns:a16="http://schemas.microsoft.com/office/drawing/2014/main" id="{59F27BE6-9E90-094A-9623-A2F27D465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9" name="Line 365">
                <a:extLst>
                  <a:ext uri="{FF2B5EF4-FFF2-40B4-BE49-F238E27FC236}">
                    <a16:creationId xmlns:a16="http://schemas.microsoft.com/office/drawing/2014/main" id="{CEC4A2AC-FC99-294C-A49A-7AEAC37FE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0" name="Line 366">
                <a:extLst>
                  <a:ext uri="{FF2B5EF4-FFF2-40B4-BE49-F238E27FC236}">
                    <a16:creationId xmlns:a16="http://schemas.microsoft.com/office/drawing/2014/main" id="{3D3101A5-08A5-CE4A-A434-C0F799277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1" name="Line 367">
                <a:extLst>
                  <a:ext uri="{FF2B5EF4-FFF2-40B4-BE49-F238E27FC236}">
                    <a16:creationId xmlns:a16="http://schemas.microsoft.com/office/drawing/2014/main" id="{34B2DC85-E78C-8143-AE2C-39DC01C5C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2" name="Line 368">
                <a:extLst>
                  <a:ext uri="{FF2B5EF4-FFF2-40B4-BE49-F238E27FC236}">
                    <a16:creationId xmlns:a16="http://schemas.microsoft.com/office/drawing/2014/main" id="{0E1DF467-7913-E94C-AA16-4F8C53CEE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3" name="Line 369">
                <a:extLst>
                  <a:ext uri="{FF2B5EF4-FFF2-40B4-BE49-F238E27FC236}">
                    <a16:creationId xmlns:a16="http://schemas.microsoft.com/office/drawing/2014/main" id="{2CA18B02-205C-3B44-B633-762309E2C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4" name="Line 370">
                <a:extLst>
                  <a:ext uri="{FF2B5EF4-FFF2-40B4-BE49-F238E27FC236}">
                    <a16:creationId xmlns:a16="http://schemas.microsoft.com/office/drawing/2014/main" id="{F0000F22-B623-CF44-8124-F4E0765F4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5" name="Line 371">
                <a:extLst>
                  <a:ext uri="{FF2B5EF4-FFF2-40B4-BE49-F238E27FC236}">
                    <a16:creationId xmlns:a16="http://schemas.microsoft.com/office/drawing/2014/main" id="{0BF63B58-9BB2-5742-A6B0-9377B0D3A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6" name="Line 372">
                <a:extLst>
                  <a:ext uri="{FF2B5EF4-FFF2-40B4-BE49-F238E27FC236}">
                    <a16:creationId xmlns:a16="http://schemas.microsoft.com/office/drawing/2014/main" id="{B3597076-A12B-E44F-A733-137F8B839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7" name="Line 373">
                <a:extLst>
                  <a:ext uri="{FF2B5EF4-FFF2-40B4-BE49-F238E27FC236}">
                    <a16:creationId xmlns:a16="http://schemas.microsoft.com/office/drawing/2014/main" id="{B54E80B8-F4F5-CC44-BD75-100CE0832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8" name="Line 374">
                <a:extLst>
                  <a:ext uri="{FF2B5EF4-FFF2-40B4-BE49-F238E27FC236}">
                    <a16:creationId xmlns:a16="http://schemas.microsoft.com/office/drawing/2014/main" id="{B50D2644-E03F-9E4D-B469-0BC305DB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39" name="Group 375">
                <a:extLst>
                  <a:ext uri="{FF2B5EF4-FFF2-40B4-BE49-F238E27FC236}">
                    <a16:creationId xmlns:a16="http://schemas.microsoft.com/office/drawing/2014/main" id="{E18219C4-B681-6C43-8858-1D4AB2D5E3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50" name="Line 376">
                  <a:extLst>
                    <a:ext uri="{FF2B5EF4-FFF2-40B4-BE49-F238E27FC236}">
                      <a16:creationId xmlns:a16="http://schemas.microsoft.com/office/drawing/2014/main" id="{38DFE6B2-88B2-C84E-A5D3-66BEB40B5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1" name="Line 377">
                  <a:extLst>
                    <a:ext uri="{FF2B5EF4-FFF2-40B4-BE49-F238E27FC236}">
                      <a16:creationId xmlns:a16="http://schemas.microsoft.com/office/drawing/2014/main" id="{649A1A9C-7C5A-A74D-B4F1-1F809BA11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2" name="Line 378">
                  <a:extLst>
                    <a:ext uri="{FF2B5EF4-FFF2-40B4-BE49-F238E27FC236}">
                      <a16:creationId xmlns:a16="http://schemas.microsoft.com/office/drawing/2014/main" id="{7E43E60F-C1B6-3E4E-BC3C-B72540CAC8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3" name="Line 379">
                  <a:extLst>
                    <a:ext uri="{FF2B5EF4-FFF2-40B4-BE49-F238E27FC236}">
                      <a16:creationId xmlns:a16="http://schemas.microsoft.com/office/drawing/2014/main" id="{49687934-A81B-E14B-B4EA-39AE4D472F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0" name="Group 380">
                <a:extLst>
                  <a:ext uri="{FF2B5EF4-FFF2-40B4-BE49-F238E27FC236}">
                    <a16:creationId xmlns:a16="http://schemas.microsoft.com/office/drawing/2014/main" id="{DF1CB7FF-3E2F-8A4B-B1D9-9B3AB1EC2B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46" name="Line 381">
                  <a:extLst>
                    <a:ext uri="{FF2B5EF4-FFF2-40B4-BE49-F238E27FC236}">
                      <a16:creationId xmlns:a16="http://schemas.microsoft.com/office/drawing/2014/main" id="{EE6E10FB-A773-AD4C-A328-16BE099D7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7" name="Line 382">
                  <a:extLst>
                    <a:ext uri="{FF2B5EF4-FFF2-40B4-BE49-F238E27FC236}">
                      <a16:creationId xmlns:a16="http://schemas.microsoft.com/office/drawing/2014/main" id="{78E7CCE0-6A8D-154F-A4E1-D52CB32C7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8" name="Line 383">
                  <a:extLst>
                    <a:ext uri="{FF2B5EF4-FFF2-40B4-BE49-F238E27FC236}">
                      <a16:creationId xmlns:a16="http://schemas.microsoft.com/office/drawing/2014/main" id="{2089A9BA-A577-D44A-8661-C0EF7A77B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9" name="Line 384">
                  <a:extLst>
                    <a:ext uri="{FF2B5EF4-FFF2-40B4-BE49-F238E27FC236}">
                      <a16:creationId xmlns:a16="http://schemas.microsoft.com/office/drawing/2014/main" id="{5DF52F02-21BF-144D-9209-128CFF4B02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1" name="Group 385">
                <a:extLst>
                  <a:ext uri="{FF2B5EF4-FFF2-40B4-BE49-F238E27FC236}">
                    <a16:creationId xmlns:a16="http://schemas.microsoft.com/office/drawing/2014/main" id="{52D4EEE6-67A0-6A4C-A409-B92745FA0F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42" name="Line 386">
                  <a:extLst>
                    <a:ext uri="{FF2B5EF4-FFF2-40B4-BE49-F238E27FC236}">
                      <a16:creationId xmlns:a16="http://schemas.microsoft.com/office/drawing/2014/main" id="{27D49467-D7B2-194C-BE33-35DA72FEF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3" name="Line 387">
                  <a:extLst>
                    <a:ext uri="{FF2B5EF4-FFF2-40B4-BE49-F238E27FC236}">
                      <a16:creationId xmlns:a16="http://schemas.microsoft.com/office/drawing/2014/main" id="{620C6F6E-86C2-D944-99A3-9CC8E36DF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4" name="Line 388">
                  <a:extLst>
                    <a:ext uri="{FF2B5EF4-FFF2-40B4-BE49-F238E27FC236}">
                      <a16:creationId xmlns:a16="http://schemas.microsoft.com/office/drawing/2014/main" id="{0F4DE43B-8AAA-6E48-9161-CFDBEF6497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5" name="Line 389">
                  <a:extLst>
                    <a:ext uri="{FF2B5EF4-FFF2-40B4-BE49-F238E27FC236}">
                      <a16:creationId xmlns:a16="http://schemas.microsoft.com/office/drawing/2014/main" id="{12AA1EDA-7678-EF41-B348-C0ABEEF4F5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9" name="Group 390">
              <a:extLst>
                <a:ext uri="{FF2B5EF4-FFF2-40B4-BE49-F238E27FC236}">
                  <a16:creationId xmlns:a16="http://schemas.microsoft.com/office/drawing/2014/main" id="{3CE02695-FF2A-4348-BD23-4B5C383D0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58094" name="Line 391">
                <a:extLst>
                  <a:ext uri="{FF2B5EF4-FFF2-40B4-BE49-F238E27FC236}">
                    <a16:creationId xmlns:a16="http://schemas.microsoft.com/office/drawing/2014/main" id="{4BF93E3D-2D72-0047-8C4F-541A07B69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5" name="Line 392">
                <a:extLst>
                  <a:ext uri="{FF2B5EF4-FFF2-40B4-BE49-F238E27FC236}">
                    <a16:creationId xmlns:a16="http://schemas.microsoft.com/office/drawing/2014/main" id="{6411CF2E-4843-8144-9FD1-53B9E7C90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6" name="Line 393">
                <a:extLst>
                  <a:ext uri="{FF2B5EF4-FFF2-40B4-BE49-F238E27FC236}">
                    <a16:creationId xmlns:a16="http://schemas.microsoft.com/office/drawing/2014/main" id="{BCA60FE8-8C1F-3846-A53D-1F7FC1C6D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7" name="Line 394">
                <a:extLst>
                  <a:ext uri="{FF2B5EF4-FFF2-40B4-BE49-F238E27FC236}">
                    <a16:creationId xmlns:a16="http://schemas.microsoft.com/office/drawing/2014/main" id="{16F49322-5540-F94F-B0AB-78FBEA4D7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8" name="Line 395">
                <a:extLst>
                  <a:ext uri="{FF2B5EF4-FFF2-40B4-BE49-F238E27FC236}">
                    <a16:creationId xmlns:a16="http://schemas.microsoft.com/office/drawing/2014/main" id="{12402E54-7D49-4B4F-9E83-71E1784F8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9" name="Line 396">
                <a:extLst>
                  <a:ext uri="{FF2B5EF4-FFF2-40B4-BE49-F238E27FC236}">
                    <a16:creationId xmlns:a16="http://schemas.microsoft.com/office/drawing/2014/main" id="{AB0B05C9-3D7C-4249-8CB2-6A392F7E7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0" name="Line 397">
                <a:extLst>
                  <a:ext uri="{FF2B5EF4-FFF2-40B4-BE49-F238E27FC236}">
                    <a16:creationId xmlns:a16="http://schemas.microsoft.com/office/drawing/2014/main" id="{16A22F09-C93E-874D-9822-64B3E6367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1" name="Line 398">
                <a:extLst>
                  <a:ext uri="{FF2B5EF4-FFF2-40B4-BE49-F238E27FC236}">
                    <a16:creationId xmlns:a16="http://schemas.microsoft.com/office/drawing/2014/main" id="{6E5A23ED-892E-8F43-82D1-9DB86D271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2" name="Line 399">
                <a:extLst>
                  <a:ext uri="{FF2B5EF4-FFF2-40B4-BE49-F238E27FC236}">
                    <a16:creationId xmlns:a16="http://schemas.microsoft.com/office/drawing/2014/main" id="{CB937F24-410A-8547-BA8F-F9D23E6C3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3" name="Line 400">
                <a:extLst>
                  <a:ext uri="{FF2B5EF4-FFF2-40B4-BE49-F238E27FC236}">
                    <a16:creationId xmlns:a16="http://schemas.microsoft.com/office/drawing/2014/main" id="{3636CFD3-B43A-9F45-A2FE-F3A02B7C7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4" name="Line 401">
                <a:extLst>
                  <a:ext uri="{FF2B5EF4-FFF2-40B4-BE49-F238E27FC236}">
                    <a16:creationId xmlns:a16="http://schemas.microsoft.com/office/drawing/2014/main" id="{F9FDFDFF-5BD6-3543-8869-08D04C0E4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5" name="Line 402">
                <a:extLst>
                  <a:ext uri="{FF2B5EF4-FFF2-40B4-BE49-F238E27FC236}">
                    <a16:creationId xmlns:a16="http://schemas.microsoft.com/office/drawing/2014/main" id="{70DD6E3B-13EB-0B42-ACCD-98A6F7E7F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6" name="Line 403">
                <a:extLst>
                  <a:ext uri="{FF2B5EF4-FFF2-40B4-BE49-F238E27FC236}">
                    <a16:creationId xmlns:a16="http://schemas.microsoft.com/office/drawing/2014/main" id="{44A07CED-227E-3E41-99BF-D5E3992CF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7" name="Line 404">
                <a:extLst>
                  <a:ext uri="{FF2B5EF4-FFF2-40B4-BE49-F238E27FC236}">
                    <a16:creationId xmlns:a16="http://schemas.microsoft.com/office/drawing/2014/main" id="{77A4A97B-FA1D-FB4E-AA27-AC10E5C75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8" name="Line 405">
                <a:extLst>
                  <a:ext uri="{FF2B5EF4-FFF2-40B4-BE49-F238E27FC236}">
                    <a16:creationId xmlns:a16="http://schemas.microsoft.com/office/drawing/2014/main" id="{74B7F345-6D78-A946-9CA8-24B32E0E5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09" name="Group 406">
                <a:extLst>
                  <a:ext uri="{FF2B5EF4-FFF2-40B4-BE49-F238E27FC236}">
                    <a16:creationId xmlns:a16="http://schemas.microsoft.com/office/drawing/2014/main" id="{2FBF2CF6-3896-C74A-BA73-CA524594F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20" name="Line 407">
                  <a:extLst>
                    <a:ext uri="{FF2B5EF4-FFF2-40B4-BE49-F238E27FC236}">
                      <a16:creationId xmlns:a16="http://schemas.microsoft.com/office/drawing/2014/main" id="{B81AAFE1-744E-6E4A-B0C4-A6DA2D50E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1" name="Line 408">
                  <a:extLst>
                    <a:ext uri="{FF2B5EF4-FFF2-40B4-BE49-F238E27FC236}">
                      <a16:creationId xmlns:a16="http://schemas.microsoft.com/office/drawing/2014/main" id="{9CDA9BB9-611D-E442-A898-397C847C3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2" name="Line 409">
                  <a:extLst>
                    <a:ext uri="{FF2B5EF4-FFF2-40B4-BE49-F238E27FC236}">
                      <a16:creationId xmlns:a16="http://schemas.microsoft.com/office/drawing/2014/main" id="{3811C3D4-754C-C34B-8D5A-20D895F08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3" name="Line 410">
                  <a:extLst>
                    <a:ext uri="{FF2B5EF4-FFF2-40B4-BE49-F238E27FC236}">
                      <a16:creationId xmlns:a16="http://schemas.microsoft.com/office/drawing/2014/main" id="{85686293-ADED-3740-8DC2-B16C36786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0" name="Group 411">
                <a:extLst>
                  <a:ext uri="{FF2B5EF4-FFF2-40B4-BE49-F238E27FC236}">
                    <a16:creationId xmlns:a16="http://schemas.microsoft.com/office/drawing/2014/main" id="{AE0590EF-130C-EE40-8123-1476424B1E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16" name="Line 412">
                  <a:extLst>
                    <a:ext uri="{FF2B5EF4-FFF2-40B4-BE49-F238E27FC236}">
                      <a16:creationId xmlns:a16="http://schemas.microsoft.com/office/drawing/2014/main" id="{79589515-B3C3-834B-8021-FA1BA518E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7" name="Line 413">
                  <a:extLst>
                    <a:ext uri="{FF2B5EF4-FFF2-40B4-BE49-F238E27FC236}">
                      <a16:creationId xmlns:a16="http://schemas.microsoft.com/office/drawing/2014/main" id="{4B22FC1E-7FF5-C145-90CC-B644DEFEB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8" name="Line 414">
                  <a:extLst>
                    <a:ext uri="{FF2B5EF4-FFF2-40B4-BE49-F238E27FC236}">
                      <a16:creationId xmlns:a16="http://schemas.microsoft.com/office/drawing/2014/main" id="{D1DE9359-F017-F645-9D6C-736437792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9" name="Line 415">
                  <a:extLst>
                    <a:ext uri="{FF2B5EF4-FFF2-40B4-BE49-F238E27FC236}">
                      <a16:creationId xmlns:a16="http://schemas.microsoft.com/office/drawing/2014/main" id="{F6BA7189-97FC-EA40-B176-C4CF867FF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1" name="Group 416">
                <a:extLst>
                  <a:ext uri="{FF2B5EF4-FFF2-40B4-BE49-F238E27FC236}">
                    <a16:creationId xmlns:a16="http://schemas.microsoft.com/office/drawing/2014/main" id="{479D6F75-6BA4-F645-A738-A47F228CAD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12" name="Line 417">
                  <a:extLst>
                    <a:ext uri="{FF2B5EF4-FFF2-40B4-BE49-F238E27FC236}">
                      <a16:creationId xmlns:a16="http://schemas.microsoft.com/office/drawing/2014/main" id="{E4782191-7111-814B-9883-B458732BB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3" name="Line 418">
                  <a:extLst>
                    <a:ext uri="{FF2B5EF4-FFF2-40B4-BE49-F238E27FC236}">
                      <a16:creationId xmlns:a16="http://schemas.microsoft.com/office/drawing/2014/main" id="{C2FE3114-AA29-D744-8442-E13B803286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4" name="Line 419">
                  <a:extLst>
                    <a:ext uri="{FF2B5EF4-FFF2-40B4-BE49-F238E27FC236}">
                      <a16:creationId xmlns:a16="http://schemas.microsoft.com/office/drawing/2014/main" id="{0140C9DF-4134-5047-AB4A-3011EF3660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5" name="Line 420">
                  <a:extLst>
                    <a:ext uri="{FF2B5EF4-FFF2-40B4-BE49-F238E27FC236}">
                      <a16:creationId xmlns:a16="http://schemas.microsoft.com/office/drawing/2014/main" id="{88182EE5-6A87-D044-878B-E3302C734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8090" name="Line 421">
              <a:extLst>
                <a:ext uri="{FF2B5EF4-FFF2-40B4-BE49-F238E27FC236}">
                  <a16:creationId xmlns:a16="http://schemas.microsoft.com/office/drawing/2014/main" id="{EF607088-4A93-CE4E-BFFE-931575458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1" name="Line 422">
              <a:extLst>
                <a:ext uri="{FF2B5EF4-FFF2-40B4-BE49-F238E27FC236}">
                  <a16:creationId xmlns:a16="http://schemas.microsoft.com/office/drawing/2014/main" id="{8E6AFB25-B657-CD4B-8BB9-9253938F7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2" name="Line 423">
              <a:extLst>
                <a:ext uri="{FF2B5EF4-FFF2-40B4-BE49-F238E27FC236}">
                  <a16:creationId xmlns:a16="http://schemas.microsoft.com/office/drawing/2014/main" id="{0FFD8257-FA34-0342-9675-FB7BC3CA4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3" name="Line 424">
              <a:extLst>
                <a:ext uri="{FF2B5EF4-FFF2-40B4-BE49-F238E27FC236}">
                  <a16:creationId xmlns:a16="http://schemas.microsoft.com/office/drawing/2014/main" id="{7E3F09E4-3E09-534D-BCB8-115E0543C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1" name="Group 425">
            <a:extLst>
              <a:ext uri="{FF2B5EF4-FFF2-40B4-BE49-F238E27FC236}">
                <a16:creationId xmlns:a16="http://schemas.microsoft.com/office/drawing/2014/main" id="{9EA11E2F-7F4E-FC41-A4B1-9CA2901B0BF9}"/>
              </a:ext>
            </a:extLst>
          </p:cNvPr>
          <p:cNvGrpSpPr>
            <a:grpSpLocks/>
          </p:cNvGrpSpPr>
          <p:nvPr/>
        </p:nvGrpSpPr>
        <p:grpSpPr bwMode="auto">
          <a:xfrm>
            <a:off x="4337050" y="3108325"/>
            <a:ext cx="977900" cy="330200"/>
            <a:chOff x="717" y="1160"/>
            <a:chExt cx="616" cy="208"/>
          </a:xfrm>
        </p:grpSpPr>
        <p:sp>
          <p:nvSpPr>
            <p:cNvPr id="58080" name="Rectangle 426">
              <a:extLst>
                <a:ext uri="{FF2B5EF4-FFF2-40B4-BE49-F238E27FC236}">
                  <a16:creationId xmlns:a16="http://schemas.microsoft.com/office/drawing/2014/main" id="{BEF42C02-66E3-F449-9508-8399B8A52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1" name="Text Box 427">
              <a:extLst>
                <a:ext uri="{FF2B5EF4-FFF2-40B4-BE49-F238E27FC236}">
                  <a16:creationId xmlns:a16="http://schemas.microsoft.com/office/drawing/2014/main" id="{6419BF17-0A42-0540-B678-D30B01899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2" name="Group 428">
            <a:extLst>
              <a:ext uri="{FF2B5EF4-FFF2-40B4-BE49-F238E27FC236}">
                <a16:creationId xmlns:a16="http://schemas.microsoft.com/office/drawing/2014/main" id="{14B333D7-1EBE-A242-8986-075073FB56EB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3830638"/>
            <a:ext cx="1016000" cy="931862"/>
            <a:chOff x="291" y="1263"/>
            <a:chExt cx="640" cy="587"/>
          </a:xfrm>
        </p:grpSpPr>
        <p:sp>
          <p:nvSpPr>
            <p:cNvPr id="57913" name="AutoShape 429">
              <a:extLst>
                <a:ext uri="{FF2B5EF4-FFF2-40B4-BE49-F238E27FC236}">
                  <a16:creationId xmlns:a16="http://schemas.microsoft.com/office/drawing/2014/main" id="{6B5A8A38-D8EC-6142-A295-CF9837B35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4" name="AutoShape 430">
              <a:extLst>
                <a:ext uri="{FF2B5EF4-FFF2-40B4-BE49-F238E27FC236}">
                  <a16:creationId xmlns:a16="http://schemas.microsoft.com/office/drawing/2014/main" id="{6E1B07E7-7DEA-2048-ABC5-BC46EAE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5" name="AutoShape 431">
              <a:extLst>
                <a:ext uri="{FF2B5EF4-FFF2-40B4-BE49-F238E27FC236}">
                  <a16:creationId xmlns:a16="http://schemas.microsoft.com/office/drawing/2014/main" id="{5BB7D8C2-A3DE-3245-BE36-677A68A1E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916" name="Group 432">
              <a:extLst>
                <a:ext uri="{FF2B5EF4-FFF2-40B4-BE49-F238E27FC236}">
                  <a16:creationId xmlns:a16="http://schemas.microsoft.com/office/drawing/2014/main" id="{F7D70C37-8AFB-6F43-9906-5C22637AD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58048" name="AutoShape 433">
                <a:extLst>
                  <a:ext uri="{FF2B5EF4-FFF2-40B4-BE49-F238E27FC236}">
                    <a16:creationId xmlns:a16="http://schemas.microsoft.com/office/drawing/2014/main" id="{C405000C-5D30-1349-9B6D-F7EC3C887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8049" name="Group 434">
                <a:extLst>
                  <a:ext uri="{FF2B5EF4-FFF2-40B4-BE49-F238E27FC236}">
                    <a16:creationId xmlns:a16="http://schemas.microsoft.com/office/drawing/2014/main" id="{799997A7-9EC4-AA48-B952-B6E77A505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8050" name="Line 435">
                  <a:extLst>
                    <a:ext uri="{FF2B5EF4-FFF2-40B4-BE49-F238E27FC236}">
                      <a16:creationId xmlns:a16="http://schemas.microsoft.com/office/drawing/2014/main" id="{A23AC6BB-6E86-CF49-A115-DD383713B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1" name="Line 436">
                  <a:extLst>
                    <a:ext uri="{FF2B5EF4-FFF2-40B4-BE49-F238E27FC236}">
                      <a16:creationId xmlns:a16="http://schemas.microsoft.com/office/drawing/2014/main" id="{5F0C2979-BB60-2F4E-8BD0-A7DFAA411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2" name="Line 437">
                  <a:extLst>
                    <a:ext uri="{FF2B5EF4-FFF2-40B4-BE49-F238E27FC236}">
                      <a16:creationId xmlns:a16="http://schemas.microsoft.com/office/drawing/2014/main" id="{D2DD2C13-6B6D-BC4B-A14C-790232A2F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3" name="Line 438">
                  <a:extLst>
                    <a:ext uri="{FF2B5EF4-FFF2-40B4-BE49-F238E27FC236}">
                      <a16:creationId xmlns:a16="http://schemas.microsoft.com/office/drawing/2014/main" id="{112FFBE0-9A0E-8149-9C53-01F45A7F4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4" name="Line 439">
                  <a:extLst>
                    <a:ext uri="{FF2B5EF4-FFF2-40B4-BE49-F238E27FC236}">
                      <a16:creationId xmlns:a16="http://schemas.microsoft.com/office/drawing/2014/main" id="{5BB35CC0-4CB5-A947-96B4-AC7B4FF8A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5" name="Line 440">
                  <a:extLst>
                    <a:ext uri="{FF2B5EF4-FFF2-40B4-BE49-F238E27FC236}">
                      <a16:creationId xmlns:a16="http://schemas.microsoft.com/office/drawing/2014/main" id="{40B430BE-F713-304F-B5BB-A62A6BC91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6" name="Line 441">
                  <a:extLst>
                    <a:ext uri="{FF2B5EF4-FFF2-40B4-BE49-F238E27FC236}">
                      <a16:creationId xmlns:a16="http://schemas.microsoft.com/office/drawing/2014/main" id="{DCA27BCC-BC2A-8A45-B0ED-0A12E7DD0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7" name="Line 442">
                  <a:extLst>
                    <a:ext uri="{FF2B5EF4-FFF2-40B4-BE49-F238E27FC236}">
                      <a16:creationId xmlns:a16="http://schemas.microsoft.com/office/drawing/2014/main" id="{F8E4E902-AB0B-F64D-B0AB-18C4DAD32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8" name="Line 443">
                  <a:extLst>
                    <a:ext uri="{FF2B5EF4-FFF2-40B4-BE49-F238E27FC236}">
                      <a16:creationId xmlns:a16="http://schemas.microsoft.com/office/drawing/2014/main" id="{4925A181-1E4A-D140-8D6B-856722DF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9" name="Line 444">
                  <a:extLst>
                    <a:ext uri="{FF2B5EF4-FFF2-40B4-BE49-F238E27FC236}">
                      <a16:creationId xmlns:a16="http://schemas.microsoft.com/office/drawing/2014/main" id="{2ACC6DC2-62EE-714F-AE01-5A0E76A90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0" name="Line 445">
                  <a:extLst>
                    <a:ext uri="{FF2B5EF4-FFF2-40B4-BE49-F238E27FC236}">
                      <a16:creationId xmlns:a16="http://schemas.microsoft.com/office/drawing/2014/main" id="{3E63B784-4AAC-894B-BA91-F835FF1A8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1" name="Line 446">
                  <a:extLst>
                    <a:ext uri="{FF2B5EF4-FFF2-40B4-BE49-F238E27FC236}">
                      <a16:creationId xmlns:a16="http://schemas.microsoft.com/office/drawing/2014/main" id="{BE1D5DEB-7412-214F-BCA1-957C7EFF6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2" name="Line 447">
                  <a:extLst>
                    <a:ext uri="{FF2B5EF4-FFF2-40B4-BE49-F238E27FC236}">
                      <a16:creationId xmlns:a16="http://schemas.microsoft.com/office/drawing/2014/main" id="{59CC6C64-F5AE-8B4E-A044-A3E30612B3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3" name="Line 448">
                  <a:extLst>
                    <a:ext uri="{FF2B5EF4-FFF2-40B4-BE49-F238E27FC236}">
                      <a16:creationId xmlns:a16="http://schemas.microsoft.com/office/drawing/2014/main" id="{C3D1E94C-E2C4-654D-A7CE-551ADF8A2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4" name="Line 449">
                  <a:extLst>
                    <a:ext uri="{FF2B5EF4-FFF2-40B4-BE49-F238E27FC236}">
                      <a16:creationId xmlns:a16="http://schemas.microsoft.com/office/drawing/2014/main" id="{0A812FDF-FD1A-C04F-A22A-57A1844CA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8065" name="Group 450">
                  <a:extLst>
                    <a:ext uri="{FF2B5EF4-FFF2-40B4-BE49-F238E27FC236}">
                      <a16:creationId xmlns:a16="http://schemas.microsoft.com/office/drawing/2014/main" id="{C50D812E-F61B-EF4A-BBD3-FF0B154986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8076" name="Line 451">
                    <a:extLst>
                      <a:ext uri="{FF2B5EF4-FFF2-40B4-BE49-F238E27FC236}">
                        <a16:creationId xmlns:a16="http://schemas.microsoft.com/office/drawing/2014/main" id="{05A49B79-C368-5843-B3CA-FF77658363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7" name="Line 452">
                    <a:extLst>
                      <a:ext uri="{FF2B5EF4-FFF2-40B4-BE49-F238E27FC236}">
                        <a16:creationId xmlns:a16="http://schemas.microsoft.com/office/drawing/2014/main" id="{957AAC69-18AE-4348-9EE3-973F57991F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8" name="Line 453">
                    <a:extLst>
                      <a:ext uri="{FF2B5EF4-FFF2-40B4-BE49-F238E27FC236}">
                        <a16:creationId xmlns:a16="http://schemas.microsoft.com/office/drawing/2014/main" id="{79AEC044-FC20-6D42-8858-DA1F1328E0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9" name="Line 454">
                    <a:extLst>
                      <a:ext uri="{FF2B5EF4-FFF2-40B4-BE49-F238E27FC236}">
                        <a16:creationId xmlns:a16="http://schemas.microsoft.com/office/drawing/2014/main" id="{0AB11AA9-56D7-8C40-BC0A-3633B5F3FA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6" name="Group 455">
                  <a:extLst>
                    <a:ext uri="{FF2B5EF4-FFF2-40B4-BE49-F238E27FC236}">
                      <a16:creationId xmlns:a16="http://schemas.microsoft.com/office/drawing/2014/main" id="{FCA79C62-E772-034C-90C4-18935CD611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8072" name="Line 456">
                    <a:extLst>
                      <a:ext uri="{FF2B5EF4-FFF2-40B4-BE49-F238E27FC236}">
                        <a16:creationId xmlns:a16="http://schemas.microsoft.com/office/drawing/2014/main" id="{7FE49E65-1459-CA44-A3F3-00FEF91E8F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3" name="Line 457">
                    <a:extLst>
                      <a:ext uri="{FF2B5EF4-FFF2-40B4-BE49-F238E27FC236}">
                        <a16:creationId xmlns:a16="http://schemas.microsoft.com/office/drawing/2014/main" id="{1ADB03BB-4C95-824C-9866-1DDCD4DBE1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4" name="Line 458">
                    <a:extLst>
                      <a:ext uri="{FF2B5EF4-FFF2-40B4-BE49-F238E27FC236}">
                        <a16:creationId xmlns:a16="http://schemas.microsoft.com/office/drawing/2014/main" id="{2B7632D5-4B01-BC42-8C59-8AFDD609DA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5" name="Line 459">
                    <a:extLst>
                      <a:ext uri="{FF2B5EF4-FFF2-40B4-BE49-F238E27FC236}">
                        <a16:creationId xmlns:a16="http://schemas.microsoft.com/office/drawing/2014/main" id="{9AF2B940-78E0-0940-ADE0-7A67B40661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7" name="Group 460">
                  <a:extLst>
                    <a:ext uri="{FF2B5EF4-FFF2-40B4-BE49-F238E27FC236}">
                      <a16:creationId xmlns:a16="http://schemas.microsoft.com/office/drawing/2014/main" id="{1CE96914-A42F-8B4A-9D18-DF2A5DE041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8068" name="Line 461">
                    <a:extLst>
                      <a:ext uri="{FF2B5EF4-FFF2-40B4-BE49-F238E27FC236}">
                        <a16:creationId xmlns:a16="http://schemas.microsoft.com/office/drawing/2014/main" id="{C5216D52-016F-6447-886C-E2C8C867B0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69" name="Line 462">
                    <a:extLst>
                      <a:ext uri="{FF2B5EF4-FFF2-40B4-BE49-F238E27FC236}">
                        <a16:creationId xmlns:a16="http://schemas.microsoft.com/office/drawing/2014/main" id="{AE7EC8B5-7050-FD40-8078-8BDECB95A7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0" name="Line 463">
                    <a:extLst>
                      <a:ext uri="{FF2B5EF4-FFF2-40B4-BE49-F238E27FC236}">
                        <a16:creationId xmlns:a16="http://schemas.microsoft.com/office/drawing/2014/main" id="{CF8081B3-FD42-9A4B-9AD0-6E241688F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1" name="Line 464">
                    <a:extLst>
                      <a:ext uri="{FF2B5EF4-FFF2-40B4-BE49-F238E27FC236}">
                        <a16:creationId xmlns:a16="http://schemas.microsoft.com/office/drawing/2014/main" id="{C641E274-24ED-0742-BDB8-63F5A4C59C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917" name="Group 465">
              <a:extLst>
                <a:ext uri="{FF2B5EF4-FFF2-40B4-BE49-F238E27FC236}">
                  <a16:creationId xmlns:a16="http://schemas.microsoft.com/office/drawing/2014/main" id="{C1F20DD1-3FE9-284B-B35E-244496BAD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58018" name="Line 466">
                <a:extLst>
                  <a:ext uri="{FF2B5EF4-FFF2-40B4-BE49-F238E27FC236}">
                    <a16:creationId xmlns:a16="http://schemas.microsoft.com/office/drawing/2014/main" id="{47E7E4DB-0E9C-6D4F-B8DD-6B3C3248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19" name="Line 467">
                <a:extLst>
                  <a:ext uri="{FF2B5EF4-FFF2-40B4-BE49-F238E27FC236}">
                    <a16:creationId xmlns:a16="http://schemas.microsoft.com/office/drawing/2014/main" id="{4ADCE793-BB20-DA41-AF4C-1F33E7C51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0" name="Line 468">
                <a:extLst>
                  <a:ext uri="{FF2B5EF4-FFF2-40B4-BE49-F238E27FC236}">
                    <a16:creationId xmlns:a16="http://schemas.microsoft.com/office/drawing/2014/main" id="{847574EE-40B0-2248-BCFD-B8BE471FC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1" name="Line 469">
                <a:extLst>
                  <a:ext uri="{FF2B5EF4-FFF2-40B4-BE49-F238E27FC236}">
                    <a16:creationId xmlns:a16="http://schemas.microsoft.com/office/drawing/2014/main" id="{E6411104-0083-584D-8794-94367EB9A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2" name="Line 470">
                <a:extLst>
                  <a:ext uri="{FF2B5EF4-FFF2-40B4-BE49-F238E27FC236}">
                    <a16:creationId xmlns:a16="http://schemas.microsoft.com/office/drawing/2014/main" id="{87CF747C-C2BC-9E47-81F1-63CFDCBC0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3" name="Line 471">
                <a:extLst>
                  <a:ext uri="{FF2B5EF4-FFF2-40B4-BE49-F238E27FC236}">
                    <a16:creationId xmlns:a16="http://schemas.microsoft.com/office/drawing/2014/main" id="{636A480E-66EC-374E-B3EC-3A56DF39B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4" name="Line 472">
                <a:extLst>
                  <a:ext uri="{FF2B5EF4-FFF2-40B4-BE49-F238E27FC236}">
                    <a16:creationId xmlns:a16="http://schemas.microsoft.com/office/drawing/2014/main" id="{97E7AADD-2DDF-C448-9714-A663D41A5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5" name="Line 473">
                <a:extLst>
                  <a:ext uri="{FF2B5EF4-FFF2-40B4-BE49-F238E27FC236}">
                    <a16:creationId xmlns:a16="http://schemas.microsoft.com/office/drawing/2014/main" id="{F4D1EC69-F9F9-0F43-884E-F59E45F5E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6" name="Line 474">
                <a:extLst>
                  <a:ext uri="{FF2B5EF4-FFF2-40B4-BE49-F238E27FC236}">
                    <a16:creationId xmlns:a16="http://schemas.microsoft.com/office/drawing/2014/main" id="{DF9C4940-03D7-734F-B1A9-726D5CA6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7" name="Line 475">
                <a:extLst>
                  <a:ext uri="{FF2B5EF4-FFF2-40B4-BE49-F238E27FC236}">
                    <a16:creationId xmlns:a16="http://schemas.microsoft.com/office/drawing/2014/main" id="{5892EAF6-5A03-4241-A864-DA98E1284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8" name="Line 476">
                <a:extLst>
                  <a:ext uri="{FF2B5EF4-FFF2-40B4-BE49-F238E27FC236}">
                    <a16:creationId xmlns:a16="http://schemas.microsoft.com/office/drawing/2014/main" id="{31893C45-FF9E-2D4D-8A8C-9DA01185A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9" name="Line 477">
                <a:extLst>
                  <a:ext uri="{FF2B5EF4-FFF2-40B4-BE49-F238E27FC236}">
                    <a16:creationId xmlns:a16="http://schemas.microsoft.com/office/drawing/2014/main" id="{7B70F7D6-E1CC-A24E-9DA8-D6E281E6B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0" name="Line 478">
                <a:extLst>
                  <a:ext uri="{FF2B5EF4-FFF2-40B4-BE49-F238E27FC236}">
                    <a16:creationId xmlns:a16="http://schemas.microsoft.com/office/drawing/2014/main" id="{D33DFD2D-BADC-C649-882A-61D24A8D1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1" name="Line 479">
                <a:extLst>
                  <a:ext uri="{FF2B5EF4-FFF2-40B4-BE49-F238E27FC236}">
                    <a16:creationId xmlns:a16="http://schemas.microsoft.com/office/drawing/2014/main" id="{4A06D79E-01D7-BF4E-966B-5C5E1E603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2" name="Line 480">
                <a:extLst>
                  <a:ext uri="{FF2B5EF4-FFF2-40B4-BE49-F238E27FC236}">
                    <a16:creationId xmlns:a16="http://schemas.microsoft.com/office/drawing/2014/main" id="{1BDDE473-D3FF-934A-BFA6-C324BD4F4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33" name="Group 481">
                <a:extLst>
                  <a:ext uri="{FF2B5EF4-FFF2-40B4-BE49-F238E27FC236}">
                    <a16:creationId xmlns:a16="http://schemas.microsoft.com/office/drawing/2014/main" id="{8319FD4E-FFF7-064B-BE1F-CF15EE61E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44" name="Line 482">
                  <a:extLst>
                    <a:ext uri="{FF2B5EF4-FFF2-40B4-BE49-F238E27FC236}">
                      <a16:creationId xmlns:a16="http://schemas.microsoft.com/office/drawing/2014/main" id="{219AEEB7-1EA8-F247-B595-E14DA1FBA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5" name="Line 483">
                  <a:extLst>
                    <a:ext uri="{FF2B5EF4-FFF2-40B4-BE49-F238E27FC236}">
                      <a16:creationId xmlns:a16="http://schemas.microsoft.com/office/drawing/2014/main" id="{E1AAB7AF-4E69-3A46-BCB3-5C510B34B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6" name="Line 484">
                  <a:extLst>
                    <a:ext uri="{FF2B5EF4-FFF2-40B4-BE49-F238E27FC236}">
                      <a16:creationId xmlns:a16="http://schemas.microsoft.com/office/drawing/2014/main" id="{B047EADA-3FF1-A449-BFA5-A338A45B3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7" name="Line 485">
                  <a:extLst>
                    <a:ext uri="{FF2B5EF4-FFF2-40B4-BE49-F238E27FC236}">
                      <a16:creationId xmlns:a16="http://schemas.microsoft.com/office/drawing/2014/main" id="{484C1F4A-8608-2C45-BFE5-1419423A1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4" name="Group 486">
                <a:extLst>
                  <a:ext uri="{FF2B5EF4-FFF2-40B4-BE49-F238E27FC236}">
                    <a16:creationId xmlns:a16="http://schemas.microsoft.com/office/drawing/2014/main" id="{A43C3300-E79E-5C40-B7A1-9C875CE99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40" name="Line 487">
                  <a:extLst>
                    <a:ext uri="{FF2B5EF4-FFF2-40B4-BE49-F238E27FC236}">
                      <a16:creationId xmlns:a16="http://schemas.microsoft.com/office/drawing/2014/main" id="{E70A984B-DE73-FC4C-B05C-E9F091D4F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1" name="Line 488">
                  <a:extLst>
                    <a:ext uri="{FF2B5EF4-FFF2-40B4-BE49-F238E27FC236}">
                      <a16:creationId xmlns:a16="http://schemas.microsoft.com/office/drawing/2014/main" id="{B371DAF1-0AF9-E24B-A535-80CBBA07A8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2" name="Line 489">
                  <a:extLst>
                    <a:ext uri="{FF2B5EF4-FFF2-40B4-BE49-F238E27FC236}">
                      <a16:creationId xmlns:a16="http://schemas.microsoft.com/office/drawing/2014/main" id="{A0131724-F32A-2545-A767-12B8D02209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3" name="Line 490">
                  <a:extLst>
                    <a:ext uri="{FF2B5EF4-FFF2-40B4-BE49-F238E27FC236}">
                      <a16:creationId xmlns:a16="http://schemas.microsoft.com/office/drawing/2014/main" id="{7740B780-7FA7-AC46-AEF0-DD032E5AD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5" name="Group 491">
                <a:extLst>
                  <a:ext uri="{FF2B5EF4-FFF2-40B4-BE49-F238E27FC236}">
                    <a16:creationId xmlns:a16="http://schemas.microsoft.com/office/drawing/2014/main" id="{0F5476EE-A2F8-9D40-BC4D-B48890329F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36" name="Line 492">
                  <a:extLst>
                    <a:ext uri="{FF2B5EF4-FFF2-40B4-BE49-F238E27FC236}">
                      <a16:creationId xmlns:a16="http://schemas.microsoft.com/office/drawing/2014/main" id="{B6C80D95-2119-BD4D-B703-9D206000B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7" name="Line 493">
                  <a:extLst>
                    <a:ext uri="{FF2B5EF4-FFF2-40B4-BE49-F238E27FC236}">
                      <a16:creationId xmlns:a16="http://schemas.microsoft.com/office/drawing/2014/main" id="{82542043-9615-D841-9DB3-74B6C802F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8" name="Line 494">
                  <a:extLst>
                    <a:ext uri="{FF2B5EF4-FFF2-40B4-BE49-F238E27FC236}">
                      <a16:creationId xmlns:a16="http://schemas.microsoft.com/office/drawing/2014/main" id="{CD7456A9-F3E8-C24B-B0D5-200DB3D40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9" name="Line 495">
                  <a:extLst>
                    <a:ext uri="{FF2B5EF4-FFF2-40B4-BE49-F238E27FC236}">
                      <a16:creationId xmlns:a16="http://schemas.microsoft.com/office/drawing/2014/main" id="{95B17A64-16C8-4847-8D03-608EFF09D1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8" name="Group 496">
              <a:extLst>
                <a:ext uri="{FF2B5EF4-FFF2-40B4-BE49-F238E27FC236}">
                  <a16:creationId xmlns:a16="http://schemas.microsoft.com/office/drawing/2014/main" id="{8FB67D1D-7337-8345-9A8F-AD75B5FAA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57988" name="Line 497">
                <a:extLst>
                  <a:ext uri="{FF2B5EF4-FFF2-40B4-BE49-F238E27FC236}">
                    <a16:creationId xmlns:a16="http://schemas.microsoft.com/office/drawing/2014/main" id="{7B8E3401-1AB2-FD4F-A021-A813E7B8F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89" name="Line 498">
                <a:extLst>
                  <a:ext uri="{FF2B5EF4-FFF2-40B4-BE49-F238E27FC236}">
                    <a16:creationId xmlns:a16="http://schemas.microsoft.com/office/drawing/2014/main" id="{B84BF215-7F72-1E4B-B323-4F3D1E7E9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0" name="Line 499">
                <a:extLst>
                  <a:ext uri="{FF2B5EF4-FFF2-40B4-BE49-F238E27FC236}">
                    <a16:creationId xmlns:a16="http://schemas.microsoft.com/office/drawing/2014/main" id="{019FACA3-4B15-CA47-9571-855B59041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1" name="Line 500">
                <a:extLst>
                  <a:ext uri="{FF2B5EF4-FFF2-40B4-BE49-F238E27FC236}">
                    <a16:creationId xmlns:a16="http://schemas.microsoft.com/office/drawing/2014/main" id="{74FAA4E5-29DE-504D-A800-4235C04CB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2" name="Line 501">
                <a:extLst>
                  <a:ext uri="{FF2B5EF4-FFF2-40B4-BE49-F238E27FC236}">
                    <a16:creationId xmlns:a16="http://schemas.microsoft.com/office/drawing/2014/main" id="{D7940368-FE57-6041-B6A4-6C5C80B94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3" name="Line 502">
                <a:extLst>
                  <a:ext uri="{FF2B5EF4-FFF2-40B4-BE49-F238E27FC236}">
                    <a16:creationId xmlns:a16="http://schemas.microsoft.com/office/drawing/2014/main" id="{D4E82D98-79BE-BB41-87EE-3CD1CBE6B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4" name="Line 503">
                <a:extLst>
                  <a:ext uri="{FF2B5EF4-FFF2-40B4-BE49-F238E27FC236}">
                    <a16:creationId xmlns:a16="http://schemas.microsoft.com/office/drawing/2014/main" id="{1BEB9576-6D22-8C4F-8E01-8F83E7C10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5" name="Line 504">
                <a:extLst>
                  <a:ext uri="{FF2B5EF4-FFF2-40B4-BE49-F238E27FC236}">
                    <a16:creationId xmlns:a16="http://schemas.microsoft.com/office/drawing/2014/main" id="{AE4B9CCB-4483-D846-9F89-AF2F9315E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6" name="Line 505">
                <a:extLst>
                  <a:ext uri="{FF2B5EF4-FFF2-40B4-BE49-F238E27FC236}">
                    <a16:creationId xmlns:a16="http://schemas.microsoft.com/office/drawing/2014/main" id="{A4A1FB4C-5AED-264D-88EC-11D267FC9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7" name="Line 506">
                <a:extLst>
                  <a:ext uri="{FF2B5EF4-FFF2-40B4-BE49-F238E27FC236}">
                    <a16:creationId xmlns:a16="http://schemas.microsoft.com/office/drawing/2014/main" id="{14465ADB-1C9E-6547-8576-3AF41577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8" name="Line 507">
                <a:extLst>
                  <a:ext uri="{FF2B5EF4-FFF2-40B4-BE49-F238E27FC236}">
                    <a16:creationId xmlns:a16="http://schemas.microsoft.com/office/drawing/2014/main" id="{E8D38236-3B64-4641-90E5-522DE0A31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9" name="Line 508">
                <a:extLst>
                  <a:ext uri="{FF2B5EF4-FFF2-40B4-BE49-F238E27FC236}">
                    <a16:creationId xmlns:a16="http://schemas.microsoft.com/office/drawing/2014/main" id="{5C4E33DE-A601-ED47-9BC6-54C62243E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0" name="Line 509">
                <a:extLst>
                  <a:ext uri="{FF2B5EF4-FFF2-40B4-BE49-F238E27FC236}">
                    <a16:creationId xmlns:a16="http://schemas.microsoft.com/office/drawing/2014/main" id="{CEABBC26-C97A-FE4B-BF93-E7E813C93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1" name="Line 510">
                <a:extLst>
                  <a:ext uri="{FF2B5EF4-FFF2-40B4-BE49-F238E27FC236}">
                    <a16:creationId xmlns:a16="http://schemas.microsoft.com/office/drawing/2014/main" id="{29C20006-739E-4D44-AB5B-1899B9387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2" name="Line 511">
                <a:extLst>
                  <a:ext uri="{FF2B5EF4-FFF2-40B4-BE49-F238E27FC236}">
                    <a16:creationId xmlns:a16="http://schemas.microsoft.com/office/drawing/2014/main" id="{28115FB3-9BB6-1246-98A1-22734DFFD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03" name="Group 512">
                <a:extLst>
                  <a:ext uri="{FF2B5EF4-FFF2-40B4-BE49-F238E27FC236}">
                    <a16:creationId xmlns:a16="http://schemas.microsoft.com/office/drawing/2014/main" id="{9F7A2853-4F5D-684E-86DD-39C34CFB21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14" name="Line 513">
                  <a:extLst>
                    <a:ext uri="{FF2B5EF4-FFF2-40B4-BE49-F238E27FC236}">
                      <a16:creationId xmlns:a16="http://schemas.microsoft.com/office/drawing/2014/main" id="{72D3E1A2-3763-EB45-BDDF-8D28BF6E1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5" name="Line 514">
                  <a:extLst>
                    <a:ext uri="{FF2B5EF4-FFF2-40B4-BE49-F238E27FC236}">
                      <a16:creationId xmlns:a16="http://schemas.microsoft.com/office/drawing/2014/main" id="{839B72D0-7CA2-A849-B1E5-F7E03C8E3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6" name="Line 515">
                  <a:extLst>
                    <a:ext uri="{FF2B5EF4-FFF2-40B4-BE49-F238E27FC236}">
                      <a16:creationId xmlns:a16="http://schemas.microsoft.com/office/drawing/2014/main" id="{4CA65389-B814-5E4A-9234-426A6CD52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7" name="Line 516">
                  <a:extLst>
                    <a:ext uri="{FF2B5EF4-FFF2-40B4-BE49-F238E27FC236}">
                      <a16:creationId xmlns:a16="http://schemas.microsoft.com/office/drawing/2014/main" id="{338D0C2A-6785-1C41-8EEF-45E7AD9E7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4" name="Group 517">
                <a:extLst>
                  <a:ext uri="{FF2B5EF4-FFF2-40B4-BE49-F238E27FC236}">
                    <a16:creationId xmlns:a16="http://schemas.microsoft.com/office/drawing/2014/main" id="{4754D204-533F-7740-84A7-1296B9CB8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10" name="Line 518">
                  <a:extLst>
                    <a:ext uri="{FF2B5EF4-FFF2-40B4-BE49-F238E27FC236}">
                      <a16:creationId xmlns:a16="http://schemas.microsoft.com/office/drawing/2014/main" id="{6B77286B-6926-B342-98C2-33FB52824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1" name="Line 519">
                  <a:extLst>
                    <a:ext uri="{FF2B5EF4-FFF2-40B4-BE49-F238E27FC236}">
                      <a16:creationId xmlns:a16="http://schemas.microsoft.com/office/drawing/2014/main" id="{5B2E77B8-3FCD-4743-9934-9160BCE3B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2" name="Line 520">
                  <a:extLst>
                    <a:ext uri="{FF2B5EF4-FFF2-40B4-BE49-F238E27FC236}">
                      <a16:creationId xmlns:a16="http://schemas.microsoft.com/office/drawing/2014/main" id="{BD8283F7-F64A-114F-B62F-C23D7FE34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3" name="Line 521">
                  <a:extLst>
                    <a:ext uri="{FF2B5EF4-FFF2-40B4-BE49-F238E27FC236}">
                      <a16:creationId xmlns:a16="http://schemas.microsoft.com/office/drawing/2014/main" id="{1219627B-5834-4645-A0C7-C06B8B4D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5" name="Group 522">
                <a:extLst>
                  <a:ext uri="{FF2B5EF4-FFF2-40B4-BE49-F238E27FC236}">
                    <a16:creationId xmlns:a16="http://schemas.microsoft.com/office/drawing/2014/main" id="{EB1F7CED-F443-184A-9BB8-05A1FD818B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06" name="Line 523">
                  <a:extLst>
                    <a:ext uri="{FF2B5EF4-FFF2-40B4-BE49-F238E27FC236}">
                      <a16:creationId xmlns:a16="http://schemas.microsoft.com/office/drawing/2014/main" id="{363A0285-C5E4-ED48-AEE4-65B05C4260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7" name="Line 524">
                  <a:extLst>
                    <a:ext uri="{FF2B5EF4-FFF2-40B4-BE49-F238E27FC236}">
                      <a16:creationId xmlns:a16="http://schemas.microsoft.com/office/drawing/2014/main" id="{42EC5A2B-7A27-FD41-9E3D-EA143FE26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8" name="Line 525">
                  <a:extLst>
                    <a:ext uri="{FF2B5EF4-FFF2-40B4-BE49-F238E27FC236}">
                      <a16:creationId xmlns:a16="http://schemas.microsoft.com/office/drawing/2014/main" id="{F8A5C24A-4B32-E644-A759-D2B926388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9" name="Line 526">
                  <a:extLst>
                    <a:ext uri="{FF2B5EF4-FFF2-40B4-BE49-F238E27FC236}">
                      <a16:creationId xmlns:a16="http://schemas.microsoft.com/office/drawing/2014/main" id="{8E8A3C19-0BEE-F747-BB97-21B26BC80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9" name="Group 527">
              <a:extLst>
                <a:ext uri="{FF2B5EF4-FFF2-40B4-BE49-F238E27FC236}">
                  <a16:creationId xmlns:a16="http://schemas.microsoft.com/office/drawing/2014/main" id="{D8BC2313-DEC6-9742-BCB5-A72E27088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57958" name="Line 528">
                <a:extLst>
                  <a:ext uri="{FF2B5EF4-FFF2-40B4-BE49-F238E27FC236}">
                    <a16:creationId xmlns:a16="http://schemas.microsoft.com/office/drawing/2014/main" id="{1A263CB6-7682-3C43-8095-352C0C1D0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59" name="Line 529">
                <a:extLst>
                  <a:ext uri="{FF2B5EF4-FFF2-40B4-BE49-F238E27FC236}">
                    <a16:creationId xmlns:a16="http://schemas.microsoft.com/office/drawing/2014/main" id="{F5D16CBD-8D79-924A-8ACA-28C60E190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0" name="Line 530">
                <a:extLst>
                  <a:ext uri="{FF2B5EF4-FFF2-40B4-BE49-F238E27FC236}">
                    <a16:creationId xmlns:a16="http://schemas.microsoft.com/office/drawing/2014/main" id="{AB0B6898-AC42-EA41-AFA3-4B56BEE77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1" name="Line 531">
                <a:extLst>
                  <a:ext uri="{FF2B5EF4-FFF2-40B4-BE49-F238E27FC236}">
                    <a16:creationId xmlns:a16="http://schemas.microsoft.com/office/drawing/2014/main" id="{4F20046A-F449-BF4B-BEEE-B15F2FA50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2" name="Line 532">
                <a:extLst>
                  <a:ext uri="{FF2B5EF4-FFF2-40B4-BE49-F238E27FC236}">
                    <a16:creationId xmlns:a16="http://schemas.microsoft.com/office/drawing/2014/main" id="{311EE320-E5DE-0B4C-8163-E9B45E572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3" name="Line 533">
                <a:extLst>
                  <a:ext uri="{FF2B5EF4-FFF2-40B4-BE49-F238E27FC236}">
                    <a16:creationId xmlns:a16="http://schemas.microsoft.com/office/drawing/2014/main" id="{388A6131-199C-3740-AB07-2D558ED65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4" name="Line 534">
                <a:extLst>
                  <a:ext uri="{FF2B5EF4-FFF2-40B4-BE49-F238E27FC236}">
                    <a16:creationId xmlns:a16="http://schemas.microsoft.com/office/drawing/2014/main" id="{8C424954-AAF8-4D46-B8FC-D3FA5CB64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5" name="Line 535">
                <a:extLst>
                  <a:ext uri="{FF2B5EF4-FFF2-40B4-BE49-F238E27FC236}">
                    <a16:creationId xmlns:a16="http://schemas.microsoft.com/office/drawing/2014/main" id="{798ECE2C-43F2-8E42-AB10-CAD77E597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6" name="Line 536">
                <a:extLst>
                  <a:ext uri="{FF2B5EF4-FFF2-40B4-BE49-F238E27FC236}">
                    <a16:creationId xmlns:a16="http://schemas.microsoft.com/office/drawing/2014/main" id="{7EAAAD2D-B002-5640-AFC4-ECD9658F0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7" name="Line 537">
                <a:extLst>
                  <a:ext uri="{FF2B5EF4-FFF2-40B4-BE49-F238E27FC236}">
                    <a16:creationId xmlns:a16="http://schemas.microsoft.com/office/drawing/2014/main" id="{E472323A-2F41-744E-98D4-E7F178053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8" name="Line 538">
                <a:extLst>
                  <a:ext uri="{FF2B5EF4-FFF2-40B4-BE49-F238E27FC236}">
                    <a16:creationId xmlns:a16="http://schemas.microsoft.com/office/drawing/2014/main" id="{381FEA93-3AA1-1043-9553-723C87432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9" name="Line 539">
                <a:extLst>
                  <a:ext uri="{FF2B5EF4-FFF2-40B4-BE49-F238E27FC236}">
                    <a16:creationId xmlns:a16="http://schemas.microsoft.com/office/drawing/2014/main" id="{74981F50-C472-D542-BCAC-46065E72C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0" name="Line 540">
                <a:extLst>
                  <a:ext uri="{FF2B5EF4-FFF2-40B4-BE49-F238E27FC236}">
                    <a16:creationId xmlns:a16="http://schemas.microsoft.com/office/drawing/2014/main" id="{F259EFD7-72E7-E541-AB54-EB15D995D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1" name="Line 541">
                <a:extLst>
                  <a:ext uri="{FF2B5EF4-FFF2-40B4-BE49-F238E27FC236}">
                    <a16:creationId xmlns:a16="http://schemas.microsoft.com/office/drawing/2014/main" id="{48D8B20B-3B0B-AC46-934A-CBF87579C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2" name="Line 542">
                <a:extLst>
                  <a:ext uri="{FF2B5EF4-FFF2-40B4-BE49-F238E27FC236}">
                    <a16:creationId xmlns:a16="http://schemas.microsoft.com/office/drawing/2014/main" id="{F133EF21-C10A-4E4D-8CB6-158E52037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973" name="Group 543">
                <a:extLst>
                  <a:ext uri="{FF2B5EF4-FFF2-40B4-BE49-F238E27FC236}">
                    <a16:creationId xmlns:a16="http://schemas.microsoft.com/office/drawing/2014/main" id="{A1C6B581-5366-814B-83E0-B0B0A6F0C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984" name="Line 544">
                  <a:extLst>
                    <a:ext uri="{FF2B5EF4-FFF2-40B4-BE49-F238E27FC236}">
                      <a16:creationId xmlns:a16="http://schemas.microsoft.com/office/drawing/2014/main" id="{41A05EC5-DFE4-DA48-9301-EC4F4784F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5" name="Line 545">
                  <a:extLst>
                    <a:ext uri="{FF2B5EF4-FFF2-40B4-BE49-F238E27FC236}">
                      <a16:creationId xmlns:a16="http://schemas.microsoft.com/office/drawing/2014/main" id="{B7A564C8-FB2A-0A43-B9FA-907691A446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6" name="Line 546">
                  <a:extLst>
                    <a:ext uri="{FF2B5EF4-FFF2-40B4-BE49-F238E27FC236}">
                      <a16:creationId xmlns:a16="http://schemas.microsoft.com/office/drawing/2014/main" id="{E404B6AF-718A-344D-9ED1-535135D3C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7" name="Line 547">
                  <a:extLst>
                    <a:ext uri="{FF2B5EF4-FFF2-40B4-BE49-F238E27FC236}">
                      <a16:creationId xmlns:a16="http://schemas.microsoft.com/office/drawing/2014/main" id="{C5A62E4A-10CD-9449-9DA8-5FF3F5856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4" name="Group 548">
                <a:extLst>
                  <a:ext uri="{FF2B5EF4-FFF2-40B4-BE49-F238E27FC236}">
                    <a16:creationId xmlns:a16="http://schemas.microsoft.com/office/drawing/2014/main" id="{8A654903-0757-974F-92DD-ED664C6C14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980" name="Line 549">
                  <a:extLst>
                    <a:ext uri="{FF2B5EF4-FFF2-40B4-BE49-F238E27FC236}">
                      <a16:creationId xmlns:a16="http://schemas.microsoft.com/office/drawing/2014/main" id="{E17AC701-8D50-BA4B-B5D1-E52718AE5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1" name="Line 550">
                  <a:extLst>
                    <a:ext uri="{FF2B5EF4-FFF2-40B4-BE49-F238E27FC236}">
                      <a16:creationId xmlns:a16="http://schemas.microsoft.com/office/drawing/2014/main" id="{38FD1BC3-93B6-6945-B3C9-A6D9D16FB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2" name="Line 551">
                  <a:extLst>
                    <a:ext uri="{FF2B5EF4-FFF2-40B4-BE49-F238E27FC236}">
                      <a16:creationId xmlns:a16="http://schemas.microsoft.com/office/drawing/2014/main" id="{731B812E-6F1A-0248-8F9A-AF01CF8E0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3" name="Line 552">
                  <a:extLst>
                    <a:ext uri="{FF2B5EF4-FFF2-40B4-BE49-F238E27FC236}">
                      <a16:creationId xmlns:a16="http://schemas.microsoft.com/office/drawing/2014/main" id="{C2C4646A-F1B4-654A-A509-6B091A1FC0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5" name="Group 553">
                <a:extLst>
                  <a:ext uri="{FF2B5EF4-FFF2-40B4-BE49-F238E27FC236}">
                    <a16:creationId xmlns:a16="http://schemas.microsoft.com/office/drawing/2014/main" id="{1725C5D4-C1FE-B84E-91FA-148DF03687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976" name="Line 554">
                  <a:extLst>
                    <a:ext uri="{FF2B5EF4-FFF2-40B4-BE49-F238E27FC236}">
                      <a16:creationId xmlns:a16="http://schemas.microsoft.com/office/drawing/2014/main" id="{C6B0AE46-BA98-F349-BA1E-AECB3F6B06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7" name="Line 555">
                  <a:extLst>
                    <a:ext uri="{FF2B5EF4-FFF2-40B4-BE49-F238E27FC236}">
                      <a16:creationId xmlns:a16="http://schemas.microsoft.com/office/drawing/2014/main" id="{10679FEF-B720-D146-859F-3FF998D676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8" name="Line 556">
                  <a:extLst>
                    <a:ext uri="{FF2B5EF4-FFF2-40B4-BE49-F238E27FC236}">
                      <a16:creationId xmlns:a16="http://schemas.microsoft.com/office/drawing/2014/main" id="{00CBAB85-1505-BF43-A00C-A12403700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9" name="Line 557">
                  <a:extLst>
                    <a:ext uri="{FF2B5EF4-FFF2-40B4-BE49-F238E27FC236}">
                      <a16:creationId xmlns:a16="http://schemas.microsoft.com/office/drawing/2014/main" id="{7D03C6F2-756D-2A4E-8EC9-92056CB8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920" name="Line 558">
              <a:extLst>
                <a:ext uri="{FF2B5EF4-FFF2-40B4-BE49-F238E27FC236}">
                  <a16:creationId xmlns:a16="http://schemas.microsoft.com/office/drawing/2014/main" id="{A9A9E3E2-E87E-D84F-80C2-666563273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1" name="Line 559">
              <a:extLst>
                <a:ext uri="{FF2B5EF4-FFF2-40B4-BE49-F238E27FC236}">
                  <a16:creationId xmlns:a16="http://schemas.microsoft.com/office/drawing/2014/main" id="{1E0A61D0-CC2C-D746-BE83-09B6572CDC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2" name="Line 560">
              <a:extLst>
                <a:ext uri="{FF2B5EF4-FFF2-40B4-BE49-F238E27FC236}">
                  <a16:creationId xmlns:a16="http://schemas.microsoft.com/office/drawing/2014/main" id="{B1F43249-75F1-434F-B4EF-AD890A795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3" name="Line 561">
              <a:extLst>
                <a:ext uri="{FF2B5EF4-FFF2-40B4-BE49-F238E27FC236}">
                  <a16:creationId xmlns:a16="http://schemas.microsoft.com/office/drawing/2014/main" id="{43497270-1336-4248-908C-593412B3D8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924" name="Group 562">
              <a:extLst>
                <a:ext uri="{FF2B5EF4-FFF2-40B4-BE49-F238E27FC236}">
                  <a16:creationId xmlns:a16="http://schemas.microsoft.com/office/drawing/2014/main" id="{F1C02A9D-CB4C-C948-A966-490CEB817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57926" name="AutoShape 563">
                <a:extLst>
                  <a:ext uri="{FF2B5EF4-FFF2-40B4-BE49-F238E27FC236}">
                    <a16:creationId xmlns:a16="http://schemas.microsoft.com/office/drawing/2014/main" id="{88956EC0-6F48-C54B-A0DE-FA0851C3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927" name="Group 564">
                <a:extLst>
                  <a:ext uri="{FF2B5EF4-FFF2-40B4-BE49-F238E27FC236}">
                    <a16:creationId xmlns:a16="http://schemas.microsoft.com/office/drawing/2014/main" id="{025B1FBF-56DE-FD42-BF03-126D5208D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928" name="Line 565">
                  <a:extLst>
                    <a:ext uri="{FF2B5EF4-FFF2-40B4-BE49-F238E27FC236}">
                      <a16:creationId xmlns:a16="http://schemas.microsoft.com/office/drawing/2014/main" id="{6F904BC5-B123-164E-8948-0C45E36C3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29" name="Line 566">
                  <a:extLst>
                    <a:ext uri="{FF2B5EF4-FFF2-40B4-BE49-F238E27FC236}">
                      <a16:creationId xmlns:a16="http://schemas.microsoft.com/office/drawing/2014/main" id="{278FAE53-8C9F-334D-8127-F8B4775A1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0" name="Line 567">
                  <a:extLst>
                    <a:ext uri="{FF2B5EF4-FFF2-40B4-BE49-F238E27FC236}">
                      <a16:creationId xmlns:a16="http://schemas.microsoft.com/office/drawing/2014/main" id="{51DACD5D-3D03-A241-959A-685F5FB70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1" name="Line 568">
                  <a:extLst>
                    <a:ext uri="{FF2B5EF4-FFF2-40B4-BE49-F238E27FC236}">
                      <a16:creationId xmlns:a16="http://schemas.microsoft.com/office/drawing/2014/main" id="{A020467D-455C-0D4F-A90F-E9DC253CB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2" name="Line 569">
                  <a:extLst>
                    <a:ext uri="{FF2B5EF4-FFF2-40B4-BE49-F238E27FC236}">
                      <a16:creationId xmlns:a16="http://schemas.microsoft.com/office/drawing/2014/main" id="{AEB67B07-9EC3-F94D-A51C-1FF10C8917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3" name="Line 570">
                  <a:extLst>
                    <a:ext uri="{FF2B5EF4-FFF2-40B4-BE49-F238E27FC236}">
                      <a16:creationId xmlns:a16="http://schemas.microsoft.com/office/drawing/2014/main" id="{BFC18780-2CE8-F34B-8BD4-746894D1D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4" name="Line 571">
                  <a:extLst>
                    <a:ext uri="{FF2B5EF4-FFF2-40B4-BE49-F238E27FC236}">
                      <a16:creationId xmlns:a16="http://schemas.microsoft.com/office/drawing/2014/main" id="{8A933761-523D-2948-AE9E-BC6B3B3182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5" name="Line 572">
                  <a:extLst>
                    <a:ext uri="{FF2B5EF4-FFF2-40B4-BE49-F238E27FC236}">
                      <a16:creationId xmlns:a16="http://schemas.microsoft.com/office/drawing/2014/main" id="{6BF32A9B-B52B-F041-BC1D-BAD945FE0A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6" name="Line 573">
                  <a:extLst>
                    <a:ext uri="{FF2B5EF4-FFF2-40B4-BE49-F238E27FC236}">
                      <a16:creationId xmlns:a16="http://schemas.microsoft.com/office/drawing/2014/main" id="{05A60C2C-2DB9-7049-A1EE-C4B71A9B6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7" name="Line 574">
                  <a:extLst>
                    <a:ext uri="{FF2B5EF4-FFF2-40B4-BE49-F238E27FC236}">
                      <a16:creationId xmlns:a16="http://schemas.microsoft.com/office/drawing/2014/main" id="{0531FA4D-E754-CE47-B813-62971AA60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8" name="Line 575">
                  <a:extLst>
                    <a:ext uri="{FF2B5EF4-FFF2-40B4-BE49-F238E27FC236}">
                      <a16:creationId xmlns:a16="http://schemas.microsoft.com/office/drawing/2014/main" id="{55352666-6D58-8E46-BA78-00BCBE859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9" name="Line 576">
                  <a:extLst>
                    <a:ext uri="{FF2B5EF4-FFF2-40B4-BE49-F238E27FC236}">
                      <a16:creationId xmlns:a16="http://schemas.microsoft.com/office/drawing/2014/main" id="{706A0D02-1E9A-FC42-B830-0FC5BE655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0" name="Line 577">
                  <a:extLst>
                    <a:ext uri="{FF2B5EF4-FFF2-40B4-BE49-F238E27FC236}">
                      <a16:creationId xmlns:a16="http://schemas.microsoft.com/office/drawing/2014/main" id="{A72BBD94-A497-6144-8D34-0AF21B4C8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1" name="Line 578">
                  <a:extLst>
                    <a:ext uri="{FF2B5EF4-FFF2-40B4-BE49-F238E27FC236}">
                      <a16:creationId xmlns:a16="http://schemas.microsoft.com/office/drawing/2014/main" id="{4EBF999F-A2B7-B141-8AAF-2990938A7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2" name="Line 579">
                  <a:extLst>
                    <a:ext uri="{FF2B5EF4-FFF2-40B4-BE49-F238E27FC236}">
                      <a16:creationId xmlns:a16="http://schemas.microsoft.com/office/drawing/2014/main" id="{EBA06D8A-1ED7-F044-A74D-5E8F1C8F1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943" name="Group 580">
                  <a:extLst>
                    <a:ext uri="{FF2B5EF4-FFF2-40B4-BE49-F238E27FC236}">
                      <a16:creationId xmlns:a16="http://schemas.microsoft.com/office/drawing/2014/main" id="{EE581635-B095-EB40-939F-A6E513523B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54" name="Line 581">
                    <a:extLst>
                      <a:ext uri="{FF2B5EF4-FFF2-40B4-BE49-F238E27FC236}">
                        <a16:creationId xmlns:a16="http://schemas.microsoft.com/office/drawing/2014/main" id="{11DFE1B9-FE78-F34C-97A5-C01A3531D3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5" name="Line 582">
                    <a:extLst>
                      <a:ext uri="{FF2B5EF4-FFF2-40B4-BE49-F238E27FC236}">
                        <a16:creationId xmlns:a16="http://schemas.microsoft.com/office/drawing/2014/main" id="{E94079C9-7DF3-5943-BEB7-0C97E4BB23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6" name="Line 583">
                    <a:extLst>
                      <a:ext uri="{FF2B5EF4-FFF2-40B4-BE49-F238E27FC236}">
                        <a16:creationId xmlns:a16="http://schemas.microsoft.com/office/drawing/2014/main" id="{78DF91D0-00FC-5E46-BA4C-E04CEF8F62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7" name="Line 584">
                    <a:extLst>
                      <a:ext uri="{FF2B5EF4-FFF2-40B4-BE49-F238E27FC236}">
                        <a16:creationId xmlns:a16="http://schemas.microsoft.com/office/drawing/2014/main" id="{0C3B07D5-3EAD-EC47-B0FF-1C7940A392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4" name="Group 585">
                  <a:extLst>
                    <a:ext uri="{FF2B5EF4-FFF2-40B4-BE49-F238E27FC236}">
                      <a16:creationId xmlns:a16="http://schemas.microsoft.com/office/drawing/2014/main" id="{B0358CCD-A22D-0D47-A9DA-3F731CFB7D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50" name="Line 586">
                    <a:extLst>
                      <a:ext uri="{FF2B5EF4-FFF2-40B4-BE49-F238E27FC236}">
                        <a16:creationId xmlns:a16="http://schemas.microsoft.com/office/drawing/2014/main" id="{0F2516BD-32B4-2D46-84EC-FFDBA150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1" name="Line 587">
                    <a:extLst>
                      <a:ext uri="{FF2B5EF4-FFF2-40B4-BE49-F238E27FC236}">
                        <a16:creationId xmlns:a16="http://schemas.microsoft.com/office/drawing/2014/main" id="{7833A950-2DF6-3043-9A3A-D7A165161D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2" name="Line 588">
                    <a:extLst>
                      <a:ext uri="{FF2B5EF4-FFF2-40B4-BE49-F238E27FC236}">
                        <a16:creationId xmlns:a16="http://schemas.microsoft.com/office/drawing/2014/main" id="{CB1C8C88-F1BF-BA44-8F79-EFC515DF59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3" name="Line 589">
                    <a:extLst>
                      <a:ext uri="{FF2B5EF4-FFF2-40B4-BE49-F238E27FC236}">
                        <a16:creationId xmlns:a16="http://schemas.microsoft.com/office/drawing/2014/main" id="{19C69BD5-986B-974D-8DAC-2425A1E1B1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5" name="Group 590">
                  <a:extLst>
                    <a:ext uri="{FF2B5EF4-FFF2-40B4-BE49-F238E27FC236}">
                      <a16:creationId xmlns:a16="http://schemas.microsoft.com/office/drawing/2014/main" id="{90E0D768-8412-364A-8E81-8CE7C2CC70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46" name="Line 591">
                    <a:extLst>
                      <a:ext uri="{FF2B5EF4-FFF2-40B4-BE49-F238E27FC236}">
                        <a16:creationId xmlns:a16="http://schemas.microsoft.com/office/drawing/2014/main" id="{DA7E1A3B-09BC-A74F-8038-67103D0979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7" name="Line 592">
                    <a:extLst>
                      <a:ext uri="{FF2B5EF4-FFF2-40B4-BE49-F238E27FC236}">
                        <a16:creationId xmlns:a16="http://schemas.microsoft.com/office/drawing/2014/main" id="{702FAA30-8576-AE4A-AC3D-6C61B0D5D3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8" name="Line 593">
                    <a:extLst>
                      <a:ext uri="{FF2B5EF4-FFF2-40B4-BE49-F238E27FC236}">
                        <a16:creationId xmlns:a16="http://schemas.microsoft.com/office/drawing/2014/main" id="{FC10EA5C-CEBD-0C47-8955-1B79D39DDA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9" name="Line 594">
                    <a:extLst>
                      <a:ext uri="{FF2B5EF4-FFF2-40B4-BE49-F238E27FC236}">
                        <a16:creationId xmlns:a16="http://schemas.microsoft.com/office/drawing/2014/main" id="{5DED8E8A-53A8-044B-B00E-F1434FDDE8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925" name="Line 595">
              <a:extLst>
                <a:ext uri="{FF2B5EF4-FFF2-40B4-BE49-F238E27FC236}">
                  <a16:creationId xmlns:a16="http://schemas.microsoft.com/office/drawing/2014/main" id="{42DB9FFC-5E22-A34B-9BAD-8D6510D48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3" name="Group 597">
            <a:extLst>
              <a:ext uri="{FF2B5EF4-FFF2-40B4-BE49-F238E27FC236}">
                <a16:creationId xmlns:a16="http://schemas.microsoft.com/office/drawing/2014/main" id="{4A94D45E-D6D4-C647-874D-05F8E6AAE470}"/>
              </a:ext>
            </a:extLst>
          </p:cNvPr>
          <p:cNvGrpSpPr>
            <a:grpSpLocks/>
          </p:cNvGrpSpPr>
          <p:nvPr/>
        </p:nvGrpSpPr>
        <p:grpSpPr bwMode="auto">
          <a:xfrm>
            <a:off x="6284914" y="3881438"/>
            <a:ext cx="1309687" cy="1147762"/>
            <a:chOff x="146" y="711"/>
            <a:chExt cx="825" cy="723"/>
          </a:xfrm>
        </p:grpSpPr>
        <p:sp>
          <p:nvSpPr>
            <p:cNvPr id="57710" name="AutoShape 598">
              <a:extLst>
                <a:ext uri="{FF2B5EF4-FFF2-40B4-BE49-F238E27FC236}">
                  <a16:creationId xmlns:a16="http://schemas.microsoft.com/office/drawing/2014/main" id="{AE48C8F0-820D-674B-AC3D-EB12631E6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11" name="AutoShape 599">
              <a:extLst>
                <a:ext uri="{FF2B5EF4-FFF2-40B4-BE49-F238E27FC236}">
                  <a16:creationId xmlns:a16="http://schemas.microsoft.com/office/drawing/2014/main" id="{4D233A25-3951-A94B-955D-BFE81B2CD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12" name="Group 600">
              <a:extLst>
                <a:ext uri="{FF2B5EF4-FFF2-40B4-BE49-F238E27FC236}">
                  <a16:creationId xmlns:a16="http://schemas.microsoft.com/office/drawing/2014/main" id="{C5BAC3E7-20B3-B14B-8E6D-2F00B5B83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881" name="AutoShape 601">
                <a:extLst>
                  <a:ext uri="{FF2B5EF4-FFF2-40B4-BE49-F238E27FC236}">
                    <a16:creationId xmlns:a16="http://schemas.microsoft.com/office/drawing/2014/main" id="{1CDEB2AC-C889-F144-82DA-DA25D63C1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882" name="Group 602">
                <a:extLst>
                  <a:ext uri="{FF2B5EF4-FFF2-40B4-BE49-F238E27FC236}">
                    <a16:creationId xmlns:a16="http://schemas.microsoft.com/office/drawing/2014/main" id="{1688B680-EE0A-0147-97F5-73BEA2E0B2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883" name="Line 603">
                  <a:extLst>
                    <a:ext uri="{FF2B5EF4-FFF2-40B4-BE49-F238E27FC236}">
                      <a16:creationId xmlns:a16="http://schemas.microsoft.com/office/drawing/2014/main" id="{64AD4587-DCF9-B94D-9998-07553A47D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4" name="Line 604">
                  <a:extLst>
                    <a:ext uri="{FF2B5EF4-FFF2-40B4-BE49-F238E27FC236}">
                      <a16:creationId xmlns:a16="http://schemas.microsoft.com/office/drawing/2014/main" id="{3C057B7C-74FE-1F44-8180-B70211CB5E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5" name="Line 605">
                  <a:extLst>
                    <a:ext uri="{FF2B5EF4-FFF2-40B4-BE49-F238E27FC236}">
                      <a16:creationId xmlns:a16="http://schemas.microsoft.com/office/drawing/2014/main" id="{C5528F8B-A36C-9F43-B966-14FBEF4E4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6" name="Line 606">
                  <a:extLst>
                    <a:ext uri="{FF2B5EF4-FFF2-40B4-BE49-F238E27FC236}">
                      <a16:creationId xmlns:a16="http://schemas.microsoft.com/office/drawing/2014/main" id="{3DF32D59-705C-4447-9C42-9A6A6A0E9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7" name="Line 607">
                  <a:extLst>
                    <a:ext uri="{FF2B5EF4-FFF2-40B4-BE49-F238E27FC236}">
                      <a16:creationId xmlns:a16="http://schemas.microsoft.com/office/drawing/2014/main" id="{DEE88146-70DB-1B4C-BFFC-9C02F19DF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8" name="Line 608">
                  <a:extLst>
                    <a:ext uri="{FF2B5EF4-FFF2-40B4-BE49-F238E27FC236}">
                      <a16:creationId xmlns:a16="http://schemas.microsoft.com/office/drawing/2014/main" id="{3CDB70B8-44BF-8742-B4DB-D68BBC34F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9" name="Line 609">
                  <a:extLst>
                    <a:ext uri="{FF2B5EF4-FFF2-40B4-BE49-F238E27FC236}">
                      <a16:creationId xmlns:a16="http://schemas.microsoft.com/office/drawing/2014/main" id="{8145EBA1-5B31-1841-94D5-2B83E8CD29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0" name="Line 610">
                  <a:extLst>
                    <a:ext uri="{FF2B5EF4-FFF2-40B4-BE49-F238E27FC236}">
                      <a16:creationId xmlns:a16="http://schemas.microsoft.com/office/drawing/2014/main" id="{0BC7BEE2-6481-D642-82C6-13F9F5AE1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1" name="Line 611">
                  <a:extLst>
                    <a:ext uri="{FF2B5EF4-FFF2-40B4-BE49-F238E27FC236}">
                      <a16:creationId xmlns:a16="http://schemas.microsoft.com/office/drawing/2014/main" id="{4CDEC2AC-102D-1141-B440-628A64D4A9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2" name="Line 612">
                  <a:extLst>
                    <a:ext uri="{FF2B5EF4-FFF2-40B4-BE49-F238E27FC236}">
                      <a16:creationId xmlns:a16="http://schemas.microsoft.com/office/drawing/2014/main" id="{60952819-01CD-7B4A-9AF5-D1DC466E82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3" name="Line 613">
                  <a:extLst>
                    <a:ext uri="{FF2B5EF4-FFF2-40B4-BE49-F238E27FC236}">
                      <a16:creationId xmlns:a16="http://schemas.microsoft.com/office/drawing/2014/main" id="{2882A44F-F0A5-1A4A-A803-13246260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4" name="Line 614">
                  <a:extLst>
                    <a:ext uri="{FF2B5EF4-FFF2-40B4-BE49-F238E27FC236}">
                      <a16:creationId xmlns:a16="http://schemas.microsoft.com/office/drawing/2014/main" id="{6DB47FC7-46AC-5142-BE95-96898130C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5" name="Line 615">
                  <a:extLst>
                    <a:ext uri="{FF2B5EF4-FFF2-40B4-BE49-F238E27FC236}">
                      <a16:creationId xmlns:a16="http://schemas.microsoft.com/office/drawing/2014/main" id="{2632EA45-E4EA-6441-8968-ADC94748F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6" name="Line 616">
                  <a:extLst>
                    <a:ext uri="{FF2B5EF4-FFF2-40B4-BE49-F238E27FC236}">
                      <a16:creationId xmlns:a16="http://schemas.microsoft.com/office/drawing/2014/main" id="{AE2A1504-0FED-2644-BFEF-2FCA64EBC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7" name="Line 617">
                  <a:extLst>
                    <a:ext uri="{FF2B5EF4-FFF2-40B4-BE49-F238E27FC236}">
                      <a16:creationId xmlns:a16="http://schemas.microsoft.com/office/drawing/2014/main" id="{4FAF2BC6-E9E0-1B41-B732-FA3B3D03D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98" name="Group 618">
                  <a:extLst>
                    <a:ext uri="{FF2B5EF4-FFF2-40B4-BE49-F238E27FC236}">
                      <a16:creationId xmlns:a16="http://schemas.microsoft.com/office/drawing/2014/main" id="{732AF4C0-4C69-C244-8850-895170E4A9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09" name="Line 619">
                    <a:extLst>
                      <a:ext uri="{FF2B5EF4-FFF2-40B4-BE49-F238E27FC236}">
                        <a16:creationId xmlns:a16="http://schemas.microsoft.com/office/drawing/2014/main" id="{8B6D2E64-7BB5-174E-BD23-D402D7B339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0" name="Line 620">
                    <a:extLst>
                      <a:ext uri="{FF2B5EF4-FFF2-40B4-BE49-F238E27FC236}">
                        <a16:creationId xmlns:a16="http://schemas.microsoft.com/office/drawing/2014/main" id="{E882DE10-FE24-7541-B362-C39B9384DA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1" name="Line 621">
                    <a:extLst>
                      <a:ext uri="{FF2B5EF4-FFF2-40B4-BE49-F238E27FC236}">
                        <a16:creationId xmlns:a16="http://schemas.microsoft.com/office/drawing/2014/main" id="{0D65650F-A6FD-2C40-9EF9-CD1F248084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2" name="Line 622">
                    <a:extLst>
                      <a:ext uri="{FF2B5EF4-FFF2-40B4-BE49-F238E27FC236}">
                        <a16:creationId xmlns:a16="http://schemas.microsoft.com/office/drawing/2014/main" id="{1EA4E2D7-01DF-2749-A83F-BDEADF06D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99" name="Group 623">
                  <a:extLst>
                    <a:ext uri="{FF2B5EF4-FFF2-40B4-BE49-F238E27FC236}">
                      <a16:creationId xmlns:a16="http://schemas.microsoft.com/office/drawing/2014/main" id="{E8118A4B-53D9-C545-AE12-9DDD6DD686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05" name="Line 624">
                    <a:extLst>
                      <a:ext uri="{FF2B5EF4-FFF2-40B4-BE49-F238E27FC236}">
                        <a16:creationId xmlns:a16="http://schemas.microsoft.com/office/drawing/2014/main" id="{F2B1574C-7AF0-CB4E-9C3D-4DA02BD0BE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6" name="Line 625">
                    <a:extLst>
                      <a:ext uri="{FF2B5EF4-FFF2-40B4-BE49-F238E27FC236}">
                        <a16:creationId xmlns:a16="http://schemas.microsoft.com/office/drawing/2014/main" id="{282764E6-BD17-CB46-A7F1-620F834DB8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7" name="Line 626">
                    <a:extLst>
                      <a:ext uri="{FF2B5EF4-FFF2-40B4-BE49-F238E27FC236}">
                        <a16:creationId xmlns:a16="http://schemas.microsoft.com/office/drawing/2014/main" id="{13363735-15E8-EF4C-90CE-CF2D5ECB20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8" name="Line 627">
                    <a:extLst>
                      <a:ext uri="{FF2B5EF4-FFF2-40B4-BE49-F238E27FC236}">
                        <a16:creationId xmlns:a16="http://schemas.microsoft.com/office/drawing/2014/main" id="{69BB99B6-435A-4145-9960-168FC829EB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00" name="Group 628">
                  <a:extLst>
                    <a:ext uri="{FF2B5EF4-FFF2-40B4-BE49-F238E27FC236}">
                      <a16:creationId xmlns:a16="http://schemas.microsoft.com/office/drawing/2014/main" id="{8B39B142-2816-DB42-AF8F-37C5BE87CE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01" name="Line 629">
                    <a:extLst>
                      <a:ext uri="{FF2B5EF4-FFF2-40B4-BE49-F238E27FC236}">
                        <a16:creationId xmlns:a16="http://schemas.microsoft.com/office/drawing/2014/main" id="{38687DA5-13AF-7242-984A-09E1D3EEB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2" name="Line 630">
                    <a:extLst>
                      <a:ext uri="{FF2B5EF4-FFF2-40B4-BE49-F238E27FC236}">
                        <a16:creationId xmlns:a16="http://schemas.microsoft.com/office/drawing/2014/main" id="{F2FADDD5-A58A-5E4B-9686-72B3516488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3" name="Line 631">
                    <a:extLst>
                      <a:ext uri="{FF2B5EF4-FFF2-40B4-BE49-F238E27FC236}">
                        <a16:creationId xmlns:a16="http://schemas.microsoft.com/office/drawing/2014/main" id="{97195898-0F18-3149-A693-AD63689584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4" name="Line 632">
                    <a:extLst>
                      <a:ext uri="{FF2B5EF4-FFF2-40B4-BE49-F238E27FC236}">
                        <a16:creationId xmlns:a16="http://schemas.microsoft.com/office/drawing/2014/main" id="{EFD8D634-4D19-F748-94DA-F1D45EECE4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713" name="Group 633">
              <a:extLst>
                <a:ext uri="{FF2B5EF4-FFF2-40B4-BE49-F238E27FC236}">
                  <a16:creationId xmlns:a16="http://schemas.microsoft.com/office/drawing/2014/main" id="{7063DAFD-8EB8-7741-9522-84BEACA39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851" name="Line 634">
                <a:extLst>
                  <a:ext uri="{FF2B5EF4-FFF2-40B4-BE49-F238E27FC236}">
                    <a16:creationId xmlns:a16="http://schemas.microsoft.com/office/drawing/2014/main" id="{8DD99008-A225-664B-A774-68F5328D3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2" name="Line 635">
                <a:extLst>
                  <a:ext uri="{FF2B5EF4-FFF2-40B4-BE49-F238E27FC236}">
                    <a16:creationId xmlns:a16="http://schemas.microsoft.com/office/drawing/2014/main" id="{C5E702AF-7B59-5E42-8102-E5053411C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3" name="Line 636">
                <a:extLst>
                  <a:ext uri="{FF2B5EF4-FFF2-40B4-BE49-F238E27FC236}">
                    <a16:creationId xmlns:a16="http://schemas.microsoft.com/office/drawing/2014/main" id="{DE0FAFAE-11B2-A04B-9DC2-9CB70C59F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4" name="Line 637">
                <a:extLst>
                  <a:ext uri="{FF2B5EF4-FFF2-40B4-BE49-F238E27FC236}">
                    <a16:creationId xmlns:a16="http://schemas.microsoft.com/office/drawing/2014/main" id="{3194EB59-7009-4448-BC07-5577ECD78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5" name="Line 638">
                <a:extLst>
                  <a:ext uri="{FF2B5EF4-FFF2-40B4-BE49-F238E27FC236}">
                    <a16:creationId xmlns:a16="http://schemas.microsoft.com/office/drawing/2014/main" id="{F1A0CE7C-CEBE-1445-A7D0-EDA41CCFF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6" name="Line 639">
                <a:extLst>
                  <a:ext uri="{FF2B5EF4-FFF2-40B4-BE49-F238E27FC236}">
                    <a16:creationId xmlns:a16="http://schemas.microsoft.com/office/drawing/2014/main" id="{23EF29A3-3328-AA4F-A456-C4DEEEDAB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7" name="Line 640">
                <a:extLst>
                  <a:ext uri="{FF2B5EF4-FFF2-40B4-BE49-F238E27FC236}">
                    <a16:creationId xmlns:a16="http://schemas.microsoft.com/office/drawing/2014/main" id="{577BE626-43E6-0149-ADCC-E02AAE37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8" name="Line 641">
                <a:extLst>
                  <a:ext uri="{FF2B5EF4-FFF2-40B4-BE49-F238E27FC236}">
                    <a16:creationId xmlns:a16="http://schemas.microsoft.com/office/drawing/2014/main" id="{FFA32C96-8F6F-BC4B-B73F-477EDDB2A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9" name="Line 642">
                <a:extLst>
                  <a:ext uri="{FF2B5EF4-FFF2-40B4-BE49-F238E27FC236}">
                    <a16:creationId xmlns:a16="http://schemas.microsoft.com/office/drawing/2014/main" id="{95B037A1-A918-BD42-8B5E-FF5EBAF79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0" name="Line 643">
                <a:extLst>
                  <a:ext uri="{FF2B5EF4-FFF2-40B4-BE49-F238E27FC236}">
                    <a16:creationId xmlns:a16="http://schemas.microsoft.com/office/drawing/2014/main" id="{C8A0B607-D1BB-A147-8D3C-C0065D099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1" name="Line 644">
                <a:extLst>
                  <a:ext uri="{FF2B5EF4-FFF2-40B4-BE49-F238E27FC236}">
                    <a16:creationId xmlns:a16="http://schemas.microsoft.com/office/drawing/2014/main" id="{B2CEB5A3-467E-C44A-84E6-85F96E6B9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2" name="Line 645">
                <a:extLst>
                  <a:ext uri="{FF2B5EF4-FFF2-40B4-BE49-F238E27FC236}">
                    <a16:creationId xmlns:a16="http://schemas.microsoft.com/office/drawing/2014/main" id="{A898F47A-4747-9A4B-A7BE-4D3525617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3" name="Line 646">
                <a:extLst>
                  <a:ext uri="{FF2B5EF4-FFF2-40B4-BE49-F238E27FC236}">
                    <a16:creationId xmlns:a16="http://schemas.microsoft.com/office/drawing/2014/main" id="{6A13EC41-8E7E-B44D-B30F-5991CB4AA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4" name="Line 647">
                <a:extLst>
                  <a:ext uri="{FF2B5EF4-FFF2-40B4-BE49-F238E27FC236}">
                    <a16:creationId xmlns:a16="http://schemas.microsoft.com/office/drawing/2014/main" id="{1EBDD5FD-C60E-4349-875C-6B340A49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5" name="Line 648">
                <a:extLst>
                  <a:ext uri="{FF2B5EF4-FFF2-40B4-BE49-F238E27FC236}">
                    <a16:creationId xmlns:a16="http://schemas.microsoft.com/office/drawing/2014/main" id="{795B33AF-6391-0345-B9F1-BBBB1971E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66" name="Group 649">
                <a:extLst>
                  <a:ext uri="{FF2B5EF4-FFF2-40B4-BE49-F238E27FC236}">
                    <a16:creationId xmlns:a16="http://schemas.microsoft.com/office/drawing/2014/main" id="{C9418E38-F2AF-CF40-88D4-5FA37EBBAE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77" name="Line 650">
                  <a:extLst>
                    <a:ext uri="{FF2B5EF4-FFF2-40B4-BE49-F238E27FC236}">
                      <a16:creationId xmlns:a16="http://schemas.microsoft.com/office/drawing/2014/main" id="{9FE7EC29-EE6B-934B-BB45-69B2AA69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8" name="Line 651">
                  <a:extLst>
                    <a:ext uri="{FF2B5EF4-FFF2-40B4-BE49-F238E27FC236}">
                      <a16:creationId xmlns:a16="http://schemas.microsoft.com/office/drawing/2014/main" id="{B9A2B0E9-5502-1141-AE7C-DEB721E75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9" name="Line 652">
                  <a:extLst>
                    <a:ext uri="{FF2B5EF4-FFF2-40B4-BE49-F238E27FC236}">
                      <a16:creationId xmlns:a16="http://schemas.microsoft.com/office/drawing/2014/main" id="{0A3D8EDC-F2A0-3145-AD7E-A6A7705EC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0" name="Line 653">
                  <a:extLst>
                    <a:ext uri="{FF2B5EF4-FFF2-40B4-BE49-F238E27FC236}">
                      <a16:creationId xmlns:a16="http://schemas.microsoft.com/office/drawing/2014/main" id="{4C127ABC-B75F-7C42-8309-EA73FA1D0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7" name="Group 654">
                <a:extLst>
                  <a:ext uri="{FF2B5EF4-FFF2-40B4-BE49-F238E27FC236}">
                    <a16:creationId xmlns:a16="http://schemas.microsoft.com/office/drawing/2014/main" id="{B96502D8-BA20-D94D-AA08-97C014C2D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73" name="Line 655">
                  <a:extLst>
                    <a:ext uri="{FF2B5EF4-FFF2-40B4-BE49-F238E27FC236}">
                      <a16:creationId xmlns:a16="http://schemas.microsoft.com/office/drawing/2014/main" id="{3EE93F62-C7FC-8144-9314-AF765076B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4" name="Line 656">
                  <a:extLst>
                    <a:ext uri="{FF2B5EF4-FFF2-40B4-BE49-F238E27FC236}">
                      <a16:creationId xmlns:a16="http://schemas.microsoft.com/office/drawing/2014/main" id="{5143107C-DA8B-D44E-951A-E0B547CEA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5" name="Line 657">
                  <a:extLst>
                    <a:ext uri="{FF2B5EF4-FFF2-40B4-BE49-F238E27FC236}">
                      <a16:creationId xmlns:a16="http://schemas.microsoft.com/office/drawing/2014/main" id="{70B3142B-22DA-8E43-B4EA-026BE2A82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6" name="Line 658">
                  <a:extLst>
                    <a:ext uri="{FF2B5EF4-FFF2-40B4-BE49-F238E27FC236}">
                      <a16:creationId xmlns:a16="http://schemas.microsoft.com/office/drawing/2014/main" id="{2DD0031E-9CA0-B744-9A92-57C2309A4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8" name="Group 659">
                <a:extLst>
                  <a:ext uri="{FF2B5EF4-FFF2-40B4-BE49-F238E27FC236}">
                    <a16:creationId xmlns:a16="http://schemas.microsoft.com/office/drawing/2014/main" id="{48D457A1-9E5F-444A-95F0-7996E78A4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69" name="Line 660">
                  <a:extLst>
                    <a:ext uri="{FF2B5EF4-FFF2-40B4-BE49-F238E27FC236}">
                      <a16:creationId xmlns:a16="http://schemas.microsoft.com/office/drawing/2014/main" id="{35699BB9-D0BC-B840-9815-4A38B73E0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0" name="Line 661">
                  <a:extLst>
                    <a:ext uri="{FF2B5EF4-FFF2-40B4-BE49-F238E27FC236}">
                      <a16:creationId xmlns:a16="http://schemas.microsoft.com/office/drawing/2014/main" id="{11BAC92C-2DD9-3F45-8C04-8988ADAD1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1" name="Line 662">
                  <a:extLst>
                    <a:ext uri="{FF2B5EF4-FFF2-40B4-BE49-F238E27FC236}">
                      <a16:creationId xmlns:a16="http://schemas.microsoft.com/office/drawing/2014/main" id="{91014CBE-A8F3-1A46-9EAF-C4A36B501E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2" name="Line 663">
                  <a:extLst>
                    <a:ext uri="{FF2B5EF4-FFF2-40B4-BE49-F238E27FC236}">
                      <a16:creationId xmlns:a16="http://schemas.microsoft.com/office/drawing/2014/main" id="{FD8A5DD0-AEA6-0149-AECF-1C7AB640C7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714" name="Group 664">
              <a:extLst>
                <a:ext uri="{FF2B5EF4-FFF2-40B4-BE49-F238E27FC236}">
                  <a16:creationId xmlns:a16="http://schemas.microsoft.com/office/drawing/2014/main" id="{E378697B-E13A-EC4C-B4C4-8A419CD22E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821" name="Line 665">
                <a:extLst>
                  <a:ext uri="{FF2B5EF4-FFF2-40B4-BE49-F238E27FC236}">
                    <a16:creationId xmlns:a16="http://schemas.microsoft.com/office/drawing/2014/main" id="{B8A331CD-003C-6043-BBA9-BD2C3AD7D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2" name="Line 666">
                <a:extLst>
                  <a:ext uri="{FF2B5EF4-FFF2-40B4-BE49-F238E27FC236}">
                    <a16:creationId xmlns:a16="http://schemas.microsoft.com/office/drawing/2014/main" id="{C82AD242-5F3F-574A-89EE-8F74BC158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3" name="Line 667">
                <a:extLst>
                  <a:ext uri="{FF2B5EF4-FFF2-40B4-BE49-F238E27FC236}">
                    <a16:creationId xmlns:a16="http://schemas.microsoft.com/office/drawing/2014/main" id="{DCECA86D-1407-FE4C-A8F7-3ED7809CB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4" name="Line 668">
                <a:extLst>
                  <a:ext uri="{FF2B5EF4-FFF2-40B4-BE49-F238E27FC236}">
                    <a16:creationId xmlns:a16="http://schemas.microsoft.com/office/drawing/2014/main" id="{B8FF7EF4-7911-2F47-B5AC-307515EBB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5" name="Line 669">
                <a:extLst>
                  <a:ext uri="{FF2B5EF4-FFF2-40B4-BE49-F238E27FC236}">
                    <a16:creationId xmlns:a16="http://schemas.microsoft.com/office/drawing/2014/main" id="{6DBD8213-4FDC-F641-9713-80DCA57C7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6" name="Line 670">
                <a:extLst>
                  <a:ext uri="{FF2B5EF4-FFF2-40B4-BE49-F238E27FC236}">
                    <a16:creationId xmlns:a16="http://schemas.microsoft.com/office/drawing/2014/main" id="{9AE6FFFE-3D0E-884A-B422-232976D39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7" name="Line 671">
                <a:extLst>
                  <a:ext uri="{FF2B5EF4-FFF2-40B4-BE49-F238E27FC236}">
                    <a16:creationId xmlns:a16="http://schemas.microsoft.com/office/drawing/2014/main" id="{BE620873-8575-E046-960B-787D04F79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8" name="Line 672">
                <a:extLst>
                  <a:ext uri="{FF2B5EF4-FFF2-40B4-BE49-F238E27FC236}">
                    <a16:creationId xmlns:a16="http://schemas.microsoft.com/office/drawing/2014/main" id="{CBD2D34E-EC8A-EC43-AB8A-2AB1ED320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9" name="Line 673">
                <a:extLst>
                  <a:ext uri="{FF2B5EF4-FFF2-40B4-BE49-F238E27FC236}">
                    <a16:creationId xmlns:a16="http://schemas.microsoft.com/office/drawing/2014/main" id="{9542AE1D-4FED-5A4B-83D1-275FD865E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0" name="Line 674">
                <a:extLst>
                  <a:ext uri="{FF2B5EF4-FFF2-40B4-BE49-F238E27FC236}">
                    <a16:creationId xmlns:a16="http://schemas.microsoft.com/office/drawing/2014/main" id="{C52CC678-30B0-A946-8C6A-865A07CD8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1" name="Line 675">
                <a:extLst>
                  <a:ext uri="{FF2B5EF4-FFF2-40B4-BE49-F238E27FC236}">
                    <a16:creationId xmlns:a16="http://schemas.microsoft.com/office/drawing/2014/main" id="{0ACE602D-E541-FB40-848D-224E5DA72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2" name="Line 676">
                <a:extLst>
                  <a:ext uri="{FF2B5EF4-FFF2-40B4-BE49-F238E27FC236}">
                    <a16:creationId xmlns:a16="http://schemas.microsoft.com/office/drawing/2014/main" id="{B24322FE-25A8-A047-B2C2-1276A6CF3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3" name="Line 677">
                <a:extLst>
                  <a:ext uri="{FF2B5EF4-FFF2-40B4-BE49-F238E27FC236}">
                    <a16:creationId xmlns:a16="http://schemas.microsoft.com/office/drawing/2014/main" id="{1EB76C0A-4FAE-9642-B78B-0F235D718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4" name="Line 678">
                <a:extLst>
                  <a:ext uri="{FF2B5EF4-FFF2-40B4-BE49-F238E27FC236}">
                    <a16:creationId xmlns:a16="http://schemas.microsoft.com/office/drawing/2014/main" id="{6128804D-7D3A-754C-9E94-BC510112D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5" name="Line 679">
                <a:extLst>
                  <a:ext uri="{FF2B5EF4-FFF2-40B4-BE49-F238E27FC236}">
                    <a16:creationId xmlns:a16="http://schemas.microsoft.com/office/drawing/2014/main" id="{E0AAABA3-4869-544C-857D-B800414A3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36" name="Group 680">
                <a:extLst>
                  <a:ext uri="{FF2B5EF4-FFF2-40B4-BE49-F238E27FC236}">
                    <a16:creationId xmlns:a16="http://schemas.microsoft.com/office/drawing/2014/main" id="{BA3EB580-7E9A-8B4F-8808-34F193AE19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47" name="Line 681">
                  <a:extLst>
                    <a:ext uri="{FF2B5EF4-FFF2-40B4-BE49-F238E27FC236}">
                      <a16:creationId xmlns:a16="http://schemas.microsoft.com/office/drawing/2014/main" id="{5132C058-8BAD-7844-9E63-4905A54F2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8" name="Line 682">
                  <a:extLst>
                    <a:ext uri="{FF2B5EF4-FFF2-40B4-BE49-F238E27FC236}">
                      <a16:creationId xmlns:a16="http://schemas.microsoft.com/office/drawing/2014/main" id="{6FB07E64-C592-F742-A49D-6CDD85F8F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9" name="Line 683">
                  <a:extLst>
                    <a:ext uri="{FF2B5EF4-FFF2-40B4-BE49-F238E27FC236}">
                      <a16:creationId xmlns:a16="http://schemas.microsoft.com/office/drawing/2014/main" id="{0AE6421F-3D20-3F47-B6F0-92A1F8C21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50" name="Line 684">
                  <a:extLst>
                    <a:ext uri="{FF2B5EF4-FFF2-40B4-BE49-F238E27FC236}">
                      <a16:creationId xmlns:a16="http://schemas.microsoft.com/office/drawing/2014/main" id="{20A0A503-A4E7-F04D-B610-05FDB83CA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7" name="Group 685">
                <a:extLst>
                  <a:ext uri="{FF2B5EF4-FFF2-40B4-BE49-F238E27FC236}">
                    <a16:creationId xmlns:a16="http://schemas.microsoft.com/office/drawing/2014/main" id="{C8ACCE80-819C-B64C-9A32-82C0AF64A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43" name="Line 686">
                  <a:extLst>
                    <a:ext uri="{FF2B5EF4-FFF2-40B4-BE49-F238E27FC236}">
                      <a16:creationId xmlns:a16="http://schemas.microsoft.com/office/drawing/2014/main" id="{20B0C96F-361E-D348-9E4A-DA147DC46D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4" name="Line 687">
                  <a:extLst>
                    <a:ext uri="{FF2B5EF4-FFF2-40B4-BE49-F238E27FC236}">
                      <a16:creationId xmlns:a16="http://schemas.microsoft.com/office/drawing/2014/main" id="{54629092-C815-EE47-A580-EC64C1AA6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5" name="Line 688">
                  <a:extLst>
                    <a:ext uri="{FF2B5EF4-FFF2-40B4-BE49-F238E27FC236}">
                      <a16:creationId xmlns:a16="http://schemas.microsoft.com/office/drawing/2014/main" id="{4B9B6EC4-A7F3-8048-8914-3F5001BE75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6" name="Line 689">
                  <a:extLst>
                    <a:ext uri="{FF2B5EF4-FFF2-40B4-BE49-F238E27FC236}">
                      <a16:creationId xmlns:a16="http://schemas.microsoft.com/office/drawing/2014/main" id="{A1758ABC-58FC-0F4B-A76A-55AE539DF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8" name="Group 690">
                <a:extLst>
                  <a:ext uri="{FF2B5EF4-FFF2-40B4-BE49-F238E27FC236}">
                    <a16:creationId xmlns:a16="http://schemas.microsoft.com/office/drawing/2014/main" id="{2BED524A-8AC6-0F44-905A-E740E84252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39" name="Line 691">
                  <a:extLst>
                    <a:ext uri="{FF2B5EF4-FFF2-40B4-BE49-F238E27FC236}">
                      <a16:creationId xmlns:a16="http://schemas.microsoft.com/office/drawing/2014/main" id="{CB9F5517-38CC-EE49-961A-4F97C7B350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0" name="Line 692">
                  <a:extLst>
                    <a:ext uri="{FF2B5EF4-FFF2-40B4-BE49-F238E27FC236}">
                      <a16:creationId xmlns:a16="http://schemas.microsoft.com/office/drawing/2014/main" id="{A97D99C1-6E92-5544-BF15-21A54F2430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1" name="Line 693">
                  <a:extLst>
                    <a:ext uri="{FF2B5EF4-FFF2-40B4-BE49-F238E27FC236}">
                      <a16:creationId xmlns:a16="http://schemas.microsoft.com/office/drawing/2014/main" id="{9E730C93-A661-F748-9718-A8ECA620A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2" name="Line 694">
                  <a:extLst>
                    <a:ext uri="{FF2B5EF4-FFF2-40B4-BE49-F238E27FC236}">
                      <a16:creationId xmlns:a16="http://schemas.microsoft.com/office/drawing/2014/main" id="{6A304041-FA68-FF4C-A17B-EC613177F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15" name="Line 695">
              <a:extLst>
                <a:ext uri="{FF2B5EF4-FFF2-40B4-BE49-F238E27FC236}">
                  <a16:creationId xmlns:a16="http://schemas.microsoft.com/office/drawing/2014/main" id="{92DC67F2-0291-0E42-A064-EAF993D086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Line 696">
              <a:extLst>
                <a:ext uri="{FF2B5EF4-FFF2-40B4-BE49-F238E27FC236}">
                  <a16:creationId xmlns:a16="http://schemas.microsoft.com/office/drawing/2014/main" id="{9201D405-7990-6446-B9E0-AC4BF8197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Line 697">
              <a:extLst>
                <a:ext uri="{FF2B5EF4-FFF2-40B4-BE49-F238E27FC236}">
                  <a16:creationId xmlns:a16="http://schemas.microsoft.com/office/drawing/2014/main" id="{855567F9-64DB-B94B-82FE-A235640D2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Line 698">
              <a:extLst>
                <a:ext uri="{FF2B5EF4-FFF2-40B4-BE49-F238E27FC236}">
                  <a16:creationId xmlns:a16="http://schemas.microsoft.com/office/drawing/2014/main" id="{EEC5D5CB-0C2C-3745-A3A7-B1555DFA7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19" name="Group 699">
              <a:extLst>
                <a:ext uri="{FF2B5EF4-FFF2-40B4-BE49-F238E27FC236}">
                  <a16:creationId xmlns:a16="http://schemas.microsoft.com/office/drawing/2014/main" id="{B8C5287F-F07E-0F44-A176-1D67E1A10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789" name="AutoShape 700">
                <a:extLst>
                  <a:ext uri="{FF2B5EF4-FFF2-40B4-BE49-F238E27FC236}">
                    <a16:creationId xmlns:a16="http://schemas.microsoft.com/office/drawing/2014/main" id="{A75C976D-00A4-8C46-953E-8B640728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790" name="Group 701">
                <a:extLst>
                  <a:ext uri="{FF2B5EF4-FFF2-40B4-BE49-F238E27FC236}">
                    <a16:creationId xmlns:a16="http://schemas.microsoft.com/office/drawing/2014/main" id="{B7FE07D3-B2EF-4943-A994-97E1DF57DA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791" name="Line 702">
                  <a:extLst>
                    <a:ext uri="{FF2B5EF4-FFF2-40B4-BE49-F238E27FC236}">
                      <a16:creationId xmlns:a16="http://schemas.microsoft.com/office/drawing/2014/main" id="{44D33F48-74C0-8C40-9335-3E91EDA88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2" name="Line 703">
                  <a:extLst>
                    <a:ext uri="{FF2B5EF4-FFF2-40B4-BE49-F238E27FC236}">
                      <a16:creationId xmlns:a16="http://schemas.microsoft.com/office/drawing/2014/main" id="{145139F6-9198-A244-9DFE-AEB63A3E0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3" name="Line 704">
                  <a:extLst>
                    <a:ext uri="{FF2B5EF4-FFF2-40B4-BE49-F238E27FC236}">
                      <a16:creationId xmlns:a16="http://schemas.microsoft.com/office/drawing/2014/main" id="{8DAEAB96-C90F-0B4A-A858-41486DC8D4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4" name="Line 705">
                  <a:extLst>
                    <a:ext uri="{FF2B5EF4-FFF2-40B4-BE49-F238E27FC236}">
                      <a16:creationId xmlns:a16="http://schemas.microsoft.com/office/drawing/2014/main" id="{E87BE0EC-0DEF-D547-976C-7CCE56D91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5" name="Line 706">
                  <a:extLst>
                    <a:ext uri="{FF2B5EF4-FFF2-40B4-BE49-F238E27FC236}">
                      <a16:creationId xmlns:a16="http://schemas.microsoft.com/office/drawing/2014/main" id="{4BB7EBA7-E43F-8A41-AEDC-EF6E0574A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6" name="Line 707">
                  <a:extLst>
                    <a:ext uri="{FF2B5EF4-FFF2-40B4-BE49-F238E27FC236}">
                      <a16:creationId xmlns:a16="http://schemas.microsoft.com/office/drawing/2014/main" id="{526DEF6C-1AE6-E745-AA48-017835B7E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7" name="Line 708">
                  <a:extLst>
                    <a:ext uri="{FF2B5EF4-FFF2-40B4-BE49-F238E27FC236}">
                      <a16:creationId xmlns:a16="http://schemas.microsoft.com/office/drawing/2014/main" id="{BEDBB9A7-B06F-5E47-82C8-242B9143B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8" name="Line 709">
                  <a:extLst>
                    <a:ext uri="{FF2B5EF4-FFF2-40B4-BE49-F238E27FC236}">
                      <a16:creationId xmlns:a16="http://schemas.microsoft.com/office/drawing/2014/main" id="{757237FF-1DBB-594B-B50A-748586114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9" name="Line 710">
                  <a:extLst>
                    <a:ext uri="{FF2B5EF4-FFF2-40B4-BE49-F238E27FC236}">
                      <a16:creationId xmlns:a16="http://schemas.microsoft.com/office/drawing/2014/main" id="{3880DB3F-08F1-954A-9979-158D266F34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0" name="Line 711">
                  <a:extLst>
                    <a:ext uri="{FF2B5EF4-FFF2-40B4-BE49-F238E27FC236}">
                      <a16:creationId xmlns:a16="http://schemas.microsoft.com/office/drawing/2014/main" id="{B79463F3-A3E2-FF4F-99FF-AA3D4CD18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1" name="Line 712">
                  <a:extLst>
                    <a:ext uri="{FF2B5EF4-FFF2-40B4-BE49-F238E27FC236}">
                      <a16:creationId xmlns:a16="http://schemas.microsoft.com/office/drawing/2014/main" id="{2CF18B55-E10F-7640-ADDD-B3A5FC758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2" name="Line 713">
                  <a:extLst>
                    <a:ext uri="{FF2B5EF4-FFF2-40B4-BE49-F238E27FC236}">
                      <a16:creationId xmlns:a16="http://schemas.microsoft.com/office/drawing/2014/main" id="{27194AB0-9466-8345-B475-BAA4D5570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3" name="Line 714">
                  <a:extLst>
                    <a:ext uri="{FF2B5EF4-FFF2-40B4-BE49-F238E27FC236}">
                      <a16:creationId xmlns:a16="http://schemas.microsoft.com/office/drawing/2014/main" id="{FDEF7A94-F9CB-4449-AF8A-A4B639D61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4" name="Line 715">
                  <a:extLst>
                    <a:ext uri="{FF2B5EF4-FFF2-40B4-BE49-F238E27FC236}">
                      <a16:creationId xmlns:a16="http://schemas.microsoft.com/office/drawing/2014/main" id="{C1C2CEED-4945-604A-8488-254994271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5" name="Line 716">
                  <a:extLst>
                    <a:ext uri="{FF2B5EF4-FFF2-40B4-BE49-F238E27FC236}">
                      <a16:creationId xmlns:a16="http://schemas.microsoft.com/office/drawing/2014/main" id="{ED21237F-F640-5948-87FC-2C58504AB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06" name="Group 717">
                  <a:extLst>
                    <a:ext uri="{FF2B5EF4-FFF2-40B4-BE49-F238E27FC236}">
                      <a16:creationId xmlns:a16="http://schemas.microsoft.com/office/drawing/2014/main" id="{1A043558-526B-0F4E-B9AF-6F3DF7F63F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817" name="Line 718">
                    <a:extLst>
                      <a:ext uri="{FF2B5EF4-FFF2-40B4-BE49-F238E27FC236}">
                        <a16:creationId xmlns:a16="http://schemas.microsoft.com/office/drawing/2014/main" id="{24C9B366-45FA-8644-910B-AD761B1FC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8" name="Line 719">
                    <a:extLst>
                      <a:ext uri="{FF2B5EF4-FFF2-40B4-BE49-F238E27FC236}">
                        <a16:creationId xmlns:a16="http://schemas.microsoft.com/office/drawing/2014/main" id="{8AF509BD-49A0-BE49-BA90-707BC94024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9" name="Line 720">
                    <a:extLst>
                      <a:ext uri="{FF2B5EF4-FFF2-40B4-BE49-F238E27FC236}">
                        <a16:creationId xmlns:a16="http://schemas.microsoft.com/office/drawing/2014/main" id="{A411837C-2DE3-BF40-A8B7-874E46F4B9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20" name="Line 721">
                    <a:extLst>
                      <a:ext uri="{FF2B5EF4-FFF2-40B4-BE49-F238E27FC236}">
                        <a16:creationId xmlns:a16="http://schemas.microsoft.com/office/drawing/2014/main" id="{9D173834-8204-7846-8CCF-E81804EBD9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7" name="Group 722">
                  <a:extLst>
                    <a:ext uri="{FF2B5EF4-FFF2-40B4-BE49-F238E27FC236}">
                      <a16:creationId xmlns:a16="http://schemas.microsoft.com/office/drawing/2014/main" id="{0346A2BC-87D4-124A-A54C-FF04C46F64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813" name="Line 723">
                    <a:extLst>
                      <a:ext uri="{FF2B5EF4-FFF2-40B4-BE49-F238E27FC236}">
                        <a16:creationId xmlns:a16="http://schemas.microsoft.com/office/drawing/2014/main" id="{117D289D-70F0-FA40-9885-42D1CF65E8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4" name="Line 724">
                    <a:extLst>
                      <a:ext uri="{FF2B5EF4-FFF2-40B4-BE49-F238E27FC236}">
                        <a16:creationId xmlns:a16="http://schemas.microsoft.com/office/drawing/2014/main" id="{8C1E0AE2-B98E-404C-8734-5867C0953B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5" name="Line 725">
                    <a:extLst>
                      <a:ext uri="{FF2B5EF4-FFF2-40B4-BE49-F238E27FC236}">
                        <a16:creationId xmlns:a16="http://schemas.microsoft.com/office/drawing/2014/main" id="{8052C9E8-32EF-B749-9BB1-CC20A413A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6" name="Line 726">
                    <a:extLst>
                      <a:ext uri="{FF2B5EF4-FFF2-40B4-BE49-F238E27FC236}">
                        <a16:creationId xmlns:a16="http://schemas.microsoft.com/office/drawing/2014/main" id="{E27341EF-193B-584A-9A81-1EEA875750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8" name="Group 727">
                  <a:extLst>
                    <a:ext uri="{FF2B5EF4-FFF2-40B4-BE49-F238E27FC236}">
                      <a16:creationId xmlns:a16="http://schemas.microsoft.com/office/drawing/2014/main" id="{4C7A657C-1D0F-F14B-A411-BDA2D9686B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809" name="Line 728">
                    <a:extLst>
                      <a:ext uri="{FF2B5EF4-FFF2-40B4-BE49-F238E27FC236}">
                        <a16:creationId xmlns:a16="http://schemas.microsoft.com/office/drawing/2014/main" id="{49637FAD-8590-FF49-9A20-367A23FF94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0" name="Line 729">
                    <a:extLst>
                      <a:ext uri="{FF2B5EF4-FFF2-40B4-BE49-F238E27FC236}">
                        <a16:creationId xmlns:a16="http://schemas.microsoft.com/office/drawing/2014/main" id="{78F70B4A-F570-F645-8760-CA4723AA5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1" name="Line 730">
                    <a:extLst>
                      <a:ext uri="{FF2B5EF4-FFF2-40B4-BE49-F238E27FC236}">
                        <a16:creationId xmlns:a16="http://schemas.microsoft.com/office/drawing/2014/main" id="{AD67D21F-13A3-124D-B769-E3C0A7581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2" name="Line 731">
                    <a:extLst>
                      <a:ext uri="{FF2B5EF4-FFF2-40B4-BE49-F238E27FC236}">
                        <a16:creationId xmlns:a16="http://schemas.microsoft.com/office/drawing/2014/main" id="{08321179-FB03-3F4E-AF29-907AC4C864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720" name="Line 732">
              <a:extLst>
                <a:ext uri="{FF2B5EF4-FFF2-40B4-BE49-F238E27FC236}">
                  <a16:creationId xmlns:a16="http://schemas.microsoft.com/office/drawing/2014/main" id="{C9FEA9E1-12D1-DF43-BEF6-4071F2498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21" name="Group 733">
              <a:extLst>
                <a:ext uri="{FF2B5EF4-FFF2-40B4-BE49-F238E27FC236}">
                  <a16:creationId xmlns:a16="http://schemas.microsoft.com/office/drawing/2014/main" id="{345BF8AC-4694-034A-A4DA-92F8AEE32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787" name="Rectangle 734">
                <a:extLst>
                  <a:ext uri="{FF2B5EF4-FFF2-40B4-BE49-F238E27FC236}">
                    <a16:creationId xmlns:a16="http://schemas.microsoft.com/office/drawing/2014/main" id="{789FFCA7-3315-944B-8A7A-095AA4BA9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88" name="Text Box 735">
                <a:extLst>
                  <a:ext uri="{FF2B5EF4-FFF2-40B4-BE49-F238E27FC236}">
                    <a16:creationId xmlns:a16="http://schemas.microsoft.com/office/drawing/2014/main" id="{D3322AE5-BAA0-934C-86F5-72B3FDEE8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722" name="AutoShape 736">
              <a:extLst>
                <a:ext uri="{FF2B5EF4-FFF2-40B4-BE49-F238E27FC236}">
                  <a16:creationId xmlns:a16="http://schemas.microsoft.com/office/drawing/2014/main" id="{A169D71A-A3BD-8146-8BD1-383EF2177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3" name="Group 737">
              <a:extLst>
                <a:ext uri="{FF2B5EF4-FFF2-40B4-BE49-F238E27FC236}">
                  <a16:creationId xmlns:a16="http://schemas.microsoft.com/office/drawing/2014/main" id="{3C168EA0-CF48-2F44-AA5D-1169F8865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757" name="Line 738">
                <a:extLst>
                  <a:ext uri="{FF2B5EF4-FFF2-40B4-BE49-F238E27FC236}">
                    <a16:creationId xmlns:a16="http://schemas.microsoft.com/office/drawing/2014/main" id="{04325672-3416-4844-8298-22CBE5862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8" name="Line 739">
                <a:extLst>
                  <a:ext uri="{FF2B5EF4-FFF2-40B4-BE49-F238E27FC236}">
                    <a16:creationId xmlns:a16="http://schemas.microsoft.com/office/drawing/2014/main" id="{23C1AE8A-C3AD-4D43-8412-B8574835C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9" name="Line 740">
                <a:extLst>
                  <a:ext uri="{FF2B5EF4-FFF2-40B4-BE49-F238E27FC236}">
                    <a16:creationId xmlns:a16="http://schemas.microsoft.com/office/drawing/2014/main" id="{97ACB1EE-6FAC-B34C-80A2-3CC003D47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0" name="Line 741">
                <a:extLst>
                  <a:ext uri="{FF2B5EF4-FFF2-40B4-BE49-F238E27FC236}">
                    <a16:creationId xmlns:a16="http://schemas.microsoft.com/office/drawing/2014/main" id="{DE6903AB-F703-174A-A1AE-DF06342AD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1" name="Line 742">
                <a:extLst>
                  <a:ext uri="{FF2B5EF4-FFF2-40B4-BE49-F238E27FC236}">
                    <a16:creationId xmlns:a16="http://schemas.microsoft.com/office/drawing/2014/main" id="{161F414D-93A0-1F43-AB9A-6E7834481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2" name="Line 743">
                <a:extLst>
                  <a:ext uri="{FF2B5EF4-FFF2-40B4-BE49-F238E27FC236}">
                    <a16:creationId xmlns:a16="http://schemas.microsoft.com/office/drawing/2014/main" id="{120F0061-9CC9-6143-9EE7-23E2AEA48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3" name="Line 744">
                <a:extLst>
                  <a:ext uri="{FF2B5EF4-FFF2-40B4-BE49-F238E27FC236}">
                    <a16:creationId xmlns:a16="http://schemas.microsoft.com/office/drawing/2014/main" id="{16E2E1BE-C3FE-7846-99D6-56550FB66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4" name="Line 745">
                <a:extLst>
                  <a:ext uri="{FF2B5EF4-FFF2-40B4-BE49-F238E27FC236}">
                    <a16:creationId xmlns:a16="http://schemas.microsoft.com/office/drawing/2014/main" id="{BEA86004-F849-E04A-923B-AC222A492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5" name="Line 746">
                <a:extLst>
                  <a:ext uri="{FF2B5EF4-FFF2-40B4-BE49-F238E27FC236}">
                    <a16:creationId xmlns:a16="http://schemas.microsoft.com/office/drawing/2014/main" id="{0F9D1146-9AB6-C54E-A96B-9EC81F629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6" name="Line 747">
                <a:extLst>
                  <a:ext uri="{FF2B5EF4-FFF2-40B4-BE49-F238E27FC236}">
                    <a16:creationId xmlns:a16="http://schemas.microsoft.com/office/drawing/2014/main" id="{061B57AE-A07F-B340-BE84-8334C6EF1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7" name="Line 748">
                <a:extLst>
                  <a:ext uri="{FF2B5EF4-FFF2-40B4-BE49-F238E27FC236}">
                    <a16:creationId xmlns:a16="http://schemas.microsoft.com/office/drawing/2014/main" id="{C12CA996-78F8-7742-86AB-E012794B6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8" name="Line 749">
                <a:extLst>
                  <a:ext uri="{FF2B5EF4-FFF2-40B4-BE49-F238E27FC236}">
                    <a16:creationId xmlns:a16="http://schemas.microsoft.com/office/drawing/2014/main" id="{C20715CD-33F5-854E-9DA1-07CFD0AF4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9" name="Line 750">
                <a:extLst>
                  <a:ext uri="{FF2B5EF4-FFF2-40B4-BE49-F238E27FC236}">
                    <a16:creationId xmlns:a16="http://schemas.microsoft.com/office/drawing/2014/main" id="{B8EF9083-5A3F-4248-941D-0C61A103A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0" name="Line 751">
                <a:extLst>
                  <a:ext uri="{FF2B5EF4-FFF2-40B4-BE49-F238E27FC236}">
                    <a16:creationId xmlns:a16="http://schemas.microsoft.com/office/drawing/2014/main" id="{F1C9C3F9-2A8C-484B-8730-EFFDE5BBF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1" name="Line 752">
                <a:extLst>
                  <a:ext uri="{FF2B5EF4-FFF2-40B4-BE49-F238E27FC236}">
                    <a16:creationId xmlns:a16="http://schemas.microsoft.com/office/drawing/2014/main" id="{C8B64D3B-CDC9-0149-B0DB-1DF83859A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72" name="Group 753">
                <a:extLst>
                  <a:ext uri="{FF2B5EF4-FFF2-40B4-BE49-F238E27FC236}">
                    <a16:creationId xmlns:a16="http://schemas.microsoft.com/office/drawing/2014/main" id="{0D9B8585-7AEB-8548-AA1D-7DA6092C3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83" name="Line 754">
                  <a:extLst>
                    <a:ext uri="{FF2B5EF4-FFF2-40B4-BE49-F238E27FC236}">
                      <a16:creationId xmlns:a16="http://schemas.microsoft.com/office/drawing/2014/main" id="{1F1516EA-65D8-6A4A-B9DA-AC234E840C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4" name="Line 755">
                  <a:extLst>
                    <a:ext uri="{FF2B5EF4-FFF2-40B4-BE49-F238E27FC236}">
                      <a16:creationId xmlns:a16="http://schemas.microsoft.com/office/drawing/2014/main" id="{F8C30C84-597F-A94D-AD5D-04037DB6F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5" name="Line 756">
                  <a:extLst>
                    <a:ext uri="{FF2B5EF4-FFF2-40B4-BE49-F238E27FC236}">
                      <a16:creationId xmlns:a16="http://schemas.microsoft.com/office/drawing/2014/main" id="{ECE32BA9-A876-1243-85BC-F618911FCB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6" name="Line 757">
                  <a:extLst>
                    <a:ext uri="{FF2B5EF4-FFF2-40B4-BE49-F238E27FC236}">
                      <a16:creationId xmlns:a16="http://schemas.microsoft.com/office/drawing/2014/main" id="{192A1C6D-AC3C-624A-B859-4FC74146A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3" name="Group 758">
                <a:extLst>
                  <a:ext uri="{FF2B5EF4-FFF2-40B4-BE49-F238E27FC236}">
                    <a16:creationId xmlns:a16="http://schemas.microsoft.com/office/drawing/2014/main" id="{2DAB1CC9-6A05-044A-A520-E9A462A02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79" name="Line 759">
                  <a:extLst>
                    <a:ext uri="{FF2B5EF4-FFF2-40B4-BE49-F238E27FC236}">
                      <a16:creationId xmlns:a16="http://schemas.microsoft.com/office/drawing/2014/main" id="{DF3EBE00-533A-FB46-B38C-AE2249AFE0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0" name="Line 760">
                  <a:extLst>
                    <a:ext uri="{FF2B5EF4-FFF2-40B4-BE49-F238E27FC236}">
                      <a16:creationId xmlns:a16="http://schemas.microsoft.com/office/drawing/2014/main" id="{F370795A-FE67-D84C-8636-23008C62A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1" name="Line 761">
                  <a:extLst>
                    <a:ext uri="{FF2B5EF4-FFF2-40B4-BE49-F238E27FC236}">
                      <a16:creationId xmlns:a16="http://schemas.microsoft.com/office/drawing/2014/main" id="{E857C94A-B17F-A445-9E4B-536E96D37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2" name="Line 762">
                  <a:extLst>
                    <a:ext uri="{FF2B5EF4-FFF2-40B4-BE49-F238E27FC236}">
                      <a16:creationId xmlns:a16="http://schemas.microsoft.com/office/drawing/2014/main" id="{D9F508EC-8AB6-F548-A0DB-510AE0D56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4" name="Group 763">
                <a:extLst>
                  <a:ext uri="{FF2B5EF4-FFF2-40B4-BE49-F238E27FC236}">
                    <a16:creationId xmlns:a16="http://schemas.microsoft.com/office/drawing/2014/main" id="{56FFA919-2B99-A04A-AE2E-7741A8791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75" name="Line 764">
                  <a:extLst>
                    <a:ext uri="{FF2B5EF4-FFF2-40B4-BE49-F238E27FC236}">
                      <a16:creationId xmlns:a16="http://schemas.microsoft.com/office/drawing/2014/main" id="{90EF0AE7-5DB6-E441-8FFC-F966BA491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6" name="Line 765">
                  <a:extLst>
                    <a:ext uri="{FF2B5EF4-FFF2-40B4-BE49-F238E27FC236}">
                      <a16:creationId xmlns:a16="http://schemas.microsoft.com/office/drawing/2014/main" id="{5506D5F2-DE9B-B943-A54C-34C37D8516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7" name="Line 766">
                  <a:extLst>
                    <a:ext uri="{FF2B5EF4-FFF2-40B4-BE49-F238E27FC236}">
                      <a16:creationId xmlns:a16="http://schemas.microsoft.com/office/drawing/2014/main" id="{66CD69EC-8616-174B-B13F-409B68A98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8" name="Line 767">
                  <a:extLst>
                    <a:ext uri="{FF2B5EF4-FFF2-40B4-BE49-F238E27FC236}">
                      <a16:creationId xmlns:a16="http://schemas.microsoft.com/office/drawing/2014/main" id="{EEA315A7-7661-F64F-933D-2CD8D21DB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4" name="AutoShape 768">
              <a:extLst>
                <a:ext uri="{FF2B5EF4-FFF2-40B4-BE49-F238E27FC236}">
                  <a16:creationId xmlns:a16="http://schemas.microsoft.com/office/drawing/2014/main" id="{53907F4F-8CA1-8544-BFA6-6D3341EBE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5" name="Group 769">
              <a:extLst>
                <a:ext uri="{FF2B5EF4-FFF2-40B4-BE49-F238E27FC236}">
                  <a16:creationId xmlns:a16="http://schemas.microsoft.com/office/drawing/2014/main" id="{0FC3098E-599F-7F4A-8B5B-DB461C031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727" name="Line 770">
                <a:extLst>
                  <a:ext uri="{FF2B5EF4-FFF2-40B4-BE49-F238E27FC236}">
                    <a16:creationId xmlns:a16="http://schemas.microsoft.com/office/drawing/2014/main" id="{9C3D79D7-9DD6-E948-A2AF-AD4264964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8" name="Line 771">
                <a:extLst>
                  <a:ext uri="{FF2B5EF4-FFF2-40B4-BE49-F238E27FC236}">
                    <a16:creationId xmlns:a16="http://schemas.microsoft.com/office/drawing/2014/main" id="{8DB1F952-330D-3A4A-B692-7C5839CCC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9" name="Line 772">
                <a:extLst>
                  <a:ext uri="{FF2B5EF4-FFF2-40B4-BE49-F238E27FC236}">
                    <a16:creationId xmlns:a16="http://schemas.microsoft.com/office/drawing/2014/main" id="{220653DA-6B69-504A-B01C-136B7A1C8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0" name="Line 773">
                <a:extLst>
                  <a:ext uri="{FF2B5EF4-FFF2-40B4-BE49-F238E27FC236}">
                    <a16:creationId xmlns:a16="http://schemas.microsoft.com/office/drawing/2014/main" id="{910385D9-E0EA-3947-838F-0F254360E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1" name="Line 774">
                <a:extLst>
                  <a:ext uri="{FF2B5EF4-FFF2-40B4-BE49-F238E27FC236}">
                    <a16:creationId xmlns:a16="http://schemas.microsoft.com/office/drawing/2014/main" id="{23C656CF-6364-6F49-9875-5030931E6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2" name="Line 775">
                <a:extLst>
                  <a:ext uri="{FF2B5EF4-FFF2-40B4-BE49-F238E27FC236}">
                    <a16:creationId xmlns:a16="http://schemas.microsoft.com/office/drawing/2014/main" id="{C1B51B31-F354-7641-97BB-2E6D6A815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3" name="Line 776">
                <a:extLst>
                  <a:ext uri="{FF2B5EF4-FFF2-40B4-BE49-F238E27FC236}">
                    <a16:creationId xmlns:a16="http://schemas.microsoft.com/office/drawing/2014/main" id="{178C655C-F544-CD43-85A9-98DC3EFA7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4" name="Line 777">
                <a:extLst>
                  <a:ext uri="{FF2B5EF4-FFF2-40B4-BE49-F238E27FC236}">
                    <a16:creationId xmlns:a16="http://schemas.microsoft.com/office/drawing/2014/main" id="{20421C52-96DA-9F45-803C-1EF079DD2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5" name="Line 778">
                <a:extLst>
                  <a:ext uri="{FF2B5EF4-FFF2-40B4-BE49-F238E27FC236}">
                    <a16:creationId xmlns:a16="http://schemas.microsoft.com/office/drawing/2014/main" id="{913781F7-A752-524E-B8E3-C220EBC5C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6" name="Line 779">
                <a:extLst>
                  <a:ext uri="{FF2B5EF4-FFF2-40B4-BE49-F238E27FC236}">
                    <a16:creationId xmlns:a16="http://schemas.microsoft.com/office/drawing/2014/main" id="{B3888060-D28F-3548-95DD-6827825F2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7" name="Line 780">
                <a:extLst>
                  <a:ext uri="{FF2B5EF4-FFF2-40B4-BE49-F238E27FC236}">
                    <a16:creationId xmlns:a16="http://schemas.microsoft.com/office/drawing/2014/main" id="{8388D692-41B6-0A41-B1E0-B4F681C7F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8" name="Line 781">
                <a:extLst>
                  <a:ext uri="{FF2B5EF4-FFF2-40B4-BE49-F238E27FC236}">
                    <a16:creationId xmlns:a16="http://schemas.microsoft.com/office/drawing/2014/main" id="{C8DB0FF1-97BD-A349-B7EB-084665051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9" name="Line 782">
                <a:extLst>
                  <a:ext uri="{FF2B5EF4-FFF2-40B4-BE49-F238E27FC236}">
                    <a16:creationId xmlns:a16="http://schemas.microsoft.com/office/drawing/2014/main" id="{41CC560C-E81D-354B-969E-9BE77BA53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0" name="Line 783">
                <a:extLst>
                  <a:ext uri="{FF2B5EF4-FFF2-40B4-BE49-F238E27FC236}">
                    <a16:creationId xmlns:a16="http://schemas.microsoft.com/office/drawing/2014/main" id="{BB7CA5CC-BE58-2A4C-9972-0F695E334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1" name="Line 784">
                <a:extLst>
                  <a:ext uri="{FF2B5EF4-FFF2-40B4-BE49-F238E27FC236}">
                    <a16:creationId xmlns:a16="http://schemas.microsoft.com/office/drawing/2014/main" id="{7765242C-A482-8941-B139-7D13F6D9D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42" name="Group 785">
                <a:extLst>
                  <a:ext uri="{FF2B5EF4-FFF2-40B4-BE49-F238E27FC236}">
                    <a16:creationId xmlns:a16="http://schemas.microsoft.com/office/drawing/2014/main" id="{FE8B7882-9923-7947-9C14-26D823BFD3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53" name="Line 786">
                  <a:extLst>
                    <a:ext uri="{FF2B5EF4-FFF2-40B4-BE49-F238E27FC236}">
                      <a16:creationId xmlns:a16="http://schemas.microsoft.com/office/drawing/2014/main" id="{7B2337E7-6FA2-D243-A13E-00970634A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4" name="Line 787">
                  <a:extLst>
                    <a:ext uri="{FF2B5EF4-FFF2-40B4-BE49-F238E27FC236}">
                      <a16:creationId xmlns:a16="http://schemas.microsoft.com/office/drawing/2014/main" id="{A84CD587-F76B-EE4C-B564-F19992936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5" name="Line 788">
                  <a:extLst>
                    <a:ext uri="{FF2B5EF4-FFF2-40B4-BE49-F238E27FC236}">
                      <a16:creationId xmlns:a16="http://schemas.microsoft.com/office/drawing/2014/main" id="{61B6190B-DB72-CE45-AA48-4C05034A9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6" name="Line 789">
                  <a:extLst>
                    <a:ext uri="{FF2B5EF4-FFF2-40B4-BE49-F238E27FC236}">
                      <a16:creationId xmlns:a16="http://schemas.microsoft.com/office/drawing/2014/main" id="{37E8B34C-76E7-5F40-80E9-CAB19DD6C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3" name="Group 790">
                <a:extLst>
                  <a:ext uri="{FF2B5EF4-FFF2-40B4-BE49-F238E27FC236}">
                    <a16:creationId xmlns:a16="http://schemas.microsoft.com/office/drawing/2014/main" id="{E1C35B63-8591-A647-AE9E-C234CF1B3D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49" name="Line 791">
                  <a:extLst>
                    <a:ext uri="{FF2B5EF4-FFF2-40B4-BE49-F238E27FC236}">
                      <a16:creationId xmlns:a16="http://schemas.microsoft.com/office/drawing/2014/main" id="{ED8E778E-313E-7A48-9385-DEA02B2AE2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0" name="Line 792">
                  <a:extLst>
                    <a:ext uri="{FF2B5EF4-FFF2-40B4-BE49-F238E27FC236}">
                      <a16:creationId xmlns:a16="http://schemas.microsoft.com/office/drawing/2014/main" id="{517592BF-886E-6D4E-ACD9-7D16CF469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1" name="Line 793">
                  <a:extLst>
                    <a:ext uri="{FF2B5EF4-FFF2-40B4-BE49-F238E27FC236}">
                      <a16:creationId xmlns:a16="http://schemas.microsoft.com/office/drawing/2014/main" id="{60209860-D5FB-8643-8AFC-7AAD350415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2" name="Line 794">
                  <a:extLst>
                    <a:ext uri="{FF2B5EF4-FFF2-40B4-BE49-F238E27FC236}">
                      <a16:creationId xmlns:a16="http://schemas.microsoft.com/office/drawing/2014/main" id="{8429A364-FDC1-564B-9781-46A720487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4" name="Group 795">
                <a:extLst>
                  <a:ext uri="{FF2B5EF4-FFF2-40B4-BE49-F238E27FC236}">
                    <a16:creationId xmlns:a16="http://schemas.microsoft.com/office/drawing/2014/main" id="{D3601E02-F33B-9E4E-99ED-E309C6079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45" name="Line 796">
                  <a:extLst>
                    <a:ext uri="{FF2B5EF4-FFF2-40B4-BE49-F238E27FC236}">
                      <a16:creationId xmlns:a16="http://schemas.microsoft.com/office/drawing/2014/main" id="{F1ED3261-779D-AC44-9FD8-3D98C64A0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6" name="Line 797">
                  <a:extLst>
                    <a:ext uri="{FF2B5EF4-FFF2-40B4-BE49-F238E27FC236}">
                      <a16:creationId xmlns:a16="http://schemas.microsoft.com/office/drawing/2014/main" id="{80DB3AFB-8D40-0941-A482-C70D8C7EA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7" name="Line 798">
                  <a:extLst>
                    <a:ext uri="{FF2B5EF4-FFF2-40B4-BE49-F238E27FC236}">
                      <a16:creationId xmlns:a16="http://schemas.microsoft.com/office/drawing/2014/main" id="{8208825B-39B8-8049-AB39-3DFE96858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8" name="Line 799">
                  <a:extLst>
                    <a:ext uri="{FF2B5EF4-FFF2-40B4-BE49-F238E27FC236}">
                      <a16:creationId xmlns:a16="http://schemas.microsoft.com/office/drawing/2014/main" id="{D74D6E83-DAD7-6A41-8CAF-D066E6B404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6" name="Line 800">
              <a:extLst>
                <a:ext uri="{FF2B5EF4-FFF2-40B4-BE49-F238E27FC236}">
                  <a16:creationId xmlns:a16="http://schemas.microsoft.com/office/drawing/2014/main" id="{3F3D7D4A-7CCD-5F49-ADF8-10483F9558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4" name="Group 802">
            <a:extLst>
              <a:ext uri="{FF2B5EF4-FFF2-40B4-BE49-F238E27FC236}">
                <a16:creationId xmlns:a16="http://schemas.microsoft.com/office/drawing/2014/main" id="{E3D7DCA5-9063-FE46-8B56-74A1077F1F2D}"/>
              </a:ext>
            </a:extLst>
          </p:cNvPr>
          <p:cNvGrpSpPr>
            <a:grpSpLocks/>
          </p:cNvGrpSpPr>
          <p:nvPr/>
        </p:nvGrpSpPr>
        <p:grpSpPr bwMode="auto">
          <a:xfrm>
            <a:off x="5287964" y="3609975"/>
            <a:ext cx="623887" cy="330200"/>
            <a:chOff x="2647" y="2987"/>
            <a:chExt cx="393" cy="208"/>
          </a:xfrm>
        </p:grpSpPr>
        <p:sp>
          <p:nvSpPr>
            <p:cNvPr id="57708" name="Rectangle 803">
              <a:extLst>
                <a:ext uri="{FF2B5EF4-FFF2-40B4-BE49-F238E27FC236}">
                  <a16:creationId xmlns:a16="http://schemas.microsoft.com/office/drawing/2014/main" id="{0E8E098C-CEC0-D04C-AFFE-618E101C2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09" name="Text Box 804">
              <a:extLst>
                <a:ext uri="{FF2B5EF4-FFF2-40B4-BE49-F238E27FC236}">
                  <a16:creationId xmlns:a16="http://schemas.microsoft.com/office/drawing/2014/main" id="{0B030FCA-7527-F946-911E-95263F032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5" name="Group 806">
            <a:extLst>
              <a:ext uri="{FF2B5EF4-FFF2-40B4-BE49-F238E27FC236}">
                <a16:creationId xmlns:a16="http://schemas.microsoft.com/office/drawing/2014/main" id="{D209CDA4-A663-294F-A2B3-7182625591F8}"/>
              </a:ext>
            </a:extLst>
          </p:cNvPr>
          <p:cNvGrpSpPr>
            <a:grpSpLocks/>
          </p:cNvGrpSpPr>
          <p:nvPr/>
        </p:nvGrpSpPr>
        <p:grpSpPr bwMode="auto">
          <a:xfrm>
            <a:off x="7646989" y="3700463"/>
            <a:ext cx="1309687" cy="1147762"/>
            <a:chOff x="146" y="711"/>
            <a:chExt cx="825" cy="723"/>
          </a:xfrm>
        </p:grpSpPr>
        <p:sp>
          <p:nvSpPr>
            <p:cNvPr id="57505" name="AutoShape 807">
              <a:extLst>
                <a:ext uri="{FF2B5EF4-FFF2-40B4-BE49-F238E27FC236}">
                  <a16:creationId xmlns:a16="http://schemas.microsoft.com/office/drawing/2014/main" id="{700DF426-7DA0-2A4F-A06F-E04B13042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06" name="AutoShape 808">
              <a:extLst>
                <a:ext uri="{FF2B5EF4-FFF2-40B4-BE49-F238E27FC236}">
                  <a16:creationId xmlns:a16="http://schemas.microsoft.com/office/drawing/2014/main" id="{A7534953-6DD2-B746-A49F-CEF82916A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07" name="Group 809">
              <a:extLst>
                <a:ext uri="{FF2B5EF4-FFF2-40B4-BE49-F238E27FC236}">
                  <a16:creationId xmlns:a16="http://schemas.microsoft.com/office/drawing/2014/main" id="{EE7DB61B-FCA9-2F4C-A0A3-C3B578448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676" name="AutoShape 810">
                <a:extLst>
                  <a:ext uri="{FF2B5EF4-FFF2-40B4-BE49-F238E27FC236}">
                    <a16:creationId xmlns:a16="http://schemas.microsoft.com/office/drawing/2014/main" id="{960180B7-0FE9-5A43-8D95-D18A8DDC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677" name="Group 811">
                <a:extLst>
                  <a:ext uri="{FF2B5EF4-FFF2-40B4-BE49-F238E27FC236}">
                    <a16:creationId xmlns:a16="http://schemas.microsoft.com/office/drawing/2014/main" id="{E97153B5-DFF2-1444-9C07-6F095102F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678" name="Line 812">
                  <a:extLst>
                    <a:ext uri="{FF2B5EF4-FFF2-40B4-BE49-F238E27FC236}">
                      <a16:creationId xmlns:a16="http://schemas.microsoft.com/office/drawing/2014/main" id="{12DD1649-CB2A-0A44-B36A-3C0292916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9" name="Line 813">
                  <a:extLst>
                    <a:ext uri="{FF2B5EF4-FFF2-40B4-BE49-F238E27FC236}">
                      <a16:creationId xmlns:a16="http://schemas.microsoft.com/office/drawing/2014/main" id="{D8B91D6B-B54F-144C-A1E6-CCB09CAE2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0" name="Line 814">
                  <a:extLst>
                    <a:ext uri="{FF2B5EF4-FFF2-40B4-BE49-F238E27FC236}">
                      <a16:creationId xmlns:a16="http://schemas.microsoft.com/office/drawing/2014/main" id="{1D997BF8-5372-7D45-B085-D2979B583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1" name="Line 815">
                  <a:extLst>
                    <a:ext uri="{FF2B5EF4-FFF2-40B4-BE49-F238E27FC236}">
                      <a16:creationId xmlns:a16="http://schemas.microsoft.com/office/drawing/2014/main" id="{6929D6D5-033C-7A41-BA3A-1E7A31708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2" name="Line 816">
                  <a:extLst>
                    <a:ext uri="{FF2B5EF4-FFF2-40B4-BE49-F238E27FC236}">
                      <a16:creationId xmlns:a16="http://schemas.microsoft.com/office/drawing/2014/main" id="{2D69A518-AD12-1944-9AB8-13490ED65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3" name="Line 817">
                  <a:extLst>
                    <a:ext uri="{FF2B5EF4-FFF2-40B4-BE49-F238E27FC236}">
                      <a16:creationId xmlns:a16="http://schemas.microsoft.com/office/drawing/2014/main" id="{4C3CB260-5A3D-824E-9F78-B00F79356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4" name="Line 818">
                  <a:extLst>
                    <a:ext uri="{FF2B5EF4-FFF2-40B4-BE49-F238E27FC236}">
                      <a16:creationId xmlns:a16="http://schemas.microsoft.com/office/drawing/2014/main" id="{9EBEEF31-4554-214A-82F5-0CB4EBBF11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5" name="Line 819">
                  <a:extLst>
                    <a:ext uri="{FF2B5EF4-FFF2-40B4-BE49-F238E27FC236}">
                      <a16:creationId xmlns:a16="http://schemas.microsoft.com/office/drawing/2014/main" id="{3E5C9B6A-1903-A34F-A374-6C1FCC970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6" name="Line 820">
                  <a:extLst>
                    <a:ext uri="{FF2B5EF4-FFF2-40B4-BE49-F238E27FC236}">
                      <a16:creationId xmlns:a16="http://schemas.microsoft.com/office/drawing/2014/main" id="{7AE8F8BE-C28B-6840-905B-8CEAD8B60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7" name="Line 821">
                  <a:extLst>
                    <a:ext uri="{FF2B5EF4-FFF2-40B4-BE49-F238E27FC236}">
                      <a16:creationId xmlns:a16="http://schemas.microsoft.com/office/drawing/2014/main" id="{B7E93071-578F-6048-B1CC-7534F18499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8" name="Line 822">
                  <a:extLst>
                    <a:ext uri="{FF2B5EF4-FFF2-40B4-BE49-F238E27FC236}">
                      <a16:creationId xmlns:a16="http://schemas.microsoft.com/office/drawing/2014/main" id="{0D393A73-5DD6-BB48-B749-0865C7E7E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9" name="Line 823">
                  <a:extLst>
                    <a:ext uri="{FF2B5EF4-FFF2-40B4-BE49-F238E27FC236}">
                      <a16:creationId xmlns:a16="http://schemas.microsoft.com/office/drawing/2014/main" id="{0DE8320A-D083-9B47-BEFC-C244E1EAC7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0" name="Line 824">
                  <a:extLst>
                    <a:ext uri="{FF2B5EF4-FFF2-40B4-BE49-F238E27FC236}">
                      <a16:creationId xmlns:a16="http://schemas.microsoft.com/office/drawing/2014/main" id="{5A87F2E6-615A-7B45-8979-F47F2CAE9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1" name="Line 825">
                  <a:extLst>
                    <a:ext uri="{FF2B5EF4-FFF2-40B4-BE49-F238E27FC236}">
                      <a16:creationId xmlns:a16="http://schemas.microsoft.com/office/drawing/2014/main" id="{5B5F6BFC-45E1-1F4B-8FE8-E554417EBC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2" name="Line 826">
                  <a:extLst>
                    <a:ext uri="{FF2B5EF4-FFF2-40B4-BE49-F238E27FC236}">
                      <a16:creationId xmlns:a16="http://schemas.microsoft.com/office/drawing/2014/main" id="{8679F6E6-4E76-3346-8676-B9F871B1C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93" name="Group 827">
                  <a:extLst>
                    <a:ext uri="{FF2B5EF4-FFF2-40B4-BE49-F238E27FC236}">
                      <a16:creationId xmlns:a16="http://schemas.microsoft.com/office/drawing/2014/main" id="{66A84B38-9DDD-094B-A806-6F3AD210C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704" name="Line 828">
                    <a:extLst>
                      <a:ext uri="{FF2B5EF4-FFF2-40B4-BE49-F238E27FC236}">
                        <a16:creationId xmlns:a16="http://schemas.microsoft.com/office/drawing/2014/main" id="{37AD0BD1-68F0-CA4B-B4B1-4593CA9326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5" name="Line 829">
                    <a:extLst>
                      <a:ext uri="{FF2B5EF4-FFF2-40B4-BE49-F238E27FC236}">
                        <a16:creationId xmlns:a16="http://schemas.microsoft.com/office/drawing/2014/main" id="{04F74205-FB36-504A-9BD6-39CD7169A3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6" name="Line 830">
                    <a:extLst>
                      <a:ext uri="{FF2B5EF4-FFF2-40B4-BE49-F238E27FC236}">
                        <a16:creationId xmlns:a16="http://schemas.microsoft.com/office/drawing/2014/main" id="{944A7018-EE8B-EA48-B7DA-2829D6BA56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7" name="Line 831">
                    <a:extLst>
                      <a:ext uri="{FF2B5EF4-FFF2-40B4-BE49-F238E27FC236}">
                        <a16:creationId xmlns:a16="http://schemas.microsoft.com/office/drawing/2014/main" id="{541D1766-D0BE-0440-BAC2-BCA2026FC0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4" name="Group 832">
                  <a:extLst>
                    <a:ext uri="{FF2B5EF4-FFF2-40B4-BE49-F238E27FC236}">
                      <a16:creationId xmlns:a16="http://schemas.microsoft.com/office/drawing/2014/main" id="{B4036CD7-B88A-6343-87BF-922675FFF4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700" name="Line 833">
                    <a:extLst>
                      <a:ext uri="{FF2B5EF4-FFF2-40B4-BE49-F238E27FC236}">
                        <a16:creationId xmlns:a16="http://schemas.microsoft.com/office/drawing/2014/main" id="{57B13F7C-721B-6F4B-A69B-5633172064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1" name="Line 834">
                    <a:extLst>
                      <a:ext uri="{FF2B5EF4-FFF2-40B4-BE49-F238E27FC236}">
                        <a16:creationId xmlns:a16="http://schemas.microsoft.com/office/drawing/2014/main" id="{C051E376-4A80-0846-B990-F32A8A33E9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2" name="Line 835">
                    <a:extLst>
                      <a:ext uri="{FF2B5EF4-FFF2-40B4-BE49-F238E27FC236}">
                        <a16:creationId xmlns:a16="http://schemas.microsoft.com/office/drawing/2014/main" id="{B8945315-3F38-4A4D-8535-9843404F80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3" name="Line 836">
                    <a:extLst>
                      <a:ext uri="{FF2B5EF4-FFF2-40B4-BE49-F238E27FC236}">
                        <a16:creationId xmlns:a16="http://schemas.microsoft.com/office/drawing/2014/main" id="{8E4C26ED-9401-784B-8C53-964DCA9A36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5" name="Group 837">
                  <a:extLst>
                    <a:ext uri="{FF2B5EF4-FFF2-40B4-BE49-F238E27FC236}">
                      <a16:creationId xmlns:a16="http://schemas.microsoft.com/office/drawing/2014/main" id="{86419674-42D5-F641-8AE4-FB4C288DB6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96" name="Line 838">
                    <a:extLst>
                      <a:ext uri="{FF2B5EF4-FFF2-40B4-BE49-F238E27FC236}">
                        <a16:creationId xmlns:a16="http://schemas.microsoft.com/office/drawing/2014/main" id="{42834E4B-F83E-F348-9BFA-CD9654DC1B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7" name="Line 839">
                    <a:extLst>
                      <a:ext uri="{FF2B5EF4-FFF2-40B4-BE49-F238E27FC236}">
                        <a16:creationId xmlns:a16="http://schemas.microsoft.com/office/drawing/2014/main" id="{63E9BCD7-903D-7244-8612-6C6A63A5B2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8" name="Line 840">
                    <a:extLst>
                      <a:ext uri="{FF2B5EF4-FFF2-40B4-BE49-F238E27FC236}">
                        <a16:creationId xmlns:a16="http://schemas.microsoft.com/office/drawing/2014/main" id="{54A40E9C-792E-7040-8B0F-BF72B0C15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9" name="Line 841">
                    <a:extLst>
                      <a:ext uri="{FF2B5EF4-FFF2-40B4-BE49-F238E27FC236}">
                        <a16:creationId xmlns:a16="http://schemas.microsoft.com/office/drawing/2014/main" id="{DA4B8D6A-CBF9-874D-9E11-B958951C43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508" name="Group 842">
              <a:extLst>
                <a:ext uri="{FF2B5EF4-FFF2-40B4-BE49-F238E27FC236}">
                  <a16:creationId xmlns:a16="http://schemas.microsoft.com/office/drawing/2014/main" id="{EC21E8C6-53CB-174B-B4BD-6AE1C7D3E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646" name="Line 843">
                <a:extLst>
                  <a:ext uri="{FF2B5EF4-FFF2-40B4-BE49-F238E27FC236}">
                    <a16:creationId xmlns:a16="http://schemas.microsoft.com/office/drawing/2014/main" id="{B062C4C5-8479-3046-B89F-8227B0079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7" name="Line 844">
                <a:extLst>
                  <a:ext uri="{FF2B5EF4-FFF2-40B4-BE49-F238E27FC236}">
                    <a16:creationId xmlns:a16="http://schemas.microsoft.com/office/drawing/2014/main" id="{91AF3E06-170C-B848-9005-E248D9869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8" name="Line 845">
                <a:extLst>
                  <a:ext uri="{FF2B5EF4-FFF2-40B4-BE49-F238E27FC236}">
                    <a16:creationId xmlns:a16="http://schemas.microsoft.com/office/drawing/2014/main" id="{0E1A7179-7D4D-264C-BCF6-4CD454BB5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9" name="Line 846">
                <a:extLst>
                  <a:ext uri="{FF2B5EF4-FFF2-40B4-BE49-F238E27FC236}">
                    <a16:creationId xmlns:a16="http://schemas.microsoft.com/office/drawing/2014/main" id="{F04F326F-C4E5-904F-B8C6-3E7979AD9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0" name="Line 847">
                <a:extLst>
                  <a:ext uri="{FF2B5EF4-FFF2-40B4-BE49-F238E27FC236}">
                    <a16:creationId xmlns:a16="http://schemas.microsoft.com/office/drawing/2014/main" id="{5E66C6E6-BFC5-0A4B-904F-42B2E3DDF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1" name="Line 848">
                <a:extLst>
                  <a:ext uri="{FF2B5EF4-FFF2-40B4-BE49-F238E27FC236}">
                    <a16:creationId xmlns:a16="http://schemas.microsoft.com/office/drawing/2014/main" id="{6E9F0E2A-038A-0542-83D0-135D4AC33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2" name="Line 849">
                <a:extLst>
                  <a:ext uri="{FF2B5EF4-FFF2-40B4-BE49-F238E27FC236}">
                    <a16:creationId xmlns:a16="http://schemas.microsoft.com/office/drawing/2014/main" id="{CF7E9A8D-9AF2-9B43-A83F-9DBF96C09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3" name="Line 850">
                <a:extLst>
                  <a:ext uri="{FF2B5EF4-FFF2-40B4-BE49-F238E27FC236}">
                    <a16:creationId xmlns:a16="http://schemas.microsoft.com/office/drawing/2014/main" id="{50C7D709-DB46-A647-94BF-649A2AEB8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4" name="Line 851">
                <a:extLst>
                  <a:ext uri="{FF2B5EF4-FFF2-40B4-BE49-F238E27FC236}">
                    <a16:creationId xmlns:a16="http://schemas.microsoft.com/office/drawing/2014/main" id="{834ED4FB-3D36-594C-B0F0-56DB3CC09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5" name="Line 852">
                <a:extLst>
                  <a:ext uri="{FF2B5EF4-FFF2-40B4-BE49-F238E27FC236}">
                    <a16:creationId xmlns:a16="http://schemas.microsoft.com/office/drawing/2014/main" id="{599662E3-A659-414F-A080-CA5066E99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6" name="Line 853">
                <a:extLst>
                  <a:ext uri="{FF2B5EF4-FFF2-40B4-BE49-F238E27FC236}">
                    <a16:creationId xmlns:a16="http://schemas.microsoft.com/office/drawing/2014/main" id="{7C5B4399-4BDA-6945-98C9-520607CE8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7" name="Line 854">
                <a:extLst>
                  <a:ext uri="{FF2B5EF4-FFF2-40B4-BE49-F238E27FC236}">
                    <a16:creationId xmlns:a16="http://schemas.microsoft.com/office/drawing/2014/main" id="{9EDA7BC4-D2C3-2A4B-9122-B27B7CBBC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8" name="Line 855">
                <a:extLst>
                  <a:ext uri="{FF2B5EF4-FFF2-40B4-BE49-F238E27FC236}">
                    <a16:creationId xmlns:a16="http://schemas.microsoft.com/office/drawing/2014/main" id="{7DA9E99C-EC4E-2E41-A6DD-24D2BE7F2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9" name="Line 856">
                <a:extLst>
                  <a:ext uri="{FF2B5EF4-FFF2-40B4-BE49-F238E27FC236}">
                    <a16:creationId xmlns:a16="http://schemas.microsoft.com/office/drawing/2014/main" id="{F3341587-FB07-974C-A055-C51D1859A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60" name="Line 857">
                <a:extLst>
                  <a:ext uri="{FF2B5EF4-FFF2-40B4-BE49-F238E27FC236}">
                    <a16:creationId xmlns:a16="http://schemas.microsoft.com/office/drawing/2014/main" id="{B3F29BF3-DFF5-D143-A96E-6DCE9ED13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61" name="Group 858">
                <a:extLst>
                  <a:ext uri="{FF2B5EF4-FFF2-40B4-BE49-F238E27FC236}">
                    <a16:creationId xmlns:a16="http://schemas.microsoft.com/office/drawing/2014/main" id="{8B058822-8D85-594B-AB30-788B064435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72" name="Line 859">
                  <a:extLst>
                    <a:ext uri="{FF2B5EF4-FFF2-40B4-BE49-F238E27FC236}">
                      <a16:creationId xmlns:a16="http://schemas.microsoft.com/office/drawing/2014/main" id="{A0C91ED5-4A7C-244C-AA37-784732AC5D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3" name="Line 860">
                  <a:extLst>
                    <a:ext uri="{FF2B5EF4-FFF2-40B4-BE49-F238E27FC236}">
                      <a16:creationId xmlns:a16="http://schemas.microsoft.com/office/drawing/2014/main" id="{CFE65C06-2F39-1D4C-8861-726191824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4" name="Line 861">
                  <a:extLst>
                    <a:ext uri="{FF2B5EF4-FFF2-40B4-BE49-F238E27FC236}">
                      <a16:creationId xmlns:a16="http://schemas.microsoft.com/office/drawing/2014/main" id="{CEBA3D9A-9400-DD47-9F65-267CF021D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5" name="Line 862">
                  <a:extLst>
                    <a:ext uri="{FF2B5EF4-FFF2-40B4-BE49-F238E27FC236}">
                      <a16:creationId xmlns:a16="http://schemas.microsoft.com/office/drawing/2014/main" id="{16A607AB-6EDE-1148-89E6-A8D5AEA4A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2" name="Group 863">
                <a:extLst>
                  <a:ext uri="{FF2B5EF4-FFF2-40B4-BE49-F238E27FC236}">
                    <a16:creationId xmlns:a16="http://schemas.microsoft.com/office/drawing/2014/main" id="{7DD7E2E2-9CD5-464E-911B-16858C0F31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68" name="Line 864">
                  <a:extLst>
                    <a:ext uri="{FF2B5EF4-FFF2-40B4-BE49-F238E27FC236}">
                      <a16:creationId xmlns:a16="http://schemas.microsoft.com/office/drawing/2014/main" id="{30B1DB2C-A7EA-5F40-9623-9EF9B6471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9" name="Line 865">
                  <a:extLst>
                    <a:ext uri="{FF2B5EF4-FFF2-40B4-BE49-F238E27FC236}">
                      <a16:creationId xmlns:a16="http://schemas.microsoft.com/office/drawing/2014/main" id="{17B44B27-3F80-F24D-9220-206B1DE5F5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0" name="Line 866">
                  <a:extLst>
                    <a:ext uri="{FF2B5EF4-FFF2-40B4-BE49-F238E27FC236}">
                      <a16:creationId xmlns:a16="http://schemas.microsoft.com/office/drawing/2014/main" id="{F0775812-BCDB-CD41-B16F-DF57479778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1" name="Line 867">
                  <a:extLst>
                    <a:ext uri="{FF2B5EF4-FFF2-40B4-BE49-F238E27FC236}">
                      <a16:creationId xmlns:a16="http://schemas.microsoft.com/office/drawing/2014/main" id="{23EDE192-0B26-3E4E-AEE7-398AAA8505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3" name="Group 868">
                <a:extLst>
                  <a:ext uri="{FF2B5EF4-FFF2-40B4-BE49-F238E27FC236}">
                    <a16:creationId xmlns:a16="http://schemas.microsoft.com/office/drawing/2014/main" id="{7E61D013-072E-7740-A00A-68BB30044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64" name="Line 869">
                  <a:extLst>
                    <a:ext uri="{FF2B5EF4-FFF2-40B4-BE49-F238E27FC236}">
                      <a16:creationId xmlns:a16="http://schemas.microsoft.com/office/drawing/2014/main" id="{C0476D32-EDA5-E544-9376-DACDC5DE67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5" name="Line 870">
                  <a:extLst>
                    <a:ext uri="{FF2B5EF4-FFF2-40B4-BE49-F238E27FC236}">
                      <a16:creationId xmlns:a16="http://schemas.microsoft.com/office/drawing/2014/main" id="{F34F84F6-2BD1-134D-81CC-48BA3019F3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6" name="Line 871">
                  <a:extLst>
                    <a:ext uri="{FF2B5EF4-FFF2-40B4-BE49-F238E27FC236}">
                      <a16:creationId xmlns:a16="http://schemas.microsoft.com/office/drawing/2014/main" id="{F9399E11-BBBE-334D-8389-4360AEEA8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7" name="Line 872">
                  <a:extLst>
                    <a:ext uri="{FF2B5EF4-FFF2-40B4-BE49-F238E27FC236}">
                      <a16:creationId xmlns:a16="http://schemas.microsoft.com/office/drawing/2014/main" id="{3ACB5C63-46EF-7A48-BB64-68AF89D5F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509" name="Group 873">
              <a:extLst>
                <a:ext uri="{FF2B5EF4-FFF2-40B4-BE49-F238E27FC236}">
                  <a16:creationId xmlns:a16="http://schemas.microsoft.com/office/drawing/2014/main" id="{6B15EA4A-C2B8-9A46-AF0C-F047E148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616" name="Line 874">
                <a:extLst>
                  <a:ext uri="{FF2B5EF4-FFF2-40B4-BE49-F238E27FC236}">
                    <a16:creationId xmlns:a16="http://schemas.microsoft.com/office/drawing/2014/main" id="{C50C6836-80DB-0046-99BE-510810333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7" name="Line 875">
                <a:extLst>
                  <a:ext uri="{FF2B5EF4-FFF2-40B4-BE49-F238E27FC236}">
                    <a16:creationId xmlns:a16="http://schemas.microsoft.com/office/drawing/2014/main" id="{DFD79A14-3F92-3645-B5C0-C55C57BE3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8" name="Line 876">
                <a:extLst>
                  <a:ext uri="{FF2B5EF4-FFF2-40B4-BE49-F238E27FC236}">
                    <a16:creationId xmlns:a16="http://schemas.microsoft.com/office/drawing/2014/main" id="{4108100B-2270-E44E-9005-2764CA894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9" name="Line 877">
                <a:extLst>
                  <a:ext uri="{FF2B5EF4-FFF2-40B4-BE49-F238E27FC236}">
                    <a16:creationId xmlns:a16="http://schemas.microsoft.com/office/drawing/2014/main" id="{0458644E-06BC-2D47-9AC7-13697C36C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0" name="Line 878">
                <a:extLst>
                  <a:ext uri="{FF2B5EF4-FFF2-40B4-BE49-F238E27FC236}">
                    <a16:creationId xmlns:a16="http://schemas.microsoft.com/office/drawing/2014/main" id="{7EBDCEB3-AD51-674F-BF53-BA4EDB572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1" name="Line 879">
                <a:extLst>
                  <a:ext uri="{FF2B5EF4-FFF2-40B4-BE49-F238E27FC236}">
                    <a16:creationId xmlns:a16="http://schemas.microsoft.com/office/drawing/2014/main" id="{BFC2336E-810E-C144-90F0-416097A77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2" name="Line 880">
                <a:extLst>
                  <a:ext uri="{FF2B5EF4-FFF2-40B4-BE49-F238E27FC236}">
                    <a16:creationId xmlns:a16="http://schemas.microsoft.com/office/drawing/2014/main" id="{61E8A5C1-744E-314C-9FBD-318A96881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3" name="Line 881">
                <a:extLst>
                  <a:ext uri="{FF2B5EF4-FFF2-40B4-BE49-F238E27FC236}">
                    <a16:creationId xmlns:a16="http://schemas.microsoft.com/office/drawing/2014/main" id="{017626C1-D7F2-B24B-8D35-75F425326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4" name="Line 882">
                <a:extLst>
                  <a:ext uri="{FF2B5EF4-FFF2-40B4-BE49-F238E27FC236}">
                    <a16:creationId xmlns:a16="http://schemas.microsoft.com/office/drawing/2014/main" id="{81E4DE89-FC40-2044-AFE0-7FE3FA8DF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5" name="Line 883">
                <a:extLst>
                  <a:ext uri="{FF2B5EF4-FFF2-40B4-BE49-F238E27FC236}">
                    <a16:creationId xmlns:a16="http://schemas.microsoft.com/office/drawing/2014/main" id="{E897DCF2-8590-1645-99EE-FCDC9DBBF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6" name="Line 884">
                <a:extLst>
                  <a:ext uri="{FF2B5EF4-FFF2-40B4-BE49-F238E27FC236}">
                    <a16:creationId xmlns:a16="http://schemas.microsoft.com/office/drawing/2014/main" id="{2B85A82C-BE2B-5B4B-BB39-6F2BF3360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7" name="Line 885">
                <a:extLst>
                  <a:ext uri="{FF2B5EF4-FFF2-40B4-BE49-F238E27FC236}">
                    <a16:creationId xmlns:a16="http://schemas.microsoft.com/office/drawing/2014/main" id="{A4496A8B-51D9-A44E-AAB6-5F1842F6C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8" name="Line 886">
                <a:extLst>
                  <a:ext uri="{FF2B5EF4-FFF2-40B4-BE49-F238E27FC236}">
                    <a16:creationId xmlns:a16="http://schemas.microsoft.com/office/drawing/2014/main" id="{DD809CF7-DBBF-B14A-B3D8-9B7CD79B8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9" name="Line 887">
                <a:extLst>
                  <a:ext uri="{FF2B5EF4-FFF2-40B4-BE49-F238E27FC236}">
                    <a16:creationId xmlns:a16="http://schemas.microsoft.com/office/drawing/2014/main" id="{8EEC2070-6CB9-8C4C-8539-74B21933C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30" name="Line 888">
                <a:extLst>
                  <a:ext uri="{FF2B5EF4-FFF2-40B4-BE49-F238E27FC236}">
                    <a16:creationId xmlns:a16="http://schemas.microsoft.com/office/drawing/2014/main" id="{4A92B2EC-4AAD-BD40-A354-E4BA23A91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31" name="Group 889">
                <a:extLst>
                  <a:ext uri="{FF2B5EF4-FFF2-40B4-BE49-F238E27FC236}">
                    <a16:creationId xmlns:a16="http://schemas.microsoft.com/office/drawing/2014/main" id="{6F283172-E613-5F4E-A082-1F15B485F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42" name="Line 890">
                  <a:extLst>
                    <a:ext uri="{FF2B5EF4-FFF2-40B4-BE49-F238E27FC236}">
                      <a16:creationId xmlns:a16="http://schemas.microsoft.com/office/drawing/2014/main" id="{B0610E0D-C92D-5843-B2AC-20DAD8F5C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3" name="Line 891">
                  <a:extLst>
                    <a:ext uri="{FF2B5EF4-FFF2-40B4-BE49-F238E27FC236}">
                      <a16:creationId xmlns:a16="http://schemas.microsoft.com/office/drawing/2014/main" id="{33F40DDF-4864-604B-8789-E01E432BA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4" name="Line 892">
                  <a:extLst>
                    <a:ext uri="{FF2B5EF4-FFF2-40B4-BE49-F238E27FC236}">
                      <a16:creationId xmlns:a16="http://schemas.microsoft.com/office/drawing/2014/main" id="{65970BE3-639D-774B-8622-372480F292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5" name="Line 893">
                  <a:extLst>
                    <a:ext uri="{FF2B5EF4-FFF2-40B4-BE49-F238E27FC236}">
                      <a16:creationId xmlns:a16="http://schemas.microsoft.com/office/drawing/2014/main" id="{28C8ABA8-DF7F-7546-9F50-9D8332EF0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2" name="Group 894">
                <a:extLst>
                  <a:ext uri="{FF2B5EF4-FFF2-40B4-BE49-F238E27FC236}">
                    <a16:creationId xmlns:a16="http://schemas.microsoft.com/office/drawing/2014/main" id="{814EF8B7-DDF2-0346-B121-157DAFA2AB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38" name="Line 895">
                  <a:extLst>
                    <a:ext uri="{FF2B5EF4-FFF2-40B4-BE49-F238E27FC236}">
                      <a16:creationId xmlns:a16="http://schemas.microsoft.com/office/drawing/2014/main" id="{456DFB06-5E55-7D41-9470-4901DFC22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9" name="Line 896">
                  <a:extLst>
                    <a:ext uri="{FF2B5EF4-FFF2-40B4-BE49-F238E27FC236}">
                      <a16:creationId xmlns:a16="http://schemas.microsoft.com/office/drawing/2014/main" id="{07B4A865-12A1-7843-9114-74D45B58B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0" name="Line 897">
                  <a:extLst>
                    <a:ext uri="{FF2B5EF4-FFF2-40B4-BE49-F238E27FC236}">
                      <a16:creationId xmlns:a16="http://schemas.microsoft.com/office/drawing/2014/main" id="{9A1EC20A-7877-5C48-8A4E-F4364A7F90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1" name="Line 898">
                  <a:extLst>
                    <a:ext uri="{FF2B5EF4-FFF2-40B4-BE49-F238E27FC236}">
                      <a16:creationId xmlns:a16="http://schemas.microsoft.com/office/drawing/2014/main" id="{F03A3F7C-527A-D94A-8E33-B52173783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3" name="Group 899">
                <a:extLst>
                  <a:ext uri="{FF2B5EF4-FFF2-40B4-BE49-F238E27FC236}">
                    <a16:creationId xmlns:a16="http://schemas.microsoft.com/office/drawing/2014/main" id="{B0E7A41E-D065-0345-91B9-5C4DE9EBC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34" name="Line 900">
                  <a:extLst>
                    <a:ext uri="{FF2B5EF4-FFF2-40B4-BE49-F238E27FC236}">
                      <a16:creationId xmlns:a16="http://schemas.microsoft.com/office/drawing/2014/main" id="{CF12B6E6-D144-1D4E-9948-2B745F99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5" name="Line 901">
                  <a:extLst>
                    <a:ext uri="{FF2B5EF4-FFF2-40B4-BE49-F238E27FC236}">
                      <a16:creationId xmlns:a16="http://schemas.microsoft.com/office/drawing/2014/main" id="{17B04246-DBB9-9440-AD6F-344AB4EB19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6" name="Line 902">
                  <a:extLst>
                    <a:ext uri="{FF2B5EF4-FFF2-40B4-BE49-F238E27FC236}">
                      <a16:creationId xmlns:a16="http://schemas.microsoft.com/office/drawing/2014/main" id="{7B4F8256-C0C4-3244-B60F-C0FCD7F0D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7" name="Line 903">
                  <a:extLst>
                    <a:ext uri="{FF2B5EF4-FFF2-40B4-BE49-F238E27FC236}">
                      <a16:creationId xmlns:a16="http://schemas.microsoft.com/office/drawing/2014/main" id="{76A63829-2B19-7D4A-AE12-604C971C8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0" name="Line 904">
              <a:extLst>
                <a:ext uri="{FF2B5EF4-FFF2-40B4-BE49-F238E27FC236}">
                  <a16:creationId xmlns:a16="http://schemas.microsoft.com/office/drawing/2014/main" id="{42196722-C63D-3F4E-BE0E-B981B0B52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1" name="Line 905">
              <a:extLst>
                <a:ext uri="{FF2B5EF4-FFF2-40B4-BE49-F238E27FC236}">
                  <a16:creationId xmlns:a16="http://schemas.microsoft.com/office/drawing/2014/main" id="{6ED7CEF4-B8FF-8C49-852A-B902E78E0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2" name="Line 906">
              <a:extLst>
                <a:ext uri="{FF2B5EF4-FFF2-40B4-BE49-F238E27FC236}">
                  <a16:creationId xmlns:a16="http://schemas.microsoft.com/office/drawing/2014/main" id="{717BDA34-E553-BE47-95F2-20B2990943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3" name="Line 907">
              <a:extLst>
                <a:ext uri="{FF2B5EF4-FFF2-40B4-BE49-F238E27FC236}">
                  <a16:creationId xmlns:a16="http://schemas.microsoft.com/office/drawing/2014/main" id="{657236E4-DA2D-FA40-A5B7-313C70B62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4" name="Group 908">
              <a:extLst>
                <a:ext uri="{FF2B5EF4-FFF2-40B4-BE49-F238E27FC236}">
                  <a16:creationId xmlns:a16="http://schemas.microsoft.com/office/drawing/2014/main" id="{EFE13CD5-A702-E542-AA1E-AE0C3E2E0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584" name="AutoShape 909">
                <a:extLst>
                  <a:ext uri="{FF2B5EF4-FFF2-40B4-BE49-F238E27FC236}">
                    <a16:creationId xmlns:a16="http://schemas.microsoft.com/office/drawing/2014/main" id="{C2C082A6-E399-454E-BF92-38797576B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585" name="Group 910">
                <a:extLst>
                  <a:ext uri="{FF2B5EF4-FFF2-40B4-BE49-F238E27FC236}">
                    <a16:creationId xmlns:a16="http://schemas.microsoft.com/office/drawing/2014/main" id="{342D3777-DFF5-2040-96A0-EAF7ADF21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586" name="Line 911">
                  <a:extLst>
                    <a:ext uri="{FF2B5EF4-FFF2-40B4-BE49-F238E27FC236}">
                      <a16:creationId xmlns:a16="http://schemas.microsoft.com/office/drawing/2014/main" id="{DF733C3B-6DE6-3F4D-8F74-A4C6C88F0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7" name="Line 912">
                  <a:extLst>
                    <a:ext uri="{FF2B5EF4-FFF2-40B4-BE49-F238E27FC236}">
                      <a16:creationId xmlns:a16="http://schemas.microsoft.com/office/drawing/2014/main" id="{DAA5D192-2310-8743-BBC5-AD7456165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8" name="Line 913">
                  <a:extLst>
                    <a:ext uri="{FF2B5EF4-FFF2-40B4-BE49-F238E27FC236}">
                      <a16:creationId xmlns:a16="http://schemas.microsoft.com/office/drawing/2014/main" id="{D5C09303-9945-8040-904B-E484E6E6B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9" name="Line 914">
                  <a:extLst>
                    <a:ext uri="{FF2B5EF4-FFF2-40B4-BE49-F238E27FC236}">
                      <a16:creationId xmlns:a16="http://schemas.microsoft.com/office/drawing/2014/main" id="{A5DD2C7A-9B58-8D40-8DF1-3D7941020A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0" name="Line 915">
                  <a:extLst>
                    <a:ext uri="{FF2B5EF4-FFF2-40B4-BE49-F238E27FC236}">
                      <a16:creationId xmlns:a16="http://schemas.microsoft.com/office/drawing/2014/main" id="{17B6E6B6-2CC0-0D48-8BE2-00DAB823B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1" name="Line 916">
                  <a:extLst>
                    <a:ext uri="{FF2B5EF4-FFF2-40B4-BE49-F238E27FC236}">
                      <a16:creationId xmlns:a16="http://schemas.microsoft.com/office/drawing/2014/main" id="{9EF18CBC-8463-504B-838F-FB1E07617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2" name="Line 917">
                  <a:extLst>
                    <a:ext uri="{FF2B5EF4-FFF2-40B4-BE49-F238E27FC236}">
                      <a16:creationId xmlns:a16="http://schemas.microsoft.com/office/drawing/2014/main" id="{08FF7146-2F4E-DF4C-A93E-B4EAA69AB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3" name="Line 918">
                  <a:extLst>
                    <a:ext uri="{FF2B5EF4-FFF2-40B4-BE49-F238E27FC236}">
                      <a16:creationId xmlns:a16="http://schemas.microsoft.com/office/drawing/2014/main" id="{E2A02B46-5086-A548-A1CB-C38D996A5B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4" name="Line 919">
                  <a:extLst>
                    <a:ext uri="{FF2B5EF4-FFF2-40B4-BE49-F238E27FC236}">
                      <a16:creationId xmlns:a16="http://schemas.microsoft.com/office/drawing/2014/main" id="{4343A774-31B0-C749-9594-A8B3ED186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5" name="Line 920">
                  <a:extLst>
                    <a:ext uri="{FF2B5EF4-FFF2-40B4-BE49-F238E27FC236}">
                      <a16:creationId xmlns:a16="http://schemas.microsoft.com/office/drawing/2014/main" id="{8B18BACD-38CF-5F48-84F7-2C486C35C7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6" name="Line 921">
                  <a:extLst>
                    <a:ext uri="{FF2B5EF4-FFF2-40B4-BE49-F238E27FC236}">
                      <a16:creationId xmlns:a16="http://schemas.microsoft.com/office/drawing/2014/main" id="{DC84A357-7994-C84B-8F29-825BE8F51B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7" name="Line 922">
                  <a:extLst>
                    <a:ext uri="{FF2B5EF4-FFF2-40B4-BE49-F238E27FC236}">
                      <a16:creationId xmlns:a16="http://schemas.microsoft.com/office/drawing/2014/main" id="{8F91070B-67E6-8742-BE53-60674CC60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8" name="Line 923">
                  <a:extLst>
                    <a:ext uri="{FF2B5EF4-FFF2-40B4-BE49-F238E27FC236}">
                      <a16:creationId xmlns:a16="http://schemas.microsoft.com/office/drawing/2014/main" id="{20BB6300-1A43-B746-A911-12641D9050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9" name="Line 924">
                  <a:extLst>
                    <a:ext uri="{FF2B5EF4-FFF2-40B4-BE49-F238E27FC236}">
                      <a16:creationId xmlns:a16="http://schemas.microsoft.com/office/drawing/2014/main" id="{7546FB9D-B1CE-7046-BC17-CA2C9DA01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00" name="Line 925">
                  <a:extLst>
                    <a:ext uri="{FF2B5EF4-FFF2-40B4-BE49-F238E27FC236}">
                      <a16:creationId xmlns:a16="http://schemas.microsoft.com/office/drawing/2014/main" id="{B8E13B80-C145-104E-960A-35743CBA8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01" name="Group 926">
                  <a:extLst>
                    <a:ext uri="{FF2B5EF4-FFF2-40B4-BE49-F238E27FC236}">
                      <a16:creationId xmlns:a16="http://schemas.microsoft.com/office/drawing/2014/main" id="{E4108A37-A0BE-4A49-9FD1-F5C2C59C6B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612" name="Line 927">
                    <a:extLst>
                      <a:ext uri="{FF2B5EF4-FFF2-40B4-BE49-F238E27FC236}">
                        <a16:creationId xmlns:a16="http://schemas.microsoft.com/office/drawing/2014/main" id="{4CD76313-C331-9A47-AC1D-8DA63D5EA8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3" name="Line 928">
                    <a:extLst>
                      <a:ext uri="{FF2B5EF4-FFF2-40B4-BE49-F238E27FC236}">
                        <a16:creationId xmlns:a16="http://schemas.microsoft.com/office/drawing/2014/main" id="{A9F9E2B8-4784-1644-9D02-3281254BF1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4" name="Line 929">
                    <a:extLst>
                      <a:ext uri="{FF2B5EF4-FFF2-40B4-BE49-F238E27FC236}">
                        <a16:creationId xmlns:a16="http://schemas.microsoft.com/office/drawing/2014/main" id="{BC04D8BB-53AE-274F-B7E6-7382A85A69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5" name="Line 930">
                    <a:extLst>
                      <a:ext uri="{FF2B5EF4-FFF2-40B4-BE49-F238E27FC236}">
                        <a16:creationId xmlns:a16="http://schemas.microsoft.com/office/drawing/2014/main" id="{A8793095-E49D-F348-8829-FA82EB51BD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2" name="Group 931">
                  <a:extLst>
                    <a:ext uri="{FF2B5EF4-FFF2-40B4-BE49-F238E27FC236}">
                      <a16:creationId xmlns:a16="http://schemas.microsoft.com/office/drawing/2014/main" id="{790C08F8-6332-544E-A077-A61617D0E9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608" name="Line 932">
                    <a:extLst>
                      <a:ext uri="{FF2B5EF4-FFF2-40B4-BE49-F238E27FC236}">
                        <a16:creationId xmlns:a16="http://schemas.microsoft.com/office/drawing/2014/main" id="{D3D58752-81BD-C747-99A2-541BD8D12F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9" name="Line 933">
                    <a:extLst>
                      <a:ext uri="{FF2B5EF4-FFF2-40B4-BE49-F238E27FC236}">
                        <a16:creationId xmlns:a16="http://schemas.microsoft.com/office/drawing/2014/main" id="{AF947290-82F0-A94C-A838-D96E0D608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0" name="Line 934">
                    <a:extLst>
                      <a:ext uri="{FF2B5EF4-FFF2-40B4-BE49-F238E27FC236}">
                        <a16:creationId xmlns:a16="http://schemas.microsoft.com/office/drawing/2014/main" id="{A36E1E41-1CCC-D847-BAEA-F8207EC08C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1" name="Line 935">
                    <a:extLst>
                      <a:ext uri="{FF2B5EF4-FFF2-40B4-BE49-F238E27FC236}">
                        <a16:creationId xmlns:a16="http://schemas.microsoft.com/office/drawing/2014/main" id="{2A8BB0B9-42D0-8449-ABA5-9511E915E4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3" name="Group 936">
                  <a:extLst>
                    <a:ext uri="{FF2B5EF4-FFF2-40B4-BE49-F238E27FC236}">
                      <a16:creationId xmlns:a16="http://schemas.microsoft.com/office/drawing/2014/main" id="{75CAB315-9BDD-FE49-88BF-51D98BBD84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04" name="Line 937">
                    <a:extLst>
                      <a:ext uri="{FF2B5EF4-FFF2-40B4-BE49-F238E27FC236}">
                        <a16:creationId xmlns:a16="http://schemas.microsoft.com/office/drawing/2014/main" id="{E5CC970A-6C07-754D-AFB5-AEEB77480E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5" name="Line 938">
                    <a:extLst>
                      <a:ext uri="{FF2B5EF4-FFF2-40B4-BE49-F238E27FC236}">
                        <a16:creationId xmlns:a16="http://schemas.microsoft.com/office/drawing/2014/main" id="{155FACFC-DC44-0A44-9E75-C73B6EC202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6" name="Line 939">
                    <a:extLst>
                      <a:ext uri="{FF2B5EF4-FFF2-40B4-BE49-F238E27FC236}">
                        <a16:creationId xmlns:a16="http://schemas.microsoft.com/office/drawing/2014/main" id="{5A761886-D993-9B46-81DA-CAF886B774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7" name="Line 940">
                    <a:extLst>
                      <a:ext uri="{FF2B5EF4-FFF2-40B4-BE49-F238E27FC236}">
                        <a16:creationId xmlns:a16="http://schemas.microsoft.com/office/drawing/2014/main" id="{EA801E63-DBB0-C942-908C-53F071797F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515" name="Line 941">
              <a:extLst>
                <a:ext uri="{FF2B5EF4-FFF2-40B4-BE49-F238E27FC236}">
                  <a16:creationId xmlns:a16="http://schemas.microsoft.com/office/drawing/2014/main" id="{266D27A3-B41B-424E-8D45-2CBA57583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6" name="Group 942">
              <a:extLst>
                <a:ext uri="{FF2B5EF4-FFF2-40B4-BE49-F238E27FC236}">
                  <a16:creationId xmlns:a16="http://schemas.microsoft.com/office/drawing/2014/main" id="{82988B84-AF45-BC41-BE65-56337EA9D6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582" name="Rectangle 943">
                <a:extLst>
                  <a:ext uri="{FF2B5EF4-FFF2-40B4-BE49-F238E27FC236}">
                    <a16:creationId xmlns:a16="http://schemas.microsoft.com/office/drawing/2014/main" id="{D7AA8B64-701C-0843-A0A2-863F177E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83" name="Text Box 944">
                <a:extLst>
                  <a:ext uri="{FF2B5EF4-FFF2-40B4-BE49-F238E27FC236}">
                    <a16:creationId xmlns:a16="http://schemas.microsoft.com/office/drawing/2014/main" id="{93109405-0706-3142-827E-9968BD5D1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517" name="AutoShape 945">
              <a:extLst>
                <a:ext uri="{FF2B5EF4-FFF2-40B4-BE49-F238E27FC236}">
                  <a16:creationId xmlns:a16="http://schemas.microsoft.com/office/drawing/2014/main" id="{157C0D08-4A2F-EE4D-BCAA-1DE07CE37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18" name="Group 946">
              <a:extLst>
                <a:ext uri="{FF2B5EF4-FFF2-40B4-BE49-F238E27FC236}">
                  <a16:creationId xmlns:a16="http://schemas.microsoft.com/office/drawing/2014/main" id="{0C674859-069D-9747-9F6A-FEE4091F4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552" name="Line 947">
                <a:extLst>
                  <a:ext uri="{FF2B5EF4-FFF2-40B4-BE49-F238E27FC236}">
                    <a16:creationId xmlns:a16="http://schemas.microsoft.com/office/drawing/2014/main" id="{5788BA7F-F890-184A-B321-0986C4F0B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3" name="Line 948">
                <a:extLst>
                  <a:ext uri="{FF2B5EF4-FFF2-40B4-BE49-F238E27FC236}">
                    <a16:creationId xmlns:a16="http://schemas.microsoft.com/office/drawing/2014/main" id="{D5310FD8-F8DD-5A4F-ABE8-BA1CC0A00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4" name="Line 949">
                <a:extLst>
                  <a:ext uri="{FF2B5EF4-FFF2-40B4-BE49-F238E27FC236}">
                    <a16:creationId xmlns:a16="http://schemas.microsoft.com/office/drawing/2014/main" id="{2AF52051-0C15-A748-A143-CA53E0885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5" name="Line 950">
                <a:extLst>
                  <a:ext uri="{FF2B5EF4-FFF2-40B4-BE49-F238E27FC236}">
                    <a16:creationId xmlns:a16="http://schemas.microsoft.com/office/drawing/2014/main" id="{537EB719-C630-E34A-8A25-4C39DAA13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6" name="Line 951">
                <a:extLst>
                  <a:ext uri="{FF2B5EF4-FFF2-40B4-BE49-F238E27FC236}">
                    <a16:creationId xmlns:a16="http://schemas.microsoft.com/office/drawing/2014/main" id="{B4DA17D8-E703-5E4A-8BC9-C1D6D145D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7" name="Line 952">
                <a:extLst>
                  <a:ext uri="{FF2B5EF4-FFF2-40B4-BE49-F238E27FC236}">
                    <a16:creationId xmlns:a16="http://schemas.microsoft.com/office/drawing/2014/main" id="{00D54780-A9B4-5640-B12D-4DF170E84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8" name="Line 953">
                <a:extLst>
                  <a:ext uri="{FF2B5EF4-FFF2-40B4-BE49-F238E27FC236}">
                    <a16:creationId xmlns:a16="http://schemas.microsoft.com/office/drawing/2014/main" id="{26C648AA-AA40-C34B-8BD1-4C8F0C9A1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9" name="Line 954">
                <a:extLst>
                  <a:ext uri="{FF2B5EF4-FFF2-40B4-BE49-F238E27FC236}">
                    <a16:creationId xmlns:a16="http://schemas.microsoft.com/office/drawing/2014/main" id="{E61DB031-440D-A44C-B52E-AD0CF5ABB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0" name="Line 955">
                <a:extLst>
                  <a:ext uri="{FF2B5EF4-FFF2-40B4-BE49-F238E27FC236}">
                    <a16:creationId xmlns:a16="http://schemas.microsoft.com/office/drawing/2014/main" id="{0DF371BB-13A8-A04D-8ADB-6AAC195F3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1" name="Line 956">
                <a:extLst>
                  <a:ext uri="{FF2B5EF4-FFF2-40B4-BE49-F238E27FC236}">
                    <a16:creationId xmlns:a16="http://schemas.microsoft.com/office/drawing/2014/main" id="{C3E4303A-726A-134A-B4B5-6F5B1DB9F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2" name="Line 957">
                <a:extLst>
                  <a:ext uri="{FF2B5EF4-FFF2-40B4-BE49-F238E27FC236}">
                    <a16:creationId xmlns:a16="http://schemas.microsoft.com/office/drawing/2014/main" id="{359C92BF-95AE-9349-ACCF-ED4FA8AF3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3" name="Line 958">
                <a:extLst>
                  <a:ext uri="{FF2B5EF4-FFF2-40B4-BE49-F238E27FC236}">
                    <a16:creationId xmlns:a16="http://schemas.microsoft.com/office/drawing/2014/main" id="{FACB0B39-1ED1-A145-8005-A455E6ED7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4" name="Line 959">
                <a:extLst>
                  <a:ext uri="{FF2B5EF4-FFF2-40B4-BE49-F238E27FC236}">
                    <a16:creationId xmlns:a16="http://schemas.microsoft.com/office/drawing/2014/main" id="{A77AA8BF-D019-E544-B972-1A41CD9A7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5" name="Line 960">
                <a:extLst>
                  <a:ext uri="{FF2B5EF4-FFF2-40B4-BE49-F238E27FC236}">
                    <a16:creationId xmlns:a16="http://schemas.microsoft.com/office/drawing/2014/main" id="{CF810C12-FF9C-0F47-B87B-B14936A43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6" name="Line 961">
                <a:extLst>
                  <a:ext uri="{FF2B5EF4-FFF2-40B4-BE49-F238E27FC236}">
                    <a16:creationId xmlns:a16="http://schemas.microsoft.com/office/drawing/2014/main" id="{DE5FF11D-D9AD-054E-B75F-16D2416A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67" name="Group 962">
                <a:extLst>
                  <a:ext uri="{FF2B5EF4-FFF2-40B4-BE49-F238E27FC236}">
                    <a16:creationId xmlns:a16="http://schemas.microsoft.com/office/drawing/2014/main" id="{D022DCFD-8E8C-4947-9262-9C4456CC67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78" name="Line 963">
                  <a:extLst>
                    <a:ext uri="{FF2B5EF4-FFF2-40B4-BE49-F238E27FC236}">
                      <a16:creationId xmlns:a16="http://schemas.microsoft.com/office/drawing/2014/main" id="{854E036B-BED6-754F-97CD-B3D1023721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9" name="Line 964">
                  <a:extLst>
                    <a:ext uri="{FF2B5EF4-FFF2-40B4-BE49-F238E27FC236}">
                      <a16:creationId xmlns:a16="http://schemas.microsoft.com/office/drawing/2014/main" id="{D8E62015-C68A-914A-B71D-E57906843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0" name="Line 965">
                  <a:extLst>
                    <a:ext uri="{FF2B5EF4-FFF2-40B4-BE49-F238E27FC236}">
                      <a16:creationId xmlns:a16="http://schemas.microsoft.com/office/drawing/2014/main" id="{B5E7A987-EE08-AC40-A8FD-0C2757DE1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1" name="Line 966">
                  <a:extLst>
                    <a:ext uri="{FF2B5EF4-FFF2-40B4-BE49-F238E27FC236}">
                      <a16:creationId xmlns:a16="http://schemas.microsoft.com/office/drawing/2014/main" id="{88AFC839-4BA3-1548-8F05-6A67C37D5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8" name="Group 967">
                <a:extLst>
                  <a:ext uri="{FF2B5EF4-FFF2-40B4-BE49-F238E27FC236}">
                    <a16:creationId xmlns:a16="http://schemas.microsoft.com/office/drawing/2014/main" id="{FECC4CD2-C2E9-EF41-AB28-EBA0B0D78D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74" name="Line 968">
                  <a:extLst>
                    <a:ext uri="{FF2B5EF4-FFF2-40B4-BE49-F238E27FC236}">
                      <a16:creationId xmlns:a16="http://schemas.microsoft.com/office/drawing/2014/main" id="{E7195076-3F18-7E4F-B9AF-9AB6A570E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5" name="Line 969">
                  <a:extLst>
                    <a:ext uri="{FF2B5EF4-FFF2-40B4-BE49-F238E27FC236}">
                      <a16:creationId xmlns:a16="http://schemas.microsoft.com/office/drawing/2014/main" id="{819E072E-76E3-BC46-8413-03C1AB573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6" name="Line 970">
                  <a:extLst>
                    <a:ext uri="{FF2B5EF4-FFF2-40B4-BE49-F238E27FC236}">
                      <a16:creationId xmlns:a16="http://schemas.microsoft.com/office/drawing/2014/main" id="{E95F4F06-D8E2-ED47-8821-B2E8EEAA1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7" name="Line 971">
                  <a:extLst>
                    <a:ext uri="{FF2B5EF4-FFF2-40B4-BE49-F238E27FC236}">
                      <a16:creationId xmlns:a16="http://schemas.microsoft.com/office/drawing/2014/main" id="{33C95EA4-CBF9-9047-84D3-CB8B753CA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9" name="Group 972">
                <a:extLst>
                  <a:ext uri="{FF2B5EF4-FFF2-40B4-BE49-F238E27FC236}">
                    <a16:creationId xmlns:a16="http://schemas.microsoft.com/office/drawing/2014/main" id="{273045DE-53D7-AE4C-83C3-DC5FF50CF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70" name="Line 973">
                  <a:extLst>
                    <a:ext uri="{FF2B5EF4-FFF2-40B4-BE49-F238E27FC236}">
                      <a16:creationId xmlns:a16="http://schemas.microsoft.com/office/drawing/2014/main" id="{4D61FE24-51C9-E24E-A885-09A03DF20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1" name="Line 974">
                  <a:extLst>
                    <a:ext uri="{FF2B5EF4-FFF2-40B4-BE49-F238E27FC236}">
                      <a16:creationId xmlns:a16="http://schemas.microsoft.com/office/drawing/2014/main" id="{EBCB6D78-1677-DE46-8AC2-E607D8264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2" name="Line 975">
                  <a:extLst>
                    <a:ext uri="{FF2B5EF4-FFF2-40B4-BE49-F238E27FC236}">
                      <a16:creationId xmlns:a16="http://schemas.microsoft.com/office/drawing/2014/main" id="{9985FEC1-C588-5A45-A231-D0032D75EA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3" name="Line 976">
                  <a:extLst>
                    <a:ext uri="{FF2B5EF4-FFF2-40B4-BE49-F238E27FC236}">
                      <a16:creationId xmlns:a16="http://schemas.microsoft.com/office/drawing/2014/main" id="{CAE35131-1271-344D-8560-352F9E280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9" name="AutoShape 977">
              <a:extLst>
                <a:ext uri="{FF2B5EF4-FFF2-40B4-BE49-F238E27FC236}">
                  <a16:creationId xmlns:a16="http://schemas.microsoft.com/office/drawing/2014/main" id="{E0298AC6-5DB0-1A45-AFA8-3141D345D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20" name="Group 978">
              <a:extLst>
                <a:ext uri="{FF2B5EF4-FFF2-40B4-BE49-F238E27FC236}">
                  <a16:creationId xmlns:a16="http://schemas.microsoft.com/office/drawing/2014/main" id="{D933B03B-85EF-4440-BDD4-4F6E0FE53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522" name="Line 979">
                <a:extLst>
                  <a:ext uri="{FF2B5EF4-FFF2-40B4-BE49-F238E27FC236}">
                    <a16:creationId xmlns:a16="http://schemas.microsoft.com/office/drawing/2014/main" id="{AF637A9A-D9C8-0847-8BA9-1B3BC6E80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3" name="Line 980">
                <a:extLst>
                  <a:ext uri="{FF2B5EF4-FFF2-40B4-BE49-F238E27FC236}">
                    <a16:creationId xmlns:a16="http://schemas.microsoft.com/office/drawing/2014/main" id="{F944E4BC-A69A-A243-943B-B06044D63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4" name="Line 981">
                <a:extLst>
                  <a:ext uri="{FF2B5EF4-FFF2-40B4-BE49-F238E27FC236}">
                    <a16:creationId xmlns:a16="http://schemas.microsoft.com/office/drawing/2014/main" id="{DEB96554-70BA-7546-9E1F-DAE0F6259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5" name="Line 982">
                <a:extLst>
                  <a:ext uri="{FF2B5EF4-FFF2-40B4-BE49-F238E27FC236}">
                    <a16:creationId xmlns:a16="http://schemas.microsoft.com/office/drawing/2014/main" id="{63611F39-8DFF-714B-AEFD-70DDE98D5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6" name="Line 983">
                <a:extLst>
                  <a:ext uri="{FF2B5EF4-FFF2-40B4-BE49-F238E27FC236}">
                    <a16:creationId xmlns:a16="http://schemas.microsoft.com/office/drawing/2014/main" id="{3CF88B15-6F83-B449-80B7-89EDF674E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7" name="Line 984">
                <a:extLst>
                  <a:ext uri="{FF2B5EF4-FFF2-40B4-BE49-F238E27FC236}">
                    <a16:creationId xmlns:a16="http://schemas.microsoft.com/office/drawing/2014/main" id="{CEAEE8C9-7927-9D4C-B285-3577426D5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8" name="Line 985">
                <a:extLst>
                  <a:ext uri="{FF2B5EF4-FFF2-40B4-BE49-F238E27FC236}">
                    <a16:creationId xmlns:a16="http://schemas.microsoft.com/office/drawing/2014/main" id="{41D69926-1514-3F44-A0EE-552D08795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9" name="Line 986">
                <a:extLst>
                  <a:ext uri="{FF2B5EF4-FFF2-40B4-BE49-F238E27FC236}">
                    <a16:creationId xmlns:a16="http://schemas.microsoft.com/office/drawing/2014/main" id="{A6D3B612-FE19-B943-BAD7-D876E376C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0" name="Line 987">
                <a:extLst>
                  <a:ext uri="{FF2B5EF4-FFF2-40B4-BE49-F238E27FC236}">
                    <a16:creationId xmlns:a16="http://schemas.microsoft.com/office/drawing/2014/main" id="{CB39D3F5-6707-1549-BA0A-4EC968E16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1" name="Line 988">
                <a:extLst>
                  <a:ext uri="{FF2B5EF4-FFF2-40B4-BE49-F238E27FC236}">
                    <a16:creationId xmlns:a16="http://schemas.microsoft.com/office/drawing/2014/main" id="{2155E7B3-132C-F047-8659-3888D6610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2" name="Line 989">
                <a:extLst>
                  <a:ext uri="{FF2B5EF4-FFF2-40B4-BE49-F238E27FC236}">
                    <a16:creationId xmlns:a16="http://schemas.microsoft.com/office/drawing/2014/main" id="{9039BE8A-49CF-194C-A35D-E2F1B534E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3" name="Line 990">
                <a:extLst>
                  <a:ext uri="{FF2B5EF4-FFF2-40B4-BE49-F238E27FC236}">
                    <a16:creationId xmlns:a16="http://schemas.microsoft.com/office/drawing/2014/main" id="{6F46AC61-70C7-584F-8F93-ACB733957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4" name="Line 991">
                <a:extLst>
                  <a:ext uri="{FF2B5EF4-FFF2-40B4-BE49-F238E27FC236}">
                    <a16:creationId xmlns:a16="http://schemas.microsoft.com/office/drawing/2014/main" id="{C9A6789F-237D-6244-9668-31B8EBDC5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5" name="Line 992">
                <a:extLst>
                  <a:ext uri="{FF2B5EF4-FFF2-40B4-BE49-F238E27FC236}">
                    <a16:creationId xmlns:a16="http://schemas.microsoft.com/office/drawing/2014/main" id="{DE8AF467-5D42-C148-9821-334B8F893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6" name="Line 993">
                <a:extLst>
                  <a:ext uri="{FF2B5EF4-FFF2-40B4-BE49-F238E27FC236}">
                    <a16:creationId xmlns:a16="http://schemas.microsoft.com/office/drawing/2014/main" id="{D45B3758-E414-8845-B20C-9A9D23604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37" name="Group 994">
                <a:extLst>
                  <a:ext uri="{FF2B5EF4-FFF2-40B4-BE49-F238E27FC236}">
                    <a16:creationId xmlns:a16="http://schemas.microsoft.com/office/drawing/2014/main" id="{A784FC30-DE46-C447-A0CE-AA3F2AAF3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48" name="Line 995">
                  <a:extLst>
                    <a:ext uri="{FF2B5EF4-FFF2-40B4-BE49-F238E27FC236}">
                      <a16:creationId xmlns:a16="http://schemas.microsoft.com/office/drawing/2014/main" id="{098C9AFA-71DF-B147-8AF2-C41B542BF1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9" name="Line 996">
                  <a:extLst>
                    <a:ext uri="{FF2B5EF4-FFF2-40B4-BE49-F238E27FC236}">
                      <a16:creationId xmlns:a16="http://schemas.microsoft.com/office/drawing/2014/main" id="{71B29012-B228-2345-89E5-ED1239423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0" name="Line 997">
                  <a:extLst>
                    <a:ext uri="{FF2B5EF4-FFF2-40B4-BE49-F238E27FC236}">
                      <a16:creationId xmlns:a16="http://schemas.microsoft.com/office/drawing/2014/main" id="{13FB38D8-69FF-9341-AF00-C81FEF185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1" name="Line 998">
                  <a:extLst>
                    <a:ext uri="{FF2B5EF4-FFF2-40B4-BE49-F238E27FC236}">
                      <a16:creationId xmlns:a16="http://schemas.microsoft.com/office/drawing/2014/main" id="{101589D3-ECC2-4D45-93D7-E640C8D5C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8" name="Group 999">
                <a:extLst>
                  <a:ext uri="{FF2B5EF4-FFF2-40B4-BE49-F238E27FC236}">
                    <a16:creationId xmlns:a16="http://schemas.microsoft.com/office/drawing/2014/main" id="{131B21E6-D85A-6844-922D-CBF30ABF3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44" name="Line 1000">
                  <a:extLst>
                    <a:ext uri="{FF2B5EF4-FFF2-40B4-BE49-F238E27FC236}">
                      <a16:creationId xmlns:a16="http://schemas.microsoft.com/office/drawing/2014/main" id="{0732C03D-43FC-A54E-814C-79EFB4081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5" name="Line 1001">
                  <a:extLst>
                    <a:ext uri="{FF2B5EF4-FFF2-40B4-BE49-F238E27FC236}">
                      <a16:creationId xmlns:a16="http://schemas.microsoft.com/office/drawing/2014/main" id="{609515B3-67E7-564B-876A-493A84EA53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6" name="Line 1002">
                  <a:extLst>
                    <a:ext uri="{FF2B5EF4-FFF2-40B4-BE49-F238E27FC236}">
                      <a16:creationId xmlns:a16="http://schemas.microsoft.com/office/drawing/2014/main" id="{ECFD53FA-27B6-1444-AE56-BBCD63FDA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7" name="Line 1003">
                  <a:extLst>
                    <a:ext uri="{FF2B5EF4-FFF2-40B4-BE49-F238E27FC236}">
                      <a16:creationId xmlns:a16="http://schemas.microsoft.com/office/drawing/2014/main" id="{F0331E67-B55F-0F47-BCDD-1B573E345B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9" name="Group 1004">
                <a:extLst>
                  <a:ext uri="{FF2B5EF4-FFF2-40B4-BE49-F238E27FC236}">
                    <a16:creationId xmlns:a16="http://schemas.microsoft.com/office/drawing/2014/main" id="{AD2520DC-14B5-DE42-BF30-B7A92A9F6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40" name="Line 1005">
                  <a:extLst>
                    <a:ext uri="{FF2B5EF4-FFF2-40B4-BE49-F238E27FC236}">
                      <a16:creationId xmlns:a16="http://schemas.microsoft.com/office/drawing/2014/main" id="{8295F809-EC78-7C40-88CE-F7E176239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1" name="Line 1006">
                  <a:extLst>
                    <a:ext uri="{FF2B5EF4-FFF2-40B4-BE49-F238E27FC236}">
                      <a16:creationId xmlns:a16="http://schemas.microsoft.com/office/drawing/2014/main" id="{8EEBE43B-F077-F043-8651-FBC65F6615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2" name="Line 1007">
                  <a:extLst>
                    <a:ext uri="{FF2B5EF4-FFF2-40B4-BE49-F238E27FC236}">
                      <a16:creationId xmlns:a16="http://schemas.microsoft.com/office/drawing/2014/main" id="{618631A6-3FD6-9C45-9A22-1306EF6F1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3" name="Line 1008">
                  <a:extLst>
                    <a:ext uri="{FF2B5EF4-FFF2-40B4-BE49-F238E27FC236}">
                      <a16:creationId xmlns:a16="http://schemas.microsoft.com/office/drawing/2014/main" id="{8C857912-1CF8-764C-951A-6ED13E9D4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21" name="Line 1009">
              <a:extLst>
                <a:ext uri="{FF2B5EF4-FFF2-40B4-BE49-F238E27FC236}">
                  <a16:creationId xmlns:a16="http://schemas.microsoft.com/office/drawing/2014/main" id="{69422BAD-4CAD-4E46-8810-2124F0CCB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6" name="Group 122">
            <a:extLst>
              <a:ext uri="{FF2B5EF4-FFF2-40B4-BE49-F238E27FC236}">
                <a16:creationId xmlns:a16="http://schemas.microsoft.com/office/drawing/2014/main" id="{4CFF7F20-7A96-EB49-8781-6090F2519D83}"/>
              </a:ext>
            </a:extLst>
          </p:cNvPr>
          <p:cNvGrpSpPr>
            <a:grpSpLocks/>
          </p:cNvGrpSpPr>
          <p:nvPr/>
        </p:nvGrpSpPr>
        <p:grpSpPr bwMode="auto">
          <a:xfrm>
            <a:off x="6918326" y="2746376"/>
            <a:ext cx="1749425" cy="841375"/>
            <a:chOff x="1064" y="824"/>
            <a:chExt cx="1102" cy="530"/>
          </a:xfrm>
        </p:grpSpPr>
        <p:sp>
          <p:nvSpPr>
            <p:cNvPr id="57370" name="AutoShape 1011">
              <a:extLst>
                <a:ext uri="{FF2B5EF4-FFF2-40B4-BE49-F238E27FC236}">
                  <a16:creationId xmlns:a16="http://schemas.microsoft.com/office/drawing/2014/main" id="{5A3B0A47-6CAD-C643-913D-EF4E0D6D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" y="82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1" name="AutoShape 1012">
              <a:extLst>
                <a:ext uri="{FF2B5EF4-FFF2-40B4-BE49-F238E27FC236}">
                  <a16:creationId xmlns:a16="http://schemas.microsoft.com/office/drawing/2014/main" id="{8FA70810-4656-F840-BEB6-FD3D2D14F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114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2" name="AutoShape 1013">
              <a:extLst>
                <a:ext uri="{FF2B5EF4-FFF2-40B4-BE49-F238E27FC236}">
                  <a16:creationId xmlns:a16="http://schemas.microsoft.com/office/drawing/2014/main" id="{A1345AB8-C652-E748-A7F0-6E73135BD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92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3" name="AutoShape 1014">
              <a:extLst>
                <a:ext uri="{FF2B5EF4-FFF2-40B4-BE49-F238E27FC236}">
                  <a16:creationId xmlns:a16="http://schemas.microsoft.com/office/drawing/2014/main" id="{E6A7CC41-B056-444F-AE29-A13754F65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103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374" name="Group 1015">
              <a:extLst>
                <a:ext uri="{FF2B5EF4-FFF2-40B4-BE49-F238E27FC236}">
                  <a16:creationId xmlns:a16="http://schemas.microsoft.com/office/drawing/2014/main" id="{22B742F9-8BF5-5D47-B713-AE00E146B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4" y="1065"/>
              <a:ext cx="58" cy="114"/>
              <a:chOff x="3796" y="1043"/>
              <a:chExt cx="865" cy="1237"/>
            </a:xfrm>
          </p:grpSpPr>
          <p:sp>
            <p:nvSpPr>
              <p:cNvPr id="57475" name="Line 1016">
                <a:extLst>
                  <a:ext uri="{FF2B5EF4-FFF2-40B4-BE49-F238E27FC236}">
                    <a16:creationId xmlns:a16="http://schemas.microsoft.com/office/drawing/2014/main" id="{75680E0E-4629-1B48-9E10-ADEF2FA47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6" name="Line 1017">
                <a:extLst>
                  <a:ext uri="{FF2B5EF4-FFF2-40B4-BE49-F238E27FC236}">
                    <a16:creationId xmlns:a16="http://schemas.microsoft.com/office/drawing/2014/main" id="{08D352E9-F8F6-1D42-8A87-98816AEBB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7" name="Line 1018">
                <a:extLst>
                  <a:ext uri="{FF2B5EF4-FFF2-40B4-BE49-F238E27FC236}">
                    <a16:creationId xmlns:a16="http://schemas.microsoft.com/office/drawing/2014/main" id="{BCD2881E-25AC-DF42-A116-78AD69722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8" name="Line 1019">
                <a:extLst>
                  <a:ext uri="{FF2B5EF4-FFF2-40B4-BE49-F238E27FC236}">
                    <a16:creationId xmlns:a16="http://schemas.microsoft.com/office/drawing/2014/main" id="{53F5CF52-B65D-EE47-ACDA-3CD36D9C9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9" name="Line 1020">
                <a:extLst>
                  <a:ext uri="{FF2B5EF4-FFF2-40B4-BE49-F238E27FC236}">
                    <a16:creationId xmlns:a16="http://schemas.microsoft.com/office/drawing/2014/main" id="{20512961-AD8D-DC43-BBDC-22DBD03B7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0" name="Line 1021">
                <a:extLst>
                  <a:ext uri="{FF2B5EF4-FFF2-40B4-BE49-F238E27FC236}">
                    <a16:creationId xmlns:a16="http://schemas.microsoft.com/office/drawing/2014/main" id="{410A52BB-4A52-5248-B089-B8F394A39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1" name="Line 1022">
                <a:extLst>
                  <a:ext uri="{FF2B5EF4-FFF2-40B4-BE49-F238E27FC236}">
                    <a16:creationId xmlns:a16="http://schemas.microsoft.com/office/drawing/2014/main" id="{F1BDD27A-0E84-2246-9FD7-B30BE63CF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2" name="Line 1023">
                <a:extLst>
                  <a:ext uri="{FF2B5EF4-FFF2-40B4-BE49-F238E27FC236}">
                    <a16:creationId xmlns:a16="http://schemas.microsoft.com/office/drawing/2014/main" id="{B5A2C1AE-AF5E-C54C-BBBC-E8EB4104B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3" name="Line 0">
                <a:extLst>
                  <a:ext uri="{FF2B5EF4-FFF2-40B4-BE49-F238E27FC236}">
                    <a16:creationId xmlns:a16="http://schemas.microsoft.com/office/drawing/2014/main" id="{E3FBDBB4-2010-7C44-9550-4453A40DA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4" name="Line 1">
                <a:extLst>
                  <a:ext uri="{FF2B5EF4-FFF2-40B4-BE49-F238E27FC236}">
                    <a16:creationId xmlns:a16="http://schemas.microsoft.com/office/drawing/2014/main" id="{F0021C65-491A-1D41-A083-68B649910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5" name="Line 2">
                <a:extLst>
                  <a:ext uri="{FF2B5EF4-FFF2-40B4-BE49-F238E27FC236}">
                    <a16:creationId xmlns:a16="http://schemas.microsoft.com/office/drawing/2014/main" id="{407528A2-4713-6740-842F-29F8E5262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6" name="Line 3">
                <a:extLst>
                  <a:ext uri="{FF2B5EF4-FFF2-40B4-BE49-F238E27FC236}">
                    <a16:creationId xmlns:a16="http://schemas.microsoft.com/office/drawing/2014/main" id="{A6D10625-77C2-054D-8117-D0C3EC9A0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7" name="Line 4">
                <a:extLst>
                  <a:ext uri="{FF2B5EF4-FFF2-40B4-BE49-F238E27FC236}">
                    <a16:creationId xmlns:a16="http://schemas.microsoft.com/office/drawing/2014/main" id="{33C372B7-6789-8A48-A0D2-682526185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8" name="Line 5">
                <a:extLst>
                  <a:ext uri="{FF2B5EF4-FFF2-40B4-BE49-F238E27FC236}">
                    <a16:creationId xmlns:a16="http://schemas.microsoft.com/office/drawing/2014/main" id="{182CA073-F8B5-F24F-94D8-469331D15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9" name="Line 6">
                <a:extLst>
                  <a:ext uri="{FF2B5EF4-FFF2-40B4-BE49-F238E27FC236}">
                    <a16:creationId xmlns:a16="http://schemas.microsoft.com/office/drawing/2014/main" id="{5D8F2DB1-22DA-154B-9393-E1A9A06CA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90" name="Group 7">
                <a:extLst>
                  <a:ext uri="{FF2B5EF4-FFF2-40B4-BE49-F238E27FC236}">
                    <a16:creationId xmlns:a16="http://schemas.microsoft.com/office/drawing/2014/main" id="{3B928D6D-8826-BD4C-8D57-DACFB5795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01" name="Line 8">
                  <a:extLst>
                    <a:ext uri="{FF2B5EF4-FFF2-40B4-BE49-F238E27FC236}">
                      <a16:creationId xmlns:a16="http://schemas.microsoft.com/office/drawing/2014/main" id="{3340B836-FA54-DB4A-A76E-364A1E127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2" name="Line 9">
                  <a:extLst>
                    <a:ext uri="{FF2B5EF4-FFF2-40B4-BE49-F238E27FC236}">
                      <a16:creationId xmlns:a16="http://schemas.microsoft.com/office/drawing/2014/main" id="{58557EE6-C220-7243-A4C9-913DC3BF9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3" name="Line 10">
                  <a:extLst>
                    <a:ext uri="{FF2B5EF4-FFF2-40B4-BE49-F238E27FC236}">
                      <a16:creationId xmlns:a16="http://schemas.microsoft.com/office/drawing/2014/main" id="{5B6DE14A-74C6-504F-9F1A-B17521512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4" name="Line 11">
                  <a:extLst>
                    <a:ext uri="{FF2B5EF4-FFF2-40B4-BE49-F238E27FC236}">
                      <a16:creationId xmlns:a16="http://schemas.microsoft.com/office/drawing/2014/main" id="{53C6ADAC-81BC-D143-89B2-10F75E82A7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1" name="Group 12">
                <a:extLst>
                  <a:ext uri="{FF2B5EF4-FFF2-40B4-BE49-F238E27FC236}">
                    <a16:creationId xmlns:a16="http://schemas.microsoft.com/office/drawing/2014/main" id="{DD448B9B-0092-2F49-98D4-B0B8C2AF7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97" name="Line 13">
                  <a:extLst>
                    <a:ext uri="{FF2B5EF4-FFF2-40B4-BE49-F238E27FC236}">
                      <a16:creationId xmlns:a16="http://schemas.microsoft.com/office/drawing/2014/main" id="{42BA2CE3-55AF-3944-BFF2-C5255DCD4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8" name="Line 14">
                  <a:extLst>
                    <a:ext uri="{FF2B5EF4-FFF2-40B4-BE49-F238E27FC236}">
                      <a16:creationId xmlns:a16="http://schemas.microsoft.com/office/drawing/2014/main" id="{889DE6EE-8A46-8D4D-BFD1-39E6EEF07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9" name="Line 15">
                  <a:extLst>
                    <a:ext uri="{FF2B5EF4-FFF2-40B4-BE49-F238E27FC236}">
                      <a16:creationId xmlns:a16="http://schemas.microsoft.com/office/drawing/2014/main" id="{370E8D18-F67C-4F46-899C-8544F04A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0" name="Line 16">
                  <a:extLst>
                    <a:ext uri="{FF2B5EF4-FFF2-40B4-BE49-F238E27FC236}">
                      <a16:creationId xmlns:a16="http://schemas.microsoft.com/office/drawing/2014/main" id="{B9CAC6CF-A793-C94F-917C-3A4CD8ABFA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2" name="Group 17">
                <a:extLst>
                  <a:ext uri="{FF2B5EF4-FFF2-40B4-BE49-F238E27FC236}">
                    <a16:creationId xmlns:a16="http://schemas.microsoft.com/office/drawing/2014/main" id="{691A5DBE-231F-9947-9139-3E58931DA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93" name="Line 18">
                  <a:extLst>
                    <a:ext uri="{FF2B5EF4-FFF2-40B4-BE49-F238E27FC236}">
                      <a16:creationId xmlns:a16="http://schemas.microsoft.com/office/drawing/2014/main" id="{544F110F-CC7A-714A-AD05-E686222CA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4" name="Line 19">
                  <a:extLst>
                    <a:ext uri="{FF2B5EF4-FFF2-40B4-BE49-F238E27FC236}">
                      <a16:creationId xmlns:a16="http://schemas.microsoft.com/office/drawing/2014/main" id="{3373E3B3-9D36-AF40-9D4F-135018793E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5" name="Line 20">
                  <a:extLst>
                    <a:ext uri="{FF2B5EF4-FFF2-40B4-BE49-F238E27FC236}">
                      <a16:creationId xmlns:a16="http://schemas.microsoft.com/office/drawing/2014/main" id="{39D82A54-60A7-F940-8EE7-8A74C6731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6" name="Line 21">
                  <a:extLst>
                    <a:ext uri="{FF2B5EF4-FFF2-40B4-BE49-F238E27FC236}">
                      <a16:creationId xmlns:a16="http://schemas.microsoft.com/office/drawing/2014/main" id="{04A0854E-8C76-5D46-9C58-BC645C5C2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5" name="Group 22">
              <a:extLst>
                <a:ext uri="{FF2B5EF4-FFF2-40B4-BE49-F238E27FC236}">
                  <a16:creationId xmlns:a16="http://schemas.microsoft.com/office/drawing/2014/main" id="{9E96DCE1-E35C-644E-B6F1-7C052250D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964"/>
              <a:ext cx="58" cy="114"/>
              <a:chOff x="3796" y="1043"/>
              <a:chExt cx="865" cy="1237"/>
            </a:xfrm>
          </p:grpSpPr>
          <p:sp>
            <p:nvSpPr>
              <p:cNvPr id="57445" name="Line 23">
                <a:extLst>
                  <a:ext uri="{FF2B5EF4-FFF2-40B4-BE49-F238E27FC236}">
                    <a16:creationId xmlns:a16="http://schemas.microsoft.com/office/drawing/2014/main" id="{4B5B8AFE-4BD9-7F40-927A-74EEEF596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6" name="Line 24">
                <a:extLst>
                  <a:ext uri="{FF2B5EF4-FFF2-40B4-BE49-F238E27FC236}">
                    <a16:creationId xmlns:a16="http://schemas.microsoft.com/office/drawing/2014/main" id="{27BBBC26-A92A-A94E-BC0E-8E301C85C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7" name="Line 25">
                <a:extLst>
                  <a:ext uri="{FF2B5EF4-FFF2-40B4-BE49-F238E27FC236}">
                    <a16:creationId xmlns:a16="http://schemas.microsoft.com/office/drawing/2014/main" id="{6E459214-7BFD-C240-9676-874D9B092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8" name="Line 26">
                <a:extLst>
                  <a:ext uri="{FF2B5EF4-FFF2-40B4-BE49-F238E27FC236}">
                    <a16:creationId xmlns:a16="http://schemas.microsoft.com/office/drawing/2014/main" id="{9B6CA6EF-657D-8A45-BF56-C8056F9E0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9" name="Line 27">
                <a:extLst>
                  <a:ext uri="{FF2B5EF4-FFF2-40B4-BE49-F238E27FC236}">
                    <a16:creationId xmlns:a16="http://schemas.microsoft.com/office/drawing/2014/main" id="{32D7C9AB-814F-4449-BC25-451DBBFCC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0" name="Line 28">
                <a:extLst>
                  <a:ext uri="{FF2B5EF4-FFF2-40B4-BE49-F238E27FC236}">
                    <a16:creationId xmlns:a16="http://schemas.microsoft.com/office/drawing/2014/main" id="{53CBA722-63CC-454D-9F4F-713C2C65F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1" name="Line 29">
                <a:extLst>
                  <a:ext uri="{FF2B5EF4-FFF2-40B4-BE49-F238E27FC236}">
                    <a16:creationId xmlns:a16="http://schemas.microsoft.com/office/drawing/2014/main" id="{E3F4F617-5284-184B-A1BE-2E87A8D37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2" name="Line 30">
                <a:extLst>
                  <a:ext uri="{FF2B5EF4-FFF2-40B4-BE49-F238E27FC236}">
                    <a16:creationId xmlns:a16="http://schemas.microsoft.com/office/drawing/2014/main" id="{EC07E43A-6DD7-2645-AA22-780AB1008B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3" name="Line 31">
                <a:extLst>
                  <a:ext uri="{FF2B5EF4-FFF2-40B4-BE49-F238E27FC236}">
                    <a16:creationId xmlns:a16="http://schemas.microsoft.com/office/drawing/2014/main" id="{87DD238D-ECED-5C43-83AF-4BE9006EA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4" name="Line 32">
                <a:extLst>
                  <a:ext uri="{FF2B5EF4-FFF2-40B4-BE49-F238E27FC236}">
                    <a16:creationId xmlns:a16="http://schemas.microsoft.com/office/drawing/2014/main" id="{23E4A226-E563-F74C-8B19-CA7DD8FC6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5" name="Line 33">
                <a:extLst>
                  <a:ext uri="{FF2B5EF4-FFF2-40B4-BE49-F238E27FC236}">
                    <a16:creationId xmlns:a16="http://schemas.microsoft.com/office/drawing/2014/main" id="{FCE74DD0-8EE2-5C47-A823-FD372439B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6" name="Line 34">
                <a:extLst>
                  <a:ext uri="{FF2B5EF4-FFF2-40B4-BE49-F238E27FC236}">
                    <a16:creationId xmlns:a16="http://schemas.microsoft.com/office/drawing/2014/main" id="{402D4604-8262-7D47-9BC3-EDDA8E60D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7" name="Line 35">
                <a:extLst>
                  <a:ext uri="{FF2B5EF4-FFF2-40B4-BE49-F238E27FC236}">
                    <a16:creationId xmlns:a16="http://schemas.microsoft.com/office/drawing/2014/main" id="{70DE54F1-056E-254B-BAD9-BA401E4BF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8" name="Line 36">
                <a:extLst>
                  <a:ext uri="{FF2B5EF4-FFF2-40B4-BE49-F238E27FC236}">
                    <a16:creationId xmlns:a16="http://schemas.microsoft.com/office/drawing/2014/main" id="{BF788AA4-CC1C-CC4C-8CD2-A1241420F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9" name="Line 37">
                <a:extLst>
                  <a:ext uri="{FF2B5EF4-FFF2-40B4-BE49-F238E27FC236}">
                    <a16:creationId xmlns:a16="http://schemas.microsoft.com/office/drawing/2014/main" id="{D9BAD3D9-38A4-044E-A90A-CE70BE855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60" name="Group 38">
                <a:extLst>
                  <a:ext uri="{FF2B5EF4-FFF2-40B4-BE49-F238E27FC236}">
                    <a16:creationId xmlns:a16="http://schemas.microsoft.com/office/drawing/2014/main" id="{E7B1E627-1B88-AB41-8283-8D44E4569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71" name="Line 39">
                  <a:extLst>
                    <a:ext uri="{FF2B5EF4-FFF2-40B4-BE49-F238E27FC236}">
                      <a16:creationId xmlns:a16="http://schemas.microsoft.com/office/drawing/2014/main" id="{6603E02E-8EE2-C24A-954C-AB8EF1679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2" name="Line 40">
                  <a:extLst>
                    <a:ext uri="{FF2B5EF4-FFF2-40B4-BE49-F238E27FC236}">
                      <a16:creationId xmlns:a16="http://schemas.microsoft.com/office/drawing/2014/main" id="{BA6BD2AF-EFFB-8845-A4EC-D6D1184E71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3" name="Line 41">
                  <a:extLst>
                    <a:ext uri="{FF2B5EF4-FFF2-40B4-BE49-F238E27FC236}">
                      <a16:creationId xmlns:a16="http://schemas.microsoft.com/office/drawing/2014/main" id="{945FF284-1FB3-9046-8D43-7FB11F6434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4" name="Line 42">
                  <a:extLst>
                    <a:ext uri="{FF2B5EF4-FFF2-40B4-BE49-F238E27FC236}">
                      <a16:creationId xmlns:a16="http://schemas.microsoft.com/office/drawing/2014/main" id="{FD4F4E44-F1D5-E249-8B4C-D2148DF91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1" name="Group 43">
                <a:extLst>
                  <a:ext uri="{FF2B5EF4-FFF2-40B4-BE49-F238E27FC236}">
                    <a16:creationId xmlns:a16="http://schemas.microsoft.com/office/drawing/2014/main" id="{EE77168C-47D8-BE4B-8DB9-D252C9EC81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67" name="Line 44">
                  <a:extLst>
                    <a:ext uri="{FF2B5EF4-FFF2-40B4-BE49-F238E27FC236}">
                      <a16:creationId xmlns:a16="http://schemas.microsoft.com/office/drawing/2014/main" id="{BD3B79C6-5A43-7B45-B128-7B545710A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8" name="Line 45">
                  <a:extLst>
                    <a:ext uri="{FF2B5EF4-FFF2-40B4-BE49-F238E27FC236}">
                      <a16:creationId xmlns:a16="http://schemas.microsoft.com/office/drawing/2014/main" id="{CA27E1D6-6A28-CA41-A2E6-79E2B0DB0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9" name="Line 46">
                  <a:extLst>
                    <a:ext uri="{FF2B5EF4-FFF2-40B4-BE49-F238E27FC236}">
                      <a16:creationId xmlns:a16="http://schemas.microsoft.com/office/drawing/2014/main" id="{AF7905C5-59D5-0A4C-9C40-58AA5B175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0" name="Line 47">
                  <a:extLst>
                    <a:ext uri="{FF2B5EF4-FFF2-40B4-BE49-F238E27FC236}">
                      <a16:creationId xmlns:a16="http://schemas.microsoft.com/office/drawing/2014/main" id="{9F439575-9B35-5C4E-9C54-AFAAF8DA3B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2" name="Group 48">
                <a:extLst>
                  <a:ext uri="{FF2B5EF4-FFF2-40B4-BE49-F238E27FC236}">
                    <a16:creationId xmlns:a16="http://schemas.microsoft.com/office/drawing/2014/main" id="{7CC9DEA3-BFAA-6948-A99B-8B1D25873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63" name="Line 49">
                  <a:extLst>
                    <a:ext uri="{FF2B5EF4-FFF2-40B4-BE49-F238E27FC236}">
                      <a16:creationId xmlns:a16="http://schemas.microsoft.com/office/drawing/2014/main" id="{374B0FB6-5B0F-294A-ABBB-B67C8F2F1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4" name="Line 50">
                  <a:extLst>
                    <a:ext uri="{FF2B5EF4-FFF2-40B4-BE49-F238E27FC236}">
                      <a16:creationId xmlns:a16="http://schemas.microsoft.com/office/drawing/2014/main" id="{32E9C42E-0360-B349-961A-811CDFB5D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5" name="Line 51">
                  <a:extLst>
                    <a:ext uri="{FF2B5EF4-FFF2-40B4-BE49-F238E27FC236}">
                      <a16:creationId xmlns:a16="http://schemas.microsoft.com/office/drawing/2014/main" id="{37CD049D-FEC5-C344-AA8F-86819077C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6" name="Line 52">
                  <a:extLst>
                    <a:ext uri="{FF2B5EF4-FFF2-40B4-BE49-F238E27FC236}">
                      <a16:creationId xmlns:a16="http://schemas.microsoft.com/office/drawing/2014/main" id="{C7C19BD9-9380-D84D-90AF-2172E6E2B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6" name="Group 53">
              <a:extLst>
                <a:ext uri="{FF2B5EF4-FFF2-40B4-BE49-F238E27FC236}">
                  <a16:creationId xmlns:a16="http://schemas.microsoft.com/office/drawing/2014/main" id="{1AD26D37-3610-BF4C-93D7-31EBEFDAA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9" y="1175"/>
              <a:ext cx="57" cy="113"/>
              <a:chOff x="3796" y="1043"/>
              <a:chExt cx="865" cy="1237"/>
            </a:xfrm>
          </p:grpSpPr>
          <p:sp>
            <p:nvSpPr>
              <p:cNvPr id="57415" name="Line 54">
                <a:extLst>
                  <a:ext uri="{FF2B5EF4-FFF2-40B4-BE49-F238E27FC236}">
                    <a16:creationId xmlns:a16="http://schemas.microsoft.com/office/drawing/2014/main" id="{CF1AD1BF-1467-D84D-8ED4-48871F65C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6" name="Line 55">
                <a:extLst>
                  <a:ext uri="{FF2B5EF4-FFF2-40B4-BE49-F238E27FC236}">
                    <a16:creationId xmlns:a16="http://schemas.microsoft.com/office/drawing/2014/main" id="{CB836070-F5F0-394E-B5E4-65BF4A86D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7" name="Line 56">
                <a:extLst>
                  <a:ext uri="{FF2B5EF4-FFF2-40B4-BE49-F238E27FC236}">
                    <a16:creationId xmlns:a16="http://schemas.microsoft.com/office/drawing/2014/main" id="{7DE3A2EE-66C4-B24E-9E08-49BFBF961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8" name="Line 57">
                <a:extLst>
                  <a:ext uri="{FF2B5EF4-FFF2-40B4-BE49-F238E27FC236}">
                    <a16:creationId xmlns:a16="http://schemas.microsoft.com/office/drawing/2014/main" id="{2401C79A-A041-1E44-9C16-0B1159C0C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9" name="Line 58">
                <a:extLst>
                  <a:ext uri="{FF2B5EF4-FFF2-40B4-BE49-F238E27FC236}">
                    <a16:creationId xmlns:a16="http://schemas.microsoft.com/office/drawing/2014/main" id="{F75633FE-912F-D54B-BFF3-DB445E97A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0" name="Line 59">
                <a:extLst>
                  <a:ext uri="{FF2B5EF4-FFF2-40B4-BE49-F238E27FC236}">
                    <a16:creationId xmlns:a16="http://schemas.microsoft.com/office/drawing/2014/main" id="{4510ECC5-F854-014F-BF27-F39675291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1" name="Line 60">
                <a:extLst>
                  <a:ext uri="{FF2B5EF4-FFF2-40B4-BE49-F238E27FC236}">
                    <a16:creationId xmlns:a16="http://schemas.microsoft.com/office/drawing/2014/main" id="{FD1ED68D-D92E-764F-972D-90C9071E1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2" name="Line 61">
                <a:extLst>
                  <a:ext uri="{FF2B5EF4-FFF2-40B4-BE49-F238E27FC236}">
                    <a16:creationId xmlns:a16="http://schemas.microsoft.com/office/drawing/2014/main" id="{2F5985D5-9054-E14C-ACEB-824A8D332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3" name="Line 62">
                <a:extLst>
                  <a:ext uri="{FF2B5EF4-FFF2-40B4-BE49-F238E27FC236}">
                    <a16:creationId xmlns:a16="http://schemas.microsoft.com/office/drawing/2014/main" id="{6EBF375D-F1E3-5B41-A855-33700D518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4" name="Line 63">
                <a:extLst>
                  <a:ext uri="{FF2B5EF4-FFF2-40B4-BE49-F238E27FC236}">
                    <a16:creationId xmlns:a16="http://schemas.microsoft.com/office/drawing/2014/main" id="{8E7B9EEE-1311-0646-AE3C-CCB1227A0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5" name="Line 64">
                <a:extLst>
                  <a:ext uri="{FF2B5EF4-FFF2-40B4-BE49-F238E27FC236}">
                    <a16:creationId xmlns:a16="http://schemas.microsoft.com/office/drawing/2014/main" id="{EF538E29-1C94-3E41-844D-1B6AC2171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6" name="Line 65">
                <a:extLst>
                  <a:ext uri="{FF2B5EF4-FFF2-40B4-BE49-F238E27FC236}">
                    <a16:creationId xmlns:a16="http://schemas.microsoft.com/office/drawing/2014/main" id="{3072B18F-325A-1349-B84D-201665F8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7" name="Line 66">
                <a:extLst>
                  <a:ext uri="{FF2B5EF4-FFF2-40B4-BE49-F238E27FC236}">
                    <a16:creationId xmlns:a16="http://schemas.microsoft.com/office/drawing/2014/main" id="{32A98256-DD88-0B4E-A3BA-1DBE3EB78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8" name="Line 67">
                <a:extLst>
                  <a:ext uri="{FF2B5EF4-FFF2-40B4-BE49-F238E27FC236}">
                    <a16:creationId xmlns:a16="http://schemas.microsoft.com/office/drawing/2014/main" id="{641B8BEB-B9D8-D644-8FA6-A4FC8AC48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9" name="Line 68">
                <a:extLst>
                  <a:ext uri="{FF2B5EF4-FFF2-40B4-BE49-F238E27FC236}">
                    <a16:creationId xmlns:a16="http://schemas.microsoft.com/office/drawing/2014/main" id="{3C08D080-9D98-C441-9930-066D7F8CB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30" name="Group 69">
                <a:extLst>
                  <a:ext uri="{FF2B5EF4-FFF2-40B4-BE49-F238E27FC236}">
                    <a16:creationId xmlns:a16="http://schemas.microsoft.com/office/drawing/2014/main" id="{668D5D23-C44D-B746-BA8D-46722F43A5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41" name="Line 70">
                  <a:extLst>
                    <a:ext uri="{FF2B5EF4-FFF2-40B4-BE49-F238E27FC236}">
                      <a16:creationId xmlns:a16="http://schemas.microsoft.com/office/drawing/2014/main" id="{F60D93C0-D2E9-2C4E-8415-230D4643E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2" name="Line 71">
                  <a:extLst>
                    <a:ext uri="{FF2B5EF4-FFF2-40B4-BE49-F238E27FC236}">
                      <a16:creationId xmlns:a16="http://schemas.microsoft.com/office/drawing/2014/main" id="{A7D74599-46EB-AC45-AF87-DA4D55C28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3" name="Line 72">
                  <a:extLst>
                    <a:ext uri="{FF2B5EF4-FFF2-40B4-BE49-F238E27FC236}">
                      <a16:creationId xmlns:a16="http://schemas.microsoft.com/office/drawing/2014/main" id="{9A30B103-D735-CC46-A285-D9E9C4590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4" name="Line 73">
                  <a:extLst>
                    <a:ext uri="{FF2B5EF4-FFF2-40B4-BE49-F238E27FC236}">
                      <a16:creationId xmlns:a16="http://schemas.microsoft.com/office/drawing/2014/main" id="{AC9E9679-C54C-DD4E-8F10-3F6D06D8E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1" name="Group 74">
                <a:extLst>
                  <a:ext uri="{FF2B5EF4-FFF2-40B4-BE49-F238E27FC236}">
                    <a16:creationId xmlns:a16="http://schemas.microsoft.com/office/drawing/2014/main" id="{103A50EE-C8FF-F44F-B08D-A5BC77B3C3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37" name="Line 75">
                  <a:extLst>
                    <a:ext uri="{FF2B5EF4-FFF2-40B4-BE49-F238E27FC236}">
                      <a16:creationId xmlns:a16="http://schemas.microsoft.com/office/drawing/2014/main" id="{4B6A43B9-13DE-1D45-9682-96AAF11FD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8" name="Line 76">
                  <a:extLst>
                    <a:ext uri="{FF2B5EF4-FFF2-40B4-BE49-F238E27FC236}">
                      <a16:creationId xmlns:a16="http://schemas.microsoft.com/office/drawing/2014/main" id="{A350E186-7701-694B-802A-0DD220CFCE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9" name="Line 77">
                  <a:extLst>
                    <a:ext uri="{FF2B5EF4-FFF2-40B4-BE49-F238E27FC236}">
                      <a16:creationId xmlns:a16="http://schemas.microsoft.com/office/drawing/2014/main" id="{6D3CCC98-4F1F-054F-9BAF-CA5AB6A8C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0" name="Line 78">
                  <a:extLst>
                    <a:ext uri="{FF2B5EF4-FFF2-40B4-BE49-F238E27FC236}">
                      <a16:creationId xmlns:a16="http://schemas.microsoft.com/office/drawing/2014/main" id="{AF1C901D-396B-9640-92B0-D0FB44EAC9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2" name="Group 79">
                <a:extLst>
                  <a:ext uri="{FF2B5EF4-FFF2-40B4-BE49-F238E27FC236}">
                    <a16:creationId xmlns:a16="http://schemas.microsoft.com/office/drawing/2014/main" id="{17FAD09F-C136-6F4F-9ECA-3E6F17E04E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33" name="Line 80">
                  <a:extLst>
                    <a:ext uri="{FF2B5EF4-FFF2-40B4-BE49-F238E27FC236}">
                      <a16:creationId xmlns:a16="http://schemas.microsoft.com/office/drawing/2014/main" id="{0E118D5E-BDF9-674E-B05A-B50111C773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4" name="Line 81">
                  <a:extLst>
                    <a:ext uri="{FF2B5EF4-FFF2-40B4-BE49-F238E27FC236}">
                      <a16:creationId xmlns:a16="http://schemas.microsoft.com/office/drawing/2014/main" id="{165F7D88-B39B-4C40-B741-8E5AA7E3A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5" name="Line 82">
                  <a:extLst>
                    <a:ext uri="{FF2B5EF4-FFF2-40B4-BE49-F238E27FC236}">
                      <a16:creationId xmlns:a16="http://schemas.microsoft.com/office/drawing/2014/main" id="{C2DDFAF3-CCDE-6D40-B9A3-75D0C1CC2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6" name="Line 83">
                  <a:extLst>
                    <a:ext uri="{FF2B5EF4-FFF2-40B4-BE49-F238E27FC236}">
                      <a16:creationId xmlns:a16="http://schemas.microsoft.com/office/drawing/2014/main" id="{242B3A28-FFA8-FA4E-A356-35D31A9CF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7" name="Group 84">
              <a:extLst>
                <a:ext uri="{FF2B5EF4-FFF2-40B4-BE49-F238E27FC236}">
                  <a16:creationId xmlns:a16="http://schemas.microsoft.com/office/drawing/2014/main" id="{B0B19C3D-B82E-5B44-92F5-0E813A2F9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858"/>
              <a:ext cx="57" cy="114"/>
              <a:chOff x="3796" y="1043"/>
              <a:chExt cx="865" cy="1237"/>
            </a:xfrm>
          </p:grpSpPr>
          <p:sp>
            <p:nvSpPr>
              <p:cNvPr id="57385" name="Line 85">
                <a:extLst>
                  <a:ext uri="{FF2B5EF4-FFF2-40B4-BE49-F238E27FC236}">
                    <a16:creationId xmlns:a16="http://schemas.microsoft.com/office/drawing/2014/main" id="{EC299A58-2535-F947-844A-850EA608C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6" name="Line 86">
                <a:extLst>
                  <a:ext uri="{FF2B5EF4-FFF2-40B4-BE49-F238E27FC236}">
                    <a16:creationId xmlns:a16="http://schemas.microsoft.com/office/drawing/2014/main" id="{76DA7DCB-6407-0846-BF59-B27B93F65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7" name="Line 87">
                <a:extLst>
                  <a:ext uri="{FF2B5EF4-FFF2-40B4-BE49-F238E27FC236}">
                    <a16:creationId xmlns:a16="http://schemas.microsoft.com/office/drawing/2014/main" id="{465DF16F-DC98-284B-9192-D32CB8539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8" name="Line 88">
                <a:extLst>
                  <a:ext uri="{FF2B5EF4-FFF2-40B4-BE49-F238E27FC236}">
                    <a16:creationId xmlns:a16="http://schemas.microsoft.com/office/drawing/2014/main" id="{E35E4BF4-59ED-8642-831F-D9270115F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9" name="Line 89">
                <a:extLst>
                  <a:ext uri="{FF2B5EF4-FFF2-40B4-BE49-F238E27FC236}">
                    <a16:creationId xmlns:a16="http://schemas.microsoft.com/office/drawing/2014/main" id="{2CFCDD17-8B76-1F40-BDA4-C0B6B8BCF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0" name="Line 90">
                <a:extLst>
                  <a:ext uri="{FF2B5EF4-FFF2-40B4-BE49-F238E27FC236}">
                    <a16:creationId xmlns:a16="http://schemas.microsoft.com/office/drawing/2014/main" id="{5BD0C740-4245-3E49-8FB3-40E89D2BB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1" name="Line 91">
                <a:extLst>
                  <a:ext uri="{FF2B5EF4-FFF2-40B4-BE49-F238E27FC236}">
                    <a16:creationId xmlns:a16="http://schemas.microsoft.com/office/drawing/2014/main" id="{92EAB3ED-717A-1444-83DE-C50489C00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2" name="Line 92">
                <a:extLst>
                  <a:ext uri="{FF2B5EF4-FFF2-40B4-BE49-F238E27FC236}">
                    <a16:creationId xmlns:a16="http://schemas.microsoft.com/office/drawing/2014/main" id="{B684C88D-4590-FC46-8293-C2C3E386C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3" name="Line 93">
                <a:extLst>
                  <a:ext uri="{FF2B5EF4-FFF2-40B4-BE49-F238E27FC236}">
                    <a16:creationId xmlns:a16="http://schemas.microsoft.com/office/drawing/2014/main" id="{AD1A193D-17DE-D04D-B7A6-DB2AFFC35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4" name="Line 94">
                <a:extLst>
                  <a:ext uri="{FF2B5EF4-FFF2-40B4-BE49-F238E27FC236}">
                    <a16:creationId xmlns:a16="http://schemas.microsoft.com/office/drawing/2014/main" id="{D5E45222-0B59-D24C-9BF3-C7AEA0816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5" name="Line 95">
                <a:extLst>
                  <a:ext uri="{FF2B5EF4-FFF2-40B4-BE49-F238E27FC236}">
                    <a16:creationId xmlns:a16="http://schemas.microsoft.com/office/drawing/2014/main" id="{11AB772E-42F5-A941-B25D-D636AB496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6" name="Line 96">
                <a:extLst>
                  <a:ext uri="{FF2B5EF4-FFF2-40B4-BE49-F238E27FC236}">
                    <a16:creationId xmlns:a16="http://schemas.microsoft.com/office/drawing/2014/main" id="{CCAE423A-57C6-7F4A-ADA3-FE4656AB0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7" name="Line 97">
                <a:extLst>
                  <a:ext uri="{FF2B5EF4-FFF2-40B4-BE49-F238E27FC236}">
                    <a16:creationId xmlns:a16="http://schemas.microsoft.com/office/drawing/2014/main" id="{93C5A7E2-C85B-2E47-AC5A-11144D01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8" name="Line 98">
                <a:extLst>
                  <a:ext uri="{FF2B5EF4-FFF2-40B4-BE49-F238E27FC236}">
                    <a16:creationId xmlns:a16="http://schemas.microsoft.com/office/drawing/2014/main" id="{D6892B98-0F5F-B048-94C3-063E0969E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9" name="Line 99">
                <a:extLst>
                  <a:ext uri="{FF2B5EF4-FFF2-40B4-BE49-F238E27FC236}">
                    <a16:creationId xmlns:a16="http://schemas.microsoft.com/office/drawing/2014/main" id="{8733B301-FF87-4C40-9A3A-228A19267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00" name="Group 100">
                <a:extLst>
                  <a:ext uri="{FF2B5EF4-FFF2-40B4-BE49-F238E27FC236}">
                    <a16:creationId xmlns:a16="http://schemas.microsoft.com/office/drawing/2014/main" id="{D1BA7EB6-0780-A94F-A677-917AC6C4F9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11" name="Line 101">
                  <a:extLst>
                    <a:ext uri="{FF2B5EF4-FFF2-40B4-BE49-F238E27FC236}">
                      <a16:creationId xmlns:a16="http://schemas.microsoft.com/office/drawing/2014/main" id="{B22A4961-1FFD-7B46-91E0-6DBEF3D4A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2" name="Line 102">
                  <a:extLst>
                    <a:ext uri="{FF2B5EF4-FFF2-40B4-BE49-F238E27FC236}">
                      <a16:creationId xmlns:a16="http://schemas.microsoft.com/office/drawing/2014/main" id="{EA4C3443-3EB3-ED42-9636-05EB7F11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3" name="Line 103">
                  <a:extLst>
                    <a:ext uri="{FF2B5EF4-FFF2-40B4-BE49-F238E27FC236}">
                      <a16:creationId xmlns:a16="http://schemas.microsoft.com/office/drawing/2014/main" id="{C98054DC-CF9A-9844-AFA0-81B8BA14F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4" name="Line 104">
                  <a:extLst>
                    <a:ext uri="{FF2B5EF4-FFF2-40B4-BE49-F238E27FC236}">
                      <a16:creationId xmlns:a16="http://schemas.microsoft.com/office/drawing/2014/main" id="{0A7CE2F4-1291-9447-BF33-FE1067147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1" name="Group 105">
                <a:extLst>
                  <a:ext uri="{FF2B5EF4-FFF2-40B4-BE49-F238E27FC236}">
                    <a16:creationId xmlns:a16="http://schemas.microsoft.com/office/drawing/2014/main" id="{6CE63E47-78B8-2446-86D3-09B8BA44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07" name="Line 106">
                  <a:extLst>
                    <a:ext uri="{FF2B5EF4-FFF2-40B4-BE49-F238E27FC236}">
                      <a16:creationId xmlns:a16="http://schemas.microsoft.com/office/drawing/2014/main" id="{A9E2C375-2FF9-164A-99C0-E4A914BE1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8" name="Line 107">
                  <a:extLst>
                    <a:ext uri="{FF2B5EF4-FFF2-40B4-BE49-F238E27FC236}">
                      <a16:creationId xmlns:a16="http://schemas.microsoft.com/office/drawing/2014/main" id="{DC239D70-BAB6-7B41-9F2E-56AC19494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9" name="Line 108">
                  <a:extLst>
                    <a:ext uri="{FF2B5EF4-FFF2-40B4-BE49-F238E27FC236}">
                      <a16:creationId xmlns:a16="http://schemas.microsoft.com/office/drawing/2014/main" id="{30C6BF9D-34FA-6E4F-B797-5C1557FCA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0" name="Line 109">
                  <a:extLst>
                    <a:ext uri="{FF2B5EF4-FFF2-40B4-BE49-F238E27FC236}">
                      <a16:creationId xmlns:a16="http://schemas.microsoft.com/office/drawing/2014/main" id="{821F3B54-A9B8-FE4D-82CB-F56F643BB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2" name="Group 110">
                <a:extLst>
                  <a:ext uri="{FF2B5EF4-FFF2-40B4-BE49-F238E27FC236}">
                    <a16:creationId xmlns:a16="http://schemas.microsoft.com/office/drawing/2014/main" id="{59B17DD9-6850-354B-960E-6A3D24040B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03" name="Line 111">
                  <a:extLst>
                    <a:ext uri="{FF2B5EF4-FFF2-40B4-BE49-F238E27FC236}">
                      <a16:creationId xmlns:a16="http://schemas.microsoft.com/office/drawing/2014/main" id="{4FAC04D5-EFCC-334B-A7B5-CA85B1DBAB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4" name="Line 112">
                  <a:extLst>
                    <a:ext uri="{FF2B5EF4-FFF2-40B4-BE49-F238E27FC236}">
                      <a16:creationId xmlns:a16="http://schemas.microsoft.com/office/drawing/2014/main" id="{59EC14B2-4C6D-7143-ABCC-9C03F8C62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5" name="Line 113">
                  <a:extLst>
                    <a:ext uri="{FF2B5EF4-FFF2-40B4-BE49-F238E27FC236}">
                      <a16:creationId xmlns:a16="http://schemas.microsoft.com/office/drawing/2014/main" id="{E28701E3-EB80-F541-A54B-D91B48D2C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6" name="Line 114">
                  <a:extLst>
                    <a:ext uri="{FF2B5EF4-FFF2-40B4-BE49-F238E27FC236}">
                      <a16:creationId xmlns:a16="http://schemas.microsoft.com/office/drawing/2014/main" id="{581B3AE0-AEAA-4E4F-8DEC-187BAD082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378" name="Line 115">
              <a:extLst>
                <a:ext uri="{FF2B5EF4-FFF2-40B4-BE49-F238E27FC236}">
                  <a16:creationId xmlns:a16="http://schemas.microsoft.com/office/drawing/2014/main" id="{A74E9D81-7818-5344-8896-B596391DD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1" y="1158"/>
              <a:ext cx="54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116">
              <a:extLst>
                <a:ext uri="{FF2B5EF4-FFF2-40B4-BE49-F238E27FC236}">
                  <a16:creationId xmlns:a16="http://schemas.microsoft.com/office/drawing/2014/main" id="{38342893-2811-E14B-864D-54134A1AB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09" y="1184"/>
              <a:ext cx="361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117">
              <a:extLst>
                <a:ext uri="{FF2B5EF4-FFF2-40B4-BE49-F238E27FC236}">
                  <a16:creationId xmlns:a16="http://schemas.microsoft.com/office/drawing/2014/main" id="{C0F70900-70A4-7C45-9BEF-851D38BA4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4" y="1070"/>
              <a:ext cx="41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118">
              <a:extLst>
                <a:ext uri="{FF2B5EF4-FFF2-40B4-BE49-F238E27FC236}">
                  <a16:creationId xmlns:a16="http://schemas.microsoft.com/office/drawing/2014/main" id="{AAC029C0-85ED-5E4B-9E81-A83DD92A1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2" y="958"/>
              <a:ext cx="178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82" name="Group 119">
              <a:extLst>
                <a:ext uri="{FF2B5EF4-FFF2-40B4-BE49-F238E27FC236}">
                  <a16:creationId xmlns:a16="http://schemas.microsoft.com/office/drawing/2014/main" id="{DE04470F-9E0E-E247-97A1-8182ADEC3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052"/>
              <a:ext cx="616" cy="208"/>
              <a:chOff x="717" y="1160"/>
              <a:chExt cx="616" cy="208"/>
            </a:xfrm>
          </p:grpSpPr>
          <p:sp>
            <p:nvSpPr>
              <p:cNvPr id="57383" name="Rectangle 120">
                <a:extLst>
                  <a:ext uri="{FF2B5EF4-FFF2-40B4-BE49-F238E27FC236}">
                    <a16:creationId xmlns:a16="http://schemas.microsoft.com/office/drawing/2014/main" id="{0BA9D722-01FB-8049-AA78-C021C79A4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84" name="Text Box 121">
                <a:extLst>
                  <a:ext uri="{FF2B5EF4-FFF2-40B4-BE49-F238E27FC236}">
                    <a16:creationId xmlns:a16="http://schemas.microsoft.com/office/drawing/2014/main" id="{1E48077F-92E7-434D-999B-28467F66B3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</p:grpSp>
      <p:sp>
        <p:nvSpPr>
          <p:cNvPr id="57357" name="Line 123">
            <a:extLst>
              <a:ext uri="{FF2B5EF4-FFF2-40B4-BE49-F238E27FC236}">
                <a16:creationId xmlns:a16="http://schemas.microsoft.com/office/drawing/2014/main" id="{CDA81823-03AF-7449-9746-4B83104AF8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3975" y="3000375"/>
            <a:ext cx="685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8" name="Line 124">
            <a:extLst>
              <a:ext uri="{FF2B5EF4-FFF2-40B4-BE49-F238E27FC236}">
                <a16:creationId xmlns:a16="http://schemas.microsoft.com/office/drawing/2014/main" id="{6C6E56A7-AA58-1040-B387-BF9DC5A49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0701" y="3152775"/>
            <a:ext cx="371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9" name="Line 125">
            <a:extLst>
              <a:ext uri="{FF2B5EF4-FFF2-40B4-BE49-F238E27FC236}">
                <a16:creationId xmlns:a16="http://schemas.microsoft.com/office/drawing/2014/main" id="{78EBDEF6-F861-EE4B-B2D9-1D09681CE7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00775" y="3228975"/>
            <a:ext cx="590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0" name="Line 126">
            <a:extLst>
              <a:ext uri="{FF2B5EF4-FFF2-40B4-BE49-F238E27FC236}">
                <a16:creationId xmlns:a16="http://schemas.microsoft.com/office/drawing/2014/main" id="{F06B0038-3353-4D46-BAA0-9E2B6B9780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3257551"/>
            <a:ext cx="14859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1" name="Line 127">
            <a:extLst>
              <a:ext uri="{FF2B5EF4-FFF2-40B4-BE49-F238E27FC236}">
                <a16:creationId xmlns:a16="http://schemas.microsoft.com/office/drawing/2014/main" id="{2879FE6B-EDF4-7342-A481-2BEE961832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96026" y="3114675"/>
            <a:ext cx="7715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2" name="Freeform 282">
            <a:extLst>
              <a:ext uri="{FF2B5EF4-FFF2-40B4-BE49-F238E27FC236}">
                <a16:creationId xmlns:a16="http://schemas.microsoft.com/office/drawing/2014/main" id="{9B949DFE-C244-A445-977C-89B52AE565D9}"/>
              </a:ext>
            </a:extLst>
          </p:cNvPr>
          <p:cNvSpPr>
            <a:spLocks/>
          </p:cNvSpPr>
          <p:nvPr/>
        </p:nvSpPr>
        <p:spPr bwMode="auto">
          <a:xfrm>
            <a:off x="5235575" y="18542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Text Box 283">
            <a:extLst>
              <a:ext uri="{FF2B5EF4-FFF2-40B4-BE49-F238E27FC236}">
                <a16:creationId xmlns:a16="http://schemas.microsoft.com/office/drawing/2014/main" id="{261E7DD3-E334-374E-9600-BBCE0C93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6" y="2247900"/>
            <a:ext cx="1247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wired public 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57364" name="Line 129">
            <a:extLst>
              <a:ext uri="{FF2B5EF4-FFF2-40B4-BE49-F238E27FC236}">
                <a16:creationId xmlns:a16="http://schemas.microsoft.com/office/drawing/2014/main" id="{524514DB-DF0F-BB4D-B619-7C3BA7199A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1300" y="2514601"/>
            <a:ext cx="3429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5" name="Text Box 130">
            <a:extLst>
              <a:ext uri="{FF2B5EF4-FFF2-40B4-BE49-F238E27FC236}">
                <a16:creationId xmlns:a16="http://schemas.microsoft.com/office/drawing/2014/main" id="{EC603455-304E-594A-8420-290127CD1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5503864"/>
            <a:ext cx="35573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Mobility across cellular networks,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operated by different providers</a:t>
            </a:r>
          </a:p>
        </p:txBody>
      </p:sp>
      <p:sp>
        <p:nvSpPr>
          <p:cNvPr id="57366" name="Line 131">
            <a:extLst>
              <a:ext uri="{FF2B5EF4-FFF2-40B4-BE49-F238E27FC236}">
                <a16:creationId xmlns:a16="http://schemas.microsoft.com/office/drawing/2014/main" id="{6341DD9B-7767-F946-AE08-198651EC0E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8451" y="4910139"/>
            <a:ext cx="309563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132">
            <a:extLst>
              <a:ext uri="{FF2B5EF4-FFF2-40B4-BE49-F238E27FC236}">
                <a16:creationId xmlns:a16="http://schemas.microsoft.com/office/drawing/2014/main" id="{8A5832E5-FFC0-E94F-AE82-C425A96680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4839" y="5006975"/>
            <a:ext cx="873125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7369" name="Picture 6" descr="underline_base">
            <a:extLst>
              <a:ext uri="{FF2B5EF4-FFF2-40B4-BE49-F238E27FC236}">
                <a16:creationId xmlns:a16="http://schemas.microsoft.com/office/drawing/2014/main" id="{1D66F5C2-30A4-9140-9ED2-C1535DD0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969964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2B3AF9-F3E2-FD4C-AC71-F96C551C67EB}"/>
              </a:ext>
            </a:extLst>
          </p:cNvPr>
          <p:cNvSpPr/>
          <p:nvPr/>
        </p:nvSpPr>
        <p:spPr>
          <a:xfrm>
            <a:off x="3701191" y="3051831"/>
            <a:ext cx="753156" cy="727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Text Box 130">
            <a:extLst>
              <a:ext uri="{FF2B5EF4-FFF2-40B4-BE49-F238E27FC236}">
                <a16:creationId xmlns:a16="http://schemas.microsoft.com/office/drawing/2014/main" id="{A4D17315-F90C-E145-A981-1E7B36BD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964" y="3274795"/>
            <a:ext cx="1762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Mobility within the same MSC</a:t>
            </a:r>
          </a:p>
        </p:txBody>
      </p:sp>
      <p:sp>
        <p:nvSpPr>
          <p:cNvPr id="873" name="Line 131">
            <a:extLst>
              <a:ext uri="{FF2B5EF4-FFF2-40B4-BE49-F238E27FC236}">
                <a16:creationId xmlns:a16="http://schemas.microsoft.com/office/drawing/2014/main" id="{A2CBA429-4065-8043-8117-C29C2D611E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9231" y="3430587"/>
            <a:ext cx="524557" cy="87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74" name="Oval 873">
            <a:extLst>
              <a:ext uri="{FF2B5EF4-FFF2-40B4-BE49-F238E27FC236}">
                <a16:creationId xmlns:a16="http://schemas.microsoft.com/office/drawing/2014/main" id="{7FFABFCB-168D-7B41-9D18-A5D4CCDCEB09}"/>
              </a:ext>
            </a:extLst>
          </p:cNvPr>
          <p:cNvSpPr/>
          <p:nvPr/>
        </p:nvSpPr>
        <p:spPr>
          <a:xfrm rot="1674331">
            <a:off x="4125844" y="3650100"/>
            <a:ext cx="1335947" cy="72773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Text Box 130">
            <a:extLst>
              <a:ext uri="{FF2B5EF4-FFF2-40B4-BE49-F238E27FC236}">
                <a16:creationId xmlns:a16="http://schemas.microsoft.com/office/drawing/2014/main" id="{5B94A02C-2D40-994D-B964-820026DE3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390" y="4105057"/>
            <a:ext cx="17622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Mobility across MSCs of the same provider</a:t>
            </a:r>
          </a:p>
        </p:txBody>
      </p:sp>
      <p:sp>
        <p:nvSpPr>
          <p:cNvPr id="876" name="Line 131">
            <a:extLst>
              <a:ext uri="{FF2B5EF4-FFF2-40B4-BE49-F238E27FC236}">
                <a16:creationId xmlns:a16="http://schemas.microsoft.com/office/drawing/2014/main" id="{507370EE-C025-474C-BE37-BAAEEBC5E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9657" y="4260850"/>
            <a:ext cx="524557" cy="87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77" name="Oval 876">
            <a:extLst>
              <a:ext uri="{FF2B5EF4-FFF2-40B4-BE49-F238E27FC236}">
                <a16:creationId xmlns:a16="http://schemas.microsoft.com/office/drawing/2014/main" id="{E97DBE31-223A-E747-B5BB-5466245712E6}"/>
              </a:ext>
            </a:extLst>
          </p:cNvPr>
          <p:cNvSpPr/>
          <p:nvPr/>
        </p:nvSpPr>
        <p:spPr>
          <a:xfrm>
            <a:off x="5257305" y="4345921"/>
            <a:ext cx="1335947" cy="72773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5" grpId="0"/>
      <p:bldP spid="57366" grpId="0" animBg="1"/>
      <p:bldP spid="57367" grpId="0" animBg="1"/>
      <p:bldP spid="2" grpId="0" animBg="1"/>
      <p:bldP spid="872" grpId="0"/>
      <p:bldP spid="873" grpId="0" animBg="1"/>
      <p:bldP spid="874" grpId="0" animBg="1"/>
      <p:bldP spid="875" grpId="0"/>
      <p:bldP spid="876" grpId="0" animBg="1"/>
      <p:bldP spid="87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6F4A3991-ECBB-5547-8037-96EDB4A29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5476" y="174625"/>
            <a:ext cx="8213725" cy="1143000"/>
          </a:xfrm>
        </p:spPr>
        <p:txBody>
          <a:bodyPr/>
          <a:lstStyle/>
          <a:p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Handling mobility in cellular networks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EBA950CA-866B-254C-AB5C-09BD22EFE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network</a:t>
            </a:r>
            <a:r>
              <a:rPr lang="en-US" altLang="en-US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network of cellular provider you subscribe to (e.g., Sprint PCS, Verizon)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location register (HLR):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database in home network containing permanent cell phone #, profile information (services, preferences, billing), information about current location (could be in another network)</a:t>
            </a:r>
          </a:p>
          <a:p>
            <a:pPr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visited network:</a:t>
            </a:r>
            <a:r>
              <a:rPr lang="en-US" altLang="en-US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network in which mobile currently resides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visitor location register (VLR):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database with entry for each user currently in network</a:t>
            </a:r>
          </a:p>
        </p:txBody>
      </p:sp>
      <p:pic>
        <p:nvPicPr>
          <p:cNvPr id="59395" name="Picture 6" descr="underline_base">
            <a:extLst>
              <a:ext uri="{FF2B5EF4-FFF2-40B4-BE49-F238E27FC236}">
                <a16:creationId xmlns:a16="http://schemas.microsoft.com/office/drawing/2014/main" id="{6CEAFCC8-19AD-8D49-BB15-C06B739A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992189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665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AutoShape 2">
            <a:extLst>
              <a:ext uri="{FF2B5EF4-FFF2-40B4-BE49-F238E27FC236}">
                <a16:creationId xmlns:a16="http://schemas.microsoft.com/office/drawing/2014/main" id="{BC62AC33-CD4C-364A-9119-8EAB31B76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1" y="40576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2" name="AutoShape 3">
            <a:extLst>
              <a:ext uri="{FF2B5EF4-FFF2-40B4-BE49-F238E27FC236}">
                <a16:creationId xmlns:a16="http://schemas.microsoft.com/office/drawing/2014/main" id="{CFD85C57-7C0E-A24C-AAE8-26EFDEA6D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489" y="540702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3" name="AutoShape 4">
            <a:extLst>
              <a:ext uri="{FF2B5EF4-FFF2-40B4-BE49-F238E27FC236}">
                <a16:creationId xmlns:a16="http://schemas.microsoft.com/office/drawing/2014/main" id="{1405CF52-3F75-3042-BEDA-4DDEB1B2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1" y="4489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4" name="AutoShape 5">
            <a:extLst>
              <a:ext uri="{FF2B5EF4-FFF2-40B4-BE49-F238E27FC236}">
                <a16:creationId xmlns:a16="http://schemas.microsoft.com/office/drawing/2014/main" id="{5225EC7E-1E58-F146-9F7A-9C8F451BD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889" y="49545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1445" name="Group 6">
            <a:extLst>
              <a:ext uri="{FF2B5EF4-FFF2-40B4-BE49-F238E27FC236}">
                <a16:creationId xmlns:a16="http://schemas.microsoft.com/office/drawing/2014/main" id="{7C35D485-75D4-994B-B894-F4B54B133798}"/>
              </a:ext>
            </a:extLst>
          </p:cNvPr>
          <p:cNvGrpSpPr>
            <a:grpSpLocks/>
          </p:cNvGrpSpPr>
          <p:nvPr/>
        </p:nvGrpSpPr>
        <p:grpSpPr bwMode="auto">
          <a:xfrm>
            <a:off x="4981575" y="5084764"/>
            <a:ext cx="242888" cy="485775"/>
            <a:chOff x="3796" y="1043"/>
            <a:chExt cx="865" cy="1237"/>
          </a:xfrm>
        </p:grpSpPr>
        <p:sp>
          <p:nvSpPr>
            <p:cNvPr id="61614" name="Line 7">
              <a:extLst>
                <a:ext uri="{FF2B5EF4-FFF2-40B4-BE49-F238E27FC236}">
                  <a16:creationId xmlns:a16="http://schemas.microsoft.com/office/drawing/2014/main" id="{A4010A69-0C72-2F42-A202-154A13E02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5" name="Line 8">
              <a:extLst>
                <a:ext uri="{FF2B5EF4-FFF2-40B4-BE49-F238E27FC236}">
                  <a16:creationId xmlns:a16="http://schemas.microsoft.com/office/drawing/2014/main" id="{5200CEF3-255D-3146-AA4B-BC465ABB4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6" name="Line 9">
              <a:extLst>
                <a:ext uri="{FF2B5EF4-FFF2-40B4-BE49-F238E27FC236}">
                  <a16:creationId xmlns:a16="http://schemas.microsoft.com/office/drawing/2014/main" id="{C5F64129-1167-2348-9BDC-63511B007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7" name="Line 10">
              <a:extLst>
                <a:ext uri="{FF2B5EF4-FFF2-40B4-BE49-F238E27FC236}">
                  <a16:creationId xmlns:a16="http://schemas.microsoft.com/office/drawing/2014/main" id="{11A8202E-FFBC-974E-9DC1-F72CE2669E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8" name="Line 11">
              <a:extLst>
                <a:ext uri="{FF2B5EF4-FFF2-40B4-BE49-F238E27FC236}">
                  <a16:creationId xmlns:a16="http://schemas.microsoft.com/office/drawing/2014/main" id="{76A1DE57-79C4-DA4B-B872-7B9DE2CF5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9" name="Line 12">
              <a:extLst>
                <a:ext uri="{FF2B5EF4-FFF2-40B4-BE49-F238E27FC236}">
                  <a16:creationId xmlns:a16="http://schemas.microsoft.com/office/drawing/2014/main" id="{48ACDFF9-FFD9-D746-8443-03270CD7D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0" name="Line 13">
              <a:extLst>
                <a:ext uri="{FF2B5EF4-FFF2-40B4-BE49-F238E27FC236}">
                  <a16:creationId xmlns:a16="http://schemas.microsoft.com/office/drawing/2014/main" id="{36DB986F-8E91-9F4A-AB64-F926D419B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1" name="Line 14">
              <a:extLst>
                <a:ext uri="{FF2B5EF4-FFF2-40B4-BE49-F238E27FC236}">
                  <a16:creationId xmlns:a16="http://schemas.microsoft.com/office/drawing/2014/main" id="{2682571B-E81E-4C40-B2F5-3ED882BD1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2" name="Line 15">
              <a:extLst>
                <a:ext uri="{FF2B5EF4-FFF2-40B4-BE49-F238E27FC236}">
                  <a16:creationId xmlns:a16="http://schemas.microsoft.com/office/drawing/2014/main" id="{9064D6BB-618E-9C4B-80E5-8C6008DB5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3" name="Line 16">
              <a:extLst>
                <a:ext uri="{FF2B5EF4-FFF2-40B4-BE49-F238E27FC236}">
                  <a16:creationId xmlns:a16="http://schemas.microsoft.com/office/drawing/2014/main" id="{F61E9EEA-89F0-4542-929D-66E45AB2F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4" name="Line 17">
              <a:extLst>
                <a:ext uri="{FF2B5EF4-FFF2-40B4-BE49-F238E27FC236}">
                  <a16:creationId xmlns:a16="http://schemas.microsoft.com/office/drawing/2014/main" id="{E112225F-229D-F441-9A98-E3E3A296F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5" name="Line 18">
              <a:extLst>
                <a:ext uri="{FF2B5EF4-FFF2-40B4-BE49-F238E27FC236}">
                  <a16:creationId xmlns:a16="http://schemas.microsoft.com/office/drawing/2014/main" id="{E53E3CDE-6248-6841-AD23-52A34A8EE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6" name="Line 19">
              <a:extLst>
                <a:ext uri="{FF2B5EF4-FFF2-40B4-BE49-F238E27FC236}">
                  <a16:creationId xmlns:a16="http://schemas.microsoft.com/office/drawing/2014/main" id="{C28834AC-B2F7-3C47-B877-DA6F39FA7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7" name="Line 20">
              <a:extLst>
                <a:ext uri="{FF2B5EF4-FFF2-40B4-BE49-F238E27FC236}">
                  <a16:creationId xmlns:a16="http://schemas.microsoft.com/office/drawing/2014/main" id="{DF77B915-0A2C-734D-A755-DE37DA527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8" name="Line 21">
              <a:extLst>
                <a:ext uri="{FF2B5EF4-FFF2-40B4-BE49-F238E27FC236}">
                  <a16:creationId xmlns:a16="http://schemas.microsoft.com/office/drawing/2014/main" id="{D3013A1B-6921-5148-8F4B-64BF5F531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629" name="Group 22">
              <a:extLst>
                <a:ext uri="{FF2B5EF4-FFF2-40B4-BE49-F238E27FC236}">
                  <a16:creationId xmlns:a16="http://schemas.microsoft.com/office/drawing/2014/main" id="{CF590D93-590D-9642-BB7F-D7E33CE8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640" name="Line 23">
                <a:extLst>
                  <a:ext uri="{FF2B5EF4-FFF2-40B4-BE49-F238E27FC236}">
                    <a16:creationId xmlns:a16="http://schemas.microsoft.com/office/drawing/2014/main" id="{BDC4A3AC-F529-5B4E-BC68-F5A237453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1" name="Line 24">
                <a:extLst>
                  <a:ext uri="{FF2B5EF4-FFF2-40B4-BE49-F238E27FC236}">
                    <a16:creationId xmlns:a16="http://schemas.microsoft.com/office/drawing/2014/main" id="{269CFE2E-3A8C-C644-B107-7EC4EB8CA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2" name="Line 25">
                <a:extLst>
                  <a:ext uri="{FF2B5EF4-FFF2-40B4-BE49-F238E27FC236}">
                    <a16:creationId xmlns:a16="http://schemas.microsoft.com/office/drawing/2014/main" id="{73CB26D3-7074-154F-BCF7-E448CC1FF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3" name="Line 26">
                <a:extLst>
                  <a:ext uri="{FF2B5EF4-FFF2-40B4-BE49-F238E27FC236}">
                    <a16:creationId xmlns:a16="http://schemas.microsoft.com/office/drawing/2014/main" id="{2067AEA2-30D4-4548-8018-EB642E58C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30" name="Group 27">
              <a:extLst>
                <a:ext uri="{FF2B5EF4-FFF2-40B4-BE49-F238E27FC236}">
                  <a16:creationId xmlns:a16="http://schemas.microsoft.com/office/drawing/2014/main" id="{0354AB40-795D-EA49-9AD5-A830FB28EE8D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636" name="Line 28">
                <a:extLst>
                  <a:ext uri="{FF2B5EF4-FFF2-40B4-BE49-F238E27FC236}">
                    <a16:creationId xmlns:a16="http://schemas.microsoft.com/office/drawing/2014/main" id="{C491151B-EFD2-8145-94F5-7B7A813DD5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7" name="Line 29">
                <a:extLst>
                  <a:ext uri="{FF2B5EF4-FFF2-40B4-BE49-F238E27FC236}">
                    <a16:creationId xmlns:a16="http://schemas.microsoft.com/office/drawing/2014/main" id="{08D92900-3634-774C-8F37-AC308D18B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8" name="Line 30">
                <a:extLst>
                  <a:ext uri="{FF2B5EF4-FFF2-40B4-BE49-F238E27FC236}">
                    <a16:creationId xmlns:a16="http://schemas.microsoft.com/office/drawing/2014/main" id="{D8549F37-2E2C-264E-8D07-6C75354DA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9" name="Line 31">
                <a:extLst>
                  <a:ext uri="{FF2B5EF4-FFF2-40B4-BE49-F238E27FC236}">
                    <a16:creationId xmlns:a16="http://schemas.microsoft.com/office/drawing/2014/main" id="{A951D5E1-DEA0-1B49-B381-5D5D5208A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31" name="Group 32">
              <a:extLst>
                <a:ext uri="{FF2B5EF4-FFF2-40B4-BE49-F238E27FC236}">
                  <a16:creationId xmlns:a16="http://schemas.microsoft.com/office/drawing/2014/main" id="{85249A75-0F46-D944-9D77-544AC32B088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632" name="Line 33">
                <a:extLst>
                  <a:ext uri="{FF2B5EF4-FFF2-40B4-BE49-F238E27FC236}">
                    <a16:creationId xmlns:a16="http://schemas.microsoft.com/office/drawing/2014/main" id="{F8D6D7D5-1CC8-CF4C-A2C6-9CC2BB95B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3" name="Line 34">
                <a:extLst>
                  <a:ext uri="{FF2B5EF4-FFF2-40B4-BE49-F238E27FC236}">
                    <a16:creationId xmlns:a16="http://schemas.microsoft.com/office/drawing/2014/main" id="{A6836580-7CC6-A14F-A592-C180A495F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4" name="Line 35">
                <a:extLst>
                  <a:ext uri="{FF2B5EF4-FFF2-40B4-BE49-F238E27FC236}">
                    <a16:creationId xmlns:a16="http://schemas.microsoft.com/office/drawing/2014/main" id="{C10B0775-3727-EB46-B436-A443F6CE3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5" name="Line 36">
                <a:extLst>
                  <a:ext uri="{FF2B5EF4-FFF2-40B4-BE49-F238E27FC236}">
                    <a16:creationId xmlns:a16="http://schemas.microsoft.com/office/drawing/2014/main" id="{14776326-911D-9541-BE59-D53129682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61446" name="Group 37">
            <a:extLst>
              <a:ext uri="{FF2B5EF4-FFF2-40B4-BE49-F238E27FC236}">
                <a16:creationId xmlns:a16="http://schemas.microsoft.com/office/drawing/2014/main" id="{30FE177D-5033-5B43-B0ED-8E1C0DFEBA21}"/>
              </a:ext>
            </a:extLst>
          </p:cNvPr>
          <p:cNvGrpSpPr>
            <a:grpSpLocks/>
          </p:cNvGrpSpPr>
          <p:nvPr/>
        </p:nvGrpSpPr>
        <p:grpSpPr bwMode="auto">
          <a:xfrm>
            <a:off x="4165600" y="4656139"/>
            <a:ext cx="242888" cy="485775"/>
            <a:chOff x="3796" y="1043"/>
            <a:chExt cx="865" cy="1237"/>
          </a:xfrm>
        </p:grpSpPr>
        <p:sp>
          <p:nvSpPr>
            <p:cNvPr id="61584" name="Line 38">
              <a:extLst>
                <a:ext uri="{FF2B5EF4-FFF2-40B4-BE49-F238E27FC236}">
                  <a16:creationId xmlns:a16="http://schemas.microsoft.com/office/drawing/2014/main" id="{9F6A5519-1D10-BF4B-AB09-419EC7603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5" name="Line 39">
              <a:extLst>
                <a:ext uri="{FF2B5EF4-FFF2-40B4-BE49-F238E27FC236}">
                  <a16:creationId xmlns:a16="http://schemas.microsoft.com/office/drawing/2014/main" id="{A29AF86A-EFC3-B043-B68F-A91DEE51D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6" name="Line 40">
              <a:extLst>
                <a:ext uri="{FF2B5EF4-FFF2-40B4-BE49-F238E27FC236}">
                  <a16:creationId xmlns:a16="http://schemas.microsoft.com/office/drawing/2014/main" id="{7F650B7A-B327-CA4F-865F-EC34185FA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7" name="Line 41">
              <a:extLst>
                <a:ext uri="{FF2B5EF4-FFF2-40B4-BE49-F238E27FC236}">
                  <a16:creationId xmlns:a16="http://schemas.microsoft.com/office/drawing/2014/main" id="{6D82FB99-A47C-964A-AEE4-E182461F5F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8" name="Line 42">
              <a:extLst>
                <a:ext uri="{FF2B5EF4-FFF2-40B4-BE49-F238E27FC236}">
                  <a16:creationId xmlns:a16="http://schemas.microsoft.com/office/drawing/2014/main" id="{FBF73DFE-BF9A-7543-99C0-9E3AF17A36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9" name="Line 43">
              <a:extLst>
                <a:ext uri="{FF2B5EF4-FFF2-40B4-BE49-F238E27FC236}">
                  <a16:creationId xmlns:a16="http://schemas.microsoft.com/office/drawing/2014/main" id="{E73ED77E-AD5A-B74A-9DC6-A3E9657039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0" name="Line 44">
              <a:extLst>
                <a:ext uri="{FF2B5EF4-FFF2-40B4-BE49-F238E27FC236}">
                  <a16:creationId xmlns:a16="http://schemas.microsoft.com/office/drawing/2014/main" id="{42273C51-D5E2-9245-BD2E-1A26C61DF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1" name="Line 45">
              <a:extLst>
                <a:ext uri="{FF2B5EF4-FFF2-40B4-BE49-F238E27FC236}">
                  <a16:creationId xmlns:a16="http://schemas.microsoft.com/office/drawing/2014/main" id="{DD24689C-B696-E442-9CC0-A24E8A418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2" name="Line 46">
              <a:extLst>
                <a:ext uri="{FF2B5EF4-FFF2-40B4-BE49-F238E27FC236}">
                  <a16:creationId xmlns:a16="http://schemas.microsoft.com/office/drawing/2014/main" id="{27FFD82B-7200-354B-82BB-8AE3F471F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3" name="Line 47">
              <a:extLst>
                <a:ext uri="{FF2B5EF4-FFF2-40B4-BE49-F238E27FC236}">
                  <a16:creationId xmlns:a16="http://schemas.microsoft.com/office/drawing/2014/main" id="{CCF302C4-FDF9-5D4B-80D4-64BCFA69D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4" name="Line 48">
              <a:extLst>
                <a:ext uri="{FF2B5EF4-FFF2-40B4-BE49-F238E27FC236}">
                  <a16:creationId xmlns:a16="http://schemas.microsoft.com/office/drawing/2014/main" id="{E5D2E91A-1D36-D943-A4C9-4F524D88A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5" name="Line 49">
              <a:extLst>
                <a:ext uri="{FF2B5EF4-FFF2-40B4-BE49-F238E27FC236}">
                  <a16:creationId xmlns:a16="http://schemas.microsoft.com/office/drawing/2014/main" id="{ED4D44D3-348A-7342-B146-77466B697F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6" name="Line 50">
              <a:extLst>
                <a:ext uri="{FF2B5EF4-FFF2-40B4-BE49-F238E27FC236}">
                  <a16:creationId xmlns:a16="http://schemas.microsoft.com/office/drawing/2014/main" id="{8434EF81-5873-304F-9E6F-17A0B699A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7" name="Line 51">
              <a:extLst>
                <a:ext uri="{FF2B5EF4-FFF2-40B4-BE49-F238E27FC236}">
                  <a16:creationId xmlns:a16="http://schemas.microsoft.com/office/drawing/2014/main" id="{E93FF6EA-DFE1-CE49-AADB-CAECA198F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8" name="Line 52">
              <a:extLst>
                <a:ext uri="{FF2B5EF4-FFF2-40B4-BE49-F238E27FC236}">
                  <a16:creationId xmlns:a16="http://schemas.microsoft.com/office/drawing/2014/main" id="{EDFD1BB4-A970-FE4E-AF7E-DD1CFCDBB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599" name="Group 53">
              <a:extLst>
                <a:ext uri="{FF2B5EF4-FFF2-40B4-BE49-F238E27FC236}">
                  <a16:creationId xmlns:a16="http://schemas.microsoft.com/office/drawing/2014/main" id="{0179B20D-070A-CC42-85DF-0DCCB799E8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610" name="Line 54">
                <a:extLst>
                  <a:ext uri="{FF2B5EF4-FFF2-40B4-BE49-F238E27FC236}">
                    <a16:creationId xmlns:a16="http://schemas.microsoft.com/office/drawing/2014/main" id="{54A320B6-CDF8-2A43-95C3-1EEC58FDA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11" name="Line 55">
                <a:extLst>
                  <a:ext uri="{FF2B5EF4-FFF2-40B4-BE49-F238E27FC236}">
                    <a16:creationId xmlns:a16="http://schemas.microsoft.com/office/drawing/2014/main" id="{6F7F1326-244A-9340-BEC2-7F4DD0497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12" name="Line 56">
                <a:extLst>
                  <a:ext uri="{FF2B5EF4-FFF2-40B4-BE49-F238E27FC236}">
                    <a16:creationId xmlns:a16="http://schemas.microsoft.com/office/drawing/2014/main" id="{640993ED-123C-DD47-976E-A0640FEE0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13" name="Line 57">
                <a:extLst>
                  <a:ext uri="{FF2B5EF4-FFF2-40B4-BE49-F238E27FC236}">
                    <a16:creationId xmlns:a16="http://schemas.microsoft.com/office/drawing/2014/main" id="{AD629F75-9F69-3946-9633-750A27CD9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00" name="Group 58">
              <a:extLst>
                <a:ext uri="{FF2B5EF4-FFF2-40B4-BE49-F238E27FC236}">
                  <a16:creationId xmlns:a16="http://schemas.microsoft.com/office/drawing/2014/main" id="{BC9652E6-ECA8-A740-8AE3-70EB5AE7B742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606" name="Line 59">
                <a:extLst>
                  <a:ext uri="{FF2B5EF4-FFF2-40B4-BE49-F238E27FC236}">
                    <a16:creationId xmlns:a16="http://schemas.microsoft.com/office/drawing/2014/main" id="{DB05F316-A331-E34F-BC17-C177903F3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7" name="Line 60">
                <a:extLst>
                  <a:ext uri="{FF2B5EF4-FFF2-40B4-BE49-F238E27FC236}">
                    <a16:creationId xmlns:a16="http://schemas.microsoft.com/office/drawing/2014/main" id="{0FB5E4C1-D3B0-6943-B7BA-63FDCB16D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8" name="Line 61">
                <a:extLst>
                  <a:ext uri="{FF2B5EF4-FFF2-40B4-BE49-F238E27FC236}">
                    <a16:creationId xmlns:a16="http://schemas.microsoft.com/office/drawing/2014/main" id="{547F15B3-84BA-5D42-94E7-2E1082E89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9" name="Line 62">
                <a:extLst>
                  <a:ext uri="{FF2B5EF4-FFF2-40B4-BE49-F238E27FC236}">
                    <a16:creationId xmlns:a16="http://schemas.microsoft.com/office/drawing/2014/main" id="{37378F3A-9371-C843-A9DB-A5CB70BD1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01" name="Group 63">
              <a:extLst>
                <a:ext uri="{FF2B5EF4-FFF2-40B4-BE49-F238E27FC236}">
                  <a16:creationId xmlns:a16="http://schemas.microsoft.com/office/drawing/2014/main" id="{26BCD71B-C383-D843-8D5E-47BA9C4B088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602" name="Line 64">
                <a:extLst>
                  <a:ext uri="{FF2B5EF4-FFF2-40B4-BE49-F238E27FC236}">
                    <a16:creationId xmlns:a16="http://schemas.microsoft.com/office/drawing/2014/main" id="{CC12AD3D-C895-D34A-9319-5831CAD6F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3" name="Line 65">
                <a:extLst>
                  <a:ext uri="{FF2B5EF4-FFF2-40B4-BE49-F238E27FC236}">
                    <a16:creationId xmlns:a16="http://schemas.microsoft.com/office/drawing/2014/main" id="{EFEB9938-C6EC-E94D-A349-1BBF23B9D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4" name="Line 66">
                <a:extLst>
                  <a:ext uri="{FF2B5EF4-FFF2-40B4-BE49-F238E27FC236}">
                    <a16:creationId xmlns:a16="http://schemas.microsoft.com/office/drawing/2014/main" id="{CC2AFC24-45C1-1247-9C6D-0152A374F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5" name="Line 67">
                <a:extLst>
                  <a:ext uri="{FF2B5EF4-FFF2-40B4-BE49-F238E27FC236}">
                    <a16:creationId xmlns:a16="http://schemas.microsoft.com/office/drawing/2014/main" id="{70725478-0024-7D45-B006-9FB0BA1AC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61447" name="Group 68">
            <a:extLst>
              <a:ext uri="{FF2B5EF4-FFF2-40B4-BE49-F238E27FC236}">
                <a16:creationId xmlns:a16="http://schemas.microsoft.com/office/drawing/2014/main" id="{9F95283A-CB52-B845-A9DE-40E66944340F}"/>
              </a:ext>
            </a:extLst>
          </p:cNvPr>
          <p:cNvGrpSpPr>
            <a:grpSpLocks/>
          </p:cNvGrpSpPr>
          <p:nvPr/>
        </p:nvGrpSpPr>
        <p:grpSpPr bwMode="auto">
          <a:xfrm>
            <a:off x="4202114" y="5554664"/>
            <a:ext cx="242887" cy="485775"/>
            <a:chOff x="3796" y="1043"/>
            <a:chExt cx="865" cy="1237"/>
          </a:xfrm>
        </p:grpSpPr>
        <p:sp>
          <p:nvSpPr>
            <p:cNvPr id="61554" name="Line 69">
              <a:extLst>
                <a:ext uri="{FF2B5EF4-FFF2-40B4-BE49-F238E27FC236}">
                  <a16:creationId xmlns:a16="http://schemas.microsoft.com/office/drawing/2014/main" id="{081D0C12-D5EC-7846-A63C-0BD1822E1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5" name="Line 70">
              <a:extLst>
                <a:ext uri="{FF2B5EF4-FFF2-40B4-BE49-F238E27FC236}">
                  <a16:creationId xmlns:a16="http://schemas.microsoft.com/office/drawing/2014/main" id="{FCAC93A7-31FC-714C-882B-0FAD4F663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6" name="Line 71">
              <a:extLst>
                <a:ext uri="{FF2B5EF4-FFF2-40B4-BE49-F238E27FC236}">
                  <a16:creationId xmlns:a16="http://schemas.microsoft.com/office/drawing/2014/main" id="{E499B34E-0192-9C4F-90B0-15DCE52C4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7" name="Line 72">
              <a:extLst>
                <a:ext uri="{FF2B5EF4-FFF2-40B4-BE49-F238E27FC236}">
                  <a16:creationId xmlns:a16="http://schemas.microsoft.com/office/drawing/2014/main" id="{7AF9F7B6-B6FF-3A4F-A2CA-BA17C82BC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8" name="Line 73">
              <a:extLst>
                <a:ext uri="{FF2B5EF4-FFF2-40B4-BE49-F238E27FC236}">
                  <a16:creationId xmlns:a16="http://schemas.microsoft.com/office/drawing/2014/main" id="{5160C33E-B73A-4543-B100-F4713A0E7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9" name="Line 74">
              <a:extLst>
                <a:ext uri="{FF2B5EF4-FFF2-40B4-BE49-F238E27FC236}">
                  <a16:creationId xmlns:a16="http://schemas.microsoft.com/office/drawing/2014/main" id="{021234E2-DCD7-4244-8B56-B28BE6B31A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0" name="Line 75">
              <a:extLst>
                <a:ext uri="{FF2B5EF4-FFF2-40B4-BE49-F238E27FC236}">
                  <a16:creationId xmlns:a16="http://schemas.microsoft.com/office/drawing/2014/main" id="{E0380B5F-BE13-1147-B315-BFB435AF6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1" name="Line 76">
              <a:extLst>
                <a:ext uri="{FF2B5EF4-FFF2-40B4-BE49-F238E27FC236}">
                  <a16:creationId xmlns:a16="http://schemas.microsoft.com/office/drawing/2014/main" id="{1FE44BA3-337D-5244-A0CA-6A4A8BF49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2" name="Line 77">
              <a:extLst>
                <a:ext uri="{FF2B5EF4-FFF2-40B4-BE49-F238E27FC236}">
                  <a16:creationId xmlns:a16="http://schemas.microsoft.com/office/drawing/2014/main" id="{C6A940BC-807D-9048-9A67-26FAE4BED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3" name="Line 78">
              <a:extLst>
                <a:ext uri="{FF2B5EF4-FFF2-40B4-BE49-F238E27FC236}">
                  <a16:creationId xmlns:a16="http://schemas.microsoft.com/office/drawing/2014/main" id="{FF30333B-7FB5-7F45-AA87-9A1B42EFC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4" name="Line 79">
              <a:extLst>
                <a:ext uri="{FF2B5EF4-FFF2-40B4-BE49-F238E27FC236}">
                  <a16:creationId xmlns:a16="http://schemas.microsoft.com/office/drawing/2014/main" id="{B41F7C16-6AB7-6542-B5A7-A4394142C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5" name="Line 80">
              <a:extLst>
                <a:ext uri="{FF2B5EF4-FFF2-40B4-BE49-F238E27FC236}">
                  <a16:creationId xmlns:a16="http://schemas.microsoft.com/office/drawing/2014/main" id="{5CED1042-3EE7-9C4D-AA42-8C83987BE8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6" name="Line 81">
              <a:extLst>
                <a:ext uri="{FF2B5EF4-FFF2-40B4-BE49-F238E27FC236}">
                  <a16:creationId xmlns:a16="http://schemas.microsoft.com/office/drawing/2014/main" id="{72D41C1E-5558-484E-BB60-C844EE8ACD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7" name="Line 82">
              <a:extLst>
                <a:ext uri="{FF2B5EF4-FFF2-40B4-BE49-F238E27FC236}">
                  <a16:creationId xmlns:a16="http://schemas.microsoft.com/office/drawing/2014/main" id="{3381CE7B-11E4-2143-9427-BC2598489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8" name="Line 83">
              <a:extLst>
                <a:ext uri="{FF2B5EF4-FFF2-40B4-BE49-F238E27FC236}">
                  <a16:creationId xmlns:a16="http://schemas.microsoft.com/office/drawing/2014/main" id="{2A67A458-15AA-334A-91A6-7B9E1FDF2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569" name="Group 84">
              <a:extLst>
                <a:ext uri="{FF2B5EF4-FFF2-40B4-BE49-F238E27FC236}">
                  <a16:creationId xmlns:a16="http://schemas.microsoft.com/office/drawing/2014/main" id="{78B45164-CC6B-E446-A287-7EFAD49D2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580" name="Line 85">
                <a:extLst>
                  <a:ext uri="{FF2B5EF4-FFF2-40B4-BE49-F238E27FC236}">
                    <a16:creationId xmlns:a16="http://schemas.microsoft.com/office/drawing/2014/main" id="{3994E8F5-E565-174D-AC3D-202BFA6EF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81" name="Line 86">
                <a:extLst>
                  <a:ext uri="{FF2B5EF4-FFF2-40B4-BE49-F238E27FC236}">
                    <a16:creationId xmlns:a16="http://schemas.microsoft.com/office/drawing/2014/main" id="{DB8CF842-8831-2248-BDFC-857D11584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82" name="Line 87">
                <a:extLst>
                  <a:ext uri="{FF2B5EF4-FFF2-40B4-BE49-F238E27FC236}">
                    <a16:creationId xmlns:a16="http://schemas.microsoft.com/office/drawing/2014/main" id="{9BC1F775-4DE9-4949-AACE-E1E459615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83" name="Line 88">
                <a:extLst>
                  <a:ext uri="{FF2B5EF4-FFF2-40B4-BE49-F238E27FC236}">
                    <a16:creationId xmlns:a16="http://schemas.microsoft.com/office/drawing/2014/main" id="{78115C37-745E-D847-A029-14A24D73C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70" name="Group 89">
              <a:extLst>
                <a:ext uri="{FF2B5EF4-FFF2-40B4-BE49-F238E27FC236}">
                  <a16:creationId xmlns:a16="http://schemas.microsoft.com/office/drawing/2014/main" id="{53040FA7-CBA1-D642-9D8B-A1888A9771C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576" name="Line 90">
                <a:extLst>
                  <a:ext uri="{FF2B5EF4-FFF2-40B4-BE49-F238E27FC236}">
                    <a16:creationId xmlns:a16="http://schemas.microsoft.com/office/drawing/2014/main" id="{FC8EC232-8EF6-F84A-991F-215DDE2A9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7" name="Line 91">
                <a:extLst>
                  <a:ext uri="{FF2B5EF4-FFF2-40B4-BE49-F238E27FC236}">
                    <a16:creationId xmlns:a16="http://schemas.microsoft.com/office/drawing/2014/main" id="{6CB7539F-6729-9C41-8079-0A652F69D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8" name="Line 92">
                <a:extLst>
                  <a:ext uri="{FF2B5EF4-FFF2-40B4-BE49-F238E27FC236}">
                    <a16:creationId xmlns:a16="http://schemas.microsoft.com/office/drawing/2014/main" id="{B2CF41BD-5693-984C-B1C3-F495B00BC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9" name="Line 93">
                <a:extLst>
                  <a:ext uri="{FF2B5EF4-FFF2-40B4-BE49-F238E27FC236}">
                    <a16:creationId xmlns:a16="http://schemas.microsoft.com/office/drawing/2014/main" id="{E86AF470-DCD2-4C4A-B375-1EFDDF9E3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71" name="Group 94">
              <a:extLst>
                <a:ext uri="{FF2B5EF4-FFF2-40B4-BE49-F238E27FC236}">
                  <a16:creationId xmlns:a16="http://schemas.microsoft.com/office/drawing/2014/main" id="{7EA063E5-1B50-0746-A147-B41025A6EAC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572" name="Line 95">
                <a:extLst>
                  <a:ext uri="{FF2B5EF4-FFF2-40B4-BE49-F238E27FC236}">
                    <a16:creationId xmlns:a16="http://schemas.microsoft.com/office/drawing/2014/main" id="{BDD18F9B-EF7C-7440-B559-C600FA42E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3" name="Line 96">
                <a:extLst>
                  <a:ext uri="{FF2B5EF4-FFF2-40B4-BE49-F238E27FC236}">
                    <a16:creationId xmlns:a16="http://schemas.microsoft.com/office/drawing/2014/main" id="{39D2FC11-C29A-2B49-BCB3-8E1683A13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4" name="Line 97">
                <a:extLst>
                  <a:ext uri="{FF2B5EF4-FFF2-40B4-BE49-F238E27FC236}">
                    <a16:creationId xmlns:a16="http://schemas.microsoft.com/office/drawing/2014/main" id="{81781B9B-9743-4141-9909-38C50B8C3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5" name="Line 98">
                <a:extLst>
                  <a:ext uri="{FF2B5EF4-FFF2-40B4-BE49-F238E27FC236}">
                    <a16:creationId xmlns:a16="http://schemas.microsoft.com/office/drawing/2014/main" id="{368FE7E9-72C0-F64B-9B81-B043AFA38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61448" name="Group 99">
            <a:extLst>
              <a:ext uri="{FF2B5EF4-FFF2-40B4-BE49-F238E27FC236}">
                <a16:creationId xmlns:a16="http://schemas.microsoft.com/office/drawing/2014/main" id="{933A854C-FEE8-3A4D-9327-E64A563DB89D}"/>
              </a:ext>
            </a:extLst>
          </p:cNvPr>
          <p:cNvGrpSpPr>
            <a:grpSpLocks/>
          </p:cNvGrpSpPr>
          <p:nvPr/>
        </p:nvGrpSpPr>
        <p:grpSpPr bwMode="auto">
          <a:xfrm>
            <a:off x="3390900" y="4202114"/>
            <a:ext cx="242888" cy="485775"/>
            <a:chOff x="3796" y="1043"/>
            <a:chExt cx="865" cy="1237"/>
          </a:xfrm>
        </p:grpSpPr>
        <p:sp>
          <p:nvSpPr>
            <p:cNvPr id="61524" name="Line 100">
              <a:extLst>
                <a:ext uri="{FF2B5EF4-FFF2-40B4-BE49-F238E27FC236}">
                  <a16:creationId xmlns:a16="http://schemas.microsoft.com/office/drawing/2014/main" id="{D8D9B4A0-0848-604B-9A8B-003CE61D6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5" name="Line 101">
              <a:extLst>
                <a:ext uri="{FF2B5EF4-FFF2-40B4-BE49-F238E27FC236}">
                  <a16:creationId xmlns:a16="http://schemas.microsoft.com/office/drawing/2014/main" id="{529B1368-3657-E141-B418-72B3CC7BA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6" name="Line 102">
              <a:extLst>
                <a:ext uri="{FF2B5EF4-FFF2-40B4-BE49-F238E27FC236}">
                  <a16:creationId xmlns:a16="http://schemas.microsoft.com/office/drawing/2014/main" id="{493546E6-A99B-634A-94FB-ACE217B84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7" name="Line 103">
              <a:extLst>
                <a:ext uri="{FF2B5EF4-FFF2-40B4-BE49-F238E27FC236}">
                  <a16:creationId xmlns:a16="http://schemas.microsoft.com/office/drawing/2014/main" id="{5CEA004A-BEED-8D48-B50B-03DA62F950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8" name="Line 104">
              <a:extLst>
                <a:ext uri="{FF2B5EF4-FFF2-40B4-BE49-F238E27FC236}">
                  <a16:creationId xmlns:a16="http://schemas.microsoft.com/office/drawing/2014/main" id="{59FA4170-8917-3443-9E31-2A3A1791F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9" name="Line 105">
              <a:extLst>
                <a:ext uri="{FF2B5EF4-FFF2-40B4-BE49-F238E27FC236}">
                  <a16:creationId xmlns:a16="http://schemas.microsoft.com/office/drawing/2014/main" id="{E3977D2B-8B42-654F-B3F8-43F508D43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0" name="Line 106">
              <a:extLst>
                <a:ext uri="{FF2B5EF4-FFF2-40B4-BE49-F238E27FC236}">
                  <a16:creationId xmlns:a16="http://schemas.microsoft.com/office/drawing/2014/main" id="{54341A3E-C8C1-1A4A-8573-1D0960482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1" name="Line 107">
              <a:extLst>
                <a:ext uri="{FF2B5EF4-FFF2-40B4-BE49-F238E27FC236}">
                  <a16:creationId xmlns:a16="http://schemas.microsoft.com/office/drawing/2014/main" id="{E3884733-784F-2449-9A16-8CD8F0ED6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2" name="Line 108">
              <a:extLst>
                <a:ext uri="{FF2B5EF4-FFF2-40B4-BE49-F238E27FC236}">
                  <a16:creationId xmlns:a16="http://schemas.microsoft.com/office/drawing/2014/main" id="{11DF3480-E0B7-2D46-871E-193B2C5995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3" name="Line 109">
              <a:extLst>
                <a:ext uri="{FF2B5EF4-FFF2-40B4-BE49-F238E27FC236}">
                  <a16:creationId xmlns:a16="http://schemas.microsoft.com/office/drawing/2014/main" id="{A6A201F5-2E46-8943-A896-D2F66369F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4" name="Line 110">
              <a:extLst>
                <a:ext uri="{FF2B5EF4-FFF2-40B4-BE49-F238E27FC236}">
                  <a16:creationId xmlns:a16="http://schemas.microsoft.com/office/drawing/2014/main" id="{3C21DC58-2384-E54F-BCCE-E84AEAFF4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5" name="Line 111">
              <a:extLst>
                <a:ext uri="{FF2B5EF4-FFF2-40B4-BE49-F238E27FC236}">
                  <a16:creationId xmlns:a16="http://schemas.microsoft.com/office/drawing/2014/main" id="{EDC304CF-842B-994A-BE2A-667CEC706A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6" name="Line 112">
              <a:extLst>
                <a:ext uri="{FF2B5EF4-FFF2-40B4-BE49-F238E27FC236}">
                  <a16:creationId xmlns:a16="http://schemas.microsoft.com/office/drawing/2014/main" id="{2FAD1B70-5DFE-7A41-A52D-01F3ABB9BB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7" name="Line 113">
              <a:extLst>
                <a:ext uri="{FF2B5EF4-FFF2-40B4-BE49-F238E27FC236}">
                  <a16:creationId xmlns:a16="http://schemas.microsoft.com/office/drawing/2014/main" id="{D7994470-59C4-2B41-9AA8-3E65244428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8" name="Line 114">
              <a:extLst>
                <a:ext uri="{FF2B5EF4-FFF2-40B4-BE49-F238E27FC236}">
                  <a16:creationId xmlns:a16="http://schemas.microsoft.com/office/drawing/2014/main" id="{B108266B-4923-DD49-8DDF-7FA7BBF18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539" name="Group 115">
              <a:extLst>
                <a:ext uri="{FF2B5EF4-FFF2-40B4-BE49-F238E27FC236}">
                  <a16:creationId xmlns:a16="http://schemas.microsoft.com/office/drawing/2014/main" id="{5F6E799D-8FCD-9746-9D7A-DF54767D9A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550" name="Line 116">
                <a:extLst>
                  <a:ext uri="{FF2B5EF4-FFF2-40B4-BE49-F238E27FC236}">
                    <a16:creationId xmlns:a16="http://schemas.microsoft.com/office/drawing/2014/main" id="{7FF2EB8A-CB18-B342-9F2E-BB7A4835E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51" name="Line 117">
                <a:extLst>
                  <a:ext uri="{FF2B5EF4-FFF2-40B4-BE49-F238E27FC236}">
                    <a16:creationId xmlns:a16="http://schemas.microsoft.com/office/drawing/2014/main" id="{2D0E69B7-69A0-A346-8D13-DCF8B4439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52" name="Line 118">
                <a:extLst>
                  <a:ext uri="{FF2B5EF4-FFF2-40B4-BE49-F238E27FC236}">
                    <a16:creationId xmlns:a16="http://schemas.microsoft.com/office/drawing/2014/main" id="{35300BCB-4A73-D348-BD5D-9B797E4F2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53" name="Line 119">
                <a:extLst>
                  <a:ext uri="{FF2B5EF4-FFF2-40B4-BE49-F238E27FC236}">
                    <a16:creationId xmlns:a16="http://schemas.microsoft.com/office/drawing/2014/main" id="{2408A25E-EBF2-A944-A7AA-80BD59060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40" name="Group 120">
              <a:extLst>
                <a:ext uri="{FF2B5EF4-FFF2-40B4-BE49-F238E27FC236}">
                  <a16:creationId xmlns:a16="http://schemas.microsoft.com/office/drawing/2014/main" id="{7861CA1C-26CE-7B4A-801B-949EF22F2AF4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546" name="Line 121">
                <a:extLst>
                  <a:ext uri="{FF2B5EF4-FFF2-40B4-BE49-F238E27FC236}">
                    <a16:creationId xmlns:a16="http://schemas.microsoft.com/office/drawing/2014/main" id="{41F08C7C-75D6-DB49-A190-57F962F52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7" name="Line 122">
                <a:extLst>
                  <a:ext uri="{FF2B5EF4-FFF2-40B4-BE49-F238E27FC236}">
                    <a16:creationId xmlns:a16="http://schemas.microsoft.com/office/drawing/2014/main" id="{ADC5F6F6-1FE4-8540-A0B9-DE85DA99A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8" name="Line 123">
                <a:extLst>
                  <a:ext uri="{FF2B5EF4-FFF2-40B4-BE49-F238E27FC236}">
                    <a16:creationId xmlns:a16="http://schemas.microsoft.com/office/drawing/2014/main" id="{8FB1233E-32B9-4E45-983C-03A55666E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9" name="Line 124">
                <a:extLst>
                  <a:ext uri="{FF2B5EF4-FFF2-40B4-BE49-F238E27FC236}">
                    <a16:creationId xmlns:a16="http://schemas.microsoft.com/office/drawing/2014/main" id="{ACF8441F-FA77-9F46-8B0B-85EC84F23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41" name="Group 125">
              <a:extLst>
                <a:ext uri="{FF2B5EF4-FFF2-40B4-BE49-F238E27FC236}">
                  <a16:creationId xmlns:a16="http://schemas.microsoft.com/office/drawing/2014/main" id="{95BB9392-1534-CB4F-B035-C83732EBC70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542" name="Line 126">
                <a:extLst>
                  <a:ext uri="{FF2B5EF4-FFF2-40B4-BE49-F238E27FC236}">
                    <a16:creationId xmlns:a16="http://schemas.microsoft.com/office/drawing/2014/main" id="{629444B2-00F3-0341-A2B7-E4F50DE70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3" name="Line 127">
                <a:extLst>
                  <a:ext uri="{FF2B5EF4-FFF2-40B4-BE49-F238E27FC236}">
                    <a16:creationId xmlns:a16="http://schemas.microsoft.com/office/drawing/2014/main" id="{9E6554AA-2B46-3243-8FAE-030B20641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4" name="Line 128">
                <a:extLst>
                  <a:ext uri="{FF2B5EF4-FFF2-40B4-BE49-F238E27FC236}">
                    <a16:creationId xmlns:a16="http://schemas.microsoft.com/office/drawing/2014/main" id="{5893358F-A09A-A544-8EAC-472AFEA09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5" name="Line 129">
                <a:extLst>
                  <a:ext uri="{FF2B5EF4-FFF2-40B4-BE49-F238E27FC236}">
                    <a16:creationId xmlns:a16="http://schemas.microsoft.com/office/drawing/2014/main" id="{D0B6F068-8957-3840-9EDA-9E676F0AD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1449" name="Line 130">
            <a:extLst>
              <a:ext uri="{FF2B5EF4-FFF2-40B4-BE49-F238E27FC236}">
                <a16:creationId xmlns:a16="http://schemas.microsoft.com/office/drawing/2014/main" id="{A1AE1601-0BA8-FF42-A236-3AE7A01F57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0963" y="4645025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0" name="Line 131">
            <a:extLst>
              <a:ext uri="{FF2B5EF4-FFF2-40B4-BE49-F238E27FC236}">
                <a16:creationId xmlns:a16="http://schemas.microsoft.com/office/drawing/2014/main" id="{654A51A0-0D36-5641-88CF-3E213B3E20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5150" y="4645025"/>
            <a:ext cx="850900" cy="132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Line 132">
            <a:extLst>
              <a:ext uri="{FF2B5EF4-FFF2-40B4-BE49-F238E27FC236}">
                <a16:creationId xmlns:a16="http://schemas.microsoft.com/office/drawing/2014/main" id="{127E7D17-B608-7340-87B6-53272B8197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9751" y="4645025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2" name="Line 133">
            <a:extLst>
              <a:ext uri="{FF2B5EF4-FFF2-40B4-BE49-F238E27FC236}">
                <a16:creationId xmlns:a16="http://schemas.microsoft.com/office/drawing/2014/main" id="{6F44A9D5-2B1F-104B-B1F6-3C2BC60E24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6639" y="4452939"/>
            <a:ext cx="151923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Freeform 134">
            <a:extLst>
              <a:ext uri="{FF2B5EF4-FFF2-40B4-BE49-F238E27FC236}">
                <a16:creationId xmlns:a16="http://schemas.microsoft.com/office/drawing/2014/main" id="{40471D85-EE72-8247-AAA8-17F730DFED8A}"/>
              </a:ext>
            </a:extLst>
          </p:cNvPr>
          <p:cNvSpPr>
            <a:spLocks/>
          </p:cNvSpPr>
          <p:nvPr/>
        </p:nvSpPr>
        <p:spPr bwMode="auto">
          <a:xfrm>
            <a:off x="6553200" y="2590801"/>
            <a:ext cx="2046288" cy="23288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Text Box 135">
            <a:extLst>
              <a:ext uri="{FF2B5EF4-FFF2-40B4-BE49-F238E27FC236}">
                <a16:creationId xmlns:a16="http://schemas.microsoft.com/office/drawing/2014/main" id="{70AC90AC-09C2-2442-87A6-7406DFD49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763" y="3668714"/>
            <a:ext cx="1314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Public switched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 </a:t>
            </a:r>
          </a:p>
        </p:txBody>
      </p:sp>
      <p:pic>
        <p:nvPicPr>
          <p:cNvPr id="61455" name="Picture 137" descr="imgyjavg[1]">
            <a:extLst>
              <a:ext uri="{FF2B5EF4-FFF2-40B4-BE49-F238E27FC236}">
                <a16:creationId xmlns:a16="http://schemas.microsoft.com/office/drawing/2014/main" id="{4B767FEE-94CB-E24F-B9F5-07E0EB66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6" y="4673601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38" descr="imgyjavg[1]">
            <a:extLst>
              <a:ext uri="{FF2B5EF4-FFF2-40B4-BE49-F238E27FC236}">
                <a16:creationId xmlns:a16="http://schemas.microsoft.com/office/drawing/2014/main" id="{97EDE02E-7FE9-D448-B9D9-C9CC6330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6" y="5753101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39" descr="imgyjavg[1]">
            <a:extLst>
              <a:ext uri="{FF2B5EF4-FFF2-40B4-BE49-F238E27FC236}">
                <a16:creationId xmlns:a16="http://schemas.microsoft.com/office/drawing/2014/main" id="{43CB6D9D-7BA8-C14D-89B0-34938E28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4876801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8" name="Group 140">
            <a:extLst>
              <a:ext uri="{FF2B5EF4-FFF2-40B4-BE49-F238E27FC236}">
                <a16:creationId xmlns:a16="http://schemas.microsoft.com/office/drawing/2014/main" id="{6D4AC51F-F420-414E-86FC-A61A12911311}"/>
              </a:ext>
            </a:extLst>
          </p:cNvPr>
          <p:cNvGrpSpPr>
            <a:grpSpLocks/>
          </p:cNvGrpSpPr>
          <p:nvPr/>
        </p:nvGrpSpPr>
        <p:grpSpPr bwMode="auto">
          <a:xfrm>
            <a:off x="2928938" y="5129214"/>
            <a:ext cx="1441450" cy="346075"/>
            <a:chOff x="3072" y="739"/>
            <a:chExt cx="652" cy="146"/>
          </a:xfrm>
        </p:grpSpPr>
        <p:pic>
          <p:nvPicPr>
            <p:cNvPr id="61521" name="Picture 141" descr="lgv_fqmg[1]">
              <a:extLst>
                <a:ext uri="{FF2B5EF4-FFF2-40B4-BE49-F238E27FC236}">
                  <a16:creationId xmlns:a16="http://schemas.microsoft.com/office/drawing/2014/main" id="{81E4FFC2-1D73-C84D-8EB8-DC3875597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2" name="Line 142">
              <a:extLst>
                <a:ext uri="{FF2B5EF4-FFF2-40B4-BE49-F238E27FC236}">
                  <a16:creationId xmlns:a16="http://schemas.microsoft.com/office/drawing/2014/main" id="{86F52D8D-DCCB-1D4A-8798-528B2C56E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3" name="Line 143">
              <a:extLst>
                <a:ext uri="{FF2B5EF4-FFF2-40B4-BE49-F238E27FC236}">
                  <a16:creationId xmlns:a16="http://schemas.microsoft.com/office/drawing/2014/main" id="{AC9C4791-0F47-D045-804E-820B0868F8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59" name="Line 144">
            <a:extLst>
              <a:ext uri="{FF2B5EF4-FFF2-40B4-BE49-F238E27FC236}">
                <a16:creationId xmlns:a16="http://schemas.microsoft.com/office/drawing/2014/main" id="{354B3DF6-527D-FC48-9993-D1935A90DA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5838" y="4083050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0" name="Text Box 145">
            <a:extLst>
              <a:ext uri="{FF2B5EF4-FFF2-40B4-BE49-F238E27FC236}">
                <a16:creationId xmlns:a16="http://schemas.microsoft.com/office/drawing/2014/main" id="{8EBF7492-0800-014D-8149-B710AB8A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663" y="5389563"/>
            <a:ext cx="712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mobile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user</a:t>
            </a:r>
          </a:p>
        </p:txBody>
      </p:sp>
      <p:sp>
        <p:nvSpPr>
          <p:cNvPr id="61461" name="Freeform 146">
            <a:extLst>
              <a:ext uri="{FF2B5EF4-FFF2-40B4-BE49-F238E27FC236}">
                <a16:creationId xmlns:a16="http://schemas.microsoft.com/office/drawing/2014/main" id="{9AAC2380-D371-9C46-9320-4286AA8A82FC}"/>
              </a:ext>
            </a:extLst>
          </p:cNvPr>
          <p:cNvSpPr>
            <a:spLocks/>
          </p:cNvSpPr>
          <p:nvPr/>
        </p:nvSpPr>
        <p:spPr bwMode="auto">
          <a:xfrm>
            <a:off x="3860800" y="1295401"/>
            <a:ext cx="2236788" cy="1863725"/>
          </a:xfrm>
          <a:custGeom>
            <a:avLst/>
            <a:gdLst>
              <a:gd name="T0" fmla="*/ 2147483646 w 1209"/>
              <a:gd name="T1" fmla="*/ 2147483646 h 1134"/>
              <a:gd name="T2" fmla="*/ 2147483646 w 1209"/>
              <a:gd name="T3" fmla="*/ 2147483646 h 1134"/>
              <a:gd name="T4" fmla="*/ 2147483646 w 1209"/>
              <a:gd name="T5" fmla="*/ 2147483646 h 1134"/>
              <a:gd name="T6" fmla="*/ 2147483646 w 1209"/>
              <a:gd name="T7" fmla="*/ 2147483646 h 1134"/>
              <a:gd name="T8" fmla="*/ 2147483646 w 1209"/>
              <a:gd name="T9" fmla="*/ 2147483646 h 1134"/>
              <a:gd name="T10" fmla="*/ 2147483646 w 1209"/>
              <a:gd name="T11" fmla="*/ 2147483646 h 1134"/>
              <a:gd name="T12" fmla="*/ 2147483646 w 1209"/>
              <a:gd name="T13" fmla="*/ 2147483646 h 1134"/>
              <a:gd name="T14" fmla="*/ 2147483646 w 1209"/>
              <a:gd name="T15" fmla="*/ 2147483646 h 1134"/>
              <a:gd name="T16" fmla="*/ 2147483646 w 1209"/>
              <a:gd name="T17" fmla="*/ 2147483646 h 1134"/>
              <a:gd name="T18" fmla="*/ 2147483646 w 1209"/>
              <a:gd name="T19" fmla="*/ 2147483646 h 1134"/>
              <a:gd name="T20" fmla="*/ 2147483646 w 1209"/>
              <a:gd name="T21" fmla="*/ 2147483646 h 1134"/>
              <a:gd name="T22" fmla="*/ 2147483646 w 1209"/>
              <a:gd name="T23" fmla="*/ 2147483646 h 11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09" h="1134">
                <a:moveTo>
                  <a:pt x="224" y="6"/>
                </a:moveTo>
                <a:cubicBezTo>
                  <a:pt x="112" y="13"/>
                  <a:pt x="66" y="64"/>
                  <a:pt x="33" y="141"/>
                </a:cubicBezTo>
                <a:cubicBezTo>
                  <a:pt x="0" y="219"/>
                  <a:pt x="24" y="370"/>
                  <a:pt x="27" y="471"/>
                </a:cubicBezTo>
                <a:cubicBezTo>
                  <a:pt x="30" y="572"/>
                  <a:pt x="30" y="664"/>
                  <a:pt x="50" y="747"/>
                </a:cubicBezTo>
                <a:cubicBezTo>
                  <a:pt x="70" y="830"/>
                  <a:pt x="79" y="924"/>
                  <a:pt x="149" y="972"/>
                </a:cubicBezTo>
                <a:cubicBezTo>
                  <a:pt x="219" y="1020"/>
                  <a:pt x="339" y="1012"/>
                  <a:pt x="469" y="1036"/>
                </a:cubicBezTo>
                <a:cubicBezTo>
                  <a:pt x="599" y="1060"/>
                  <a:pt x="822" y="1134"/>
                  <a:pt x="931" y="1115"/>
                </a:cubicBezTo>
                <a:cubicBezTo>
                  <a:pt x="1040" y="1096"/>
                  <a:pt x="1079" y="1039"/>
                  <a:pt x="1122" y="920"/>
                </a:cubicBezTo>
                <a:cubicBezTo>
                  <a:pt x="1165" y="801"/>
                  <a:pt x="1188" y="523"/>
                  <a:pt x="1189" y="401"/>
                </a:cubicBezTo>
                <a:cubicBezTo>
                  <a:pt x="1190" y="279"/>
                  <a:pt x="1209" y="240"/>
                  <a:pt x="1128" y="190"/>
                </a:cubicBezTo>
                <a:cubicBezTo>
                  <a:pt x="1046" y="141"/>
                  <a:pt x="850" y="135"/>
                  <a:pt x="701" y="104"/>
                </a:cubicBezTo>
                <a:cubicBezTo>
                  <a:pt x="552" y="72"/>
                  <a:pt x="335" y="0"/>
                  <a:pt x="224" y="6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62" name="Group 147">
            <a:extLst>
              <a:ext uri="{FF2B5EF4-FFF2-40B4-BE49-F238E27FC236}">
                <a16:creationId xmlns:a16="http://schemas.microsoft.com/office/drawing/2014/main" id="{DC5D342A-494D-764A-9FE8-2FC06FF6CB84}"/>
              </a:ext>
            </a:extLst>
          </p:cNvPr>
          <p:cNvGrpSpPr>
            <a:grpSpLocks/>
          </p:cNvGrpSpPr>
          <p:nvPr/>
        </p:nvGrpSpPr>
        <p:grpSpPr bwMode="auto">
          <a:xfrm>
            <a:off x="4714875" y="2030414"/>
            <a:ext cx="1143000" cy="954088"/>
            <a:chOff x="661" y="883"/>
            <a:chExt cx="720" cy="601"/>
          </a:xfrm>
        </p:grpSpPr>
        <p:grpSp>
          <p:nvGrpSpPr>
            <p:cNvPr id="61517" name="Group 148">
              <a:extLst>
                <a:ext uri="{FF2B5EF4-FFF2-40B4-BE49-F238E27FC236}">
                  <a16:creationId xmlns:a16="http://schemas.microsoft.com/office/drawing/2014/main" id="{959C375E-5E55-B74C-999B-A6995AAD8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" y="912"/>
              <a:ext cx="621" cy="562"/>
              <a:chOff x="3164" y="2556"/>
              <a:chExt cx="901" cy="338"/>
            </a:xfrm>
          </p:grpSpPr>
          <p:sp>
            <p:nvSpPr>
              <p:cNvPr id="61519" name="Rectangle 149">
                <a:extLst>
                  <a:ext uri="{FF2B5EF4-FFF2-40B4-BE49-F238E27FC236}">
                    <a16:creationId xmlns:a16="http://schemas.microsoft.com/office/drawing/2014/main" id="{8D965926-374B-DE46-8097-592EF28C6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20" name="Text Box 150">
                <a:extLst>
                  <a:ext uri="{FF2B5EF4-FFF2-40B4-BE49-F238E27FC236}">
                    <a16:creationId xmlns:a16="http://schemas.microsoft.com/office/drawing/2014/main" id="{E0B72751-ABEC-6643-B077-C34E56CC6F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3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518" name="Text Box 151">
              <a:extLst>
                <a:ext uri="{FF2B5EF4-FFF2-40B4-BE49-F238E27FC236}">
                  <a16:creationId xmlns:a16="http://schemas.microsoft.com/office/drawing/2014/main" id="{26F37F29-0D4A-9F4F-ABFC-3B620103F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" y="883"/>
              <a:ext cx="72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home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1463" name="Group 152">
            <a:extLst>
              <a:ext uri="{FF2B5EF4-FFF2-40B4-BE49-F238E27FC236}">
                <a16:creationId xmlns:a16="http://schemas.microsoft.com/office/drawing/2014/main" id="{82DC3096-2536-044D-B846-3B0A8F127615}"/>
              </a:ext>
            </a:extLst>
          </p:cNvPr>
          <p:cNvGrpSpPr>
            <a:grpSpLocks/>
          </p:cNvGrpSpPr>
          <p:nvPr/>
        </p:nvGrpSpPr>
        <p:grpSpPr bwMode="auto">
          <a:xfrm>
            <a:off x="4024314" y="1403351"/>
            <a:ext cx="636587" cy="493713"/>
            <a:chOff x="3202" y="3056"/>
            <a:chExt cx="401" cy="311"/>
          </a:xfrm>
        </p:grpSpPr>
        <p:sp>
          <p:nvSpPr>
            <p:cNvPr id="61511" name="Oval 153">
              <a:extLst>
                <a:ext uri="{FF2B5EF4-FFF2-40B4-BE49-F238E27FC236}">
                  <a16:creationId xmlns:a16="http://schemas.microsoft.com/office/drawing/2014/main" id="{EA448644-E2C5-9B43-8BE9-4950CB4DE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12" name="Line 154">
              <a:extLst>
                <a:ext uri="{FF2B5EF4-FFF2-40B4-BE49-F238E27FC236}">
                  <a16:creationId xmlns:a16="http://schemas.microsoft.com/office/drawing/2014/main" id="{F0F0BF1B-B5A3-5945-984C-DBD2603FFA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3" name="Rectangle 155">
              <a:extLst>
                <a:ext uri="{FF2B5EF4-FFF2-40B4-BE49-F238E27FC236}">
                  <a16:creationId xmlns:a16="http://schemas.microsoft.com/office/drawing/2014/main" id="{7A9C9950-7BC7-4544-938E-B60B6ADC9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14" name="Oval 156">
              <a:extLst>
                <a:ext uri="{FF2B5EF4-FFF2-40B4-BE49-F238E27FC236}">
                  <a16:creationId xmlns:a16="http://schemas.microsoft.com/office/drawing/2014/main" id="{6FD59197-57B7-004E-ADEC-91A97137B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15" name="Line 157">
              <a:extLst>
                <a:ext uri="{FF2B5EF4-FFF2-40B4-BE49-F238E27FC236}">
                  <a16:creationId xmlns:a16="http://schemas.microsoft.com/office/drawing/2014/main" id="{92005457-B549-704F-8D42-D92A8145B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6" name="Text Box 158">
              <a:extLst>
                <a:ext uri="{FF2B5EF4-FFF2-40B4-BE49-F238E27FC236}">
                  <a16:creationId xmlns:a16="http://schemas.microsoft.com/office/drawing/2014/main" id="{550739C5-DDC1-4C4D-9583-D3C6AA04B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HLR</a:t>
              </a:r>
            </a:p>
          </p:txBody>
        </p:sp>
      </p:grpSp>
      <p:sp>
        <p:nvSpPr>
          <p:cNvPr id="61464" name="Text Box 159">
            <a:extLst>
              <a:ext uri="{FF2B5EF4-FFF2-40B4-BE49-F238E27FC236}">
                <a16:creationId xmlns:a16="http://schemas.microsoft.com/office/drawing/2014/main" id="{CC94490A-D38B-4C4F-B98F-28047B86F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9" y="1447800"/>
            <a:ext cx="811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home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61465" name="Text Box 160">
            <a:extLst>
              <a:ext uri="{FF2B5EF4-FFF2-40B4-BE49-F238E27FC236}">
                <a16:creationId xmlns:a16="http://schemas.microsoft.com/office/drawing/2014/main" id="{B4C70EDB-B88C-F64E-8A57-A21B382F5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4" y="5922963"/>
            <a:ext cx="811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</a:t>
            </a:r>
          </a:p>
        </p:txBody>
      </p:sp>
      <p:pic>
        <p:nvPicPr>
          <p:cNvPr id="61466" name="Picture 161" descr="e2gmc3yp[1]">
            <a:extLst>
              <a:ext uri="{FF2B5EF4-FFF2-40B4-BE49-F238E27FC236}">
                <a16:creationId xmlns:a16="http://schemas.microsoft.com/office/drawing/2014/main" id="{49873DB0-2D86-134B-8875-0CA5BB88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2009776"/>
            <a:ext cx="5127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7" name="Line 162">
            <a:extLst>
              <a:ext uri="{FF2B5EF4-FFF2-40B4-BE49-F238E27FC236}">
                <a16:creationId xmlns:a16="http://schemas.microsoft.com/office/drawing/2014/main" id="{91E3ED0A-A8BD-CF4F-A0C7-30093FC4D0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51838" y="2546350"/>
            <a:ext cx="3937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8" name="Text Box 163">
            <a:extLst>
              <a:ext uri="{FF2B5EF4-FFF2-40B4-BE49-F238E27FC236}">
                <a16:creationId xmlns:a16="http://schemas.microsoft.com/office/drawing/2014/main" id="{F5413431-4142-7F4F-991E-5C6FFC452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164" y="17065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grpSp>
        <p:nvGrpSpPr>
          <p:cNvPr id="61469" name="Group 172">
            <a:extLst>
              <a:ext uri="{FF2B5EF4-FFF2-40B4-BE49-F238E27FC236}">
                <a16:creationId xmlns:a16="http://schemas.microsoft.com/office/drawing/2014/main" id="{B4B7643C-451F-0845-8D8C-8AC6A07CF77E}"/>
              </a:ext>
            </a:extLst>
          </p:cNvPr>
          <p:cNvGrpSpPr>
            <a:grpSpLocks/>
          </p:cNvGrpSpPr>
          <p:nvPr/>
        </p:nvGrpSpPr>
        <p:grpSpPr bwMode="auto">
          <a:xfrm>
            <a:off x="5083176" y="3986214"/>
            <a:ext cx="987425" cy="738188"/>
            <a:chOff x="2197" y="1155"/>
            <a:chExt cx="622" cy="465"/>
          </a:xfrm>
        </p:grpSpPr>
        <p:grpSp>
          <p:nvGrpSpPr>
            <p:cNvPr id="61507" name="Group 173">
              <a:extLst>
                <a:ext uri="{FF2B5EF4-FFF2-40B4-BE49-F238E27FC236}">
                  <a16:creationId xmlns:a16="http://schemas.microsoft.com/office/drawing/2014/main" id="{C1261E74-860C-A544-882A-E42794D5F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1509" name="Rectangle 174">
                <a:extLst>
                  <a:ext uri="{FF2B5EF4-FFF2-40B4-BE49-F238E27FC236}">
                    <a16:creationId xmlns:a16="http://schemas.microsoft.com/office/drawing/2014/main" id="{16A51179-9D5C-964C-B4BB-284EF9EDC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10" name="Text Box 175">
                <a:extLst>
                  <a:ext uri="{FF2B5EF4-FFF2-40B4-BE49-F238E27FC236}">
                    <a16:creationId xmlns:a16="http://schemas.microsoft.com/office/drawing/2014/main" id="{ED8CF9C0-CEBE-B84B-9C39-4E60BF157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508" name="Text Box 176">
              <a:extLst>
                <a:ext uri="{FF2B5EF4-FFF2-40B4-BE49-F238E27FC236}">
                  <a16:creationId xmlns:a16="http://schemas.microsoft.com/office/drawing/2014/main" id="{3F506EE2-22C9-6D49-A38A-E4587F022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1470" name="Group 177">
            <a:extLst>
              <a:ext uri="{FF2B5EF4-FFF2-40B4-BE49-F238E27FC236}">
                <a16:creationId xmlns:a16="http://schemas.microsoft.com/office/drawing/2014/main" id="{83CF6172-67BE-114C-83F3-EBF193E94C99}"/>
              </a:ext>
            </a:extLst>
          </p:cNvPr>
          <p:cNvGrpSpPr>
            <a:grpSpLocks/>
          </p:cNvGrpSpPr>
          <p:nvPr/>
        </p:nvGrpSpPr>
        <p:grpSpPr bwMode="auto">
          <a:xfrm>
            <a:off x="4621214" y="3727451"/>
            <a:ext cx="636587" cy="493713"/>
            <a:chOff x="3202" y="3056"/>
            <a:chExt cx="401" cy="311"/>
          </a:xfrm>
        </p:grpSpPr>
        <p:sp>
          <p:nvSpPr>
            <p:cNvPr id="61501" name="Oval 178">
              <a:extLst>
                <a:ext uri="{FF2B5EF4-FFF2-40B4-BE49-F238E27FC236}">
                  <a16:creationId xmlns:a16="http://schemas.microsoft.com/office/drawing/2014/main" id="{81B89423-7126-2C45-8F6C-A5FF26D14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02" name="Line 179">
              <a:extLst>
                <a:ext uri="{FF2B5EF4-FFF2-40B4-BE49-F238E27FC236}">
                  <a16:creationId xmlns:a16="http://schemas.microsoft.com/office/drawing/2014/main" id="{A6C21739-D977-714B-AD17-556799F63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03" name="Rectangle 180">
              <a:extLst>
                <a:ext uri="{FF2B5EF4-FFF2-40B4-BE49-F238E27FC236}">
                  <a16:creationId xmlns:a16="http://schemas.microsoft.com/office/drawing/2014/main" id="{22900A25-CB54-4D4D-AAE2-1DAB7784B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04" name="Oval 181">
              <a:extLst>
                <a:ext uri="{FF2B5EF4-FFF2-40B4-BE49-F238E27FC236}">
                  <a16:creationId xmlns:a16="http://schemas.microsoft.com/office/drawing/2014/main" id="{01D99048-1B16-B349-9D75-1CCFAE904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05" name="Line 182">
              <a:extLst>
                <a:ext uri="{FF2B5EF4-FFF2-40B4-BE49-F238E27FC236}">
                  <a16:creationId xmlns:a16="http://schemas.microsoft.com/office/drawing/2014/main" id="{EB3C09C4-4976-ED41-A55B-29B358C2D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06" name="Text Box 183">
              <a:extLst>
                <a:ext uri="{FF2B5EF4-FFF2-40B4-BE49-F238E27FC236}">
                  <a16:creationId xmlns:a16="http://schemas.microsoft.com/office/drawing/2014/main" id="{B2AD1043-1694-8542-A9C0-61BDA728A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VLR</a:t>
              </a:r>
            </a:p>
          </p:txBody>
        </p:sp>
      </p:grpSp>
      <p:sp>
        <p:nvSpPr>
          <p:cNvPr id="61471" name="Rectangle 187">
            <a:extLst>
              <a:ext uri="{FF2B5EF4-FFF2-40B4-BE49-F238E27FC236}">
                <a16:creationId xmlns:a16="http://schemas.microsoft.com/office/drawing/2014/main" id="{3ECD8E7B-E31A-D64B-BBD3-2C2D92340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952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99"/>
                </a:solidFill>
                <a:latin typeface="Gill Sans MT" panose="020B0502020104020203" pitchFamily="34" charset="77"/>
              </a:rPr>
              <a:t>GSM: indirect routing to mobile</a:t>
            </a:r>
          </a:p>
        </p:txBody>
      </p:sp>
      <p:grpSp>
        <p:nvGrpSpPr>
          <p:cNvPr id="453822" name="Group 190">
            <a:extLst>
              <a:ext uri="{FF2B5EF4-FFF2-40B4-BE49-F238E27FC236}">
                <a16:creationId xmlns:a16="http://schemas.microsoft.com/office/drawing/2014/main" id="{C57DD4E3-658E-F742-B2CA-8EB1C8755A22}"/>
              </a:ext>
            </a:extLst>
          </p:cNvPr>
          <p:cNvGrpSpPr>
            <a:grpSpLocks/>
          </p:cNvGrpSpPr>
          <p:nvPr/>
        </p:nvGrpSpPr>
        <p:grpSpPr bwMode="auto">
          <a:xfrm>
            <a:off x="5594350" y="2559051"/>
            <a:ext cx="4800600" cy="1274763"/>
            <a:chOff x="2564" y="1612"/>
            <a:chExt cx="3024" cy="803"/>
          </a:xfrm>
        </p:grpSpPr>
        <p:sp>
          <p:nvSpPr>
            <p:cNvPr id="61495" name="Freeform 164">
              <a:extLst>
                <a:ext uri="{FF2B5EF4-FFF2-40B4-BE49-F238E27FC236}">
                  <a16:creationId xmlns:a16="http://schemas.microsoft.com/office/drawing/2014/main" id="{C2612E67-DD3B-0C47-BA23-5B80F0DC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1612"/>
              <a:ext cx="1825" cy="571"/>
            </a:xfrm>
            <a:custGeom>
              <a:avLst/>
              <a:gdLst>
                <a:gd name="T0" fmla="*/ 1825 w 1825"/>
                <a:gd name="T1" fmla="*/ 0 h 571"/>
                <a:gd name="T2" fmla="*/ 1409 w 1825"/>
                <a:gd name="T3" fmla="*/ 480 h 571"/>
                <a:gd name="T4" fmla="*/ 905 w 1825"/>
                <a:gd name="T5" fmla="*/ 544 h 571"/>
                <a:gd name="T6" fmla="*/ 425 w 1825"/>
                <a:gd name="T7" fmla="*/ 424 h 571"/>
                <a:gd name="T8" fmla="*/ 153 w 1825"/>
                <a:gd name="T9" fmla="*/ 200 h 571"/>
                <a:gd name="T10" fmla="*/ 25 w 1825"/>
                <a:gd name="T11" fmla="*/ 208 h 571"/>
                <a:gd name="T12" fmla="*/ 1 w 1825"/>
                <a:gd name="T13" fmla="*/ 280 h 5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5" h="571">
                  <a:moveTo>
                    <a:pt x="1825" y="0"/>
                  </a:moveTo>
                  <a:cubicBezTo>
                    <a:pt x="1756" y="80"/>
                    <a:pt x="1562" y="389"/>
                    <a:pt x="1409" y="480"/>
                  </a:cubicBezTo>
                  <a:cubicBezTo>
                    <a:pt x="1256" y="571"/>
                    <a:pt x="1069" y="553"/>
                    <a:pt x="905" y="544"/>
                  </a:cubicBezTo>
                  <a:cubicBezTo>
                    <a:pt x="741" y="535"/>
                    <a:pt x="550" y="481"/>
                    <a:pt x="425" y="424"/>
                  </a:cubicBezTo>
                  <a:cubicBezTo>
                    <a:pt x="300" y="367"/>
                    <a:pt x="220" y="236"/>
                    <a:pt x="153" y="200"/>
                  </a:cubicBezTo>
                  <a:cubicBezTo>
                    <a:pt x="86" y="164"/>
                    <a:pt x="50" y="195"/>
                    <a:pt x="25" y="208"/>
                  </a:cubicBezTo>
                  <a:cubicBezTo>
                    <a:pt x="0" y="221"/>
                    <a:pt x="6" y="265"/>
                    <a:pt x="1" y="28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96" name="Group 165">
              <a:extLst>
                <a:ext uri="{FF2B5EF4-FFF2-40B4-BE49-F238E27FC236}">
                  <a16:creationId xmlns:a16="http://schemas.microsoft.com/office/drawing/2014/main" id="{66951F92-7097-594E-9035-612D2D4066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58"/>
              <a:ext cx="202" cy="231"/>
              <a:chOff x="618" y="3500"/>
              <a:chExt cx="202" cy="231"/>
            </a:xfrm>
          </p:grpSpPr>
          <p:sp>
            <p:nvSpPr>
              <p:cNvPr id="61499" name="Oval 166">
                <a:extLst>
                  <a:ext uri="{FF2B5EF4-FFF2-40B4-BE49-F238E27FC236}">
                    <a16:creationId xmlns:a16="http://schemas.microsoft.com/office/drawing/2014/main" id="{23182345-2471-E444-BD75-B82B760CF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00" name="Text Box 167">
                <a:extLst>
                  <a:ext uri="{FF2B5EF4-FFF2-40B4-BE49-F238E27FC236}">
                    <a16:creationId xmlns:a16="http://schemas.microsoft.com/office/drawing/2014/main" id="{B994C2F1-0659-4446-96A8-40E120EE46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1</a:t>
                </a:r>
              </a:p>
            </p:txBody>
          </p:sp>
        </p:grpSp>
        <p:sp>
          <p:nvSpPr>
            <p:cNvPr id="61497" name="Text Box 188">
              <a:extLst>
                <a:ext uri="{FF2B5EF4-FFF2-40B4-BE49-F238E27FC236}">
                  <a16:creationId xmlns:a16="http://schemas.microsoft.com/office/drawing/2014/main" id="{072437F2-5884-5649-B979-C32F7D017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8" y="2011"/>
              <a:ext cx="118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call routed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to home network</a:t>
              </a:r>
            </a:p>
          </p:txBody>
        </p:sp>
        <p:sp>
          <p:nvSpPr>
            <p:cNvPr id="61498" name="Line 189">
              <a:extLst>
                <a:ext uri="{FF2B5EF4-FFF2-40B4-BE49-F238E27FC236}">
                  <a16:creationId xmlns:a16="http://schemas.microsoft.com/office/drawing/2014/main" id="{773CC370-635B-CB49-9019-BDA5AEEE5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2" y="2127"/>
              <a:ext cx="568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3825" name="Group 193">
            <a:extLst>
              <a:ext uri="{FF2B5EF4-FFF2-40B4-BE49-F238E27FC236}">
                <a16:creationId xmlns:a16="http://schemas.microsoft.com/office/drawing/2014/main" id="{8D223942-ED41-A549-9743-72D4EB64E23C}"/>
              </a:ext>
            </a:extLst>
          </p:cNvPr>
          <p:cNvGrpSpPr>
            <a:grpSpLocks/>
          </p:cNvGrpSpPr>
          <p:nvPr/>
        </p:nvGrpSpPr>
        <p:grpSpPr bwMode="auto">
          <a:xfrm>
            <a:off x="1797050" y="1819276"/>
            <a:ext cx="3068638" cy="1400175"/>
            <a:chOff x="172" y="1146"/>
            <a:chExt cx="1933" cy="882"/>
          </a:xfrm>
        </p:grpSpPr>
        <p:grpSp>
          <p:nvGrpSpPr>
            <p:cNvPr id="61490" name="Group 184">
              <a:extLst>
                <a:ext uri="{FF2B5EF4-FFF2-40B4-BE49-F238E27FC236}">
                  <a16:creationId xmlns:a16="http://schemas.microsoft.com/office/drawing/2014/main" id="{0432BF18-BB3B-4F40-A03F-795EB3872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" y="1146"/>
              <a:ext cx="214" cy="231"/>
              <a:chOff x="618" y="3500"/>
              <a:chExt cx="214" cy="231"/>
            </a:xfrm>
          </p:grpSpPr>
          <p:sp>
            <p:nvSpPr>
              <p:cNvPr id="61493" name="Oval 185">
                <a:extLst>
                  <a:ext uri="{FF2B5EF4-FFF2-40B4-BE49-F238E27FC236}">
                    <a16:creationId xmlns:a16="http://schemas.microsoft.com/office/drawing/2014/main" id="{BF129F4F-8961-3841-A0EC-D52CC64C9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494" name="Text Box 186">
                <a:extLst>
                  <a:ext uri="{FF2B5EF4-FFF2-40B4-BE49-F238E27FC236}">
                    <a16:creationId xmlns:a16="http://schemas.microsoft.com/office/drawing/2014/main" id="{1F861AB5-48F0-984B-A690-5DA085E70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2</a:t>
                </a:r>
              </a:p>
            </p:txBody>
          </p:sp>
        </p:grpSp>
        <p:sp>
          <p:nvSpPr>
            <p:cNvPr id="61491" name="Text Box 191">
              <a:extLst>
                <a:ext uri="{FF2B5EF4-FFF2-40B4-BE49-F238E27FC236}">
                  <a16:creationId xmlns:a16="http://schemas.microsoft.com/office/drawing/2014/main" id="{B81E198D-1540-C248-B72B-DF2B18929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" y="1508"/>
              <a:ext cx="158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home MSC consults HLR,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gets roaming number of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in visited network</a:t>
              </a:r>
            </a:p>
          </p:txBody>
        </p:sp>
        <p:sp>
          <p:nvSpPr>
            <p:cNvPr id="61492" name="Line 192">
              <a:extLst>
                <a:ext uri="{FF2B5EF4-FFF2-40B4-BE49-F238E27FC236}">
                  <a16:creationId xmlns:a16="http://schemas.microsoft.com/office/drawing/2014/main" id="{811A70E2-CE4C-724A-BA93-324068275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9" y="1373"/>
              <a:ext cx="182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3833" name="Group 201">
            <a:extLst>
              <a:ext uri="{FF2B5EF4-FFF2-40B4-BE49-F238E27FC236}">
                <a16:creationId xmlns:a16="http://schemas.microsoft.com/office/drawing/2014/main" id="{2BEE66DB-DAD5-BD43-95AD-314A1FA916C2}"/>
              </a:ext>
            </a:extLst>
          </p:cNvPr>
          <p:cNvGrpSpPr>
            <a:grpSpLocks/>
          </p:cNvGrpSpPr>
          <p:nvPr/>
        </p:nvGrpSpPr>
        <p:grpSpPr bwMode="auto">
          <a:xfrm>
            <a:off x="5621339" y="3016251"/>
            <a:ext cx="4338637" cy="2447925"/>
            <a:chOff x="2581" y="1900"/>
            <a:chExt cx="2733" cy="1542"/>
          </a:xfrm>
        </p:grpSpPr>
        <p:sp>
          <p:nvSpPr>
            <p:cNvPr id="61484" name="Freeform 168">
              <a:extLst>
                <a:ext uri="{FF2B5EF4-FFF2-40B4-BE49-F238E27FC236}">
                  <a16:creationId xmlns:a16="http://schemas.microsoft.com/office/drawing/2014/main" id="{780F5C87-739B-294D-988F-263D0AB2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900"/>
              <a:ext cx="666" cy="721"/>
            </a:xfrm>
            <a:custGeom>
              <a:avLst/>
              <a:gdLst>
                <a:gd name="T0" fmla="*/ 0 w 666"/>
                <a:gd name="T1" fmla="*/ 0 h 721"/>
                <a:gd name="T2" fmla="*/ 552 w 666"/>
                <a:gd name="T3" fmla="*/ 336 h 721"/>
                <a:gd name="T4" fmla="*/ 624 w 666"/>
                <a:gd name="T5" fmla="*/ 560 h 721"/>
                <a:gd name="T6" fmla="*/ 299 w 666"/>
                <a:gd name="T7" fmla="*/ 721 h 7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" h="721">
                  <a:moveTo>
                    <a:pt x="0" y="0"/>
                  </a:moveTo>
                  <a:cubicBezTo>
                    <a:pt x="92" y="56"/>
                    <a:pt x="448" y="243"/>
                    <a:pt x="552" y="336"/>
                  </a:cubicBezTo>
                  <a:cubicBezTo>
                    <a:pt x="656" y="429"/>
                    <a:pt x="666" y="496"/>
                    <a:pt x="624" y="560"/>
                  </a:cubicBezTo>
                  <a:cubicBezTo>
                    <a:pt x="582" y="624"/>
                    <a:pt x="367" y="688"/>
                    <a:pt x="299" y="72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85" name="Group 169">
              <a:extLst>
                <a:ext uri="{FF2B5EF4-FFF2-40B4-BE49-F238E27FC236}">
                  <a16:creationId xmlns:a16="http://schemas.microsoft.com/office/drawing/2014/main" id="{7D748906-06BD-4247-9904-2262400CA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" y="2274"/>
              <a:ext cx="214" cy="231"/>
              <a:chOff x="618" y="3500"/>
              <a:chExt cx="214" cy="231"/>
            </a:xfrm>
          </p:grpSpPr>
          <p:sp>
            <p:nvSpPr>
              <p:cNvPr id="61488" name="Oval 170">
                <a:extLst>
                  <a:ext uri="{FF2B5EF4-FFF2-40B4-BE49-F238E27FC236}">
                    <a16:creationId xmlns:a16="http://schemas.microsoft.com/office/drawing/2014/main" id="{6B173AAA-FFF2-8C42-98E4-69814068D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489" name="Text Box 171">
                <a:extLst>
                  <a:ext uri="{FF2B5EF4-FFF2-40B4-BE49-F238E27FC236}">
                    <a16:creationId xmlns:a16="http://schemas.microsoft.com/office/drawing/2014/main" id="{D6275151-A984-184E-B687-736AF89C5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3</a:t>
                </a:r>
              </a:p>
            </p:txBody>
          </p:sp>
        </p:grpSp>
        <p:sp>
          <p:nvSpPr>
            <p:cNvPr id="61486" name="Text Box 194">
              <a:extLst>
                <a:ext uri="{FF2B5EF4-FFF2-40B4-BE49-F238E27FC236}">
                  <a16:creationId xmlns:a16="http://schemas.microsoft.com/office/drawing/2014/main" id="{AF207226-F573-9946-B51C-8C1F181DA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0" y="3038"/>
              <a:ext cx="221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home MSC sets up 2</a:t>
              </a:r>
              <a:r>
                <a:rPr lang="en-US" altLang="en-US" sz="1800" baseline="3000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 leg of call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to MSC in visited network</a:t>
              </a:r>
            </a:p>
          </p:txBody>
        </p:sp>
        <p:sp>
          <p:nvSpPr>
            <p:cNvPr id="61487" name="Line 200">
              <a:extLst>
                <a:ext uri="{FF2B5EF4-FFF2-40B4-BE49-F238E27FC236}">
                  <a16:creationId xmlns:a16="http://schemas.microsoft.com/office/drawing/2014/main" id="{6B422B18-B2E5-A84E-80C8-9FFAB282F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3" y="2516"/>
              <a:ext cx="126" cy="5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3836" name="Group 204">
            <a:extLst>
              <a:ext uri="{FF2B5EF4-FFF2-40B4-BE49-F238E27FC236}">
                <a16:creationId xmlns:a16="http://schemas.microsoft.com/office/drawing/2014/main" id="{8A1E13B7-3165-A64D-9923-D092C86DA145}"/>
              </a:ext>
            </a:extLst>
          </p:cNvPr>
          <p:cNvGrpSpPr>
            <a:grpSpLocks/>
          </p:cNvGrpSpPr>
          <p:nvPr/>
        </p:nvGrpSpPr>
        <p:grpSpPr bwMode="auto">
          <a:xfrm>
            <a:off x="4068764" y="4664076"/>
            <a:ext cx="5710237" cy="1592263"/>
            <a:chOff x="1603" y="2938"/>
            <a:chExt cx="3597" cy="1003"/>
          </a:xfrm>
        </p:grpSpPr>
        <p:grpSp>
          <p:nvGrpSpPr>
            <p:cNvPr id="61477" name="Group 199">
              <a:extLst>
                <a:ext uri="{FF2B5EF4-FFF2-40B4-BE49-F238E27FC236}">
                  <a16:creationId xmlns:a16="http://schemas.microsoft.com/office/drawing/2014/main" id="{749FA104-7AE8-5D48-AE3E-AEE663A6A2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3" y="2938"/>
              <a:ext cx="557" cy="307"/>
              <a:chOff x="1603" y="2938"/>
              <a:chExt cx="557" cy="307"/>
            </a:xfrm>
          </p:grpSpPr>
          <p:sp>
            <p:nvSpPr>
              <p:cNvPr id="61480" name="Line 195">
                <a:extLst>
                  <a:ext uri="{FF2B5EF4-FFF2-40B4-BE49-F238E27FC236}">
                    <a16:creationId xmlns:a16="http://schemas.microsoft.com/office/drawing/2014/main" id="{1B756F4D-19AD-1242-8933-9FF8434F7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03" y="2938"/>
                <a:ext cx="557" cy="30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1481" name="Group 196">
                <a:extLst>
                  <a:ext uri="{FF2B5EF4-FFF2-40B4-BE49-F238E27FC236}">
                    <a16:creationId xmlns:a16="http://schemas.microsoft.com/office/drawing/2014/main" id="{EBD6F601-FBCE-4A4D-870E-B4F0ACBFA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4" y="2946"/>
                <a:ext cx="214" cy="231"/>
                <a:chOff x="618" y="3500"/>
                <a:chExt cx="214" cy="231"/>
              </a:xfrm>
            </p:grpSpPr>
            <p:sp>
              <p:nvSpPr>
                <p:cNvPr id="61482" name="Oval 197">
                  <a:extLst>
                    <a:ext uri="{FF2B5EF4-FFF2-40B4-BE49-F238E27FC236}">
                      <a16:creationId xmlns:a16="http://schemas.microsoft.com/office/drawing/2014/main" id="{F3AB91B0-4711-F64F-9BB7-C17F6E89C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1483" name="Text Box 198">
                  <a:extLst>
                    <a:ext uri="{FF2B5EF4-FFF2-40B4-BE49-F238E27FC236}">
                      <a16:creationId xmlns:a16="http://schemas.microsoft.com/office/drawing/2014/main" id="{E8CA7772-D094-DE49-8247-DD524E2E99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>
                      <a:solidFill>
                        <a:srgbClr val="FF0000"/>
                      </a:solidFill>
                      <a:latin typeface="Comic Sans MS" panose="030F0902030302020204" pitchFamily="66" charset="0"/>
                    </a:rPr>
                    <a:t>4</a:t>
                  </a:r>
                </a:p>
              </p:txBody>
            </p:sp>
          </p:grpSp>
        </p:grpSp>
        <p:sp>
          <p:nvSpPr>
            <p:cNvPr id="61478" name="Text Box 202">
              <a:extLst>
                <a:ext uri="{FF2B5EF4-FFF2-40B4-BE49-F238E27FC236}">
                  <a16:creationId xmlns:a16="http://schemas.microsoft.com/office/drawing/2014/main" id="{E180B26B-0E81-B44A-B69C-AEE30AB5A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0" y="3537"/>
              <a:ext cx="23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MSC in visited network completes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call through base station to mobile</a:t>
              </a:r>
            </a:p>
          </p:txBody>
        </p:sp>
        <p:sp>
          <p:nvSpPr>
            <p:cNvPr id="61479" name="Line 203">
              <a:extLst>
                <a:ext uri="{FF2B5EF4-FFF2-40B4-BE49-F238E27FC236}">
                  <a16:creationId xmlns:a16="http://schemas.microsoft.com/office/drawing/2014/main" id="{D53E96AF-5F4E-0642-BEB0-89A5922B2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74" y="3091"/>
              <a:ext cx="835" cy="5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61476" name="Picture 16" descr="underline_base">
            <a:extLst>
              <a:ext uri="{FF2B5EF4-FFF2-40B4-BE49-F238E27FC236}">
                <a16:creationId xmlns:a16="http://schemas.microsoft.com/office/drawing/2014/main" id="{0BEBB8EC-49E8-E441-AE87-83ADC96C241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9207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3">
            <a:extLst>
              <a:ext uri="{FF2B5EF4-FFF2-40B4-BE49-F238E27FC236}">
                <a16:creationId xmlns:a16="http://schemas.microsoft.com/office/drawing/2014/main" id="{1A954F59-B1A3-D249-8CAC-0213B9526447}"/>
              </a:ext>
            </a:extLst>
          </p:cNvPr>
          <p:cNvGrpSpPr>
            <a:grpSpLocks/>
          </p:cNvGrpSpPr>
          <p:nvPr/>
        </p:nvGrpSpPr>
        <p:grpSpPr bwMode="auto">
          <a:xfrm>
            <a:off x="1882776" y="3587750"/>
            <a:ext cx="498475" cy="636588"/>
            <a:chOff x="3796" y="1043"/>
            <a:chExt cx="865" cy="1237"/>
          </a:xfrm>
        </p:grpSpPr>
        <p:sp>
          <p:nvSpPr>
            <p:cNvPr id="63548" name="Line 4">
              <a:extLst>
                <a:ext uri="{FF2B5EF4-FFF2-40B4-BE49-F238E27FC236}">
                  <a16:creationId xmlns:a16="http://schemas.microsoft.com/office/drawing/2014/main" id="{A5718040-B80D-5245-899B-0F4FE9AB9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49" name="Line 5">
              <a:extLst>
                <a:ext uri="{FF2B5EF4-FFF2-40B4-BE49-F238E27FC236}">
                  <a16:creationId xmlns:a16="http://schemas.microsoft.com/office/drawing/2014/main" id="{E531C510-6790-0344-A0FB-F07CB892B9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0" name="Line 6">
              <a:extLst>
                <a:ext uri="{FF2B5EF4-FFF2-40B4-BE49-F238E27FC236}">
                  <a16:creationId xmlns:a16="http://schemas.microsoft.com/office/drawing/2014/main" id="{EC387191-797C-014A-BA06-3BD4A04D3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1" name="Line 7">
              <a:extLst>
                <a:ext uri="{FF2B5EF4-FFF2-40B4-BE49-F238E27FC236}">
                  <a16:creationId xmlns:a16="http://schemas.microsoft.com/office/drawing/2014/main" id="{EEA06820-027D-0D40-A2A6-7A903E248A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2" name="Line 8">
              <a:extLst>
                <a:ext uri="{FF2B5EF4-FFF2-40B4-BE49-F238E27FC236}">
                  <a16:creationId xmlns:a16="http://schemas.microsoft.com/office/drawing/2014/main" id="{19DFC62A-92C2-4940-8CAB-57C08505D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3" name="Line 9">
              <a:extLst>
                <a:ext uri="{FF2B5EF4-FFF2-40B4-BE49-F238E27FC236}">
                  <a16:creationId xmlns:a16="http://schemas.microsoft.com/office/drawing/2014/main" id="{FE2A2E6D-5973-AD48-B0A7-F49F83828D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4" name="Line 10">
              <a:extLst>
                <a:ext uri="{FF2B5EF4-FFF2-40B4-BE49-F238E27FC236}">
                  <a16:creationId xmlns:a16="http://schemas.microsoft.com/office/drawing/2014/main" id="{B8F7BAAF-A81E-F74C-92E9-3DA7F8EF6C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5" name="Line 11">
              <a:extLst>
                <a:ext uri="{FF2B5EF4-FFF2-40B4-BE49-F238E27FC236}">
                  <a16:creationId xmlns:a16="http://schemas.microsoft.com/office/drawing/2014/main" id="{2A782DD3-EE39-B545-ADC3-F9E7DCDDB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6" name="Line 12">
              <a:extLst>
                <a:ext uri="{FF2B5EF4-FFF2-40B4-BE49-F238E27FC236}">
                  <a16:creationId xmlns:a16="http://schemas.microsoft.com/office/drawing/2014/main" id="{7F12D758-99C0-9147-B19D-E74008BAD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7" name="Line 13">
              <a:extLst>
                <a:ext uri="{FF2B5EF4-FFF2-40B4-BE49-F238E27FC236}">
                  <a16:creationId xmlns:a16="http://schemas.microsoft.com/office/drawing/2014/main" id="{1C1E4B7F-D584-DF4E-8A5D-8CB470617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8" name="Line 14">
              <a:extLst>
                <a:ext uri="{FF2B5EF4-FFF2-40B4-BE49-F238E27FC236}">
                  <a16:creationId xmlns:a16="http://schemas.microsoft.com/office/drawing/2014/main" id="{44F5070D-B354-2741-BE6E-38AC3F8EF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9" name="Line 15">
              <a:extLst>
                <a:ext uri="{FF2B5EF4-FFF2-40B4-BE49-F238E27FC236}">
                  <a16:creationId xmlns:a16="http://schemas.microsoft.com/office/drawing/2014/main" id="{DFEC26D3-2BE9-1E45-8739-0AD1E260E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60" name="Line 16">
              <a:extLst>
                <a:ext uri="{FF2B5EF4-FFF2-40B4-BE49-F238E27FC236}">
                  <a16:creationId xmlns:a16="http://schemas.microsoft.com/office/drawing/2014/main" id="{77A76896-1971-F945-BE30-5C5EC0611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61" name="Line 17">
              <a:extLst>
                <a:ext uri="{FF2B5EF4-FFF2-40B4-BE49-F238E27FC236}">
                  <a16:creationId xmlns:a16="http://schemas.microsoft.com/office/drawing/2014/main" id="{46D7FF66-11E9-5D4B-9BD1-91139A058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62" name="Line 18">
              <a:extLst>
                <a:ext uri="{FF2B5EF4-FFF2-40B4-BE49-F238E27FC236}">
                  <a16:creationId xmlns:a16="http://schemas.microsoft.com/office/drawing/2014/main" id="{CE190979-281E-1546-BC79-2D0079CF8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3563" name="Group 19">
              <a:extLst>
                <a:ext uri="{FF2B5EF4-FFF2-40B4-BE49-F238E27FC236}">
                  <a16:creationId xmlns:a16="http://schemas.microsoft.com/office/drawing/2014/main" id="{A25367F9-3FAC-774F-9571-1C2A73B72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3574" name="Line 20">
                <a:extLst>
                  <a:ext uri="{FF2B5EF4-FFF2-40B4-BE49-F238E27FC236}">
                    <a16:creationId xmlns:a16="http://schemas.microsoft.com/office/drawing/2014/main" id="{45DD88CC-C3AF-EC49-800F-00C42F1EA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5" name="Line 21">
                <a:extLst>
                  <a:ext uri="{FF2B5EF4-FFF2-40B4-BE49-F238E27FC236}">
                    <a16:creationId xmlns:a16="http://schemas.microsoft.com/office/drawing/2014/main" id="{B280529C-E117-7D44-9165-2901A573A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6" name="Line 22">
                <a:extLst>
                  <a:ext uri="{FF2B5EF4-FFF2-40B4-BE49-F238E27FC236}">
                    <a16:creationId xmlns:a16="http://schemas.microsoft.com/office/drawing/2014/main" id="{6C068FC8-01D7-9B42-A839-5736FE9CC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7" name="Line 23">
                <a:extLst>
                  <a:ext uri="{FF2B5EF4-FFF2-40B4-BE49-F238E27FC236}">
                    <a16:creationId xmlns:a16="http://schemas.microsoft.com/office/drawing/2014/main" id="{657A8A9F-4268-EB4E-8458-A3619E92E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64" name="Group 24">
              <a:extLst>
                <a:ext uri="{FF2B5EF4-FFF2-40B4-BE49-F238E27FC236}">
                  <a16:creationId xmlns:a16="http://schemas.microsoft.com/office/drawing/2014/main" id="{E8BB6FFC-59CE-B84D-878E-1A5DF902B867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3570" name="Line 25">
                <a:extLst>
                  <a:ext uri="{FF2B5EF4-FFF2-40B4-BE49-F238E27FC236}">
                    <a16:creationId xmlns:a16="http://schemas.microsoft.com/office/drawing/2014/main" id="{4A030775-6AD5-FF4B-AEF8-B323788E98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1" name="Line 26">
                <a:extLst>
                  <a:ext uri="{FF2B5EF4-FFF2-40B4-BE49-F238E27FC236}">
                    <a16:creationId xmlns:a16="http://schemas.microsoft.com/office/drawing/2014/main" id="{7A20BA03-B432-2949-969E-C8FBA5B35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2" name="Line 27">
                <a:extLst>
                  <a:ext uri="{FF2B5EF4-FFF2-40B4-BE49-F238E27FC236}">
                    <a16:creationId xmlns:a16="http://schemas.microsoft.com/office/drawing/2014/main" id="{41D231D0-8A58-2448-8F39-11270DD91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3" name="Line 28">
                <a:extLst>
                  <a:ext uri="{FF2B5EF4-FFF2-40B4-BE49-F238E27FC236}">
                    <a16:creationId xmlns:a16="http://schemas.microsoft.com/office/drawing/2014/main" id="{2ADF9204-5619-C943-9F66-759D6D5DB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65" name="Group 29">
              <a:extLst>
                <a:ext uri="{FF2B5EF4-FFF2-40B4-BE49-F238E27FC236}">
                  <a16:creationId xmlns:a16="http://schemas.microsoft.com/office/drawing/2014/main" id="{2CE9AB83-16BA-FC4E-92F1-34C12DE33C9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3566" name="Line 30">
                <a:extLst>
                  <a:ext uri="{FF2B5EF4-FFF2-40B4-BE49-F238E27FC236}">
                    <a16:creationId xmlns:a16="http://schemas.microsoft.com/office/drawing/2014/main" id="{E8793CCB-85A4-5D44-BC8F-7A81986BB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67" name="Line 31">
                <a:extLst>
                  <a:ext uri="{FF2B5EF4-FFF2-40B4-BE49-F238E27FC236}">
                    <a16:creationId xmlns:a16="http://schemas.microsoft.com/office/drawing/2014/main" id="{B9FA65E6-2A7D-BC41-A391-765A341E4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68" name="Line 32">
                <a:extLst>
                  <a:ext uri="{FF2B5EF4-FFF2-40B4-BE49-F238E27FC236}">
                    <a16:creationId xmlns:a16="http://schemas.microsoft.com/office/drawing/2014/main" id="{CF675B5A-486A-CE48-B1CF-0BFA5B0ED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69" name="Line 33">
                <a:extLst>
                  <a:ext uri="{FF2B5EF4-FFF2-40B4-BE49-F238E27FC236}">
                    <a16:creationId xmlns:a16="http://schemas.microsoft.com/office/drawing/2014/main" id="{F89BE1D3-DB8D-0C4B-99D7-0D73A0A6B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3490" name="Line 34">
            <a:extLst>
              <a:ext uri="{FF2B5EF4-FFF2-40B4-BE49-F238E27FC236}">
                <a16:creationId xmlns:a16="http://schemas.microsoft.com/office/drawing/2014/main" id="{5F0571A8-0847-AE48-A2B7-02084F80C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2489" y="34321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491" name="Group 35">
            <a:extLst>
              <a:ext uri="{FF2B5EF4-FFF2-40B4-BE49-F238E27FC236}">
                <a16:creationId xmlns:a16="http://schemas.microsoft.com/office/drawing/2014/main" id="{E35A2122-1867-1243-95D3-C71423DAA97A}"/>
              </a:ext>
            </a:extLst>
          </p:cNvPr>
          <p:cNvGrpSpPr>
            <a:grpSpLocks/>
          </p:cNvGrpSpPr>
          <p:nvPr/>
        </p:nvGrpSpPr>
        <p:grpSpPr bwMode="auto">
          <a:xfrm>
            <a:off x="2681288" y="4425951"/>
            <a:ext cx="1441450" cy="346075"/>
            <a:chOff x="3072" y="739"/>
            <a:chExt cx="652" cy="146"/>
          </a:xfrm>
        </p:grpSpPr>
        <p:pic>
          <p:nvPicPr>
            <p:cNvPr id="63545" name="Picture 36" descr="lgv_fqmg[1]">
              <a:extLst>
                <a:ext uri="{FF2B5EF4-FFF2-40B4-BE49-F238E27FC236}">
                  <a16:creationId xmlns:a16="http://schemas.microsoft.com/office/drawing/2014/main" id="{618D5379-4CE2-6B4A-B20A-82266DDD0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46" name="Line 37">
              <a:extLst>
                <a:ext uri="{FF2B5EF4-FFF2-40B4-BE49-F238E27FC236}">
                  <a16:creationId xmlns:a16="http://schemas.microsoft.com/office/drawing/2014/main" id="{18E18F79-8FD3-0949-9A92-D6C968351D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47" name="Line 38">
              <a:extLst>
                <a:ext uri="{FF2B5EF4-FFF2-40B4-BE49-F238E27FC236}">
                  <a16:creationId xmlns:a16="http://schemas.microsoft.com/office/drawing/2014/main" id="{88DCDB66-0799-1E44-8242-9FC19E5E1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492" name="Group 39">
            <a:extLst>
              <a:ext uri="{FF2B5EF4-FFF2-40B4-BE49-F238E27FC236}">
                <a16:creationId xmlns:a16="http://schemas.microsoft.com/office/drawing/2014/main" id="{5D8835EF-FF0E-F84D-BC2F-10F7121ECA0F}"/>
              </a:ext>
            </a:extLst>
          </p:cNvPr>
          <p:cNvGrpSpPr>
            <a:grpSpLocks/>
          </p:cNvGrpSpPr>
          <p:nvPr/>
        </p:nvGrpSpPr>
        <p:grpSpPr bwMode="auto">
          <a:xfrm>
            <a:off x="3146426" y="2736851"/>
            <a:ext cx="987425" cy="738188"/>
            <a:chOff x="2197" y="1155"/>
            <a:chExt cx="622" cy="465"/>
          </a:xfrm>
        </p:grpSpPr>
        <p:grpSp>
          <p:nvGrpSpPr>
            <p:cNvPr id="63541" name="Group 40">
              <a:extLst>
                <a:ext uri="{FF2B5EF4-FFF2-40B4-BE49-F238E27FC236}">
                  <a16:creationId xmlns:a16="http://schemas.microsoft.com/office/drawing/2014/main" id="{A642820F-FE08-C448-AC57-91428A4A6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3543" name="Rectangle 41">
                <a:extLst>
                  <a:ext uri="{FF2B5EF4-FFF2-40B4-BE49-F238E27FC236}">
                    <a16:creationId xmlns:a16="http://schemas.microsoft.com/office/drawing/2014/main" id="{AAA4F0AC-ADD2-214D-AFED-7EBCDF7FC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44" name="Text Box 42">
                <a:extLst>
                  <a:ext uri="{FF2B5EF4-FFF2-40B4-BE49-F238E27FC236}">
                    <a16:creationId xmlns:a16="http://schemas.microsoft.com/office/drawing/2014/main" id="{FFC68A1D-2ECC-8849-820D-621D1BDC45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3542" name="Text Box 43">
              <a:extLst>
                <a:ext uri="{FF2B5EF4-FFF2-40B4-BE49-F238E27FC236}">
                  <a16:creationId xmlns:a16="http://schemas.microsoft.com/office/drawing/2014/main" id="{0A81D536-2A7B-7746-85B1-B639D98E3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3493" name="Group 44">
            <a:extLst>
              <a:ext uri="{FF2B5EF4-FFF2-40B4-BE49-F238E27FC236}">
                <a16:creationId xmlns:a16="http://schemas.microsoft.com/office/drawing/2014/main" id="{4A63D237-D94A-FF4B-902E-86C91F2D692E}"/>
              </a:ext>
            </a:extLst>
          </p:cNvPr>
          <p:cNvGrpSpPr>
            <a:grpSpLocks/>
          </p:cNvGrpSpPr>
          <p:nvPr/>
        </p:nvGrpSpPr>
        <p:grpSpPr bwMode="auto">
          <a:xfrm>
            <a:off x="2659064" y="2528888"/>
            <a:ext cx="636587" cy="493712"/>
            <a:chOff x="3202" y="3056"/>
            <a:chExt cx="401" cy="311"/>
          </a:xfrm>
        </p:grpSpPr>
        <p:sp>
          <p:nvSpPr>
            <p:cNvPr id="63535" name="Oval 45">
              <a:extLst>
                <a:ext uri="{FF2B5EF4-FFF2-40B4-BE49-F238E27FC236}">
                  <a16:creationId xmlns:a16="http://schemas.microsoft.com/office/drawing/2014/main" id="{34EC27A6-80B6-A94F-AB9C-9861BB028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36" name="Line 46">
              <a:extLst>
                <a:ext uri="{FF2B5EF4-FFF2-40B4-BE49-F238E27FC236}">
                  <a16:creationId xmlns:a16="http://schemas.microsoft.com/office/drawing/2014/main" id="{595FDEBD-B5C7-CA42-81F3-0BCCA136C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37" name="Rectangle 47">
              <a:extLst>
                <a:ext uri="{FF2B5EF4-FFF2-40B4-BE49-F238E27FC236}">
                  <a16:creationId xmlns:a16="http://schemas.microsoft.com/office/drawing/2014/main" id="{A00BD1E3-D4F1-1F4D-90B0-E5832DFA2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38" name="Oval 48">
              <a:extLst>
                <a:ext uri="{FF2B5EF4-FFF2-40B4-BE49-F238E27FC236}">
                  <a16:creationId xmlns:a16="http://schemas.microsoft.com/office/drawing/2014/main" id="{EB80436E-F0DA-CF4F-9948-D3810B595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39" name="Line 49">
              <a:extLst>
                <a:ext uri="{FF2B5EF4-FFF2-40B4-BE49-F238E27FC236}">
                  <a16:creationId xmlns:a16="http://schemas.microsoft.com/office/drawing/2014/main" id="{2CBC5C22-9AEE-E240-82AD-206CECCD4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40" name="Text Box 50">
              <a:extLst>
                <a:ext uri="{FF2B5EF4-FFF2-40B4-BE49-F238E27FC236}">
                  <a16:creationId xmlns:a16="http://schemas.microsoft.com/office/drawing/2014/main" id="{481C4C5D-B377-7C43-8D8E-89542C909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VLR</a:t>
              </a:r>
            </a:p>
          </p:txBody>
        </p:sp>
      </p:grpSp>
      <p:grpSp>
        <p:nvGrpSpPr>
          <p:cNvPr id="63494" name="Group 51">
            <a:extLst>
              <a:ext uri="{FF2B5EF4-FFF2-40B4-BE49-F238E27FC236}">
                <a16:creationId xmlns:a16="http://schemas.microsoft.com/office/drawing/2014/main" id="{53FDA7AC-4786-C547-8BDF-778BF0F35988}"/>
              </a:ext>
            </a:extLst>
          </p:cNvPr>
          <p:cNvGrpSpPr>
            <a:grpSpLocks/>
          </p:cNvGrpSpPr>
          <p:nvPr/>
        </p:nvGrpSpPr>
        <p:grpSpPr bwMode="auto">
          <a:xfrm>
            <a:off x="4867276" y="3587750"/>
            <a:ext cx="498475" cy="636588"/>
            <a:chOff x="3796" y="1043"/>
            <a:chExt cx="865" cy="1237"/>
          </a:xfrm>
        </p:grpSpPr>
        <p:sp>
          <p:nvSpPr>
            <p:cNvPr id="63505" name="Line 52">
              <a:extLst>
                <a:ext uri="{FF2B5EF4-FFF2-40B4-BE49-F238E27FC236}">
                  <a16:creationId xmlns:a16="http://schemas.microsoft.com/office/drawing/2014/main" id="{346356CF-8930-A44B-AE1E-A4DC718DA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6" name="Line 53">
              <a:extLst>
                <a:ext uri="{FF2B5EF4-FFF2-40B4-BE49-F238E27FC236}">
                  <a16:creationId xmlns:a16="http://schemas.microsoft.com/office/drawing/2014/main" id="{0C0F6563-B7EF-7145-BD80-D7C0C5B0A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7" name="Line 54">
              <a:extLst>
                <a:ext uri="{FF2B5EF4-FFF2-40B4-BE49-F238E27FC236}">
                  <a16:creationId xmlns:a16="http://schemas.microsoft.com/office/drawing/2014/main" id="{1AAC2E7F-DE47-A74C-804C-D58A6C22C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8" name="Line 55">
              <a:extLst>
                <a:ext uri="{FF2B5EF4-FFF2-40B4-BE49-F238E27FC236}">
                  <a16:creationId xmlns:a16="http://schemas.microsoft.com/office/drawing/2014/main" id="{00C8828C-0B8A-9C4A-901A-9E915CF1B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9" name="Line 56">
              <a:extLst>
                <a:ext uri="{FF2B5EF4-FFF2-40B4-BE49-F238E27FC236}">
                  <a16:creationId xmlns:a16="http://schemas.microsoft.com/office/drawing/2014/main" id="{1F19D1FF-38AB-AE42-8B2D-A463F637B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0" name="Line 57">
              <a:extLst>
                <a:ext uri="{FF2B5EF4-FFF2-40B4-BE49-F238E27FC236}">
                  <a16:creationId xmlns:a16="http://schemas.microsoft.com/office/drawing/2014/main" id="{AE5E7E45-A252-DB48-A802-79F2ECC20F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1" name="Line 58">
              <a:extLst>
                <a:ext uri="{FF2B5EF4-FFF2-40B4-BE49-F238E27FC236}">
                  <a16:creationId xmlns:a16="http://schemas.microsoft.com/office/drawing/2014/main" id="{55753E92-C86A-1C47-A0FB-7DA8E7191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2" name="Line 59">
              <a:extLst>
                <a:ext uri="{FF2B5EF4-FFF2-40B4-BE49-F238E27FC236}">
                  <a16:creationId xmlns:a16="http://schemas.microsoft.com/office/drawing/2014/main" id="{15BB2D8D-3B12-B640-9070-D25D863D4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3" name="Line 60">
              <a:extLst>
                <a:ext uri="{FF2B5EF4-FFF2-40B4-BE49-F238E27FC236}">
                  <a16:creationId xmlns:a16="http://schemas.microsoft.com/office/drawing/2014/main" id="{4DEAA11D-3A94-3240-8523-921FAC533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4" name="Line 61">
              <a:extLst>
                <a:ext uri="{FF2B5EF4-FFF2-40B4-BE49-F238E27FC236}">
                  <a16:creationId xmlns:a16="http://schemas.microsoft.com/office/drawing/2014/main" id="{99AAC693-AEFB-694F-8B7D-B9A009760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5" name="Line 62">
              <a:extLst>
                <a:ext uri="{FF2B5EF4-FFF2-40B4-BE49-F238E27FC236}">
                  <a16:creationId xmlns:a16="http://schemas.microsoft.com/office/drawing/2014/main" id="{ED009DC9-20A0-474D-8737-3602954B1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6" name="Line 63">
              <a:extLst>
                <a:ext uri="{FF2B5EF4-FFF2-40B4-BE49-F238E27FC236}">
                  <a16:creationId xmlns:a16="http://schemas.microsoft.com/office/drawing/2014/main" id="{59FB98EE-CDEC-A149-AFC4-002A9D9C66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7" name="Line 64">
              <a:extLst>
                <a:ext uri="{FF2B5EF4-FFF2-40B4-BE49-F238E27FC236}">
                  <a16:creationId xmlns:a16="http://schemas.microsoft.com/office/drawing/2014/main" id="{08861611-8A41-844F-BCCD-DF6B806F1A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8" name="Line 65">
              <a:extLst>
                <a:ext uri="{FF2B5EF4-FFF2-40B4-BE49-F238E27FC236}">
                  <a16:creationId xmlns:a16="http://schemas.microsoft.com/office/drawing/2014/main" id="{18B66FA4-F2B8-2545-8E96-149BF4D27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9" name="Line 66">
              <a:extLst>
                <a:ext uri="{FF2B5EF4-FFF2-40B4-BE49-F238E27FC236}">
                  <a16:creationId xmlns:a16="http://schemas.microsoft.com/office/drawing/2014/main" id="{8062FDD0-F05C-974F-A457-819476D78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3520" name="Group 67">
              <a:extLst>
                <a:ext uri="{FF2B5EF4-FFF2-40B4-BE49-F238E27FC236}">
                  <a16:creationId xmlns:a16="http://schemas.microsoft.com/office/drawing/2014/main" id="{E6EDA25E-D39A-5747-B662-822346E1FF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3531" name="Line 68">
                <a:extLst>
                  <a:ext uri="{FF2B5EF4-FFF2-40B4-BE49-F238E27FC236}">
                    <a16:creationId xmlns:a16="http://schemas.microsoft.com/office/drawing/2014/main" id="{EC916E56-12DE-0C4D-A2E6-EA01BC592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2" name="Line 69">
                <a:extLst>
                  <a:ext uri="{FF2B5EF4-FFF2-40B4-BE49-F238E27FC236}">
                    <a16:creationId xmlns:a16="http://schemas.microsoft.com/office/drawing/2014/main" id="{E0834AC7-AB26-8247-8456-3380F4ADC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3" name="Line 70">
                <a:extLst>
                  <a:ext uri="{FF2B5EF4-FFF2-40B4-BE49-F238E27FC236}">
                    <a16:creationId xmlns:a16="http://schemas.microsoft.com/office/drawing/2014/main" id="{5360C921-E2DF-354E-BF08-F29D342F8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4" name="Line 71">
                <a:extLst>
                  <a:ext uri="{FF2B5EF4-FFF2-40B4-BE49-F238E27FC236}">
                    <a16:creationId xmlns:a16="http://schemas.microsoft.com/office/drawing/2014/main" id="{7797E467-D312-5945-A2B0-980E47BD4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21" name="Group 72">
              <a:extLst>
                <a:ext uri="{FF2B5EF4-FFF2-40B4-BE49-F238E27FC236}">
                  <a16:creationId xmlns:a16="http://schemas.microsoft.com/office/drawing/2014/main" id="{083D7A8A-B627-1A47-9207-77BDEEF636DF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3527" name="Line 73">
                <a:extLst>
                  <a:ext uri="{FF2B5EF4-FFF2-40B4-BE49-F238E27FC236}">
                    <a16:creationId xmlns:a16="http://schemas.microsoft.com/office/drawing/2014/main" id="{7295E1B0-16FD-EA48-8CB0-B63C93130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8" name="Line 74">
                <a:extLst>
                  <a:ext uri="{FF2B5EF4-FFF2-40B4-BE49-F238E27FC236}">
                    <a16:creationId xmlns:a16="http://schemas.microsoft.com/office/drawing/2014/main" id="{8EC43BE2-C2AF-5148-ABDB-860E65435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9" name="Line 75">
                <a:extLst>
                  <a:ext uri="{FF2B5EF4-FFF2-40B4-BE49-F238E27FC236}">
                    <a16:creationId xmlns:a16="http://schemas.microsoft.com/office/drawing/2014/main" id="{2E813F6D-29C3-7F45-843A-BCABB6176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0" name="Line 76">
                <a:extLst>
                  <a:ext uri="{FF2B5EF4-FFF2-40B4-BE49-F238E27FC236}">
                    <a16:creationId xmlns:a16="http://schemas.microsoft.com/office/drawing/2014/main" id="{94833D64-1B76-4C4E-A596-577CD60A6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22" name="Group 77">
              <a:extLst>
                <a:ext uri="{FF2B5EF4-FFF2-40B4-BE49-F238E27FC236}">
                  <a16:creationId xmlns:a16="http://schemas.microsoft.com/office/drawing/2014/main" id="{877BC963-01B7-3348-83DF-DB3FB7751BE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3523" name="Line 78">
                <a:extLst>
                  <a:ext uri="{FF2B5EF4-FFF2-40B4-BE49-F238E27FC236}">
                    <a16:creationId xmlns:a16="http://schemas.microsoft.com/office/drawing/2014/main" id="{4D7276BF-5304-4640-8989-F8A93349B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4" name="Line 79">
                <a:extLst>
                  <a:ext uri="{FF2B5EF4-FFF2-40B4-BE49-F238E27FC236}">
                    <a16:creationId xmlns:a16="http://schemas.microsoft.com/office/drawing/2014/main" id="{34979DD4-8B7E-1D44-A25B-B57C4799C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5" name="Line 80">
                <a:extLst>
                  <a:ext uri="{FF2B5EF4-FFF2-40B4-BE49-F238E27FC236}">
                    <a16:creationId xmlns:a16="http://schemas.microsoft.com/office/drawing/2014/main" id="{F61AF05B-9B70-1040-B64D-D8369A04D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6" name="Line 81">
                <a:extLst>
                  <a:ext uri="{FF2B5EF4-FFF2-40B4-BE49-F238E27FC236}">
                    <a16:creationId xmlns:a16="http://schemas.microsoft.com/office/drawing/2014/main" id="{4652C7C3-129C-2041-AC62-B80F3C9CB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3495" name="Line 82">
            <a:extLst>
              <a:ext uri="{FF2B5EF4-FFF2-40B4-BE49-F238E27FC236}">
                <a16:creationId xmlns:a16="http://schemas.microsoft.com/office/drawing/2014/main" id="{55064A24-5048-FF4D-BB28-CA0822E6A4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3989" y="34448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Freeform 83">
            <a:extLst>
              <a:ext uri="{FF2B5EF4-FFF2-40B4-BE49-F238E27FC236}">
                <a16:creationId xmlns:a16="http://schemas.microsoft.com/office/drawing/2014/main" id="{952AF0BF-DF12-5845-B465-73B997DF99F7}"/>
              </a:ext>
            </a:extLst>
          </p:cNvPr>
          <p:cNvSpPr>
            <a:spLocks/>
          </p:cNvSpPr>
          <p:nvPr/>
        </p:nvSpPr>
        <p:spPr bwMode="auto">
          <a:xfrm>
            <a:off x="2312989" y="2135188"/>
            <a:ext cx="1328737" cy="2324100"/>
          </a:xfrm>
          <a:custGeom>
            <a:avLst/>
            <a:gdLst>
              <a:gd name="T0" fmla="*/ 2147483646 w 837"/>
              <a:gd name="T1" fmla="*/ 0 h 1464"/>
              <a:gd name="T2" fmla="*/ 2147483646 w 837"/>
              <a:gd name="T3" fmla="*/ 2147483646 h 1464"/>
              <a:gd name="T4" fmla="*/ 2147483646 w 837"/>
              <a:gd name="T5" fmla="*/ 2147483646 h 1464"/>
              <a:gd name="T6" fmla="*/ 2147483646 w 837"/>
              <a:gd name="T7" fmla="*/ 2147483646 h 1464"/>
              <a:gd name="T8" fmla="*/ 0 w 837"/>
              <a:gd name="T9" fmla="*/ 2147483646 h 1464"/>
              <a:gd name="T10" fmla="*/ 2147483646 w 837"/>
              <a:gd name="T11" fmla="*/ 2147483646 h 14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37" h="1464">
                <a:moveTo>
                  <a:pt x="816" y="0"/>
                </a:moveTo>
                <a:cubicBezTo>
                  <a:pt x="813" y="101"/>
                  <a:pt x="809" y="477"/>
                  <a:pt x="808" y="608"/>
                </a:cubicBezTo>
                <a:cubicBezTo>
                  <a:pt x="807" y="739"/>
                  <a:pt x="837" y="733"/>
                  <a:pt x="808" y="784"/>
                </a:cubicBezTo>
                <a:cubicBezTo>
                  <a:pt x="779" y="835"/>
                  <a:pt x="767" y="824"/>
                  <a:pt x="632" y="912"/>
                </a:cubicBezTo>
                <a:cubicBezTo>
                  <a:pt x="497" y="1000"/>
                  <a:pt x="0" y="1220"/>
                  <a:pt x="0" y="1312"/>
                </a:cubicBezTo>
                <a:cubicBezTo>
                  <a:pt x="0" y="1404"/>
                  <a:pt x="500" y="1432"/>
                  <a:pt x="632" y="146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Freeform 84">
            <a:extLst>
              <a:ext uri="{FF2B5EF4-FFF2-40B4-BE49-F238E27FC236}">
                <a16:creationId xmlns:a16="http://schemas.microsoft.com/office/drawing/2014/main" id="{CCF07CF6-4BEA-6A45-90D6-3A80567B4D5D}"/>
              </a:ext>
            </a:extLst>
          </p:cNvPr>
          <p:cNvSpPr>
            <a:spLocks/>
          </p:cNvSpPr>
          <p:nvPr/>
        </p:nvSpPr>
        <p:spPr bwMode="auto">
          <a:xfrm>
            <a:off x="3617913" y="3367088"/>
            <a:ext cx="1282700" cy="1079500"/>
          </a:xfrm>
          <a:custGeom>
            <a:avLst/>
            <a:gdLst>
              <a:gd name="T0" fmla="*/ 0 w 808"/>
              <a:gd name="T1" fmla="*/ 0 h 680"/>
              <a:gd name="T2" fmla="*/ 2147483646 w 808"/>
              <a:gd name="T3" fmla="*/ 2147483646 h 680"/>
              <a:gd name="T4" fmla="*/ 2147483646 w 808"/>
              <a:gd name="T5" fmla="*/ 2147483646 h 680"/>
              <a:gd name="T6" fmla="*/ 2147483646 w 808"/>
              <a:gd name="T7" fmla="*/ 2147483646 h 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8" h="680">
                <a:moveTo>
                  <a:pt x="0" y="0"/>
                </a:moveTo>
                <a:cubicBezTo>
                  <a:pt x="29" y="21"/>
                  <a:pt x="41" y="40"/>
                  <a:pt x="176" y="128"/>
                </a:cubicBezTo>
                <a:cubicBezTo>
                  <a:pt x="311" y="216"/>
                  <a:pt x="808" y="436"/>
                  <a:pt x="808" y="528"/>
                </a:cubicBezTo>
                <a:cubicBezTo>
                  <a:pt x="808" y="620"/>
                  <a:pt x="308" y="648"/>
                  <a:pt x="176" y="68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Text Box 85">
            <a:extLst>
              <a:ext uri="{FF2B5EF4-FFF2-40B4-BE49-F238E27FC236}">
                <a16:creationId xmlns:a16="http://schemas.microsoft.com/office/drawing/2014/main" id="{27567E18-1D32-A54A-B7C6-1BEEE5A32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9" y="4229100"/>
            <a:ext cx="827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old BSS</a:t>
            </a:r>
          </a:p>
        </p:txBody>
      </p:sp>
      <p:sp>
        <p:nvSpPr>
          <p:cNvPr id="63499" name="Text Box 86">
            <a:extLst>
              <a:ext uri="{FF2B5EF4-FFF2-40B4-BE49-F238E27FC236}">
                <a16:creationId xmlns:a16="http://schemas.microsoft.com/office/drawing/2014/main" id="{2F372C9D-EA52-204E-830D-193476F6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9" y="4360863"/>
            <a:ext cx="915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BSS</a:t>
            </a:r>
          </a:p>
        </p:txBody>
      </p:sp>
      <p:sp>
        <p:nvSpPr>
          <p:cNvPr id="63500" name="Text Box 87">
            <a:extLst>
              <a:ext uri="{FF2B5EF4-FFF2-40B4-BE49-F238E27FC236}">
                <a16:creationId xmlns:a16="http://schemas.microsoft.com/office/drawing/2014/main" id="{D645F238-BB5C-F440-B4BB-7475149B2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13" y="3759200"/>
            <a:ext cx="731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old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routing</a:t>
            </a:r>
          </a:p>
        </p:txBody>
      </p:sp>
      <p:sp>
        <p:nvSpPr>
          <p:cNvPr id="63501" name="Text Box 88">
            <a:extLst>
              <a:ext uri="{FF2B5EF4-FFF2-40B4-BE49-F238E27FC236}">
                <a16:creationId xmlns:a16="http://schemas.microsoft.com/office/drawing/2014/main" id="{49AB87AE-75B9-814C-BED3-457C0001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410" y="3746500"/>
            <a:ext cx="731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routing</a:t>
            </a:r>
          </a:p>
        </p:txBody>
      </p:sp>
      <p:sp>
        <p:nvSpPr>
          <p:cNvPr id="63502" name="Rectangle 90">
            <a:extLst>
              <a:ext uri="{FF2B5EF4-FFF2-40B4-BE49-F238E27FC236}">
                <a16:creationId xmlns:a16="http://schemas.microsoft.com/office/drawing/2014/main" id="{DAD4CBE9-5AAD-B348-A8C0-D990A2DA1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1936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</a:rPr>
              <a:t>GSM: handoff with common MSC</a:t>
            </a:r>
          </a:p>
        </p:txBody>
      </p:sp>
      <p:sp>
        <p:nvSpPr>
          <p:cNvPr id="63503" name="Rectangle 93">
            <a:extLst>
              <a:ext uri="{FF2B5EF4-FFF2-40B4-BE49-F238E27FC236}">
                <a16:creationId xmlns:a16="http://schemas.microsoft.com/office/drawing/2014/main" id="{DD3D90FF-D223-4448-B128-CC071A25FFA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600201"/>
            <a:ext cx="4159250" cy="4962525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handoff goal: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 call via new base station (without interruption)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reasons for handoff:</a:t>
            </a:r>
          </a:p>
          <a:p>
            <a:pPr lvl="1"/>
            <a:r>
              <a:rPr lang="en-US" altLang="en-US" sz="1800">
                <a:latin typeface="Gill Sans MT" panose="020B0502020104020203" pitchFamily="34" charset="77"/>
                <a:ea typeface="ＭＳ Ｐゴシック" panose="020B0600070205080204" pitchFamily="34" charset="-128"/>
              </a:rPr>
              <a:t>stronger signal to/from new BSS (continuing connectivity, less battery drain)</a:t>
            </a:r>
          </a:p>
          <a:p>
            <a:pPr lvl="1"/>
            <a:r>
              <a:rPr lang="en-US" altLang="en-US" sz="1800">
                <a:latin typeface="Gill Sans MT" panose="020B0502020104020203" pitchFamily="34" charset="77"/>
                <a:ea typeface="ＭＳ Ｐゴシック" panose="020B0600070205080204" pitchFamily="34" charset="-128"/>
              </a:rPr>
              <a:t>load balance: free up channel in current BSS</a:t>
            </a:r>
          </a:p>
          <a:p>
            <a:pPr lvl="1"/>
            <a:r>
              <a:rPr lang="en-US" altLang="en-US" sz="1800">
                <a:latin typeface="Gill Sans MT" panose="020B0502020104020203" pitchFamily="34" charset="77"/>
                <a:ea typeface="ＭＳ Ｐゴシック" panose="020B0600070205080204" pitchFamily="34" charset="-128"/>
              </a:rPr>
              <a:t>GSM doesnt mandate why to perform handoff (policy), only how (mechanism)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handoff initiated by old BSS</a:t>
            </a:r>
          </a:p>
          <a:p>
            <a:pPr lvl="1"/>
            <a:endParaRPr lang="en-US" altLang="en-US" sz="180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63504" name="Picture 16" descr="underline_base">
            <a:extLst>
              <a:ext uri="{FF2B5EF4-FFF2-40B4-BE49-F238E27FC236}">
                <a16:creationId xmlns:a16="http://schemas.microsoft.com/office/drawing/2014/main" id="{B74615DA-BCD2-4D47-B948-3C0D6FCE24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179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Line 3">
            <a:extLst>
              <a:ext uri="{FF2B5EF4-FFF2-40B4-BE49-F238E27FC236}">
                <a16:creationId xmlns:a16="http://schemas.microsoft.com/office/drawing/2014/main" id="{DD213C39-8A11-FF49-9CDA-1344E5E00D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6663" y="3452813"/>
            <a:ext cx="520700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38" name="Group 5">
            <a:extLst>
              <a:ext uri="{FF2B5EF4-FFF2-40B4-BE49-F238E27FC236}">
                <a16:creationId xmlns:a16="http://schemas.microsoft.com/office/drawing/2014/main" id="{6AB37B36-0D5D-B046-B1F2-6DF8C25FF678}"/>
              </a:ext>
            </a:extLst>
          </p:cNvPr>
          <p:cNvGrpSpPr>
            <a:grpSpLocks/>
          </p:cNvGrpSpPr>
          <p:nvPr/>
        </p:nvGrpSpPr>
        <p:grpSpPr bwMode="auto">
          <a:xfrm>
            <a:off x="1892301" y="3590925"/>
            <a:ext cx="498475" cy="636588"/>
            <a:chOff x="3796" y="1043"/>
            <a:chExt cx="865" cy="1237"/>
          </a:xfrm>
        </p:grpSpPr>
        <p:sp>
          <p:nvSpPr>
            <p:cNvPr id="65624" name="Line 6">
              <a:extLst>
                <a:ext uri="{FF2B5EF4-FFF2-40B4-BE49-F238E27FC236}">
                  <a16:creationId xmlns:a16="http://schemas.microsoft.com/office/drawing/2014/main" id="{BA0B422C-870E-1346-9C79-436B75AEB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5" name="Line 7">
              <a:extLst>
                <a:ext uri="{FF2B5EF4-FFF2-40B4-BE49-F238E27FC236}">
                  <a16:creationId xmlns:a16="http://schemas.microsoft.com/office/drawing/2014/main" id="{CE03655A-A728-8645-9A28-1992DFC24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6" name="Line 8">
              <a:extLst>
                <a:ext uri="{FF2B5EF4-FFF2-40B4-BE49-F238E27FC236}">
                  <a16:creationId xmlns:a16="http://schemas.microsoft.com/office/drawing/2014/main" id="{7D12F120-F36E-A84B-A9CD-934C4DC68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7" name="Line 9">
              <a:extLst>
                <a:ext uri="{FF2B5EF4-FFF2-40B4-BE49-F238E27FC236}">
                  <a16:creationId xmlns:a16="http://schemas.microsoft.com/office/drawing/2014/main" id="{A2CC0292-ABBC-0B44-B63A-EB78C3D223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8" name="Line 10">
              <a:extLst>
                <a:ext uri="{FF2B5EF4-FFF2-40B4-BE49-F238E27FC236}">
                  <a16:creationId xmlns:a16="http://schemas.microsoft.com/office/drawing/2014/main" id="{609383F0-E265-BC49-8FE1-74E088786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9" name="Line 11">
              <a:extLst>
                <a:ext uri="{FF2B5EF4-FFF2-40B4-BE49-F238E27FC236}">
                  <a16:creationId xmlns:a16="http://schemas.microsoft.com/office/drawing/2014/main" id="{79D191FE-E864-9B4A-8679-64B63F086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0" name="Line 12">
              <a:extLst>
                <a:ext uri="{FF2B5EF4-FFF2-40B4-BE49-F238E27FC236}">
                  <a16:creationId xmlns:a16="http://schemas.microsoft.com/office/drawing/2014/main" id="{F6B31FB5-AB38-BF4B-850A-02F1B0E86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1" name="Line 13">
              <a:extLst>
                <a:ext uri="{FF2B5EF4-FFF2-40B4-BE49-F238E27FC236}">
                  <a16:creationId xmlns:a16="http://schemas.microsoft.com/office/drawing/2014/main" id="{1EEBD9A5-4C6E-E443-9E87-5545C8C2C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2" name="Line 14">
              <a:extLst>
                <a:ext uri="{FF2B5EF4-FFF2-40B4-BE49-F238E27FC236}">
                  <a16:creationId xmlns:a16="http://schemas.microsoft.com/office/drawing/2014/main" id="{6C3B7A20-C1F6-3442-BBF5-44811EC2D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3" name="Line 15">
              <a:extLst>
                <a:ext uri="{FF2B5EF4-FFF2-40B4-BE49-F238E27FC236}">
                  <a16:creationId xmlns:a16="http://schemas.microsoft.com/office/drawing/2014/main" id="{84FBE525-4A50-554C-82D1-15572B0DA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4" name="Line 16">
              <a:extLst>
                <a:ext uri="{FF2B5EF4-FFF2-40B4-BE49-F238E27FC236}">
                  <a16:creationId xmlns:a16="http://schemas.microsoft.com/office/drawing/2014/main" id="{933A5C79-128C-4449-B42F-89A4A7DDD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5" name="Line 17">
              <a:extLst>
                <a:ext uri="{FF2B5EF4-FFF2-40B4-BE49-F238E27FC236}">
                  <a16:creationId xmlns:a16="http://schemas.microsoft.com/office/drawing/2014/main" id="{E91E2065-D85A-5242-86A2-F60A2521F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6" name="Line 18">
              <a:extLst>
                <a:ext uri="{FF2B5EF4-FFF2-40B4-BE49-F238E27FC236}">
                  <a16:creationId xmlns:a16="http://schemas.microsoft.com/office/drawing/2014/main" id="{81174179-C100-E04E-9E5A-3114F6D0D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7" name="Line 19">
              <a:extLst>
                <a:ext uri="{FF2B5EF4-FFF2-40B4-BE49-F238E27FC236}">
                  <a16:creationId xmlns:a16="http://schemas.microsoft.com/office/drawing/2014/main" id="{78AA092D-7284-5841-BA5D-8986E4312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8" name="Line 20">
              <a:extLst>
                <a:ext uri="{FF2B5EF4-FFF2-40B4-BE49-F238E27FC236}">
                  <a16:creationId xmlns:a16="http://schemas.microsoft.com/office/drawing/2014/main" id="{5393DE59-0E28-5A45-9F9C-9EFBA8065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5639" name="Group 21">
              <a:extLst>
                <a:ext uri="{FF2B5EF4-FFF2-40B4-BE49-F238E27FC236}">
                  <a16:creationId xmlns:a16="http://schemas.microsoft.com/office/drawing/2014/main" id="{EAF215DB-0C62-0140-81C1-DCFC9729E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5650" name="Line 22">
                <a:extLst>
                  <a:ext uri="{FF2B5EF4-FFF2-40B4-BE49-F238E27FC236}">
                    <a16:creationId xmlns:a16="http://schemas.microsoft.com/office/drawing/2014/main" id="{F0ADE45E-EE15-2C46-ADC8-FA484B5AE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51" name="Line 23">
                <a:extLst>
                  <a:ext uri="{FF2B5EF4-FFF2-40B4-BE49-F238E27FC236}">
                    <a16:creationId xmlns:a16="http://schemas.microsoft.com/office/drawing/2014/main" id="{995C0D9B-BA7A-5344-8003-696E69E0B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52" name="Line 24">
                <a:extLst>
                  <a:ext uri="{FF2B5EF4-FFF2-40B4-BE49-F238E27FC236}">
                    <a16:creationId xmlns:a16="http://schemas.microsoft.com/office/drawing/2014/main" id="{55C3E24B-B049-A14B-B3CB-3536CFC4C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53" name="Line 25">
                <a:extLst>
                  <a:ext uri="{FF2B5EF4-FFF2-40B4-BE49-F238E27FC236}">
                    <a16:creationId xmlns:a16="http://schemas.microsoft.com/office/drawing/2014/main" id="{353D3B33-F46E-1D4A-BE2F-100C6512C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640" name="Group 26">
              <a:extLst>
                <a:ext uri="{FF2B5EF4-FFF2-40B4-BE49-F238E27FC236}">
                  <a16:creationId xmlns:a16="http://schemas.microsoft.com/office/drawing/2014/main" id="{C76B7618-F00A-1642-8E46-FF2250375603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5646" name="Line 27">
                <a:extLst>
                  <a:ext uri="{FF2B5EF4-FFF2-40B4-BE49-F238E27FC236}">
                    <a16:creationId xmlns:a16="http://schemas.microsoft.com/office/drawing/2014/main" id="{4BB237D8-F826-C84B-AC21-63C1314F4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7" name="Line 28">
                <a:extLst>
                  <a:ext uri="{FF2B5EF4-FFF2-40B4-BE49-F238E27FC236}">
                    <a16:creationId xmlns:a16="http://schemas.microsoft.com/office/drawing/2014/main" id="{E766EFBC-038F-A14E-B5CD-645C5EFE0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8" name="Line 29">
                <a:extLst>
                  <a:ext uri="{FF2B5EF4-FFF2-40B4-BE49-F238E27FC236}">
                    <a16:creationId xmlns:a16="http://schemas.microsoft.com/office/drawing/2014/main" id="{BA0E5B69-3853-624A-8CC5-DF9582483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9" name="Line 30">
                <a:extLst>
                  <a:ext uri="{FF2B5EF4-FFF2-40B4-BE49-F238E27FC236}">
                    <a16:creationId xmlns:a16="http://schemas.microsoft.com/office/drawing/2014/main" id="{2328A545-FE0C-874A-B0C5-3035D971B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641" name="Group 31">
              <a:extLst>
                <a:ext uri="{FF2B5EF4-FFF2-40B4-BE49-F238E27FC236}">
                  <a16:creationId xmlns:a16="http://schemas.microsoft.com/office/drawing/2014/main" id="{D129D030-8827-674C-A646-7F425BA096F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5642" name="Line 32">
                <a:extLst>
                  <a:ext uri="{FF2B5EF4-FFF2-40B4-BE49-F238E27FC236}">
                    <a16:creationId xmlns:a16="http://schemas.microsoft.com/office/drawing/2014/main" id="{CD71F767-69ED-EE4E-9FE7-6C73B7C57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3" name="Line 33">
                <a:extLst>
                  <a:ext uri="{FF2B5EF4-FFF2-40B4-BE49-F238E27FC236}">
                    <a16:creationId xmlns:a16="http://schemas.microsoft.com/office/drawing/2014/main" id="{B0BFD042-C4D0-2649-BA95-EE7508476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4" name="Line 34">
                <a:extLst>
                  <a:ext uri="{FF2B5EF4-FFF2-40B4-BE49-F238E27FC236}">
                    <a16:creationId xmlns:a16="http://schemas.microsoft.com/office/drawing/2014/main" id="{708474F9-5AA0-274C-BBBD-3C32DB09C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5" name="Line 35">
                <a:extLst>
                  <a:ext uri="{FF2B5EF4-FFF2-40B4-BE49-F238E27FC236}">
                    <a16:creationId xmlns:a16="http://schemas.microsoft.com/office/drawing/2014/main" id="{7F9DD6C0-FF5B-3C4E-9DB9-71F00258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5539" name="Line 36">
            <a:extLst>
              <a:ext uri="{FF2B5EF4-FFF2-40B4-BE49-F238E27FC236}">
                <a16:creationId xmlns:a16="http://schemas.microsoft.com/office/drawing/2014/main" id="{276BA149-C700-014C-A268-1E9E4743F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2014" y="34353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40" name="Group 37">
            <a:extLst>
              <a:ext uri="{FF2B5EF4-FFF2-40B4-BE49-F238E27FC236}">
                <a16:creationId xmlns:a16="http://schemas.microsoft.com/office/drawing/2014/main" id="{5616851A-68E6-2241-95FD-15E8EF0C997C}"/>
              </a:ext>
            </a:extLst>
          </p:cNvPr>
          <p:cNvGrpSpPr>
            <a:grpSpLocks/>
          </p:cNvGrpSpPr>
          <p:nvPr/>
        </p:nvGrpSpPr>
        <p:grpSpPr bwMode="auto">
          <a:xfrm>
            <a:off x="2690813" y="4429126"/>
            <a:ext cx="1441450" cy="346075"/>
            <a:chOff x="3072" y="739"/>
            <a:chExt cx="652" cy="146"/>
          </a:xfrm>
        </p:grpSpPr>
        <p:pic>
          <p:nvPicPr>
            <p:cNvPr id="65621" name="Picture 38" descr="lgv_fqmg[1]">
              <a:extLst>
                <a:ext uri="{FF2B5EF4-FFF2-40B4-BE49-F238E27FC236}">
                  <a16:creationId xmlns:a16="http://schemas.microsoft.com/office/drawing/2014/main" id="{F898D165-44A0-9946-AA49-01FF86829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622" name="Line 39">
              <a:extLst>
                <a:ext uri="{FF2B5EF4-FFF2-40B4-BE49-F238E27FC236}">
                  <a16:creationId xmlns:a16="http://schemas.microsoft.com/office/drawing/2014/main" id="{764CB392-E1DB-AA48-81A1-AA92523BA2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3" name="Line 40">
              <a:extLst>
                <a:ext uri="{FF2B5EF4-FFF2-40B4-BE49-F238E27FC236}">
                  <a16:creationId xmlns:a16="http://schemas.microsoft.com/office/drawing/2014/main" id="{B283518E-9B4E-1B44-B4EB-F7673BAB45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541" name="Group 41">
            <a:extLst>
              <a:ext uri="{FF2B5EF4-FFF2-40B4-BE49-F238E27FC236}">
                <a16:creationId xmlns:a16="http://schemas.microsoft.com/office/drawing/2014/main" id="{BE7AC0EB-0366-DA49-B361-6CCBF8DEA8CF}"/>
              </a:ext>
            </a:extLst>
          </p:cNvPr>
          <p:cNvGrpSpPr>
            <a:grpSpLocks/>
          </p:cNvGrpSpPr>
          <p:nvPr/>
        </p:nvGrpSpPr>
        <p:grpSpPr bwMode="auto">
          <a:xfrm>
            <a:off x="3155951" y="2740026"/>
            <a:ext cx="987425" cy="738188"/>
            <a:chOff x="2197" y="1155"/>
            <a:chExt cx="622" cy="465"/>
          </a:xfrm>
        </p:grpSpPr>
        <p:grpSp>
          <p:nvGrpSpPr>
            <p:cNvPr id="65617" name="Group 42">
              <a:extLst>
                <a:ext uri="{FF2B5EF4-FFF2-40B4-BE49-F238E27FC236}">
                  <a16:creationId xmlns:a16="http://schemas.microsoft.com/office/drawing/2014/main" id="{70143A40-7F1B-8F45-A18B-D29B74775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5619" name="Rectangle 43">
                <a:extLst>
                  <a:ext uri="{FF2B5EF4-FFF2-40B4-BE49-F238E27FC236}">
                    <a16:creationId xmlns:a16="http://schemas.microsoft.com/office/drawing/2014/main" id="{5C6BDE75-D7FA-934C-A84C-06BC91577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620" name="Text Box 44">
                <a:extLst>
                  <a:ext uri="{FF2B5EF4-FFF2-40B4-BE49-F238E27FC236}">
                    <a16:creationId xmlns:a16="http://schemas.microsoft.com/office/drawing/2014/main" id="{434C8624-FF82-5F4F-9DE8-C04B7B1DB0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5618" name="Text Box 45">
              <a:extLst>
                <a:ext uri="{FF2B5EF4-FFF2-40B4-BE49-F238E27FC236}">
                  <a16:creationId xmlns:a16="http://schemas.microsoft.com/office/drawing/2014/main" id="{A5BAB521-9A3F-1D43-ACA3-29F95C6D9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5542" name="Group 46">
            <a:extLst>
              <a:ext uri="{FF2B5EF4-FFF2-40B4-BE49-F238E27FC236}">
                <a16:creationId xmlns:a16="http://schemas.microsoft.com/office/drawing/2014/main" id="{FBDE9A5F-E51F-BC42-A629-04B928622FB6}"/>
              </a:ext>
            </a:extLst>
          </p:cNvPr>
          <p:cNvGrpSpPr>
            <a:grpSpLocks/>
          </p:cNvGrpSpPr>
          <p:nvPr/>
        </p:nvGrpSpPr>
        <p:grpSpPr bwMode="auto">
          <a:xfrm>
            <a:off x="2668589" y="2532063"/>
            <a:ext cx="636587" cy="493712"/>
            <a:chOff x="3202" y="3056"/>
            <a:chExt cx="401" cy="311"/>
          </a:xfrm>
        </p:grpSpPr>
        <p:sp>
          <p:nvSpPr>
            <p:cNvPr id="65611" name="Oval 47">
              <a:extLst>
                <a:ext uri="{FF2B5EF4-FFF2-40B4-BE49-F238E27FC236}">
                  <a16:creationId xmlns:a16="http://schemas.microsoft.com/office/drawing/2014/main" id="{CAC10B81-E206-174F-8D76-F0FFB8A10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12" name="Line 48">
              <a:extLst>
                <a:ext uri="{FF2B5EF4-FFF2-40B4-BE49-F238E27FC236}">
                  <a16:creationId xmlns:a16="http://schemas.microsoft.com/office/drawing/2014/main" id="{9A492F5E-0652-DD44-ACB1-DF7FBAD75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3" name="Rectangle 49">
              <a:extLst>
                <a:ext uri="{FF2B5EF4-FFF2-40B4-BE49-F238E27FC236}">
                  <a16:creationId xmlns:a16="http://schemas.microsoft.com/office/drawing/2014/main" id="{9DFCCA12-D06E-7D44-8C72-F54130CF4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14" name="Oval 50">
              <a:extLst>
                <a:ext uri="{FF2B5EF4-FFF2-40B4-BE49-F238E27FC236}">
                  <a16:creationId xmlns:a16="http://schemas.microsoft.com/office/drawing/2014/main" id="{353A9A3A-4805-B04C-AD6F-3A90B5EB8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15" name="Line 51">
              <a:extLst>
                <a:ext uri="{FF2B5EF4-FFF2-40B4-BE49-F238E27FC236}">
                  <a16:creationId xmlns:a16="http://schemas.microsoft.com/office/drawing/2014/main" id="{6BB13CC6-860A-DC47-967B-8592713A4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6" name="Text Box 52">
              <a:extLst>
                <a:ext uri="{FF2B5EF4-FFF2-40B4-BE49-F238E27FC236}">
                  <a16:creationId xmlns:a16="http://schemas.microsoft.com/office/drawing/2014/main" id="{BABFA968-FC94-8C48-BC03-6C592616F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VLR</a:t>
              </a:r>
            </a:p>
          </p:txBody>
        </p:sp>
      </p:grpSp>
      <p:grpSp>
        <p:nvGrpSpPr>
          <p:cNvPr id="65543" name="Group 53">
            <a:extLst>
              <a:ext uri="{FF2B5EF4-FFF2-40B4-BE49-F238E27FC236}">
                <a16:creationId xmlns:a16="http://schemas.microsoft.com/office/drawing/2014/main" id="{10DABBC5-3B37-9449-8BEA-AE4152D2C9BB}"/>
              </a:ext>
            </a:extLst>
          </p:cNvPr>
          <p:cNvGrpSpPr>
            <a:grpSpLocks/>
          </p:cNvGrpSpPr>
          <p:nvPr/>
        </p:nvGrpSpPr>
        <p:grpSpPr bwMode="auto">
          <a:xfrm>
            <a:off x="4876801" y="3590925"/>
            <a:ext cx="498475" cy="636588"/>
            <a:chOff x="3796" y="1043"/>
            <a:chExt cx="865" cy="1237"/>
          </a:xfrm>
        </p:grpSpPr>
        <p:sp>
          <p:nvSpPr>
            <p:cNvPr id="65581" name="Line 54">
              <a:extLst>
                <a:ext uri="{FF2B5EF4-FFF2-40B4-BE49-F238E27FC236}">
                  <a16:creationId xmlns:a16="http://schemas.microsoft.com/office/drawing/2014/main" id="{8E8201A4-2875-5E49-8BFE-7631FD7B6A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2" name="Line 55">
              <a:extLst>
                <a:ext uri="{FF2B5EF4-FFF2-40B4-BE49-F238E27FC236}">
                  <a16:creationId xmlns:a16="http://schemas.microsoft.com/office/drawing/2014/main" id="{7FC607ED-348B-E743-AEC9-9F86519C4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3" name="Line 56">
              <a:extLst>
                <a:ext uri="{FF2B5EF4-FFF2-40B4-BE49-F238E27FC236}">
                  <a16:creationId xmlns:a16="http://schemas.microsoft.com/office/drawing/2014/main" id="{636D6AD3-C4B0-4D48-AC1F-3048B2022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4" name="Line 57">
              <a:extLst>
                <a:ext uri="{FF2B5EF4-FFF2-40B4-BE49-F238E27FC236}">
                  <a16:creationId xmlns:a16="http://schemas.microsoft.com/office/drawing/2014/main" id="{C87ABBDD-F707-C245-9023-2EBCBF65D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5" name="Line 58">
              <a:extLst>
                <a:ext uri="{FF2B5EF4-FFF2-40B4-BE49-F238E27FC236}">
                  <a16:creationId xmlns:a16="http://schemas.microsoft.com/office/drawing/2014/main" id="{A8A6CAFB-3E1F-104C-B04A-ABDFF2641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6" name="Line 59">
              <a:extLst>
                <a:ext uri="{FF2B5EF4-FFF2-40B4-BE49-F238E27FC236}">
                  <a16:creationId xmlns:a16="http://schemas.microsoft.com/office/drawing/2014/main" id="{B71B125A-D001-7547-8153-00476B1B1F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7" name="Line 60">
              <a:extLst>
                <a:ext uri="{FF2B5EF4-FFF2-40B4-BE49-F238E27FC236}">
                  <a16:creationId xmlns:a16="http://schemas.microsoft.com/office/drawing/2014/main" id="{E702522E-F156-0642-82B2-DF027571A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8" name="Line 61">
              <a:extLst>
                <a:ext uri="{FF2B5EF4-FFF2-40B4-BE49-F238E27FC236}">
                  <a16:creationId xmlns:a16="http://schemas.microsoft.com/office/drawing/2014/main" id="{4A3D6D8D-ED3E-B245-BBB8-7A2D09C56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9" name="Line 62">
              <a:extLst>
                <a:ext uri="{FF2B5EF4-FFF2-40B4-BE49-F238E27FC236}">
                  <a16:creationId xmlns:a16="http://schemas.microsoft.com/office/drawing/2014/main" id="{2005AAD9-0A86-E240-B0B3-AE21FAB58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0" name="Line 63">
              <a:extLst>
                <a:ext uri="{FF2B5EF4-FFF2-40B4-BE49-F238E27FC236}">
                  <a16:creationId xmlns:a16="http://schemas.microsoft.com/office/drawing/2014/main" id="{01C7CAB0-021A-7B46-B167-80367CC25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1" name="Line 64">
              <a:extLst>
                <a:ext uri="{FF2B5EF4-FFF2-40B4-BE49-F238E27FC236}">
                  <a16:creationId xmlns:a16="http://schemas.microsoft.com/office/drawing/2014/main" id="{DFBAF7E6-834B-FA41-AB58-F97EB5801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2" name="Line 65">
              <a:extLst>
                <a:ext uri="{FF2B5EF4-FFF2-40B4-BE49-F238E27FC236}">
                  <a16:creationId xmlns:a16="http://schemas.microsoft.com/office/drawing/2014/main" id="{4F552C33-92DC-E149-A9A6-531005C905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3" name="Line 66">
              <a:extLst>
                <a:ext uri="{FF2B5EF4-FFF2-40B4-BE49-F238E27FC236}">
                  <a16:creationId xmlns:a16="http://schemas.microsoft.com/office/drawing/2014/main" id="{A11F9095-6A81-1C4F-907C-EF5DB89B8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4" name="Line 67">
              <a:extLst>
                <a:ext uri="{FF2B5EF4-FFF2-40B4-BE49-F238E27FC236}">
                  <a16:creationId xmlns:a16="http://schemas.microsoft.com/office/drawing/2014/main" id="{00118665-6E54-8548-91CF-CB450B21C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5" name="Line 68">
              <a:extLst>
                <a:ext uri="{FF2B5EF4-FFF2-40B4-BE49-F238E27FC236}">
                  <a16:creationId xmlns:a16="http://schemas.microsoft.com/office/drawing/2014/main" id="{4DAFC81E-9172-3143-9F4F-C0B779C97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5596" name="Group 69">
              <a:extLst>
                <a:ext uri="{FF2B5EF4-FFF2-40B4-BE49-F238E27FC236}">
                  <a16:creationId xmlns:a16="http://schemas.microsoft.com/office/drawing/2014/main" id="{BB1EF776-D9ED-7945-B3CB-F3F880055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5607" name="Line 70">
                <a:extLst>
                  <a:ext uri="{FF2B5EF4-FFF2-40B4-BE49-F238E27FC236}">
                    <a16:creationId xmlns:a16="http://schemas.microsoft.com/office/drawing/2014/main" id="{C4D438EE-735F-B241-8DE0-18DB83DC3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8" name="Line 71">
                <a:extLst>
                  <a:ext uri="{FF2B5EF4-FFF2-40B4-BE49-F238E27FC236}">
                    <a16:creationId xmlns:a16="http://schemas.microsoft.com/office/drawing/2014/main" id="{5E466FE5-3E31-944E-BD71-0726AE241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9" name="Line 72">
                <a:extLst>
                  <a:ext uri="{FF2B5EF4-FFF2-40B4-BE49-F238E27FC236}">
                    <a16:creationId xmlns:a16="http://schemas.microsoft.com/office/drawing/2014/main" id="{E37FD424-38A9-BC4A-A7E1-2C5F3915B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10" name="Line 73">
                <a:extLst>
                  <a:ext uri="{FF2B5EF4-FFF2-40B4-BE49-F238E27FC236}">
                    <a16:creationId xmlns:a16="http://schemas.microsoft.com/office/drawing/2014/main" id="{22EE05B7-A2F2-144A-A771-1482B0EF4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597" name="Group 74">
              <a:extLst>
                <a:ext uri="{FF2B5EF4-FFF2-40B4-BE49-F238E27FC236}">
                  <a16:creationId xmlns:a16="http://schemas.microsoft.com/office/drawing/2014/main" id="{8D980AAB-BCF3-434F-A3E3-DD94BEFE7BAB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5603" name="Line 75">
                <a:extLst>
                  <a:ext uri="{FF2B5EF4-FFF2-40B4-BE49-F238E27FC236}">
                    <a16:creationId xmlns:a16="http://schemas.microsoft.com/office/drawing/2014/main" id="{B89BA13C-26CB-A94B-B2F6-9BD8B4E4A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4" name="Line 76">
                <a:extLst>
                  <a:ext uri="{FF2B5EF4-FFF2-40B4-BE49-F238E27FC236}">
                    <a16:creationId xmlns:a16="http://schemas.microsoft.com/office/drawing/2014/main" id="{7FB0F49C-C5CB-C84E-A7D0-F9F137165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5" name="Line 77">
                <a:extLst>
                  <a:ext uri="{FF2B5EF4-FFF2-40B4-BE49-F238E27FC236}">
                    <a16:creationId xmlns:a16="http://schemas.microsoft.com/office/drawing/2014/main" id="{0F07AC3F-6ADE-0940-8DB0-15DB41FC3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6" name="Line 78">
                <a:extLst>
                  <a:ext uri="{FF2B5EF4-FFF2-40B4-BE49-F238E27FC236}">
                    <a16:creationId xmlns:a16="http://schemas.microsoft.com/office/drawing/2014/main" id="{D23B21DE-19E6-EB4B-AA28-D56DDD3CF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598" name="Group 79">
              <a:extLst>
                <a:ext uri="{FF2B5EF4-FFF2-40B4-BE49-F238E27FC236}">
                  <a16:creationId xmlns:a16="http://schemas.microsoft.com/office/drawing/2014/main" id="{1ABFDFF8-C167-844B-8A98-AB7DB367CCD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5599" name="Line 80">
                <a:extLst>
                  <a:ext uri="{FF2B5EF4-FFF2-40B4-BE49-F238E27FC236}">
                    <a16:creationId xmlns:a16="http://schemas.microsoft.com/office/drawing/2014/main" id="{63F2C159-1E27-374C-887A-41C1C6F7CC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0" name="Line 81">
                <a:extLst>
                  <a:ext uri="{FF2B5EF4-FFF2-40B4-BE49-F238E27FC236}">
                    <a16:creationId xmlns:a16="http://schemas.microsoft.com/office/drawing/2014/main" id="{4747342C-3AED-244A-B2F4-AB3B5EA81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1" name="Line 82">
                <a:extLst>
                  <a:ext uri="{FF2B5EF4-FFF2-40B4-BE49-F238E27FC236}">
                    <a16:creationId xmlns:a16="http://schemas.microsoft.com/office/drawing/2014/main" id="{E9B17245-C2EA-4A49-ADA1-EB01BCF45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2" name="Line 83">
                <a:extLst>
                  <a:ext uri="{FF2B5EF4-FFF2-40B4-BE49-F238E27FC236}">
                    <a16:creationId xmlns:a16="http://schemas.microsoft.com/office/drawing/2014/main" id="{92405912-238B-8142-A8E7-E6D9CDD4A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5544" name="Line 84">
            <a:extLst>
              <a:ext uri="{FF2B5EF4-FFF2-40B4-BE49-F238E27FC236}">
                <a16:creationId xmlns:a16="http://schemas.microsoft.com/office/drawing/2014/main" id="{BF3BB190-D49A-DB40-96EB-B7613D19B2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73514" y="34480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85">
            <a:extLst>
              <a:ext uri="{FF2B5EF4-FFF2-40B4-BE49-F238E27FC236}">
                <a16:creationId xmlns:a16="http://schemas.microsoft.com/office/drawing/2014/main" id="{750810C1-FD94-DE4D-BEA3-61826683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9" y="4232275"/>
            <a:ext cx="827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old BSS</a:t>
            </a:r>
          </a:p>
        </p:txBody>
      </p:sp>
      <p:grpSp>
        <p:nvGrpSpPr>
          <p:cNvPr id="65546" name="Group 87">
            <a:extLst>
              <a:ext uri="{FF2B5EF4-FFF2-40B4-BE49-F238E27FC236}">
                <a16:creationId xmlns:a16="http://schemas.microsoft.com/office/drawing/2014/main" id="{0E9D6EE9-C242-AD4E-9EAE-E865B65F3610}"/>
              </a:ext>
            </a:extLst>
          </p:cNvPr>
          <p:cNvGrpSpPr>
            <a:grpSpLocks/>
          </p:cNvGrpSpPr>
          <p:nvPr/>
        </p:nvGrpSpPr>
        <p:grpSpPr bwMode="auto">
          <a:xfrm>
            <a:off x="2563813" y="3487738"/>
            <a:ext cx="296862" cy="336550"/>
            <a:chOff x="3312" y="2598"/>
            <a:chExt cx="187" cy="212"/>
          </a:xfrm>
        </p:grpSpPr>
        <p:sp>
          <p:nvSpPr>
            <p:cNvPr id="65579" name="Oval 88">
              <a:extLst>
                <a:ext uri="{FF2B5EF4-FFF2-40B4-BE49-F238E27FC236}">
                  <a16:creationId xmlns:a16="http://schemas.microsoft.com/office/drawing/2014/main" id="{BAD42874-E7E7-D543-A359-6E3441103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80" name="Text Box 89">
              <a:extLst>
                <a:ext uri="{FF2B5EF4-FFF2-40B4-BE49-F238E27FC236}">
                  <a16:creationId xmlns:a16="http://schemas.microsoft.com/office/drawing/2014/main" id="{FB98DC0B-4ED8-3446-BC7A-B56BF6F85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5547" name="Group 90">
            <a:extLst>
              <a:ext uri="{FF2B5EF4-FFF2-40B4-BE49-F238E27FC236}">
                <a16:creationId xmlns:a16="http://schemas.microsoft.com/office/drawing/2014/main" id="{3A80E1E7-D900-0149-8E93-96A70519C3AF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919538"/>
            <a:ext cx="296862" cy="336550"/>
            <a:chOff x="3312" y="2598"/>
            <a:chExt cx="187" cy="212"/>
          </a:xfrm>
        </p:grpSpPr>
        <p:sp>
          <p:nvSpPr>
            <p:cNvPr id="65577" name="Oval 91">
              <a:extLst>
                <a:ext uri="{FF2B5EF4-FFF2-40B4-BE49-F238E27FC236}">
                  <a16:creationId xmlns:a16="http://schemas.microsoft.com/office/drawing/2014/main" id="{430ED629-74F0-B442-AF31-2F7963213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8" name="Text Box 92">
              <a:extLst>
                <a:ext uri="{FF2B5EF4-FFF2-40B4-BE49-F238E27FC236}">
                  <a16:creationId xmlns:a16="http://schemas.microsoft.com/office/drawing/2014/main" id="{76AACB18-FEC0-2D40-9B2E-8A4D94128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5548" name="Line 93">
            <a:extLst>
              <a:ext uri="{FF2B5EF4-FFF2-40B4-BE49-F238E27FC236}">
                <a16:creationId xmlns:a16="http://schemas.microsoft.com/office/drawing/2014/main" id="{88084C47-9D6F-D240-B298-694DD833F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4313" y="3357563"/>
            <a:ext cx="920750" cy="584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49" name="Group 94">
            <a:extLst>
              <a:ext uri="{FF2B5EF4-FFF2-40B4-BE49-F238E27FC236}">
                <a16:creationId xmlns:a16="http://schemas.microsoft.com/office/drawing/2014/main" id="{26D925BC-ABB9-CE40-9B9C-9DF1BC4C2247}"/>
              </a:ext>
            </a:extLst>
          </p:cNvPr>
          <p:cNvGrpSpPr>
            <a:grpSpLocks/>
          </p:cNvGrpSpPr>
          <p:nvPr/>
        </p:nvGrpSpPr>
        <p:grpSpPr bwMode="auto">
          <a:xfrm>
            <a:off x="3903663" y="3208338"/>
            <a:ext cx="296862" cy="336550"/>
            <a:chOff x="3312" y="2598"/>
            <a:chExt cx="187" cy="212"/>
          </a:xfrm>
        </p:grpSpPr>
        <p:sp>
          <p:nvSpPr>
            <p:cNvPr id="65575" name="Oval 95">
              <a:extLst>
                <a:ext uri="{FF2B5EF4-FFF2-40B4-BE49-F238E27FC236}">
                  <a16:creationId xmlns:a16="http://schemas.microsoft.com/office/drawing/2014/main" id="{BC85A5B6-5EF5-524B-B5EB-0098D9D2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6" name="Text Box 96">
              <a:extLst>
                <a:ext uri="{FF2B5EF4-FFF2-40B4-BE49-F238E27FC236}">
                  <a16:creationId xmlns:a16="http://schemas.microsoft.com/office/drawing/2014/main" id="{B2DCC849-0FB4-B344-8C6E-F8EE32CA6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5550" name="Freeform 97">
            <a:extLst>
              <a:ext uri="{FF2B5EF4-FFF2-40B4-BE49-F238E27FC236}">
                <a16:creationId xmlns:a16="http://schemas.microsoft.com/office/drawing/2014/main" id="{43709BEF-FB37-2F47-A93B-1E9AC6662FFC}"/>
              </a:ext>
            </a:extLst>
          </p:cNvPr>
          <p:cNvSpPr>
            <a:spLocks/>
          </p:cNvSpPr>
          <p:nvPr/>
        </p:nvSpPr>
        <p:spPr bwMode="auto">
          <a:xfrm>
            <a:off x="2347913" y="3406775"/>
            <a:ext cx="2425700" cy="738188"/>
          </a:xfrm>
          <a:custGeom>
            <a:avLst/>
            <a:gdLst>
              <a:gd name="T0" fmla="*/ 2147483646 w 1528"/>
              <a:gd name="T1" fmla="*/ 2147483646 h 465"/>
              <a:gd name="T2" fmla="*/ 2147483646 w 1528"/>
              <a:gd name="T3" fmla="*/ 2147483646 h 465"/>
              <a:gd name="T4" fmla="*/ 2147483646 w 1528"/>
              <a:gd name="T5" fmla="*/ 2147483646 h 465"/>
              <a:gd name="T6" fmla="*/ 0 w 1528"/>
              <a:gd name="T7" fmla="*/ 2147483646 h 4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8" h="465">
                <a:moveTo>
                  <a:pt x="1528" y="425"/>
                </a:moveTo>
                <a:cubicBezTo>
                  <a:pt x="1340" y="279"/>
                  <a:pt x="1153" y="133"/>
                  <a:pt x="1004" y="73"/>
                </a:cubicBezTo>
                <a:cubicBezTo>
                  <a:pt x="855" y="13"/>
                  <a:pt x="799" y="0"/>
                  <a:pt x="632" y="65"/>
                </a:cubicBezTo>
                <a:cubicBezTo>
                  <a:pt x="465" y="130"/>
                  <a:pt x="232" y="297"/>
                  <a:pt x="0" y="465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1" name="Group 98">
            <a:extLst>
              <a:ext uri="{FF2B5EF4-FFF2-40B4-BE49-F238E27FC236}">
                <a16:creationId xmlns:a16="http://schemas.microsoft.com/office/drawing/2014/main" id="{B2602521-EBAA-BE4E-8099-B02F63F13856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3341688"/>
            <a:ext cx="296862" cy="336550"/>
            <a:chOff x="3312" y="2598"/>
            <a:chExt cx="187" cy="212"/>
          </a:xfrm>
        </p:grpSpPr>
        <p:sp>
          <p:nvSpPr>
            <p:cNvPr id="65573" name="Oval 99">
              <a:extLst>
                <a:ext uri="{FF2B5EF4-FFF2-40B4-BE49-F238E27FC236}">
                  <a16:creationId xmlns:a16="http://schemas.microsoft.com/office/drawing/2014/main" id="{DA304473-6686-C64B-94CA-51554F7DB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4" name="Text Box 100">
              <a:extLst>
                <a:ext uri="{FF2B5EF4-FFF2-40B4-BE49-F238E27FC236}">
                  <a16:creationId xmlns:a16="http://schemas.microsoft.com/office/drawing/2014/main" id="{FB5FC890-D79E-6042-91B7-47897D3A1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5552" name="Line 101">
            <a:extLst>
              <a:ext uri="{FF2B5EF4-FFF2-40B4-BE49-F238E27FC236}">
                <a16:creationId xmlns:a16="http://schemas.microsoft.com/office/drawing/2014/main" id="{BAE6DF5F-4B93-FE46-87A8-5257D54A6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1263" y="4259263"/>
            <a:ext cx="596900" cy="25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3" name="Group 102">
            <a:extLst>
              <a:ext uri="{FF2B5EF4-FFF2-40B4-BE49-F238E27FC236}">
                <a16:creationId xmlns:a16="http://schemas.microsoft.com/office/drawing/2014/main" id="{A77C42C2-0184-3742-898E-A82C2C369955}"/>
              </a:ext>
            </a:extLst>
          </p:cNvPr>
          <p:cNvGrpSpPr>
            <a:grpSpLocks/>
          </p:cNvGrpSpPr>
          <p:nvPr/>
        </p:nvGrpSpPr>
        <p:grpSpPr bwMode="auto">
          <a:xfrm>
            <a:off x="2595563" y="4192588"/>
            <a:ext cx="296862" cy="336550"/>
            <a:chOff x="3312" y="2598"/>
            <a:chExt cx="187" cy="212"/>
          </a:xfrm>
        </p:grpSpPr>
        <p:sp>
          <p:nvSpPr>
            <p:cNvPr id="65571" name="Oval 103">
              <a:extLst>
                <a:ext uri="{FF2B5EF4-FFF2-40B4-BE49-F238E27FC236}">
                  <a16:creationId xmlns:a16="http://schemas.microsoft.com/office/drawing/2014/main" id="{BE449F07-179A-0547-87CB-90F049A0F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2" name="Text Box 104">
              <a:extLst>
                <a:ext uri="{FF2B5EF4-FFF2-40B4-BE49-F238E27FC236}">
                  <a16:creationId xmlns:a16="http://schemas.microsoft.com/office/drawing/2014/main" id="{7C7FDDDE-986E-7F40-A616-27345963E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65554" name="Freeform 105">
            <a:extLst>
              <a:ext uri="{FF2B5EF4-FFF2-40B4-BE49-F238E27FC236}">
                <a16:creationId xmlns:a16="http://schemas.microsoft.com/office/drawing/2014/main" id="{B393AA27-F48B-2941-A2AB-3923D4C2871C}"/>
              </a:ext>
            </a:extLst>
          </p:cNvPr>
          <p:cNvSpPr>
            <a:spLocks/>
          </p:cNvSpPr>
          <p:nvPr/>
        </p:nvSpPr>
        <p:spPr bwMode="auto">
          <a:xfrm>
            <a:off x="4049713" y="4100513"/>
            <a:ext cx="844550" cy="520700"/>
          </a:xfrm>
          <a:custGeom>
            <a:avLst/>
            <a:gdLst>
              <a:gd name="T0" fmla="*/ 0 w 532"/>
              <a:gd name="T1" fmla="*/ 2147483646 h 328"/>
              <a:gd name="T2" fmla="*/ 2147483646 w 532"/>
              <a:gd name="T3" fmla="*/ 2147483646 h 328"/>
              <a:gd name="T4" fmla="*/ 2147483646 w 532"/>
              <a:gd name="T5" fmla="*/ 2147483646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2" h="328">
                <a:moveTo>
                  <a:pt x="0" y="272"/>
                </a:moveTo>
                <a:cubicBezTo>
                  <a:pt x="82" y="235"/>
                  <a:pt x="452" y="0"/>
                  <a:pt x="492" y="52"/>
                </a:cubicBezTo>
                <a:cubicBezTo>
                  <a:pt x="532" y="104"/>
                  <a:pt x="156" y="270"/>
                  <a:pt x="68" y="32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5" name="Group 106">
            <a:extLst>
              <a:ext uri="{FF2B5EF4-FFF2-40B4-BE49-F238E27FC236}">
                <a16:creationId xmlns:a16="http://schemas.microsoft.com/office/drawing/2014/main" id="{8F31D426-05C4-CB41-8B33-DB3678C9BC29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4211638"/>
            <a:ext cx="296862" cy="336550"/>
            <a:chOff x="3312" y="2598"/>
            <a:chExt cx="187" cy="212"/>
          </a:xfrm>
        </p:grpSpPr>
        <p:sp>
          <p:nvSpPr>
            <p:cNvPr id="65569" name="Oval 107">
              <a:extLst>
                <a:ext uri="{FF2B5EF4-FFF2-40B4-BE49-F238E27FC236}">
                  <a16:creationId xmlns:a16="http://schemas.microsoft.com/office/drawing/2014/main" id="{CB68CE8A-F33C-5843-816A-F8C007ACC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0" name="Text Box 108">
              <a:extLst>
                <a:ext uri="{FF2B5EF4-FFF2-40B4-BE49-F238E27FC236}">
                  <a16:creationId xmlns:a16="http://schemas.microsoft.com/office/drawing/2014/main" id="{5DACC3C6-056E-B74D-A611-4E30BD79B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65556" name="Freeform 109">
            <a:extLst>
              <a:ext uri="{FF2B5EF4-FFF2-40B4-BE49-F238E27FC236}">
                <a16:creationId xmlns:a16="http://schemas.microsoft.com/office/drawing/2014/main" id="{FDA120E4-AFF5-6849-B514-F9AA149804BA}"/>
              </a:ext>
            </a:extLst>
          </p:cNvPr>
          <p:cNvSpPr>
            <a:spLocks/>
          </p:cNvSpPr>
          <p:nvPr/>
        </p:nvSpPr>
        <p:spPr bwMode="auto">
          <a:xfrm>
            <a:off x="3827463" y="3567113"/>
            <a:ext cx="755650" cy="920750"/>
          </a:xfrm>
          <a:custGeom>
            <a:avLst/>
            <a:gdLst>
              <a:gd name="T0" fmla="*/ 2147483646 w 476"/>
              <a:gd name="T1" fmla="*/ 2147483646 h 580"/>
              <a:gd name="T2" fmla="*/ 2147483646 w 476"/>
              <a:gd name="T3" fmla="*/ 2147483646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7" name="Group 110">
            <a:extLst>
              <a:ext uri="{FF2B5EF4-FFF2-40B4-BE49-F238E27FC236}">
                <a16:creationId xmlns:a16="http://schemas.microsoft.com/office/drawing/2014/main" id="{83D39819-01BB-1248-A3F8-9131782B01C6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3627438"/>
            <a:ext cx="296862" cy="336550"/>
            <a:chOff x="3312" y="2598"/>
            <a:chExt cx="187" cy="212"/>
          </a:xfrm>
        </p:grpSpPr>
        <p:sp>
          <p:nvSpPr>
            <p:cNvPr id="65567" name="Oval 111">
              <a:extLst>
                <a:ext uri="{FF2B5EF4-FFF2-40B4-BE49-F238E27FC236}">
                  <a16:creationId xmlns:a16="http://schemas.microsoft.com/office/drawing/2014/main" id="{51566718-2AE5-3A43-9A03-A1F7A09B7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8" name="Text Box 112">
              <a:extLst>
                <a:ext uri="{FF2B5EF4-FFF2-40B4-BE49-F238E27FC236}">
                  <a16:creationId xmlns:a16="http://schemas.microsoft.com/office/drawing/2014/main" id="{1CDBA078-DCC3-AF43-8C37-7A0103091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65558" name="Line 113">
            <a:extLst>
              <a:ext uri="{FF2B5EF4-FFF2-40B4-BE49-F238E27FC236}">
                <a16:creationId xmlns:a16="http://schemas.microsoft.com/office/drawing/2014/main" id="{34E7AAFB-AF9C-1148-B39F-32FA1AFFE0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2863" y="3598863"/>
            <a:ext cx="812800" cy="539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9" name="Group 114">
            <a:extLst>
              <a:ext uri="{FF2B5EF4-FFF2-40B4-BE49-F238E27FC236}">
                <a16:creationId xmlns:a16="http://schemas.microsoft.com/office/drawing/2014/main" id="{C56113A3-1F8F-214B-9444-D98F594679AC}"/>
              </a:ext>
            </a:extLst>
          </p:cNvPr>
          <p:cNvGrpSpPr>
            <a:grpSpLocks/>
          </p:cNvGrpSpPr>
          <p:nvPr/>
        </p:nvGrpSpPr>
        <p:grpSpPr bwMode="auto">
          <a:xfrm>
            <a:off x="2894013" y="3741738"/>
            <a:ext cx="296862" cy="336550"/>
            <a:chOff x="3312" y="2598"/>
            <a:chExt cx="187" cy="212"/>
          </a:xfrm>
        </p:grpSpPr>
        <p:sp>
          <p:nvSpPr>
            <p:cNvPr id="65565" name="Oval 115">
              <a:extLst>
                <a:ext uri="{FF2B5EF4-FFF2-40B4-BE49-F238E27FC236}">
                  <a16:creationId xmlns:a16="http://schemas.microsoft.com/office/drawing/2014/main" id="{F8214720-8EB7-F142-BFAA-78D9F5CF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6" name="Text Box 116">
              <a:extLst>
                <a:ext uri="{FF2B5EF4-FFF2-40B4-BE49-F238E27FC236}">
                  <a16:creationId xmlns:a16="http://schemas.microsoft.com/office/drawing/2014/main" id="{9C5F87D6-C8EC-5C46-912B-7B3446AB8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65560" name="Text Box 119">
            <a:extLst>
              <a:ext uri="{FF2B5EF4-FFF2-40B4-BE49-F238E27FC236}">
                <a16:creationId xmlns:a16="http://schemas.microsoft.com/office/drawing/2014/main" id="{5ACB094D-AB75-0246-8946-DA3A0BF0E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9" y="4360863"/>
            <a:ext cx="915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BSS</a:t>
            </a:r>
          </a:p>
        </p:txBody>
      </p:sp>
      <p:sp>
        <p:nvSpPr>
          <p:cNvPr id="65561" name="Rectangle 120">
            <a:extLst>
              <a:ext uri="{FF2B5EF4-FFF2-40B4-BE49-F238E27FC236}">
                <a16:creationId xmlns:a16="http://schemas.microsoft.com/office/drawing/2014/main" id="{0CB94DE0-A021-7144-AF3C-96E9E4D2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360488"/>
            <a:ext cx="5003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0988" indent="-2809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889000" indent="-3810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old BSS informs MSC of impending handoff, provides list of 1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new BSSs 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MSC sets up path (allocates resources) to new BSS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new BSS allocates radio channel for use by mobile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new BSS signals MSC, old BSS: ready 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old BSS tells mobile: perform handoff to new BSS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6. mobile, new BSS signal to activate new channel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 mobile signals via new BSS to MSC: handoff complete.  MSC reroutes call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MSC-old-BSS resources released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pitchFamily="2" charset="2"/>
              <a:buNone/>
            </a:pPr>
            <a:endParaRPr lang="en-US" altLang="en-US" sz="2000" dirty="0"/>
          </a:p>
        </p:txBody>
      </p:sp>
      <p:sp>
        <p:nvSpPr>
          <p:cNvPr id="65562" name="Line 121">
            <a:extLst>
              <a:ext uri="{FF2B5EF4-FFF2-40B4-BE49-F238E27FC236}">
                <a16:creationId xmlns:a16="http://schemas.microsoft.com/office/drawing/2014/main" id="{A1CBFCDF-4E43-6F41-8D83-77896054C0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5850" y="2019300"/>
            <a:ext cx="0" cy="7508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63" name="Rectangle 90">
            <a:extLst>
              <a:ext uri="{FF2B5EF4-FFF2-40B4-BE49-F238E27FC236}">
                <a16:creationId xmlns:a16="http://schemas.microsoft.com/office/drawing/2014/main" id="{867DE595-CD40-D940-9C85-8239E15D7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1936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</a:rPr>
              <a:t>GSM: handoff with common MSC</a:t>
            </a:r>
          </a:p>
        </p:txBody>
      </p:sp>
      <p:pic>
        <p:nvPicPr>
          <p:cNvPr id="65564" name="Picture 16" descr="underline_base">
            <a:extLst>
              <a:ext uri="{FF2B5EF4-FFF2-40B4-BE49-F238E27FC236}">
                <a16:creationId xmlns:a16="http://schemas.microsoft.com/office/drawing/2014/main" id="{7A67ADC6-2B21-5C40-8D8D-EF43C612B95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8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 animBg="1"/>
      <p:bldP spid="65548" grpId="0" animBg="1"/>
      <p:bldP spid="65550" grpId="0" animBg="1"/>
      <p:bldP spid="65552" grpId="0" animBg="1"/>
      <p:bldP spid="65554" grpId="0" animBg="1"/>
      <p:bldP spid="65556" grpId="0" animBg="1"/>
      <p:bldP spid="655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E83A31B-0067-3A47-B309-759EF797E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17475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80648EA-A74E-8845-B8EA-F1017C412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1689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code division multiple access</a:t>
            </a:r>
          </a:p>
        </p:txBody>
      </p:sp>
      <p:grpSp>
        <p:nvGrpSpPr>
          <p:cNvPr id="18435" name="Group 306">
            <a:extLst>
              <a:ext uri="{FF2B5EF4-FFF2-40B4-BE49-F238E27FC236}">
                <a16:creationId xmlns:a16="http://schemas.microsoft.com/office/drawing/2014/main" id="{478547FB-8EEB-9942-9CFC-36C0A74BDD5F}"/>
              </a:ext>
            </a:extLst>
          </p:cNvPr>
          <p:cNvGrpSpPr>
            <a:grpSpLocks/>
          </p:cNvGrpSpPr>
          <p:nvPr/>
        </p:nvGrpSpPr>
        <p:grpSpPr bwMode="auto">
          <a:xfrm>
            <a:off x="7529514" y="1484313"/>
            <a:ext cx="1849437" cy="1477962"/>
            <a:chOff x="3375" y="1055"/>
            <a:chExt cx="1165" cy="931"/>
          </a:xfrm>
        </p:grpSpPr>
        <p:sp>
          <p:nvSpPr>
            <p:cNvPr id="18479" name="AutoShape 5">
              <a:extLst>
                <a:ext uri="{FF2B5EF4-FFF2-40B4-BE49-F238E27FC236}">
                  <a16:creationId xmlns:a16="http://schemas.microsoft.com/office/drawing/2014/main" id="{35B689A7-861F-9548-B318-27FCCF544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5"/>
              <a:ext cx="1165" cy="931"/>
            </a:xfrm>
            <a:prstGeom prst="hexagon">
              <a:avLst>
                <a:gd name="adj" fmla="val 3128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8480" name="Group 105">
              <a:extLst>
                <a:ext uri="{FF2B5EF4-FFF2-40B4-BE49-F238E27FC236}">
                  <a16:creationId xmlns:a16="http://schemas.microsoft.com/office/drawing/2014/main" id="{D4F34351-59D2-AC4F-95ED-FC39E5E46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0" y="1159"/>
              <a:ext cx="268" cy="495"/>
              <a:chOff x="3796" y="1043"/>
              <a:chExt cx="865" cy="1237"/>
            </a:xfrm>
          </p:grpSpPr>
          <p:sp>
            <p:nvSpPr>
              <p:cNvPr id="18487" name="Line 106">
                <a:extLst>
                  <a:ext uri="{FF2B5EF4-FFF2-40B4-BE49-F238E27FC236}">
                    <a16:creationId xmlns:a16="http://schemas.microsoft.com/office/drawing/2014/main" id="{8D85F8DE-38B9-F94A-AF3E-575D8B668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0"/>
                <a:ext cx="236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8" name="Line 107">
                <a:extLst>
                  <a:ext uri="{FF2B5EF4-FFF2-40B4-BE49-F238E27FC236}">
                    <a16:creationId xmlns:a16="http://schemas.microsoft.com/office/drawing/2014/main" id="{2DEA28B4-DC01-3145-8D26-B414948DA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80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9" name="Line 108">
                <a:extLst>
                  <a:ext uri="{FF2B5EF4-FFF2-40B4-BE49-F238E27FC236}">
                    <a16:creationId xmlns:a16="http://schemas.microsoft.com/office/drawing/2014/main" id="{4C9BDAB4-8D5C-3B47-9B6F-82853DE42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0" name="Line 109">
                <a:extLst>
                  <a:ext uri="{FF2B5EF4-FFF2-40B4-BE49-F238E27FC236}">
                    <a16:creationId xmlns:a16="http://schemas.microsoft.com/office/drawing/2014/main" id="{BD0C34F2-0EBC-864D-ABF0-624E06617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8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1" name="Line 110">
                <a:extLst>
                  <a:ext uri="{FF2B5EF4-FFF2-40B4-BE49-F238E27FC236}">
                    <a16:creationId xmlns:a16="http://schemas.microsoft.com/office/drawing/2014/main" id="{85FF1D3D-9994-5D48-97F8-5C90F3BBB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98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2" name="Line 111">
                <a:extLst>
                  <a:ext uri="{FF2B5EF4-FFF2-40B4-BE49-F238E27FC236}">
                    <a16:creationId xmlns:a16="http://schemas.microsoft.com/office/drawing/2014/main" id="{BAAEC629-E9E5-C748-B0E8-C0BE12706E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3" name="Line 112">
                <a:extLst>
                  <a:ext uri="{FF2B5EF4-FFF2-40B4-BE49-F238E27FC236}">
                    <a16:creationId xmlns:a16="http://schemas.microsoft.com/office/drawing/2014/main" id="{2DF19906-1F5F-954C-8A0D-B305EBB3C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8" y="2128"/>
                <a:ext cx="236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4" name="Line 113">
                <a:extLst>
                  <a:ext uri="{FF2B5EF4-FFF2-40B4-BE49-F238E27FC236}">
                    <a16:creationId xmlns:a16="http://schemas.microsoft.com/office/drawing/2014/main" id="{62A46341-68BA-CE43-8D92-FCE56D729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3" y="1890"/>
                <a:ext cx="136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5" name="Line 114">
                <a:extLst>
                  <a:ext uri="{FF2B5EF4-FFF2-40B4-BE49-F238E27FC236}">
                    <a16:creationId xmlns:a16="http://schemas.microsoft.com/office/drawing/2014/main" id="{14725401-0A9E-4D40-AA68-C9CA3C26B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890"/>
                <a:ext cx="14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6" name="Line 115">
                <a:extLst>
                  <a:ext uri="{FF2B5EF4-FFF2-40B4-BE49-F238E27FC236}">
                    <a16:creationId xmlns:a16="http://schemas.microsoft.com/office/drawing/2014/main" id="{B76541C2-38F7-6246-B9D4-6B5BD2DA2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1995"/>
                <a:ext cx="174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7" name="Line 116">
                <a:extLst>
                  <a:ext uri="{FF2B5EF4-FFF2-40B4-BE49-F238E27FC236}">
                    <a16:creationId xmlns:a16="http://schemas.microsoft.com/office/drawing/2014/main" id="{F0FFD15A-5397-6E47-BA4D-59BC3974C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4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8" name="Line 117">
                <a:extLst>
                  <a:ext uri="{FF2B5EF4-FFF2-40B4-BE49-F238E27FC236}">
                    <a16:creationId xmlns:a16="http://schemas.microsoft.com/office/drawing/2014/main" id="{94EC90E1-4075-7C4E-933E-5200E0184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783"/>
                <a:ext cx="87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9" name="Line 118">
                <a:extLst>
                  <a:ext uri="{FF2B5EF4-FFF2-40B4-BE49-F238E27FC236}">
                    <a16:creationId xmlns:a16="http://schemas.microsoft.com/office/drawing/2014/main" id="{7FB5844D-04DE-654B-8F9F-3DE221767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633"/>
                <a:ext cx="5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0" name="Line 119">
                <a:extLst>
                  <a:ext uri="{FF2B5EF4-FFF2-40B4-BE49-F238E27FC236}">
                    <a16:creationId xmlns:a16="http://schemas.microsoft.com/office/drawing/2014/main" id="{8822046E-67A4-6541-8B4C-66C4854A3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5" y="1773"/>
                <a:ext cx="110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1" name="Line 120">
                <a:extLst>
                  <a:ext uri="{FF2B5EF4-FFF2-40B4-BE49-F238E27FC236}">
                    <a16:creationId xmlns:a16="http://schemas.microsoft.com/office/drawing/2014/main" id="{0B8CE4D1-1E70-8749-9289-CEA0DA1CD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4" y="1625"/>
                <a:ext cx="65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8502" name="Group 121">
                <a:extLst>
                  <a:ext uri="{FF2B5EF4-FFF2-40B4-BE49-F238E27FC236}">
                    <a16:creationId xmlns:a16="http://schemas.microsoft.com/office/drawing/2014/main" id="{158E561C-8957-5543-8D37-12B0BA0891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8513" name="Line 122">
                  <a:extLst>
                    <a:ext uri="{FF2B5EF4-FFF2-40B4-BE49-F238E27FC236}">
                      <a16:creationId xmlns:a16="http://schemas.microsoft.com/office/drawing/2014/main" id="{E43F7107-555A-B54D-A989-5DEF3086D8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0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4" name="Line 123">
                  <a:extLst>
                    <a:ext uri="{FF2B5EF4-FFF2-40B4-BE49-F238E27FC236}">
                      <a16:creationId xmlns:a16="http://schemas.microsoft.com/office/drawing/2014/main" id="{F3033F0A-AC09-944D-B440-2B4A4B3F8D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4"/>
                  <a:ext cx="192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5" name="Line 124">
                  <a:extLst>
                    <a:ext uri="{FF2B5EF4-FFF2-40B4-BE49-F238E27FC236}">
                      <a16:creationId xmlns:a16="http://schemas.microsoft.com/office/drawing/2014/main" id="{06510794-D9E5-3F41-915B-D3EFA75C5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7"/>
                  <a:ext cx="192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6" name="Line 125">
                  <a:extLst>
                    <a:ext uri="{FF2B5EF4-FFF2-40B4-BE49-F238E27FC236}">
                      <a16:creationId xmlns:a16="http://schemas.microsoft.com/office/drawing/2014/main" id="{63006401-F0BB-8645-BFDE-A27085C5D3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3" name="Group 126">
                <a:extLst>
                  <a:ext uri="{FF2B5EF4-FFF2-40B4-BE49-F238E27FC236}">
                    <a16:creationId xmlns:a16="http://schemas.microsoft.com/office/drawing/2014/main" id="{1D94852F-F83F-D041-8939-C1BE9A1C6C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8509" name="Line 127">
                  <a:extLst>
                    <a:ext uri="{FF2B5EF4-FFF2-40B4-BE49-F238E27FC236}">
                      <a16:creationId xmlns:a16="http://schemas.microsoft.com/office/drawing/2014/main" id="{825B0681-9CF7-6C4D-926E-FF8F55E0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4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0" name="Line 128">
                  <a:extLst>
                    <a:ext uri="{FF2B5EF4-FFF2-40B4-BE49-F238E27FC236}">
                      <a16:creationId xmlns:a16="http://schemas.microsoft.com/office/drawing/2014/main" id="{E3F36722-AA6E-F946-AE00-D07505ED3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21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1" name="Line 129">
                  <a:extLst>
                    <a:ext uri="{FF2B5EF4-FFF2-40B4-BE49-F238E27FC236}">
                      <a16:creationId xmlns:a16="http://schemas.microsoft.com/office/drawing/2014/main" id="{BE839D22-FB4B-CF4E-AE1D-92D934A48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398"/>
                  <a:ext cx="191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2" name="Line 130">
                  <a:extLst>
                    <a:ext uri="{FF2B5EF4-FFF2-40B4-BE49-F238E27FC236}">
                      <a16:creationId xmlns:a16="http://schemas.microsoft.com/office/drawing/2014/main" id="{E95AB025-3DE4-6942-8227-F3DA5FC50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4" name="Group 131">
                <a:extLst>
                  <a:ext uri="{FF2B5EF4-FFF2-40B4-BE49-F238E27FC236}">
                    <a16:creationId xmlns:a16="http://schemas.microsoft.com/office/drawing/2014/main" id="{8FE2EA6B-879F-E545-9ED4-3941B19B0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8505" name="Line 132">
                  <a:extLst>
                    <a:ext uri="{FF2B5EF4-FFF2-40B4-BE49-F238E27FC236}">
                      <a16:creationId xmlns:a16="http://schemas.microsoft.com/office/drawing/2014/main" id="{E5A59FDD-52F3-3E4E-9AA2-FCE37FDC3D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0" y="160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6" name="Line 133">
                  <a:extLst>
                    <a:ext uri="{FF2B5EF4-FFF2-40B4-BE49-F238E27FC236}">
                      <a16:creationId xmlns:a16="http://schemas.microsoft.com/office/drawing/2014/main" id="{A714468E-2240-0841-81A2-FF15897778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4" y="1209"/>
                  <a:ext cx="18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7" name="Line 134">
                  <a:extLst>
                    <a:ext uri="{FF2B5EF4-FFF2-40B4-BE49-F238E27FC236}">
                      <a16:creationId xmlns:a16="http://schemas.microsoft.com/office/drawing/2014/main" id="{430342D1-29AE-B249-8CD7-74B333C30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6" y="1401"/>
                  <a:ext cx="187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8" name="Line 135">
                  <a:extLst>
                    <a:ext uri="{FF2B5EF4-FFF2-40B4-BE49-F238E27FC236}">
                      <a16:creationId xmlns:a16="http://schemas.microsoft.com/office/drawing/2014/main" id="{58FF39EB-B7DE-6243-BA13-D345B8A75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1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pic>
          <p:nvPicPr>
            <p:cNvPr id="18481" name="Picture 244" descr="imgyjavg[1]">
              <a:extLst>
                <a:ext uri="{FF2B5EF4-FFF2-40B4-BE49-F238E27FC236}">
                  <a16:creationId xmlns:a16="http://schemas.microsoft.com/office/drawing/2014/main" id="{568DB059-2D59-5844-BC11-3610012AA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1275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82" name="Group 249">
              <a:extLst>
                <a:ext uri="{FF2B5EF4-FFF2-40B4-BE49-F238E27FC236}">
                  <a16:creationId xmlns:a16="http://schemas.microsoft.com/office/drawing/2014/main" id="{2F28EC6D-558D-6741-825E-A8B02365DE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5" y="1749"/>
              <a:ext cx="524" cy="114"/>
              <a:chOff x="3072" y="739"/>
              <a:chExt cx="652" cy="146"/>
            </a:xfrm>
          </p:grpSpPr>
          <p:pic>
            <p:nvPicPr>
              <p:cNvPr id="18484" name="Picture 250" descr="lgv_fqmg[1]">
                <a:extLst>
                  <a:ext uri="{FF2B5EF4-FFF2-40B4-BE49-F238E27FC236}">
                    <a16:creationId xmlns:a16="http://schemas.microsoft.com/office/drawing/2014/main" id="{9DFBF0DC-BF99-9541-B837-BB36B1726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85" name="Line 251">
                <a:extLst>
                  <a:ext uri="{FF2B5EF4-FFF2-40B4-BE49-F238E27FC236}">
                    <a16:creationId xmlns:a16="http://schemas.microsoft.com/office/drawing/2014/main" id="{5DE08C40-DC87-D646-B837-B9EEAA613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6" name="Line 252">
                <a:extLst>
                  <a:ext uri="{FF2B5EF4-FFF2-40B4-BE49-F238E27FC236}">
                    <a16:creationId xmlns:a16="http://schemas.microsoft.com/office/drawing/2014/main" id="{A48902F4-D5F3-BB4D-9296-D913F28870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483" name="Picture 260" descr="imgyjavg[1]">
              <a:extLst>
                <a:ext uri="{FF2B5EF4-FFF2-40B4-BE49-F238E27FC236}">
                  <a16:creationId xmlns:a16="http://schemas.microsoft.com/office/drawing/2014/main" id="{C3810D86-D78D-2048-ADD1-310E6AAF0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" y="1553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307">
            <a:extLst>
              <a:ext uri="{FF2B5EF4-FFF2-40B4-BE49-F238E27FC236}">
                <a16:creationId xmlns:a16="http://schemas.microsoft.com/office/drawing/2014/main" id="{5E5A19D8-7775-2248-BAA6-B2C77E98908B}"/>
              </a:ext>
            </a:extLst>
          </p:cNvPr>
          <p:cNvGrpSpPr>
            <a:grpSpLocks/>
          </p:cNvGrpSpPr>
          <p:nvPr/>
        </p:nvGrpSpPr>
        <p:grpSpPr bwMode="auto">
          <a:xfrm>
            <a:off x="5583238" y="3057526"/>
            <a:ext cx="4387850" cy="2409825"/>
            <a:chOff x="2693" y="2142"/>
            <a:chExt cx="2764" cy="1518"/>
          </a:xfrm>
        </p:grpSpPr>
        <p:grpSp>
          <p:nvGrpSpPr>
            <p:cNvPr id="18438" name="Group 295">
              <a:extLst>
                <a:ext uri="{FF2B5EF4-FFF2-40B4-BE49-F238E27FC236}">
                  <a16:creationId xmlns:a16="http://schemas.microsoft.com/office/drawing/2014/main" id="{7AC5FF87-79B8-C94C-A1C1-4EDDC5D3D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18474" name="Rectangle 261">
                <a:extLst>
                  <a:ext uri="{FF2B5EF4-FFF2-40B4-BE49-F238E27FC236}">
                    <a16:creationId xmlns:a16="http://schemas.microsoft.com/office/drawing/2014/main" id="{1A22EB12-88A6-7D4E-BB2C-3EEC64C85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Rectangle 262">
                <a:extLst>
                  <a:ext uri="{FF2B5EF4-FFF2-40B4-BE49-F238E27FC236}">
                    <a16:creationId xmlns:a16="http://schemas.microsoft.com/office/drawing/2014/main" id="{CB572C68-BC10-9548-BE34-E16EB61CD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6" name="Rectangle 263">
                <a:extLst>
                  <a:ext uri="{FF2B5EF4-FFF2-40B4-BE49-F238E27FC236}">
                    <a16:creationId xmlns:a16="http://schemas.microsoft.com/office/drawing/2014/main" id="{46E634C7-7FCC-FD48-A831-EF2635D9D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7" name="Rectangle 264">
                <a:extLst>
                  <a:ext uri="{FF2B5EF4-FFF2-40B4-BE49-F238E27FC236}">
                    <a16:creationId xmlns:a16="http://schemas.microsoft.com/office/drawing/2014/main" id="{D2D53606-4D6F-D74B-93B8-90172ECC1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8" name="Rectangle 265">
                <a:extLst>
                  <a:ext uri="{FF2B5EF4-FFF2-40B4-BE49-F238E27FC236}">
                    <a16:creationId xmlns:a16="http://schemas.microsoft.com/office/drawing/2014/main" id="{4A294E0E-32FA-2A4A-989F-9BCEB1E76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439" name="Line 268">
              <a:extLst>
                <a:ext uri="{FF2B5EF4-FFF2-40B4-BE49-F238E27FC236}">
                  <a16:creationId xmlns:a16="http://schemas.microsoft.com/office/drawing/2014/main" id="{3CDDB239-5280-F449-A14A-A890C8F13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0" name="Line 269">
              <a:extLst>
                <a:ext uri="{FF2B5EF4-FFF2-40B4-BE49-F238E27FC236}">
                  <a16:creationId xmlns:a16="http://schemas.microsoft.com/office/drawing/2014/main" id="{129B1B1F-67A5-A142-AF6D-EF9D66A07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1" name="Line 270">
              <a:extLst>
                <a:ext uri="{FF2B5EF4-FFF2-40B4-BE49-F238E27FC236}">
                  <a16:creationId xmlns:a16="http://schemas.microsoft.com/office/drawing/2014/main" id="{0CE7816B-A197-BE46-8838-020B0B62B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2" name="Line 271">
              <a:extLst>
                <a:ext uri="{FF2B5EF4-FFF2-40B4-BE49-F238E27FC236}">
                  <a16:creationId xmlns:a16="http://schemas.microsoft.com/office/drawing/2014/main" id="{EC9D2A57-107D-7045-960E-A41F0C203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3" name="Line 272">
              <a:extLst>
                <a:ext uri="{FF2B5EF4-FFF2-40B4-BE49-F238E27FC236}">
                  <a16:creationId xmlns:a16="http://schemas.microsoft.com/office/drawing/2014/main" id="{C2C42B7E-D85A-D248-BD68-C1C175009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4" name="Line 273">
              <a:extLst>
                <a:ext uri="{FF2B5EF4-FFF2-40B4-BE49-F238E27FC236}">
                  <a16:creationId xmlns:a16="http://schemas.microsoft.com/office/drawing/2014/main" id="{48EC3C1E-28BA-284F-9411-7FF1FCCCF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5" name="Line 274">
              <a:extLst>
                <a:ext uri="{FF2B5EF4-FFF2-40B4-BE49-F238E27FC236}">
                  <a16:creationId xmlns:a16="http://schemas.microsoft.com/office/drawing/2014/main" id="{F521B555-0117-AA4B-9F7E-FEA98D1C0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6" name="Line 275">
              <a:extLst>
                <a:ext uri="{FF2B5EF4-FFF2-40B4-BE49-F238E27FC236}">
                  <a16:creationId xmlns:a16="http://schemas.microsoft.com/office/drawing/2014/main" id="{92E8FB17-C573-974D-B425-DB8A48E34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7" name="Line 276">
              <a:extLst>
                <a:ext uri="{FF2B5EF4-FFF2-40B4-BE49-F238E27FC236}">
                  <a16:creationId xmlns:a16="http://schemas.microsoft.com/office/drawing/2014/main" id="{05E1E507-BC7D-FD46-9219-8B21B61F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8" name="Line 277">
              <a:extLst>
                <a:ext uri="{FF2B5EF4-FFF2-40B4-BE49-F238E27FC236}">
                  <a16:creationId xmlns:a16="http://schemas.microsoft.com/office/drawing/2014/main" id="{966F929C-3DED-6948-8DE7-9955E84B3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9" name="Line 278">
              <a:extLst>
                <a:ext uri="{FF2B5EF4-FFF2-40B4-BE49-F238E27FC236}">
                  <a16:creationId xmlns:a16="http://schemas.microsoft.com/office/drawing/2014/main" id="{AFBB5C7A-A472-394F-A280-6B75B0EDF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0" name="Line 279">
              <a:extLst>
                <a:ext uri="{FF2B5EF4-FFF2-40B4-BE49-F238E27FC236}">
                  <a16:creationId xmlns:a16="http://schemas.microsoft.com/office/drawing/2014/main" id="{99EA034A-FD20-5C48-B407-264A7441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1" name="Line 280">
              <a:extLst>
                <a:ext uri="{FF2B5EF4-FFF2-40B4-BE49-F238E27FC236}">
                  <a16:creationId xmlns:a16="http://schemas.microsoft.com/office/drawing/2014/main" id="{99FF2579-37FB-E748-A89A-7EEADC50A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2" name="Line 281">
              <a:extLst>
                <a:ext uri="{FF2B5EF4-FFF2-40B4-BE49-F238E27FC236}">
                  <a16:creationId xmlns:a16="http://schemas.microsoft.com/office/drawing/2014/main" id="{6C63F54C-1386-9749-BEF5-65C7219C8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3" name="Line 282">
              <a:extLst>
                <a:ext uri="{FF2B5EF4-FFF2-40B4-BE49-F238E27FC236}">
                  <a16:creationId xmlns:a16="http://schemas.microsoft.com/office/drawing/2014/main" id="{8DD78046-20E5-CC4E-86AA-10C127BEC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4" name="Line 283">
              <a:extLst>
                <a:ext uri="{FF2B5EF4-FFF2-40B4-BE49-F238E27FC236}">
                  <a16:creationId xmlns:a16="http://schemas.microsoft.com/office/drawing/2014/main" id="{AB22ACEA-CED5-6C47-A279-E4C4798C9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5" name="Line 284">
              <a:extLst>
                <a:ext uri="{FF2B5EF4-FFF2-40B4-BE49-F238E27FC236}">
                  <a16:creationId xmlns:a16="http://schemas.microsoft.com/office/drawing/2014/main" id="{5A888A17-76FE-1B46-AAA8-2EED28373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6" name="Line 285">
              <a:extLst>
                <a:ext uri="{FF2B5EF4-FFF2-40B4-BE49-F238E27FC236}">
                  <a16:creationId xmlns:a16="http://schemas.microsoft.com/office/drawing/2014/main" id="{270AE11C-D845-1A4A-9A08-6A9809308D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7" name="Line 286">
              <a:extLst>
                <a:ext uri="{FF2B5EF4-FFF2-40B4-BE49-F238E27FC236}">
                  <a16:creationId xmlns:a16="http://schemas.microsoft.com/office/drawing/2014/main" id="{E908A661-4023-B44D-A297-8FA104A25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8" name="Line 287">
              <a:extLst>
                <a:ext uri="{FF2B5EF4-FFF2-40B4-BE49-F238E27FC236}">
                  <a16:creationId xmlns:a16="http://schemas.microsoft.com/office/drawing/2014/main" id="{49AF10AD-2FE4-644F-87BD-EB4E0BBED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9" name="Line 288">
              <a:extLst>
                <a:ext uri="{FF2B5EF4-FFF2-40B4-BE49-F238E27FC236}">
                  <a16:creationId xmlns:a16="http://schemas.microsoft.com/office/drawing/2014/main" id="{4FD14CB8-CE78-4C43-9D61-4E94C60FF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0" name="Line 289">
              <a:extLst>
                <a:ext uri="{FF2B5EF4-FFF2-40B4-BE49-F238E27FC236}">
                  <a16:creationId xmlns:a16="http://schemas.microsoft.com/office/drawing/2014/main" id="{9D531779-A3B8-504B-828D-2690877C6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1" name="Line 290">
              <a:extLst>
                <a:ext uri="{FF2B5EF4-FFF2-40B4-BE49-F238E27FC236}">
                  <a16:creationId xmlns:a16="http://schemas.microsoft.com/office/drawing/2014/main" id="{0F30457C-D6D5-AB4B-848C-1FF7EE3C9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2" name="Line 291">
              <a:extLst>
                <a:ext uri="{FF2B5EF4-FFF2-40B4-BE49-F238E27FC236}">
                  <a16:creationId xmlns:a16="http://schemas.microsoft.com/office/drawing/2014/main" id="{B3CD4C0E-872C-7A45-8661-C4E4D8B98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3" name="Line 292">
              <a:extLst>
                <a:ext uri="{FF2B5EF4-FFF2-40B4-BE49-F238E27FC236}">
                  <a16:creationId xmlns:a16="http://schemas.microsoft.com/office/drawing/2014/main" id="{A99DAC26-0F83-6C4C-BF5E-3B8DB8E8A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4" name="Line 293">
              <a:extLst>
                <a:ext uri="{FF2B5EF4-FFF2-40B4-BE49-F238E27FC236}">
                  <a16:creationId xmlns:a16="http://schemas.microsoft.com/office/drawing/2014/main" id="{A5EBE12F-F874-854C-9B37-89902031B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5" name="Line 294">
              <a:extLst>
                <a:ext uri="{FF2B5EF4-FFF2-40B4-BE49-F238E27FC236}">
                  <a16:creationId xmlns:a16="http://schemas.microsoft.com/office/drawing/2014/main" id="{8E6E9628-B34F-6E44-9E61-E1D29AFF7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6" name="Rectangle 298">
              <a:extLst>
                <a:ext uri="{FF2B5EF4-FFF2-40B4-BE49-F238E27FC236}">
                  <a16:creationId xmlns:a16="http://schemas.microsoft.com/office/drawing/2014/main" id="{D471C9E8-B924-5242-8B36-19230AF3C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7" name="Rectangle 299">
              <a:extLst>
                <a:ext uri="{FF2B5EF4-FFF2-40B4-BE49-F238E27FC236}">
                  <a16:creationId xmlns:a16="http://schemas.microsoft.com/office/drawing/2014/main" id="{20F4AFD3-9DCF-D449-A11A-B80FE9120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8" name="Rectangle 300">
              <a:extLst>
                <a:ext uri="{FF2B5EF4-FFF2-40B4-BE49-F238E27FC236}">
                  <a16:creationId xmlns:a16="http://schemas.microsoft.com/office/drawing/2014/main" id="{5AB2D1D6-392F-6848-AE38-9A1BCB5D6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9" name="Rectangle 301">
              <a:extLst>
                <a:ext uri="{FF2B5EF4-FFF2-40B4-BE49-F238E27FC236}">
                  <a16:creationId xmlns:a16="http://schemas.microsoft.com/office/drawing/2014/main" id="{2F0021B9-06E4-E546-8D43-FB78C1F53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0" name="AutoShape 302">
              <a:extLst>
                <a:ext uri="{FF2B5EF4-FFF2-40B4-BE49-F238E27FC236}">
                  <a16:creationId xmlns:a16="http://schemas.microsoft.com/office/drawing/2014/main" id="{E3AEF502-12F9-E648-868C-BA654D03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1" name="AutoShape 303">
              <a:extLst>
                <a:ext uri="{FF2B5EF4-FFF2-40B4-BE49-F238E27FC236}">
                  <a16:creationId xmlns:a16="http://schemas.microsoft.com/office/drawing/2014/main" id="{DA2F5FB9-771B-E94A-92A5-CE047AA854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2" name="Text Box 304">
              <a:extLst>
                <a:ext uri="{FF2B5EF4-FFF2-40B4-BE49-F238E27FC236}">
                  <a16:creationId xmlns:a16="http://schemas.microsoft.com/office/drawing/2014/main" id="{A18F32AC-C2FD-774D-9AFF-208238F9B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473" name="Text Box 305">
              <a:extLst>
                <a:ext uri="{FF2B5EF4-FFF2-40B4-BE49-F238E27FC236}">
                  <a16:creationId xmlns:a16="http://schemas.microsoft.com/office/drawing/2014/main" id="{0F1E8CDC-F909-7543-8499-8343DD036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437" name="Picture 16" descr="underline_base">
            <a:extLst>
              <a:ext uri="{FF2B5EF4-FFF2-40B4-BE49-F238E27FC236}">
                <a16:creationId xmlns:a16="http://schemas.microsoft.com/office/drawing/2014/main" id="{4D7B03E6-5BFA-F84B-82E9-9DAE2926434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93186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175C7-B628-F14F-B884-16D6C3B1C48A}"/>
              </a:ext>
            </a:extLst>
          </p:cNvPr>
          <p:cNvSpPr txBox="1"/>
          <p:nvPr/>
        </p:nvSpPr>
        <p:spPr>
          <a:xfrm>
            <a:off x="6306417" y="5963617"/>
            <a:ext cx="232236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Cellular networks MAC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A95996-3D01-CD47-9288-AEC8A70EE280}"/>
              </a:ext>
            </a:extLst>
          </p:cNvPr>
          <p:cNvCxnSpPr>
            <a:stCxn id="2" idx="0"/>
          </p:cNvCxnSpPr>
          <p:nvPr/>
        </p:nvCxnSpPr>
        <p:spPr>
          <a:xfrm flipV="1">
            <a:off x="7467601" y="5553076"/>
            <a:ext cx="665163" cy="410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536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2">
            <a:extLst>
              <a:ext uri="{FF2B5EF4-FFF2-40B4-BE49-F238E27FC236}">
                <a16:creationId xmlns:a16="http://schemas.microsoft.com/office/drawing/2014/main" id="{0AF09578-2FFE-4E4B-B8CF-C6F6D2396022}"/>
              </a:ext>
            </a:extLst>
          </p:cNvPr>
          <p:cNvGrpSpPr>
            <a:grpSpLocks/>
          </p:cNvGrpSpPr>
          <p:nvPr/>
        </p:nvGrpSpPr>
        <p:grpSpPr bwMode="auto">
          <a:xfrm>
            <a:off x="1946276" y="2239963"/>
            <a:ext cx="1408113" cy="1109662"/>
            <a:chOff x="125" y="951"/>
            <a:chExt cx="887" cy="699"/>
          </a:xfrm>
        </p:grpSpPr>
        <p:sp>
          <p:nvSpPr>
            <p:cNvPr id="68113" name="Freeform 3">
              <a:extLst>
                <a:ext uri="{FF2B5EF4-FFF2-40B4-BE49-F238E27FC236}">
                  <a16:creationId xmlns:a16="http://schemas.microsoft.com/office/drawing/2014/main" id="{F01B2258-9D03-5940-ADAA-345908F7D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" y="1148"/>
              <a:ext cx="817" cy="502"/>
            </a:xfrm>
            <a:custGeom>
              <a:avLst/>
              <a:gdLst>
                <a:gd name="T0" fmla="*/ 22 w 1209"/>
                <a:gd name="T1" fmla="*/ 0 h 1134"/>
                <a:gd name="T2" fmla="*/ 3 w 1209"/>
                <a:gd name="T3" fmla="*/ 1 h 1134"/>
                <a:gd name="T4" fmla="*/ 2 w 1209"/>
                <a:gd name="T5" fmla="*/ 4 h 1134"/>
                <a:gd name="T6" fmla="*/ 5 w 1209"/>
                <a:gd name="T7" fmla="*/ 6 h 1134"/>
                <a:gd name="T8" fmla="*/ 14 w 1209"/>
                <a:gd name="T9" fmla="*/ 7 h 1134"/>
                <a:gd name="T10" fmla="*/ 45 w 1209"/>
                <a:gd name="T11" fmla="*/ 8 h 1134"/>
                <a:gd name="T12" fmla="*/ 89 w 1209"/>
                <a:gd name="T13" fmla="*/ 8 h 1134"/>
                <a:gd name="T14" fmla="*/ 107 w 1209"/>
                <a:gd name="T15" fmla="*/ 7 h 1134"/>
                <a:gd name="T16" fmla="*/ 114 w 1209"/>
                <a:gd name="T17" fmla="*/ 3 h 1134"/>
                <a:gd name="T18" fmla="*/ 107 w 1209"/>
                <a:gd name="T19" fmla="*/ 1 h 1134"/>
                <a:gd name="T20" fmla="*/ 67 w 1209"/>
                <a:gd name="T21" fmla="*/ 1 h 1134"/>
                <a:gd name="T22" fmla="*/ 22 w 1209"/>
                <a:gd name="T23" fmla="*/ 0 h 1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09" h="1134">
                  <a:moveTo>
                    <a:pt x="224" y="6"/>
                  </a:moveTo>
                  <a:cubicBezTo>
                    <a:pt x="112" y="13"/>
                    <a:pt x="66" y="64"/>
                    <a:pt x="33" y="141"/>
                  </a:cubicBezTo>
                  <a:cubicBezTo>
                    <a:pt x="0" y="219"/>
                    <a:pt x="24" y="370"/>
                    <a:pt x="27" y="471"/>
                  </a:cubicBezTo>
                  <a:cubicBezTo>
                    <a:pt x="30" y="572"/>
                    <a:pt x="30" y="664"/>
                    <a:pt x="50" y="747"/>
                  </a:cubicBezTo>
                  <a:cubicBezTo>
                    <a:pt x="70" y="830"/>
                    <a:pt x="79" y="924"/>
                    <a:pt x="149" y="972"/>
                  </a:cubicBezTo>
                  <a:cubicBezTo>
                    <a:pt x="219" y="1020"/>
                    <a:pt x="339" y="1012"/>
                    <a:pt x="469" y="1036"/>
                  </a:cubicBezTo>
                  <a:cubicBezTo>
                    <a:pt x="599" y="1060"/>
                    <a:pt x="822" y="1134"/>
                    <a:pt x="931" y="1115"/>
                  </a:cubicBezTo>
                  <a:cubicBezTo>
                    <a:pt x="1040" y="1096"/>
                    <a:pt x="1079" y="1039"/>
                    <a:pt x="1122" y="920"/>
                  </a:cubicBezTo>
                  <a:cubicBezTo>
                    <a:pt x="1165" y="801"/>
                    <a:pt x="1188" y="523"/>
                    <a:pt x="1189" y="401"/>
                  </a:cubicBezTo>
                  <a:cubicBezTo>
                    <a:pt x="1190" y="279"/>
                    <a:pt x="1209" y="240"/>
                    <a:pt x="1128" y="190"/>
                  </a:cubicBezTo>
                  <a:cubicBezTo>
                    <a:pt x="1046" y="141"/>
                    <a:pt x="850" y="135"/>
                    <a:pt x="701" y="104"/>
                  </a:cubicBezTo>
                  <a:cubicBezTo>
                    <a:pt x="552" y="72"/>
                    <a:pt x="335" y="0"/>
                    <a:pt x="224" y="6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14" name="Text Box 4">
              <a:extLst>
                <a:ext uri="{FF2B5EF4-FFF2-40B4-BE49-F238E27FC236}">
                  <a16:creationId xmlns:a16="http://schemas.microsoft.com/office/drawing/2014/main" id="{4E93AF6F-A1A2-E04E-B2A3-F3D799EDA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951"/>
              <a:ext cx="8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home network</a:t>
              </a:r>
            </a:p>
          </p:txBody>
        </p:sp>
        <p:grpSp>
          <p:nvGrpSpPr>
            <p:cNvPr id="68115" name="Group 5">
              <a:extLst>
                <a:ext uri="{FF2B5EF4-FFF2-40B4-BE49-F238E27FC236}">
                  <a16:creationId xmlns:a16="http://schemas.microsoft.com/office/drawing/2014/main" id="{F3AA813B-7769-7D44-8A88-3210F5F0F7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" y="1203"/>
              <a:ext cx="616" cy="330"/>
              <a:chOff x="581" y="459"/>
              <a:chExt cx="616" cy="330"/>
            </a:xfrm>
          </p:grpSpPr>
          <p:sp>
            <p:nvSpPr>
              <p:cNvPr id="68116" name="Rectangle 6">
                <a:extLst>
                  <a:ext uri="{FF2B5EF4-FFF2-40B4-BE49-F238E27FC236}">
                    <a16:creationId xmlns:a16="http://schemas.microsoft.com/office/drawing/2014/main" id="{24CAA4B7-4BD0-F840-B8C5-54491717C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464"/>
                <a:ext cx="384" cy="31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117" name="Text Box 7">
                <a:extLst>
                  <a:ext uri="{FF2B5EF4-FFF2-40B4-BE49-F238E27FC236}">
                    <a16:creationId xmlns:a16="http://schemas.microsoft.com/office/drawing/2014/main" id="{FC151157-EEF7-4C4A-9A94-CD7E43E45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" y="459"/>
                <a:ext cx="61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Home MSC</a:t>
                </a:r>
              </a:p>
            </p:txBody>
          </p:sp>
        </p:grpSp>
      </p:grpSp>
      <p:sp>
        <p:nvSpPr>
          <p:cNvPr id="67586" name="Freeform 15">
            <a:extLst>
              <a:ext uri="{FF2B5EF4-FFF2-40B4-BE49-F238E27FC236}">
                <a16:creationId xmlns:a16="http://schemas.microsoft.com/office/drawing/2014/main" id="{59DE6F88-0825-4142-98BB-0A801A506865}"/>
              </a:ext>
            </a:extLst>
          </p:cNvPr>
          <p:cNvSpPr>
            <a:spLocks/>
          </p:cNvSpPr>
          <p:nvPr/>
        </p:nvSpPr>
        <p:spPr bwMode="auto">
          <a:xfrm>
            <a:off x="3340100" y="29337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Text Box 16">
            <a:extLst>
              <a:ext uri="{FF2B5EF4-FFF2-40B4-BE49-F238E27FC236}">
                <a16:creationId xmlns:a16="http://schemas.microsoft.com/office/drawing/2014/main" id="{D804BDA8-23A4-CC44-BDC2-87A772945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529013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PSTN</a:t>
            </a:r>
          </a:p>
        </p:txBody>
      </p:sp>
      <p:grpSp>
        <p:nvGrpSpPr>
          <p:cNvPr id="67588" name="Group 17">
            <a:extLst>
              <a:ext uri="{FF2B5EF4-FFF2-40B4-BE49-F238E27FC236}">
                <a16:creationId xmlns:a16="http://schemas.microsoft.com/office/drawing/2014/main" id="{8779CD63-08CC-9E48-BAD3-2323254BF26C}"/>
              </a:ext>
            </a:extLst>
          </p:cNvPr>
          <p:cNvGrpSpPr>
            <a:grpSpLocks/>
          </p:cNvGrpSpPr>
          <p:nvPr/>
        </p:nvGrpSpPr>
        <p:grpSpPr bwMode="auto">
          <a:xfrm>
            <a:off x="3233738" y="5129214"/>
            <a:ext cx="1441450" cy="346075"/>
            <a:chOff x="3072" y="739"/>
            <a:chExt cx="652" cy="146"/>
          </a:xfrm>
        </p:grpSpPr>
        <p:pic>
          <p:nvPicPr>
            <p:cNvPr id="68110" name="Picture 18" descr="lgv_fqmg[1]">
              <a:extLst>
                <a:ext uri="{FF2B5EF4-FFF2-40B4-BE49-F238E27FC236}">
                  <a16:creationId xmlns:a16="http://schemas.microsoft.com/office/drawing/2014/main" id="{D1C40FF9-DA32-3D4D-8C31-CAFD5CE00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111" name="Line 19">
              <a:extLst>
                <a:ext uri="{FF2B5EF4-FFF2-40B4-BE49-F238E27FC236}">
                  <a16:creationId xmlns:a16="http://schemas.microsoft.com/office/drawing/2014/main" id="{D25B2DB5-CFAE-294A-81E1-1F4B343D09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112" name="Line 20">
              <a:extLst>
                <a:ext uri="{FF2B5EF4-FFF2-40B4-BE49-F238E27FC236}">
                  <a16:creationId xmlns:a16="http://schemas.microsoft.com/office/drawing/2014/main" id="{B20C6C61-CD11-AC40-A1E2-F73B328C3C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7589" name="Picture 21" descr="e2gmc3yp[1]">
            <a:extLst>
              <a:ext uri="{FF2B5EF4-FFF2-40B4-BE49-F238E27FC236}">
                <a16:creationId xmlns:a16="http://schemas.microsoft.com/office/drawing/2014/main" id="{83BFE047-8CBF-A348-8A22-6F5D999E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749550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22">
            <a:extLst>
              <a:ext uri="{FF2B5EF4-FFF2-40B4-BE49-F238E27FC236}">
                <a16:creationId xmlns:a16="http://schemas.microsoft.com/office/drawing/2014/main" id="{747A98A2-0FAA-314F-A871-0271A9C3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4" y="24558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sp>
        <p:nvSpPr>
          <p:cNvPr id="67591" name="Freeform 23">
            <a:extLst>
              <a:ext uri="{FF2B5EF4-FFF2-40B4-BE49-F238E27FC236}">
                <a16:creationId xmlns:a16="http://schemas.microsoft.com/office/drawing/2014/main" id="{0051D166-FB9D-9D46-91E0-D8ED4F539A81}"/>
              </a:ext>
            </a:extLst>
          </p:cNvPr>
          <p:cNvSpPr>
            <a:spLocks/>
          </p:cNvSpPr>
          <p:nvPr/>
        </p:nvSpPr>
        <p:spPr bwMode="auto">
          <a:xfrm>
            <a:off x="2738438" y="2978150"/>
            <a:ext cx="2222500" cy="446088"/>
          </a:xfrm>
          <a:custGeom>
            <a:avLst/>
            <a:gdLst>
              <a:gd name="T0" fmla="*/ 2147483646 w 1400"/>
              <a:gd name="T1" fmla="*/ 2147483646 h 281"/>
              <a:gd name="T2" fmla="*/ 2147483646 w 1400"/>
              <a:gd name="T3" fmla="*/ 2147483646 h 281"/>
              <a:gd name="T4" fmla="*/ 2147483646 w 1400"/>
              <a:gd name="T5" fmla="*/ 2147483646 h 281"/>
              <a:gd name="T6" fmla="*/ 2147483646 w 1400"/>
              <a:gd name="T7" fmla="*/ 2147483646 h 281"/>
              <a:gd name="T8" fmla="*/ 0 w 1400"/>
              <a:gd name="T9" fmla="*/ 0 h 2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0" h="281">
                <a:moveTo>
                  <a:pt x="1400" y="104"/>
                </a:moveTo>
                <a:cubicBezTo>
                  <a:pt x="1381" y="121"/>
                  <a:pt x="1397" y="180"/>
                  <a:pt x="1296" y="208"/>
                </a:cubicBezTo>
                <a:cubicBezTo>
                  <a:pt x="1195" y="236"/>
                  <a:pt x="956" y="281"/>
                  <a:pt x="792" y="272"/>
                </a:cubicBezTo>
                <a:cubicBezTo>
                  <a:pt x="628" y="263"/>
                  <a:pt x="444" y="197"/>
                  <a:pt x="312" y="152"/>
                </a:cubicBezTo>
                <a:cubicBezTo>
                  <a:pt x="180" y="107"/>
                  <a:pt x="65" y="32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Freeform 24">
            <a:extLst>
              <a:ext uri="{FF2B5EF4-FFF2-40B4-BE49-F238E27FC236}">
                <a16:creationId xmlns:a16="http://schemas.microsoft.com/office/drawing/2014/main" id="{A1D7306D-E258-2946-A5FF-5B7805E14F43}"/>
              </a:ext>
            </a:extLst>
          </p:cNvPr>
          <p:cNvSpPr>
            <a:spLocks/>
          </p:cNvSpPr>
          <p:nvPr/>
        </p:nvSpPr>
        <p:spPr bwMode="auto">
          <a:xfrm>
            <a:off x="2586039" y="3003550"/>
            <a:ext cx="1087437" cy="882650"/>
          </a:xfrm>
          <a:custGeom>
            <a:avLst/>
            <a:gdLst>
              <a:gd name="T0" fmla="*/ 0 w 685"/>
              <a:gd name="T1" fmla="*/ 0 h 556"/>
              <a:gd name="T2" fmla="*/ 2147483646 w 685"/>
              <a:gd name="T3" fmla="*/ 2147483646 h 556"/>
              <a:gd name="T4" fmla="*/ 2147483646 w 685"/>
              <a:gd name="T5" fmla="*/ 2147483646 h 556"/>
              <a:gd name="T6" fmla="*/ 2147483646 w 685"/>
              <a:gd name="T7" fmla="*/ 2147483646 h 5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5" h="556">
                <a:moveTo>
                  <a:pt x="0" y="0"/>
                </a:moveTo>
                <a:cubicBezTo>
                  <a:pt x="96" y="55"/>
                  <a:pt x="467" y="249"/>
                  <a:pt x="576" y="328"/>
                </a:cubicBezTo>
                <a:cubicBezTo>
                  <a:pt x="685" y="407"/>
                  <a:pt x="677" y="434"/>
                  <a:pt x="656" y="472"/>
                </a:cubicBezTo>
                <a:cubicBezTo>
                  <a:pt x="635" y="510"/>
                  <a:pt x="491" y="539"/>
                  <a:pt x="447" y="55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593" name="Group 25">
            <a:extLst>
              <a:ext uri="{FF2B5EF4-FFF2-40B4-BE49-F238E27FC236}">
                <a16:creationId xmlns:a16="http://schemas.microsoft.com/office/drawing/2014/main" id="{E33DBEFF-DE38-BB49-9BCC-42E1DE1E64E3}"/>
              </a:ext>
            </a:extLst>
          </p:cNvPr>
          <p:cNvGrpSpPr>
            <a:grpSpLocks/>
          </p:cNvGrpSpPr>
          <p:nvPr/>
        </p:nvGrpSpPr>
        <p:grpSpPr bwMode="auto">
          <a:xfrm>
            <a:off x="1911351" y="3778251"/>
            <a:ext cx="1020763" cy="841375"/>
            <a:chOff x="1807" y="2856"/>
            <a:chExt cx="803" cy="674"/>
          </a:xfrm>
        </p:grpSpPr>
        <p:sp>
          <p:nvSpPr>
            <p:cNvPr id="67978" name="AutoShape 26">
              <a:extLst>
                <a:ext uri="{FF2B5EF4-FFF2-40B4-BE49-F238E27FC236}">
                  <a16:creationId xmlns:a16="http://schemas.microsoft.com/office/drawing/2014/main" id="{A98B2B17-377C-9643-9905-255C33CB3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79" name="AutoShape 27">
              <a:extLst>
                <a:ext uri="{FF2B5EF4-FFF2-40B4-BE49-F238E27FC236}">
                  <a16:creationId xmlns:a16="http://schemas.microsoft.com/office/drawing/2014/main" id="{B5B8EFFD-A801-CD4D-A2B5-351C650AE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80" name="AutoShape 28">
              <a:extLst>
                <a:ext uri="{FF2B5EF4-FFF2-40B4-BE49-F238E27FC236}">
                  <a16:creationId xmlns:a16="http://schemas.microsoft.com/office/drawing/2014/main" id="{52B26B0E-ECC9-834A-A364-874891A62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81" name="AutoShape 29">
              <a:extLst>
                <a:ext uri="{FF2B5EF4-FFF2-40B4-BE49-F238E27FC236}">
                  <a16:creationId xmlns:a16="http://schemas.microsoft.com/office/drawing/2014/main" id="{F3A38F70-8A0C-B747-A70E-6BF4374BD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982" name="Group 30">
              <a:extLst>
                <a:ext uri="{FF2B5EF4-FFF2-40B4-BE49-F238E27FC236}">
                  <a16:creationId xmlns:a16="http://schemas.microsoft.com/office/drawing/2014/main" id="{6796EF20-72F4-5D49-9E29-474D4A2C0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68080" name="Line 31">
                <a:extLst>
                  <a:ext uri="{FF2B5EF4-FFF2-40B4-BE49-F238E27FC236}">
                    <a16:creationId xmlns:a16="http://schemas.microsoft.com/office/drawing/2014/main" id="{CA74DCAE-225C-2B47-984A-0A1720BCD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1" name="Line 32">
                <a:extLst>
                  <a:ext uri="{FF2B5EF4-FFF2-40B4-BE49-F238E27FC236}">
                    <a16:creationId xmlns:a16="http://schemas.microsoft.com/office/drawing/2014/main" id="{FB00F909-E145-024B-9E10-718D1BCE6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2" name="Line 33">
                <a:extLst>
                  <a:ext uri="{FF2B5EF4-FFF2-40B4-BE49-F238E27FC236}">
                    <a16:creationId xmlns:a16="http://schemas.microsoft.com/office/drawing/2014/main" id="{685D0D8C-7AA2-6D44-9DBD-973BB439B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3" name="Line 34">
                <a:extLst>
                  <a:ext uri="{FF2B5EF4-FFF2-40B4-BE49-F238E27FC236}">
                    <a16:creationId xmlns:a16="http://schemas.microsoft.com/office/drawing/2014/main" id="{03E540A9-622E-9246-BFDE-615E8F659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4" name="Line 35">
                <a:extLst>
                  <a:ext uri="{FF2B5EF4-FFF2-40B4-BE49-F238E27FC236}">
                    <a16:creationId xmlns:a16="http://schemas.microsoft.com/office/drawing/2014/main" id="{4692F4A0-2D4F-DF4E-A3A1-668CE9CDD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5" name="Line 36">
                <a:extLst>
                  <a:ext uri="{FF2B5EF4-FFF2-40B4-BE49-F238E27FC236}">
                    <a16:creationId xmlns:a16="http://schemas.microsoft.com/office/drawing/2014/main" id="{3B675E6C-0BE8-6344-B4DB-0BA9E53064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6" name="Line 37">
                <a:extLst>
                  <a:ext uri="{FF2B5EF4-FFF2-40B4-BE49-F238E27FC236}">
                    <a16:creationId xmlns:a16="http://schemas.microsoft.com/office/drawing/2014/main" id="{F97A4AC6-C98D-8742-BC88-FE7834044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7" name="Line 38">
                <a:extLst>
                  <a:ext uri="{FF2B5EF4-FFF2-40B4-BE49-F238E27FC236}">
                    <a16:creationId xmlns:a16="http://schemas.microsoft.com/office/drawing/2014/main" id="{941DB89E-8B92-E048-B97F-129100201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8" name="Line 39">
                <a:extLst>
                  <a:ext uri="{FF2B5EF4-FFF2-40B4-BE49-F238E27FC236}">
                    <a16:creationId xmlns:a16="http://schemas.microsoft.com/office/drawing/2014/main" id="{B69264CF-48AD-D84B-960B-AB9E824F2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9" name="Line 40">
                <a:extLst>
                  <a:ext uri="{FF2B5EF4-FFF2-40B4-BE49-F238E27FC236}">
                    <a16:creationId xmlns:a16="http://schemas.microsoft.com/office/drawing/2014/main" id="{FF927F09-00BB-584F-9D5C-525672DA1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0" name="Line 41">
                <a:extLst>
                  <a:ext uri="{FF2B5EF4-FFF2-40B4-BE49-F238E27FC236}">
                    <a16:creationId xmlns:a16="http://schemas.microsoft.com/office/drawing/2014/main" id="{659F3EA5-4AFA-A144-A238-03E021492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1" name="Line 42">
                <a:extLst>
                  <a:ext uri="{FF2B5EF4-FFF2-40B4-BE49-F238E27FC236}">
                    <a16:creationId xmlns:a16="http://schemas.microsoft.com/office/drawing/2014/main" id="{5F53B879-40CD-4443-B1D2-69BEDAEFC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2" name="Line 43">
                <a:extLst>
                  <a:ext uri="{FF2B5EF4-FFF2-40B4-BE49-F238E27FC236}">
                    <a16:creationId xmlns:a16="http://schemas.microsoft.com/office/drawing/2014/main" id="{B1DEE78F-8C3A-8349-A88F-EF8BA2A73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3" name="Line 44">
                <a:extLst>
                  <a:ext uri="{FF2B5EF4-FFF2-40B4-BE49-F238E27FC236}">
                    <a16:creationId xmlns:a16="http://schemas.microsoft.com/office/drawing/2014/main" id="{D8136B92-633C-0748-8C73-E596C69F35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4" name="Line 45">
                <a:extLst>
                  <a:ext uri="{FF2B5EF4-FFF2-40B4-BE49-F238E27FC236}">
                    <a16:creationId xmlns:a16="http://schemas.microsoft.com/office/drawing/2014/main" id="{18D2E71A-45B8-0647-B000-CF844A26D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95" name="Group 46">
                <a:extLst>
                  <a:ext uri="{FF2B5EF4-FFF2-40B4-BE49-F238E27FC236}">
                    <a16:creationId xmlns:a16="http://schemas.microsoft.com/office/drawing/2014/main" id="{DF4B282A-E486-9B45-8FC2-7FE1DF792F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106" name="Line 47">
                  <a:extLst>
                    <a:ext uri="{FF2B5EF4-FFF2-40B4-BE49-F238E27FC236}">
                      <a16:creationId xmlns:a16="http://schemas.microsoft.com/office/drawing/2014/main" id="{1A574E38-4E02-6D4E-9FF1-24EA895D9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7" name="Line 48">
                  <a:extLst>
                    <a:ext uri="{FF2B5EF4-FFF2-40B4-BE49-F238E27FC236}">
                      <a16:creationId xmlns:a16="http://schemas.microsoft.com/office/drawing/2014/main" id="{0CED2742-B3E3-4345-84EC-62D708B07A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8" name="Line 49">
                  <a:extLst>
                    <a:ext uri="{FF2B5EF4-FFF2-40B4-BE49-F238E27FC236}">
                      <a16:creationId xmlns:a16="http://schemas.microsoft.com/office/drawing/2014/main" id="{B8A60BD3-8322-4843-8F8B-FF7A1BD700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9" name="Line 50">
                  <a:extLst>
                    <a:ext uri="{FF2B5EF4-FFF2-40B4-BE49-F238E27FC236}">
                      <a16:creationId xmlns:a16="http://schemas.microsoft.com/office/drawing/2014/main" id="{C3500E3E-67B4-D641-8FE4-FB293F018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96" name="Group 51">
                <a:extLst>
                  <a:ext uri="{FF2B5EF4-FFF2-40B4-BE49-F238E27FC236}">
                    <a16:creationId xmlns:a16="http://schemas.microsoft.com/office/drawing/2014/main" id="{BA6F9865-FEB1-2043-A068-FF9388CA72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102" name="Line 52">
                  <a:extLst>
                    <a:ext uri="{FF2B5EF4-FFF2-40B4-BE49-F238E27FC236}">
                      <a16:creationId xmlns:a16="http://schemas.microsoft.com/office/drawing/2014/main" id="{2F006A17-4B07-E141-9053-826E08B99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3" name="Line 53">
                  <a:extLst>
                    <a:ext uri="{FF2B5EF4-FFF2-40B4-BE49-F238E27FC236}">
                      <a16:creationId xmlns:a16="http://schemas.microsoft.com/office/drawing/2014/main" id="{B46F65EC-0B74-4C47-ACD6-A1CA2587C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4" name="Line 54">
                  <a:extLst>
                    <a:ext uri="{FF2B5EF4-FFF2-40B4-BE49-F238E27FC236}">
                      <a16:creationId xmlns:a16="http://schemas.microsoft.com/office/drawing/2014/main" id="{12837D5C-798F-8946-97DD-64984710A8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5" name="Line 55">
                  <a:extLst>
                    <a:ext uri="{FF2B5EF4-FFF2-40B4-BE49-F238E27FC236}">
                      <a16:creationId xmlns:a16="http://schemas.microsoft.com/office/drawing/2014/main" id="{5B143CD2-3742-D34A-B0AA-6A5BFA9CE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97" name="Group 56">
                <a:extLst>
                  <a:ext uri="{FF2B5EF4-FFF2-40B4-BE49-F238E27FC236}">
                    <a16:creationId xmlns:a16="http://schemas.microsoft.com/office/drawing/2014/main" id="{75E934E1-8A6C-9F47-95D6-2C8B7757AC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98" name="Line 57">
                  <a:extLst>
                    <a:ext uri="{FF2B5EF4-FFF2-40B4-BE49-F238E27FC236}">
                      <a16:creationId xmlns:a16="http://schemas.microsoft.com/office/drawing/2014/main" id="{92DAE7A4-E767-8444-B3D6-B03743299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99" name="Line 58">
                  <a:extLst>
                    <a:ext uri="{FF2B5EF4-FFF2-40B4-BE49-F238E27FC236}">
                      <a16:creationId xmlns:a16="http://schemas.microsoft.com/office/drawing/2014/main" id="{F0134FC0-BBB9-6E40-B614-A97A8B999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0" name="Line 59">
                  <a:extLst>
                    <a:ext uri="{FF2B5EF4-FFF2-40B4-BE49-F238E27FC236}">
                      <a16:creationId xmlns:a16="http://schemas.microsoft.com/office/drawing/2014/main" id="{3341A74B-2179-9D45-972F-C0EF89F44A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1" name="Line 60">
                  <a:extLst>
                    <a:ext uri="{FF2B5EF4-FFF2-40B4-BE49-F238E27FC236}">
                      <a16:creationId xmlns:a16="http://schemas.microsoft.com/office/drawing/2014/main" id="{8BB18DB9-397E-984A-8F45-E906F240D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983" name="Group 61">
              <a:extLst>
                <a:ext uri="{FF2B5EF4-FFF2-40B4-BE49-F238E27FC236}">
                  <a16:creationId xmlns:a16="http://schemas.microsoft.com/office/drawing/2014/main" id="{345B0B3C-2DD0-8340-8A2B-BF0DE5646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68050" name="Line 62">
                <a:extLst>
                  <a:ext uri="{FF2B5EF4-FFF2-40B4-BE49-F238E27FC236}">
                    <a16:creationId xmlns:a16="http://schemas.microsoft.com/office/drawing/2014/main" id="{F6BE411A-1576-0949-BF2E-0E0EE8C9C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1" name="Line 63">
                <a:extLst>
                  <a:ext uri="{FF2B5EF4-FFF2-40B4-BE49-F238E27FC236}">
                    <a16:creationId xmlns:a16="http://schemas.microsoft.com/office/drawing/2014/main" id="{3AD38B22-7FCB-8B4E-A125-186BD166E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2" name="Line 64">
                <a:extLst>
                  <a:ext uri="{FF2B5EF4-FFF2-40B4-BE49-F238E27FC236}">
                    <a16:creationId xmlns:a16="http://schemas.microsoft.com/office/drawing/2014/main" id="{337A39C9-C10F-E846-AF6B-4A9A97EE8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3" name="Line 65">
                <a:extLst>
                  <a:ext uri="{FF2B5EF4-FFF2-40B4-BE49-F238E27FC236}">
                    <a16:creationId xmlns:a16="http://schemas.microsoft.com/office/drawing/2014/main" id="{8B76A002-4F47-5841-A9FE-283AD17E6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4" name="Line 66">
                <a:extLst>
                  <a:ext uri="{FF2B5EF4-FFF2-40B4-BE49-F238E27FC236}">
                    <a16:creationId xmlns:a16="http://schemas.microsoft.com/office/drawing/2014/main" id="{49722C41-6B75-3C42-9CDB-470015A26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5" name="Line 67">
                <a:extLst>
                  <a:ext uri="{FF2B5EF4-FFF2-40B4-BE49-F238E27FC236}">
                    <a16:creationId xmlns:a16="http://schemas.microsoft.com/office/drawing/2014/main" id="{D211A53E-CC7E-B24C-9A9B-3292F0C90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6" name="Line 68">
                <a:extLst>
                  <a:ext uri="{FF2B5EF4-FFF2-40B4-BE49-F238E27FC236}">
                    <a16:creationId xmlns:a16="http://schemas.microsoft.com/office/drawing/2014/main" id="{233B1EF1-1956-9C43-99FF-50F2D13A1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7" name="Line 69">
                <a:extLst>
                  <a:ext uri="{FF2B5EF4-FFF2-40B4-BE49-F238E27FC236}">
                    <a16:creationId xmlns:a16="http://schemas.microsoft.com/office/drawing/2014/main" id="{FF44E8B3-1305-424F-918E-8C89C1324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8" name="Line 70">
                <a:extLst>
                  <a:ext uri="{FF2B5EF4-FFF2-40B4-BE49-F238E27FC236}">
                    <a16:creationId xmlns:a16="http://schemas.microsoft.com/office/drawing/2014/main" id="{C6AAD885-EAB1-4547-9140-B8FC6D395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9" name="Line 71">
                <a:extLst>
                  <a:ext uri="{FF2B5EF4-FFF2-40B4-BE49-F238E27FC236}">
                    <a16:creationId xmlns:a16="http://schemas.microsoft.com/office/drawing/2014/main" id="{2D10480D-BBCC-E549-8043-EF873DA80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0" name="Line 72">
                <a:extLst>
                  <a:ext uri="{FF2B5EF4-FFF2-40B4-BE49-F238E27FC236}">
                    <a16:creationId xmlns:a16="http://schemas.microsoft.com/office/drawing/2014/main" id="{7FE5C143-530B-7D46-A865-7DC1014E8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1" name="Line 73">
                <a:extLst>
                  <a:ext uri="{FF2B5EF4-FFF2-40B4-BE49-F238E27FC236}">
                    <a16:creationId xmlns:a16="http://schemas.microsoft.com/office/drawing/2014/main" id="{65532B33-B590-D648-B4DF-581EDF4C5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2" name="Line 74">
                <a:extLst>
                  <a:ext uri="{FF2B5EF4-FFF2-40B4-BE49-F238E27FC236}">
                    <a16:creationId xmlns:a16="http://schemas.microsoft.com/office/drawing/2014/main" id="{63FBA550-72DC-9C46-A5DE-81A7ACEB5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3" name="Line 75">
                <a:extLst>
                  <a:ext uri="{FF2B5EF4-FFF2-40B4-BE49-F238E27FC236}">
                    <a16:creationId xmlns:a16="http://schemas.microsoft.com/office/drawing/2014/main" id="{0B8240E0-C69A-B94A-B558-DA0774279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4" name="Line 76">
                <a:extLst>
                  <a:ext uri="{FF2B5EF4-FFF2-40B4-BE49-F238E27FC236}">
                    <a16:creationId xmlns:a16="http://schemas.microsoft.com/office/drawing/2014/main" id="{DF5BAED1-EF40-FA47-B4F4-2F4F25B23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65" name="Group 77">
                <a:extLst>
                  <a:ext uri="{FF2B5EF4-FFF2-40B4-BE49-F238E27FC236}">
                    <a16:creationId xmlns:a16="http://schemas.microsoft.com/office/drawing/2014/main" id="{F739AA69-5850-044D-8340-B5ABAB6E30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076" name="Line 78">
                  <a:extLst>
                    <a:ext uri="{FF2B5EF4-FFF2-40B4-BE49-F238E27FC236}">
                      <a16:creationId xmlns:a16="http://schemas.microsoft.com/office/drawing/2014/main" id="{AF3B68E9-079B-B046-B52A-18F3DB17A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7" name="Line 79">
                  <a:extLst>
                    <a:ext uri="{FF2B5EF4-FFF2-40B4-BE49-F238E27FC236}">
                      <a16:creationId xmlns:a16="http://schemas.microsoft.com/office/drawing/2014/main" id="{C9FF524C-0EA7-A548-9587-98465B7B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8" name="Line 80">
                  <a:extLst>
                    <a:ext uri="{FF2B5EF4-FFF2-40B4-BE49-F238E27FC236}">
                      <a16:creationId xmlns:a16="http://schemas.microsoft.com/office/drawing/2014/main" id="{27EF9B8B-F3A7-794B-91AA-39769933FA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9" name="Line 81">
                  <a:extLst>
                    <a:ext uri="{FF2B5EF4-FFF2-40B4-BE49-F238E27FC236}">
                      <a16:creationId xmlns:a16="http://schemas.microsoft.com/office/drawing/2014/main" id="{126D6FC0-0674-4F40-B086-C20CF4B3F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66" name="Group 82">
                <a:extLst>
                  <a:ext uri="{FF2B5EF4-FFF2-40B4-BE49-F238E27FC236}">
                    <a16:creationId xmlns:a16="http://schemas.microsoft.com/office/drawing/2014/main" id="{832E1725-7D18-E040-8BA5-300581163D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072" name="Line 83">
                  <a:extLst>
                    <a:ext uri="{FF2B5EF4-FFF2-40B4-BE49-F238E27FC236}">
                      <a16:creationId xmlns:a16="http://schemas.microsoft.com/office/drawing/2014/main" id="{C8F84327-758D-254F-A9E7-54BC678C2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3" name="Line 84">
                  <a:extLst>
                    <a:ext uri="{FF2B5EF4-FFF2-40B4-BE49-F238E27FC236}">
                      <a16:creationId xmlns:a16="http://schemas.microsoft.com/office/drawing/2014/main" id="{5FE3CBE2-7E3A-0B49-90F1-B7F49809BB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4" name="Line 85">
                  <a:extLst>
                    <a:ext uri="{FF2B5EF4-FFF2-40B4-BE49-F238E27FC236}">
                      <a16:creationId xmlns:a16="http://schemas.microsoft.com/office/drawing/2014/main" id="{3564325B-4674-6C45-9B7F-7542652EA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5" name="Line 86">
                  <a:extLst>
                    <a:ext uri="{FF2B5EF4-FFF2-40B4-BE49-F238E27FC236}">
                      <a16:creationId xmlns:a16="http://schemas.microsoft.com/office/drawing/2014/main" id="{89AB42D0-21FE-0C42-AD2E-772702E83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67" name="Group 87">
                <a:extLst>
                  <a:ext uri="{FF2B5EF4-FFF2-40B4-BE49-F238E27FC236}">
                    <a16:creationId xmlns:a16="http://schemas.microsoft.com/office/drawing/2014/main" id="{0E612557-2E1A-CD4E-86EB-F18A21B3E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68" name="Line 88">
                  <a:extLst>
                    <a:ext uri="{FF2B5EF4-FFF2-40B4-BE49-F238E27FC236}">
                      <a16:creationId xmlns:a16="http://schemas.microsoft.com/office/drawing/2014/main" id="{9239BAE9-7FB1-4541-B296-A094F0344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69" name="Line 89">
                  <a:extLst>
                    <a:ext uri="{FF2B5EF4-FFF2-40B4-BE49-F238E27FC236}">
                      <a16:creationId xmlns:a16="http://schemas.microsoft.com/office/drawing/2014/main" id="{327FD8C2-187A-1043-9084-1E6E368DB9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0" name="Line 90">
                  <a:extLst>
                    <a:ext uri="{FF2B5EF4-FFF2-40B4-BE49-F238E27FC236}">
                      <a16:creationId xmlns:a16="http://schemas.microsoft.com/office/drawing/2014/main" id="{C8F5DCCC-D4F1-9D46-823F-9417F551D4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1" name="Line 91">
                  <a:extLst>
                    <a:ext uri="{FF2B5EF4-FFF2-40B4-BE49-F238E27FC236}">
                      <a16:creationId xmlns:a16="http://schemas.microsoft.com/office/drawing/2014/main" id="{5B59B84D-5946-C841-9F70-192A0EFF16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984" name="Group 92">
              <a:extLst>
                <a:ext uri="{FF2B5EF4-FFF2-40B4-BE49-F238E27FC236}">
                  <a16:creationId xmlns:a16="http://schemas.microsoft.com/office/drawing/2014/main" id="{C39B2278-4DBE-0A4B-8465-BE90E7257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68020" name="Line 93">
                <a:extLst>
                  <a:ext uri="{FF2B5EF4-FFF2-40B4-BE49-F238E27FC236}">
                    <a16:creationId xmlns:a16="http://schemas.microsoft.com/office/drawing/2014/main" id="{481522E8-DBDE-7D4E-9AC8-15237E3A1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1" name="Line 94">
                <a:extLst>
                  <a:ext uri="{FF2B5EF4-FFF2-40B4-BE49-F238E27FC236}">
                    <a16:creationId xmlns:a16="http://schemas.microsoft.com/office/drawing/2014/main" id="{C10AC2DA-CEE4-5D46-A7CC-B14B675C8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2" name="Line 95">
                <a:extLst>
                  <a:ext uri="{FF2B5EF4-FFF2-40B4-BE49-F238E27FC236}">
                    <a16:creationId xmlns:a16="http://schemas.microsoft.com/office/drawing/2014/main" id="{EC91ACFC-A932-614A-94CA-6A9E7D441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3" name="Line 96">
                <a:extLst>
                  <a:ext uri="{FF2B5EF4-FFF2-40B4-BE49-F238E27FC236}">
                    <a16:creationId xmlns:a16="http://schemas.microsoft.com/office/drawing/2014/main" id="{A28D9911-5AAC-0140-B980-BB0B7C2DB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4" name="Line 97">
                <a:extLst>
                  <a:ext uri="{FF2B5EF4-FFF2-40B4-BE49-F238E27FC236}">
                    <a16:creationId xmlns:a16="http://schemas.microsoft.com/office/drawing/2014/main" id="{FDC3132C-DDA5-1140-B9EA-5D98EEB75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5" name="Line 98">
                <a:extLst>
                  <a:ext uri="{FF2B5EF4-FFF2-40B4-BE49-F238E27FC236}">
                    <a16:creationId xmlns:a16="http://schemas.microsoft.com/office/drawing/2014/main" id="{5359C3C9-30CE-A746-8426-A4812EF7D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6" name="Line 99">
                <a:extLst>
                  <a:ext uri="{FF2B5EF4-FFF2-40B4-BE49-F238E27FC236}">
                    <a16:creationId xmlns:a16="http://schemas.microsoft.com/office/drawing/2014/main" id="{83DC59AC-4179-0B43-8194-F88AADF84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7" name="Line 100">
                <a:extLst>
                  <a:ext uri="{FF2B5EF4-FFF2-40B4-BE49-F238E27FC236}">
                    <a16:creationId xmlns:a16="http://schemas.microsoft.com/office/drawing/2014/main" id="{2ECB9328-8541-784D-BB7D-BDA808FEF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8" name="Line 101">
                <a:extLst>
                  <a:ext uri="{FF2B5EF4-FFF2-40B4-BE49-F238E27FC236}">
                    <a16:creationId xmlns:a16="http://schemas.microsoft.com/office/drawing/2014/main" id="{A097FFCD-21F5-7049-85EC-9BCC6223E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9" name="Line 102">
                <a:extLst>
                  <a:ext uri="{FF2B5EF4-FFF2-40B4-BE49-F238E27FC236}">
                    <a16:creationId xmlns:a16="http://schemas.microsoft.com/office/drawing/2014/main" id="{FBA84925-3A81-3C48-882B-24DD1F041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0" name="Line 103">
                <a:extLst>
                  <a:ext uri="{FF2B5EF4-FFF2-40B4-BE49-F238E27FC236}">
                    <a16:creationId xmlns:a16="http://schemas.microsoft.com/office/drawing/2014/main" id="{FB9879CB-F837-3F4C-AF69-5B816963D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1" name="Line 104">
                <a:extLst>
                  <a:ext uri="{FF2B5EF4-FFF2-40B4-BE49-F238E27FC236}">
                    <a16:creationId xmlns:a16="http://schemas.microsoft.com/office/drawing/2014/main" id="{DF597715-C61C-204A-A81B-C86E52904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2" name="Line 105">
                <a:extLst>
                  <a:ext uri="{FF2B5EF4-FFF2-40B4-BE49-F238E27FC236}">
                    <a16:creationId xmlns:a16="http://schemas.microsoft.com/office/drawing/2014/main" id="{AD8DD09A-2357-B04D-A3C6-A64856AD4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3" name="Line 106">
                <a:extLst>
                  <a:ext uri="{FF2B5EF4-FFF2-40B4-BE49-F238E27FC236}">
                    <a16:creationId xmlns:a16="http://schemas.microsoft.com/office/drawing/2014/main" id="{17B12CEF-8B5B-0447-93C0-42B57D312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4" name="Line 107">
                <a:extLst>
                  <a:ext uri="{FF2B5EF4-FFF2-40B4-BE49-F238E27FC236}">
                    <a16:creationId xmlns:a16="http://schemas.microsoft.com/office/drawing/2014/main" id="{5A364D80-D1D4-F442-BA41-79D7BBBFA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35" name="Group 108">
                <a:extLst>
                  <a:ext uri="{FF2B5EF4-FFF2-40B4-BE49-F238E27FC236}">
                    <a16:creationId xmlns:a16="http://schemas.microsoft.com/office/drawing/2014/main" id="{64608622-1C78-C943-A237-2DFD3B2C50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046" name="Line 109">
                  <a:extLst>
                    <a:ext uri="{FF2B5EF4-FFF2-40B4-BE49-F238E27FC236}">
                      <a16:creationId xmlns:a16="http://schemas.microsoft.com/office/drawing/2014/main" id="{37209DFB-D723-5B4F-82F0-18E0DEC8B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7" name="Line 110">
                  <a:extLst>
                    <a:ext uri="{FF2B5EF4-FFF2-40B4-BE49-F238E27FC236}">
                      <a16:creationId xmlns:a16="http://schemas.microsoft.com/office/drawing/2014/main" id="{6D84FD20-6B43-644A-94A9-0430C06A4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8" name="Line 111">
                  <a:extLst>
                    <a:ext uri="{FF2B5EF4-FFF2-40B4-BE49-F238E27FC236}">
                      <a16:creationId xmlns:a16="http://schemas.microsoft.com/office/drawing/2014/main" id="{E316EAAA-4483-9F4C-BB6A-125F6D2720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9" name="Line 112">
                  <a:extLst>
                    <a:ext uri="{FF2B5EF4-FFF2-40B4-BE49-F238E27FC236}">
                      <a16:creationId xmlns:a16="http://schemas.microsoft.com/office/drawing/2014/main" id="{6B835D13-DDD4-664B-A65F-AB2456DAB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36" name="Group 113">
                <a:extLst>
                  <a:ext uri="{FF2B5EF4-FFF2-40B4-BE49-F238E27FC236}">
                    <a16:creationId xmlns:a16="http://schemas.microsoft.com/office/drawing/2014/main" id="{75D05248-1504-6447-8FF8-2F7AB9E3F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042" name="Line 114">
                  <a:extLst>
                    <a:ext uri="{FF2B5EF4-FFF2-40B4-BE49-F238E27FC236}">
                      <a16:creationId xmlns:a16="http://schemas.microsoft.com/office/drawing/2014/main" id="{FDDBD06A-4644-C741-A010-3666A2E38F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3" name="Line 115">
                  <a:extLst>
                    <a:ext uri="{FF2B5EF4-FFF2-40B4-BE49-F238E27FC236}">
                      <a16:creationId xmlns:a16="http://schemas.microsoft.com/office/drawing/2014/main" id="{8EFC2DDB-BEA8-644E-8E06-D1633DCC44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4" name="Line 116">
                  <a:extLst>
                    <a:ext uri="{FF2B5EF4-FFF2-40B4-BE49-F238E27FC236}">
                      <a16:creationId xmlns:a16="http://schemas.microsoft.com/office/drawing/2014/main" id="{6FD55B2E-1E86-3943-A12E-DE1F7CC953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5" name="Line 117">
                  <a:extLst>
                    <a:ext uri="{FF2B5EF4-FFF2-40B4-BE49-F238E27FC236}">
                      <a16:creationId xmlns:a16="http://schemas.microsoft.com/office/drawing/2014/main" id="{EDC0DCD9-0098-AD40-9C33-DBBD896E6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37" name="Group 118">
                <a:extLst>
                  <a:ext uri="{FF2B5EF4-FFF2-40B4-BE49-F238E27FC236}">
                    <a16:creationId xmlns:a16="http://schemas.microsoft.com/office/drawing/2014/main" id="{5C47AF9F-9DAE-884F-B6D6-72B1A80EE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38" name="Line 119">
                  <a:extLst>
                    <a:ext uri="{FF2B5EF4-FFF2-40B4-BE49-F238E27FC236}">
                      <a16:creationId xmlns:a16="http://schemas.microsoft.com/office/drawing/2014/main" id="{EE888D1D-8E64-CA4B-8B8D-5D975CC79B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39" name="Line 120">
                  <a:extLst>
                    <a:ext uri="{FF2B5EF4-FFF2-40B4-BE49-F238E27FC236}">
                      <a16:creationId xmlns:a16="http://schemas.microsoft.com/office/drawing/2014/main" id="{D2349535-CD86-D547-B1A7-1B02E55AFD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0" name="Line 121">
                  <a:extLst>
                    <a:ext uri="{FF2B5EF4-FFF2-40B4-BE49-F238E27FC236}">
                      <a16:creationId xmlns:a16="http://schemas.microsoft.com/office/drawing/2014/main" id="{CD330039-9FDC-594B-8A7A-0CD4C3DCA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1" name="Line 122">
                  <a:extLst>
                    <a:ext uri="{FF2B5EF4-FFF2-40B4-BE49-F238E27FC236}">
                      <a16:creationId xmlns:a16="http://schemas.microsoft.com/office/drawing/2014/main" id="{C843D3F8-7E44-F242-AA57-A5ADAF6AA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985" name="Group 123">
              <a:extLst>
                <a:ext uri="{FF2B5EF4-FFF2-40B4-BE49-F238E27FC236}">
                  <a16:creationId xmlns:a16="http://schemas.microsoft.com/office/drawing/2014/main" id="{2F777D4C-F1F5-894F-BE8A-A764A3F24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67990" name="Line 124">
                <a:extLst>
                  <a:ext uri="{FF2B5EF4-FFF2-40B4-BE49-F238E27FC236}">
                    <a16:creationId xmlns:a16="http://schemas.microsoft.com/office/drawing/2014/main" id="{8233FD5C-340F-0145-9816-85D809A39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1" name="Line 125">
                <a:extLst>
                  <a:ext uri="{FF2B5EF4-FFF2-40B4-BE49-F238E27FC236}">
                    <a16:creationId xmlns:a16="http://schemas.microsoft.com/office/drawing/2014/main" id="{F69C0DA9-253F-D241-B8DD-93D072C06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2" name="Line 126">
                <a:extLst>
                  <a:ext uri="{FF2B5EF4-FFF2-40B4-BE49-F238E27FC236}">
                    <a16:creationId xmlns:a16="http://schemas.microsoft.com/office/drawing/2014/main" id="{D5DD8931-3412-F840-B162-9D758C9FD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3" name="Line 127">
                <a:extLst>
                  <a:ext uri="{FF2B5EF4-FFF2-40B4-BE49-F238E27FC236}">
                    <a16:creationId xmlns:a16="http://schemas.microsoft.com/office/drawing/2014/main" id="{72A1D1AF-077F-9B45-AD66-98135D771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4" name="Line 128">
                <a:extLst>
                  <a:ext uri="{FF2B5EF4-FFF2-40B4-BE49-F238E27FC236}">
                    <a16:creationId xmlns:a16="http://schemas.microsoft.com/office/drawing/2014/main" id="{67DE79DF-68E1-794A-AAC5-34ECC2C9E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5" name="Line 129">
                <a:extLst>
                  <a:ext uri="{FF2B5EF4-FFF2-40B4-BE49-F238E27FC236}">
                    <a16:creationId xmlns:a16="http://schemas.microsoft.com/office/drawing/2014/main" id="{D09B3204-C7D4-6349-AE96-756AB8022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6" name="Line 130">
                <a:extLst>
                  <a:ext uri="{FF2B5EF4-FFF2-40B4-BE49-F238E27FC236}">
                    <a16:creationId xmlns:a16="http://schemas.microsoft.com/office/drawing/2014/main" id="{698895CE-76B9-F44B-92D5-AEFCE8974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7" name="Line 131">
                <a:extLst>
                  <a:ext uri="{FF2B5EF4-FFF2-40B4-BE49-F238E27FC236}">
                    <a16:creationId xmlns:a16="http://schemas.microsoft.com/office/drawing/2014/main" id="{0D56F943-4E30-8D42-BBCF-80202F678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8" name="Line 132">
                <a:extLst>
                  <a:ext uri="{FF2B5EF4-FFF2-40B4-BE49-F238E27FC236}">
                    <a16:creationId xmlns:a16="http://schemas.microsoft.com/office/drawing/2014/main" id="{1080D4EA-9547-A340-914C-9CF09896E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9" name="Line 133">
                <a:extLst>
                  <a:ext uri="{FF2B5EF4-FFF2-40B4-BE49-F238E27FC236}">
                    <a16:creationId xmlns:a16="http://schemas.microsoft.com/office/drawing/2014/main" id="{8FC940FF-9D59-4B48-9746-B7D1DC5D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0" name="Line 134">
                <a:extLst>
                  <a:ext uri="{FF2B5EF4-FFF2-40B4-BE49-F238E27FC236}">
                    <a16:creationId xmlns:a16="http://schemas.microsoft.com/office/drawing/2014/main" id="{E9E3BB8A-AADA-B545-A4A8-C540E4A2C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1" name="Line 135">
                <a:extLst>
                  <a:ext uri="{FF2B5EF4-FFF2-40B4-BE49-F238E27FC236}">
                    <a16:creationId xmlns:a16="http://schemas.microsoft.com/office/drawing/2014/main" id="{6C8A6C0C-6E75-C344-AB94-C6B1D6A08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2" name="Line 136">
                <a:extLst>
                  <a:ext uri="{FF2B5EF4-FFF2-40B4-BE49-F238E27FC236}">
                    <a16:creationId xmlns:a16="http://schemas.microsoft.com/office/drawing/2014/main" id="{7F75741C-416A-A34B-B051-86630E495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3" name="Line 137">
                <a:extLst>
                  <a:ext uri="{FF2B5EF4-FFF2-40B4-BE49-F238E27FC236}">
                    <a16:creationId xmlns:a16="http://schemas.microsoft.com/office/drawing/2014/main" id="{3915F266-67CC-FA44-9684-A2EDF3105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4" name="Line 138">
                <a:extLst>
                  <a:ext uri="{FF2B5EF4-FFF2-40B4-BE49-F238E27FC236}">
                    <a16:creationId xmlns:a16="http://schemas.microsoft.com/office/drawing/2014/main" id="{19DCD557-B2DB-B34B-9DB5-992277DA2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05" name="Group 139">
                <a:extLst>
                  <a:ext uri="{FF2B5EF4-FFF2-40B4-BE49-F238E27FC236}">
                    <a16:creationId xmlns:a16="http://schemas.microsoft.com/office/drawing/2014/main" id="{09ACBBB8-906F-004C-A328-EE10E5343A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016" name="Line 140">
                  <a:extLst>
                    <a:ext uri="{FF2B5EF4-FFF2-40B4-BE49-F238E27FC236}">
                      <a16:creationId xmlns:a16="http://schemas.microsoft.com/office/drawing/2014/main" id="{0C640808-CE73-844D-B0AB-9E03483C2D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7" name="Line 141">
                  <a:extLst>
                    <a:ext uri="{FF2B5EF4-FFF2-40B4-BE49-F238E27FC236}">
                      <a16:creationId xmlns:a16="http://schemas.microsoft.com/office/drawing/2014/main" id="{6EF4CBD0-CE1E-7A44-B983-7D3E6266E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8" name="Line 142">
                  <a:extLst>
                    <a:ext uri="{FF2B5EF4-FFF2-40B4-BE49-F238E27FC236}">
                      <a16:creationId xmlns:a16="http://schemas.microsoft.com/office/drawing/2014/main" id="{C44F9D4E-31E9-934B-847D-49F703291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9" name="Line 143">
                  <a:extLst>
                    <a:ext uri="{FF2B5EF4-FFF2-40B4-BE49-F238E27FC236}">
                      <a16:creationId xmlns:a16="http://schemas.microsoft.com/office/drawing/2014/main" id="{2B3FB60E-DB11-7B40-870E-A7836A14D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06" name="Group 144">
                <a:extLst>
                  <a:ext uri="{FF2B5EF4-FFF2-40B4-BE49-F238E27FC236}">
                    <a16:creationId xmlns:a16="http://schemas.microsoft.com/office/drawing/2014/main" id="{B60EF04F-6EEE-AA44-AF47-D74F5465B7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012" name="Line 145">
                  <a:extLst>
                    <a:ext uri="{FF2B5EF4-FFF2-40B4-BE49-F238E27FC236}">
                      <a16:creationId xmlns:a16="http://schemas.microsoft.com/office/drawing/2014/main" id="{A827C651-976B-3345-AE3C-59093B36C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3" name="Line 146">
                  <a:extLst>
                    <a:ext uri="{FF2B5EF4-FFF2-40B4-BE49-F238E27FC236}">
                      <a16:creationId xmlns:a16="http://schemas.microsoft.com/office/drawing/2014/main" id="{02C6EF93-3653-6E48-AA7A-CFF7EC8B8C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4" name="Line 147">
                  <a:extLst>
                    <a:ext uri="{FF2B5EF4-FFF2-40B4-BE49-F238E27FC236}">
                      <a16:creationId xmlns:a16="http://schemas.microsoft.com/office/drawing/2014/main" id="{A7401146-BFDB-7F4E-AB4C-E272F9040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5" name="Line 148">
                  <a:extLst>
                    <a:ext uri="{FF2B5EF4-FFF2-40B4-BE49-F238E27FC236}">
                      <a16:creationId xmlns:a16="http://schemas.microsoft.com/office/drawing/2014/main" id="{F7DEF77F-3629-1A4E-8AFC-13A6A6CFE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07" name="Group 149">
                <a:extLst>
                  <a:ext uri="{FF2B5EF4-FFF2-40B4-BE49-F238E27FC236}">
                    <a16:creationId xmlns:a16="http://schemas.microsoft.com/office/drawing/2014/main" id="{1A2C153C-8C1F-7642-99EB-174693432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08" name="Line 150">
                  <a:extLst>
                    <a:ext uri="{FF2B5EF4-FFF2-40B4-BE49-F238E27FC236}">
                      <a16:creationId xmlns:a16="http://schemas.microsoft.com/office/drawing/2014/main" id="{C96C0497-DF0A-EC4B-84D9-D0E479FE3D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09" name="Line 151">
                  <a:extLst>
                    <a:ext uri="{FF2B5EF4-FFF2-40B4-BE49-F238E27FC236}">
                      <a16:creationId xmlns:a16="http://schemas.microsoft.com/office/drawing/2014/main" id="{E3B59063-2263-5741-A86B-263E75ED64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0" name="Line 152">
                  <a:extLst>
                    <a:ext uri="{FF2B5EF4-FFF2-40B4-BE49-F238E27FC236}">
                      <a16:creationId xmlns:a16="http://schemas.microsoft.com/office/drawing/2014/main" id="{DD0FB04F-85E4-4442-A032-52D4C6FA0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1" name="Line 153">
                  <a:extLst>
                    <a:ext uri="{FF2B5EF4-FFF2-40B4-BE49-F238E27FC236}">
                      <a16:creationId xmlns:a16="http://schemas.microsoft.com/office/drawing/2014/main" id="{8DAD5BE9-EACF-8A40-8071-C6644273E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986" name="Line 154">
              <a:extLst>
                <a:ext uri="{FF2B5EF4-FFF2-40B4-BE49-F238E27FC236}">
                  <a16:creationId xmlns:a16="http://schemas.microsoft.com/office/drawing/2014/main" id="{6859CF8A-97EE-D84A-8B08-F427914CD7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87" name="Line 155">
              <a:extLst>
                <a:ext uri="{FF2B5EF4-FFF2-40B4-BE49-F238E27FC236}">
                  <a16:creationId xmlns:a16="http://schemas.microsoft.com/office/drawing/2014/main" id="{8E5E5FE9-A1B2-7042-9131-87DA01D95E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88" name="Line 156">
              <a:extLst>
                <a:ext uri="{FF2B5EF4-FFF2-40B4-BE49-F238E27FC236}">
                  <a16:creationId xmlns:a16="http://schemas.microsoft.com/office/drawing/2014/main" id="{C463FDD7-DFF0-904E-BEDD-DE5A673D57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89" name="Line 157">
              <a:extLst>
                <a:ext uri="{FF2B5EF4-FFF2-40B4-BE49-F238E27FC236}">
                  <a16:creationId xmlns:a16="http://schemas.microsoft.com/office/drawing/2014/main" id="{09D52363-D138-254A-8588-981F6CF1E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594" name="Group 158">
            <a:extLst>
              <a:ext uri="{FF2B5EF4-FFF2-40B4-BE49-F238E27FC236}">
                <a16:creationId xmlns:a16="http://schemas.microsoft.com/office/drawing/2014/main" id="{9AEB2CEE-AD91-6B4D-9844-B1056E7B4CAE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3702050"/>
            <a:ext cx="977900" cy="330200"/>
            <a:chOff x="717" y="1160"/>
            <a:chExt cx="616" cy="208"/>
          </a:xfrm>
        </p:grpSpPr>
        <p:sp>
          <p:nvSpPr>
            <p:cNvPr id="67976" name="Rectangle 159">
              <a:extLst>
                <a:ext uri="{FF2B5EF4-FFF2-40B4-BE49-F238E27FC236}">
                  <a16:creationId xmlns:a16="http://schemas.microsoft.com/office/drawing/2014/main" id="{2A621393-EE99-3C42-AE62-545B083C0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77" name="Text Box 160">
              <a:extLst>
                <a:ext uri="{FF2B5EF4-FFF2-40B4-BE49-F238E27FC236}">
                  <a16:creationId xmlns:a16="http://schemas.microsoft.com/office/drawing/2014/main" id="{D50EE58B-BBF6-6643-979F-76E2EE564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67595" name="Group 161">
            <a:extLst>
              <a:ext uri="{FF2B5EF4-FFF2-40B4-BE49-F238E27FC236}">
                <a16:creationId xmlns:a16="http://schemas.microsoft.com/office/drawing/2014/main" id="{19DD6228-7684-D346-80B9-687D1E825E75}"/>
              </a:ext>
            </a:extLst>
          </p:cNvPr>
          <p:cNvGrpSpPr>
            <a:grpSpLocks/>
          </p:cNvGrpSpPr>
          <p:nvPr/>
        </p:nvGrpSpPr>
        <p:grpSpPr bwMode="auto">
          <a:xfrm>
            <a:off x="2832100" y="4424363"/>
            <a:ext cx="1016000" cy="931862"/>
            <a:chOff x="291" y="1263"/>
            <a:chExt cx="640" cy="587"/>
          </a:xfrm>
        </p:grpSpPr>
        <p:sp>
          <p:nvSpPr>
            <p:cNvPr id="67809" name="AutoShape 162">
              <a:extLst>
                <a:ext uri="{FF2B5EF4-FFF2-40B4-BE49-F238E27FC236}">
                  <a16:creationId xmlns:a16="http://schemas.microsoft.com/office/drawing/2014/main" id="{29E6CAC0-0349-B542-9E4A-9D96E21AA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810" name="AutoShape 163">
              <a:extLst>
                <a:ext uri="{FF2B5EF4-FFF2-40B4-BE49-F238E27FC236}">
                  <a16:creationId xmlns:a16="http://schemas.microsoft.com/office/drawing/2014/main" id="{3A4BF5BB-E468-E844-8D65-6ABA3639A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811" name="AutoShape 164">
              <a:extLst>
                <a:ext uri="{FF2B5EF4-FFF2-40B4-BE49-F238E27FC236}">
                  <a16:creationId xmlns:a16="http://schemas.microsoft.com/office/drawing/2014/main" id="{ABE3B2DE-BF23-C64D-AE5D-67612255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812" name="Group 165">
              <a:extLst>
                <a:ext uri="{FF2B5EF4-FFF2-40B4-BE49-F238E27FC236}">
                  <a16:creationId xmlns:a16="http://schemas.microsoft.com/office/drawing/2014/main" id="{41A9B67B-C306-4F48-996C-A01AAEA50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67944" name="AutoShape 166">
                <a:extLst>
                  <a:ext uri="{FF2B5EF4-FFF2-40B4-BE49-F238E27FC236}">
                    <a16:creationId xmlns:a16="http://schemas.microsoft.com/office/drawing/2014/main" id="{C88A5493-BA59-AE45-A998-B96BC50B3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945" name="Group 167">
                <a:extLst>
                  <a:ext uri="{FF2B5EF4-FFF2-40B4-BE49-F238E27FC236}">
                    <a16:creationId xmlns:a16="http://schemas.microsoft.com/office/drawing/2014/main" id="{80ADFA5C-9E50-8343-A0A1-A19FB6D7DE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946" name="Line 168">
                  <a:extLst>
                    <a:ext uri="{FF2B5EF4-FFF2-40B4-BE49-F238E27FC236}">
                      <a16:creationId xmlns:a16="http://schemas.microsoft.com/office/drawing/2014/main" id="{5FA51F93-8C55-1A48-A730-474F831B6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7" name="Line 169">
                  <a:extLst>
                    <a:ext uri="{FF2B5EF4-FFF2-40B4-BE49-F238E27FC236}">
                      <a16:creationId xmlns:a16="http://schemas.microsoft.com/office/drawing/2014/main" id="{930DC9BC-8ACA-E04C-874F-7876F8E44B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8" name="Line 170">
                  <a:extLst>
                    <a:ext uri="{FF2B5EF4-FFF2-40B4-BE49-F238E27FC236}">
                      <a16:creationId xmlns:a16="http://schemas.microsoft.com/office/drawing/2014/main" id="{453E834A-DE05-7B40-8CA1-CD47CD344E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9" name="Line 171">
                  <a:extLst>
                    <a:ext uri="{FF2B5EF4-FFF2-40B4-BE49-F238E27FC236}">
                      <a16:creationId xmlns:a16="http://schemas.microsoft.com/office/drawing/2014/main" id="{E5F0299C-4B32-414F-83D1-5B8C65C1D3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0" name="Line 172">
                  <a:extLst>
                    <a:ext uri="{FF2B5EF4-FFF2-40B4-BE49-F238E27FC236}">
                      <a16:creationId xmlns:a16="http://schemas.microsoft.com/office/drawing/2014/main" id="{6A7ECCAB-3BD3-0748-9472-F445C4EAC7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1" name="Line 173">
                  <a:extLst>
                    <a:ext uri="{FF2B5EF4-FFF2-40B4-BE49-F238E27FC236}">
                      <a16:creationId xmlns:a16="http://schemas.microsoft.com/office/drawing/2014/main" id="{F908BB22-E64B-364D-8F5C-E98740DC52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2" name="Line 174">
                  <a:extLst>
                    <a:ext uri="{FF2B5EF4-FFF2-40B4-BE49-F238E27FC236}">
                      <a16:creationId xmlns:a16="http://schemas.microsoft.com/office/drawing/2014/main" id="{8D66A342-08E4-7442-821C-B80E58361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3" name="Line 175">
                  <a:extLst>
                    <a:ext uri="{FF2B5EF4-FFF2-40B4-BE49-F238E27FC236}">
                      <a16:creationId xmlns:a16="http://schemas.microsoft.com/office/drawing/2014/main" id="{399FE192-0AC1-5A4B-A47B-7730DE6EA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4" name="Line 176">
                  <a:extLst>
                    <a:ext uri="{FF2B5EF4-FFF2-40B4-BE49-F238E27FC236}">
                      <a16:creationId xmlns:a16="http://schemas.microsoft.com/office/drawing/2014/main" id="{8E6F9628-DA05-6F49-A967-DD1C75E75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5" name="Line 177">
                  <a:extLst>
                    <a:ext uri="{FF2B5EF4-FFF2-40B4-BE49-F238E27FC236}">
                      <a16:creationId xmlns:a16="http://schemas.microsoft.com/office/drawing/2014/main" id="{AB788C91-303F-2946-831A-CA494B186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6" name="Line 178">
                  <a:extLst>
                    <a:ext uri="{FF2B5EF4-FFF2-40B4-BE49-F238E27FC236}">
                      <a16:creationId xmlns:a16="http://schemas.microsoft.com/office/drawing/2014/main" id="{72055830-C412-A94A-97FA-1DB6E1D8E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7" name="Line 179">
                  <a:extLst>
                    <a:ext uri="{FF2B5EF4-FFF2-40B4-BE49-F238E27FC236}">
                      <a16:creationId xmlns:a16="http://schemas.microsoft.com/office/drawing/2014/main" id="{9FEF2713-157A-A848-B9B7-FA5AAC1C3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8" name="Line 180">
                  <a:extLst>
                    <a:ext uri="{FF2B5EF4-FFF2-40B4-BE49-F238E27FC236}">
                      <a16:creationId xmlns:a16="http://schemas.microsoft.com/office/drawing/2014/main" id="{51DA9795-7A20-4F4F-AC7C-71CEF82EE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9" name="Line 181">
                  <a:extLst>
                    <a:ext uri="{FF2B5EF4-FFF2-40B4-BE49-F238E27FC236}">
                      <a16:creationId xmlns:a16="http://schemas.microsoft.com/office/drawing/2014/main" id="{5A82CAE5-0DF7-3D4D-940A-3C4FF01D9A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60" name="Line 182">
                  <a:extLst>
                    <a:ext uri="{FF2B5EF4-FFF2-40B4-BE49-F238E27FC236}">
                      <a16:creationId xmlns:a16="http://schemas.microsoft.com/office/drawing/2014/main" id="{6044B577-54FF-7249-A7C8-4ECBD0B4CF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961" name="Group 183">
                  <a:extLst>
                    <a:ext uri="{FF2B5EF4-FFF2-40B4-BE49-F238E27FC236}">
                      <a16:creationId xmlns:a16="http://schemas.microsoft.com/office/drawing/2014/main" id="{CC4AAFF2-5A64-1A43-A781-5B924AF41D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972" name="Line 184">
                    <a:extLst>
                      <a:ext uri="{FF2B5EF4-FFF2-40B4-BE49-F238E27FC236}">
                        <a16:creationId xmlns:a16="http://schemas.microsoft.com/office/drawing/2014/main" id="{387C3EAA-59CF-5444-AFE7-05DB37437F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3" name="Line 185">
                    <a:extLst>
                      <a:ext uri="{FF2B5EF4-FFF2-40B4-BE49-F238E27FC236}">
                        <a16:creationId xmlns:a16="http://schemas.microsoft.com/office/drawing/2014/main" id="{8DEFD5D9-6F0E-B14A-AEBA-B90899D722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4" name="Line 186">
                    <a:extLst>
                      <a:ext uri="{FF2B5EF4-FFF2-40B4-BE49-F238E27FC236}">
                        <a16:creationId xmlns:a16="http://schemas.microsoft.com/office/drawing/2014/main" id="{66500AE1-DB87-CD43-9F38-779E854C2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5" name="Line 187">
                    <a:extLst>
                      <a:ext uri="{FF2B5EF4-FFF2-40B4-BE49-F238E27FC236}">
                        <a16:creationId xmlns:a16="http://schemas.microsoft.com/office/drawing/2014/main" id="{C31A5334-B429-1946-ACD5-92A3BE76E1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962" name="Group 188">
                  <a:extLst>
                    <a:ext uri="{FF2B5EF4-FFF2-40B4-BE49-F238E27FC236}">
                      <a16:creationId xmlns:a16="http://schemas.microsoft.com/office/drawing/2014/main" id="{8808ED2C-CC1C-4E41-B914-9930C90530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968" name="Line 189">
                    <a:extLst>
                      <a:ext uri="{FF2B5EF4-FFF2-40B4-BE49-F238E27FC236}">
                        <a16:creationId xmlns:a16="http://schemas.microsoft.com/office/drawing/2014/main" id="{4B6F23CB-D33C-5A40-8C79-E58AD2B04A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9" name="Line 190">
                    <a:extLst>
                      <a:ext uri="{FF2B5EF4-FFF2-40B4-BE49-F238E27FC236}">
                        <a16:creationId xmlns:a16="http://schemas.microsoft.com/office/drawing/2014/main" id="{48BC1283-8085-0A4F-8650-8F05346231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0" name="Line 191">
                    <a:extLst>
                      <a:ext uri="{FF2B5EF4-FFF2-40B4-BE49-F238E27FC236}">
                        <a16:creationId xmlns:a16="http://schemas.microsoft.com/office/drawing/2014/main" id="{F42708BD-5A34-BD4D-977B-0DD633147C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1" name="Line 192">
                    <a:extLst>
                      <a:ext uri="{FF2B5EF4-FFF2-40B4-BE49-F238E27FC236}">
                        <a16:creationId xmlns:a16="http://schemas.microsoft.com/office/drawing/2014/main" id="{23F63245-3553-7445-9B97-3BA5489501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963" name="Group 193">
                  <a:extLst>
                    <a:ext uri="{FF2B5EF4-FFF2-40B4-BE49-F238E27FC236}">
                      <a16:creationId xmlns:a16="http://schemas.microsoft.com/office/drawing/2014/main" id="{E8AE9EC0-8F26-E043-98A6-74662A101C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964" name="Line 194">
                    <a:extLst>
                      <a:ext uri="{FF2B5EF4-FFF2-40B4-BE49-F238E27FC236}">
                        <a16:creationId xmlns:a16="http://schemas.microsoft.com/office/drawing/2014/main" id="{91D0B730-1EC9-B940-97FF-0B19AF2ADE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5" name="Line 195">
                    <a:extLst>
                      <a:ext uri="{FF2B5EF4-FFF2-40B4-BE49-F238E27FC236}">
                        <a16:creationId xmlns:a16="http://schemas.microsoft.com/office/drawing/2014/main" id="{4A83E4D4-E9BC-1243-9DB0-6AACE7BA79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6" name="Line 196">
                    <a:extLst>
                      <a:ext uri="{FF2B5EF4-FFF2-40B4-BE49-F238E27FC236}">
                        <a16:creationId xmlns:a16="http://schemas.microsoft.com/office/drawing/2014/main" id="{53401BAD-B843-C04D-AE20-A5E9981518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7" name="Line 197">
                    <a:extLst>
                      <a:ext uri="{FF2B5EF4-FFF2-40B4-BE49-F238E27FC236}">
                        <a16:creationId xmlns:a16="http://schemas.microsoft.com/office/drawing/2014/main" id="{1A434628-75BB-0D43-80D3-776A9D7471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7813" name="Group 198">
              <a:extLst>
                <a:ext uri="{FF2B5EF4-FFF2-40B4-BE49-F238E27FC236}">
                  <a16:creationId xmlns:a16="http://schemas.microsoft.com/office/drawing/2014/main" id="{455E2C43-7ECA-A947-9364-6EF72A171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67914" name="Line 199">
                <a:extLst>
                  <a:ext uri="{FF2B5EF4-FFF2-40B4-BE49-F238E27FC236}">
                    <a16:creationId xmlns:a16="http://schemas.microsoft.com/office/drawing/2014/main" id="{D907F9BF-6FD6-9E48-9E5F-001B15A9D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5" name="Line 200">
                <a:extLst>
                  <a:ext uri="{FF2B5EF4-FFF2-40B4-BE49-F238E27FC236}">
                    <a16:creationId xmlns:a16="http://schemas.microsoft.com/office/drawing/2014/main" id="{4F9C6C8B-02EC-7D4B-AAEA-A184C2757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6" name="Line 201">
                <a:extLst>
                  <a:ext uri="{FF2B5EF4-FFF2-40B4-BE49-F238E27FC236}">
                    <a16:creationId xmlns:a16="http://schemas.microsoft.com/office/drawing/2014/main" id="{A7F0AD48-4278-9348-A578-01209298BD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7" name="Line 202">
                <a:extLst>
                  <a:ext uri="{FF2B5EF4-FFF2-40B4-BE49-F238E27FC236}">
                    <a16:creationId xmlns:a16="http://schemas.microsoft.com/office/drawing/2014/main" id="{39C241E3-70F2-D340-A9BA-98F23B282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8" name="Line 203">
                <a:extLst>
                  <a:ext uri="{FF2B5EF4-FFF2-40B4-BE49-F238E27FC236}">
                    <a16:creationId xmlns:a16="http://schemas.microsoft.com/office/drawing/2014/main" id="{65871A31-D8D6-E840-B011-2D0461344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9" name="Line 204">
                <a:extLst>
                  <a:ext uri="{FF2B5EF4-FFF2-40B4-BE49-F238E27FC236}">
                    <a16:creationId xmlns:a16="http://schemas.microsoft.com/office/drawing/2014/main" id="{D3882729-5B7A-6E44-9A70-A5CA38B83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0" name="Line 205">
                <a:extLst>
                  <a:ext uri="{FF2B5EF4-FFF2-40B4-BE49-F238E27FC236}">
                    <a16:creationId xmlns:a16="http://schemas.microsoft.com/office/drawing/2014/main" id="{C5B0EEA7-A567-5846-BE53-0CE38BC5F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1" name="Line 206">
                <a:extLst>
                  <a:ext uri="{FF2B5EF4-FFF2-40B4-BE49-F238E27FC236}">
                    <a16:creationId xmlns:a16="http://schemas.microsoft.com/office/drawing/2014/main" id="{DC21F013-C557-8249-8016-5352050DF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2" name="Line 207">
                <a:extLst>
                  <a:ext uri="{FF2B5EF4-FFF2-40B4-BE49-F238E27FC236}">
                    <a16:creationId xmlns:a16="http://schemas.microsoft.com/office/drawing/2014/main" id="{2EF3E3BB-41E4-9648-B4B2-9FCC00607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3" name="Line 208">
                <a:extLst>
                  <a:ext uri="{FF2B5EF4-FFF2-40B4-BE49-F238E27FC236}">
                    <a16:creationId xmlns:a16="http://schemas.microsoft.com/office/drawing/2014/main" id="{F2F1FAEF-3B6F-244D-A6A5-DE8C42060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4" name="Line 209">
                <a:extLst>
                  <a:ext uri="{FF2B5EF4-FFF2-40B4-BE49-F238E27FC236}">
                    <a16:creationId xmlns:a16="http://schemas.microsoft.com/office/drawing/2014/main" id="{9CC1BF0C-4E98-3C49-95B9-BFA361A69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5" name="Line 210">
                <a:extLst>
                  <a:ext uri="{FF2B5EF4-FFF2-40B4-BE49-F238E27FC236}">
                    <a16:creationId xmlns:a16="http://schemas.microsoft.com/office/drawing/2014/main" id="{48C138BE-7588-5741-8CCE-BECEAE795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6" name="Line 211">
                <a:extLst>
                  <a:ext uri="{FF2B5EF4-FFF2-40B4-BE49-F238E27FC236}">
                    <a16:creationId xmlns:a16="http://schemas.microsoft.com/office/drawing/2014/main" id="{AAC1D160-E41B-7141-A7D9-5BA506758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7" name="Line 212">
                <a:extLst>
                  <a:ext uri="{FF2B5EF4-FFF2-40B4-BE49-F238E27FC236}">
                    <a16:creationId xmlns:a16="http://schemas.microsoft.com/office/drawing/2014/main" id="{218F044D-134D-2C4E-8AC9-5E7B488D1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8" name="Line 213">
                <a:extLst>
                  <a:ext uri="{FF2B5EF4-FFF2-40B4-BE49-F238E27FC236}">
                    <a16:creationId xmlns:a16="http://schemas.microsoft.com/office/drawing/2014/main" id="{368C98D9-03FC-0C4F-9943-0767713A5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929" name="Group 214">
                <a:extLst>
                  <a:ext uri="{FF2B5EF4-FFF2-40B4-BE49-F238E27FC236}">
                    <a16:creationId xmlns:a16="http://schemas.microsoft.com/office/drawing/2014/main" id="{0DE0BDC9-A285-4146-B32B-280F26B26C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940" name="Line 215">
                  <a:extLst>
                    <a:ext uri="{FF2B5EF4-FFF2-40B4-BE49-F238E27FC236}">
                      <a16:creationId xmlns:a16="http://schemas.microsoft.com/office/drawing/2014/main" id="{7845AEE6-BC1F-7044-89C2-DA743DAD76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1" name="Line 216">
                  <a:extLst>
                    <a:ext uri="{FF2B5EF4-FFF2-40B4-BE49-F238E27FC236}">
                      <a16:creationId xmlns:a16="http://schemas.microsoft.com/office/drawing/2014/main" id="{2A413EAF-1EC2-8942-98BD-B84DA104EC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2" name="Line 217">
                  <a:extLst>
                    <a:ext uri="{FF2B5EF4-FFF2-40B4-BE49-F238E27FC236}">
                      <a16:creationId xmlns:a16="http://schemas.microsoft.com/office/drawing/2014/main" id="{68A22F6E-6EC6-3B47-A7C2-903BD1C839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3" name="Line 218">
                  <a:extLst>
                    <a:ext uri="{FF2B5EF4-FFF2-40B4-BE49-F238E27FC236}">
                      <a16:creationId xmlns:a16="http://schemas.microsoft.com/office/drawing/2014/main" id="{691ADD33-A19A-5B46-9C15-04B22D6EA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30" name="Group 219">
                <a:extLst>
                  <a:ext uri="{FF2B5EF4-FFF2-40B4-BE49-F238E27FC236}">
                    <a16:creationId xmlns:a16="http://schemas.microsoft.com/office/drawing/2014/main" id="{9ADF1959-9B0F-5D45-88B6-EF73076FEC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936" name="Line 220">
                  <a:extLst>
                    <a:ext uri="{FF2B5EF4-FFF2-40B4-BE49-F238E27FC236}">
                      <a16:creationId xmlns:a16="http://schemas.microsoft.com/office/drawing/2014/main" id="{6B0C56B7-A05F-ED45-A734-F4C371A68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7" name="Line 221">
                  <a:extLst>
                    <a:ext uri="{FF2B5EF4-FFF2-40B4-BE49-F238E27FC236}">
                      <a16:creationId xmlns:a16="http://schemas.microsoft.com/office/drawing/2014/main" id="{5255CBA6-D52B-A746-93CC-EC114FFD91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8" name="Line 222">
                  <a:extLst>
                    <a:ext uri="{FF2B5EF4-FFF2-40B4-BE49-F238E27FC236}">
                      <a16:creationId xmlns:a16="http://schemas.microsoft.com/office/drawing/2014/main" id="{DA08F28D-B844-9843-8478-20732B217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9" name="Line 223">
                  <a:extLst>
                    <a:ext uri="{FF2B5EF4-FFF2-40B4-BE49-F238E27FC236}">
                      <a16:creationId xmlns:a16="http://schemas.microsoft.com/office/drawing/2014/main" id="{3A6DA216-A2BB-1146-800C-FDB0EED21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31" name="Group 224">
                <a:extLst>
                  <a:ext uri="{FF2B5EF4-FFF2-40B4-BE49-F238E27FC236}">
                    <a16:creationId xmlns:a16="http://schemas.microsoft.com/office/drawing/2014/main" id="{49AF47F5-8BD9-A24B-90F3-0681529571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932" name="Line 225">
                  <a:extLst>
                    <a:ext uri="{FF2B5EF4-FFF2-40B4-BE49-F238E27FC236}">
                      <a16:creationId xmlns:a16="http://schemas.microsoft.com/office/drawing/2014/main" id="{11B7EA14-AC06-4548-B47B-EFB526A799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3" name="Line 226">
                  <a:extLst>
                    <a:ext uri="{FF2B5EF4-FFF2-40B4-BE49-F238E27FC236}">
                      <a16:creationId xmlns:a16="http://schemas.microsoft.com/office/drawing/2014/main" id="{AAFDC00E-CCE7-FA4B-9D04-62010C034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4" name="Line 227">
                  <a:extLst>
                    <a:ext uri="{FF2B5EF4-FFF2-40B4-BE49-F238E27FC236}">
                      <a16:creationId xmlns:a16="http://schemas.microsoft.com/office/drawing/2014/main" id="{912B8771-15D5-984B-8090-352D2BA904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5" name="Line 228">
                  <a:extLst>
                    <a:ext uri="{FF2B5EF4-FFF2-40B4-BE49-F238E27FC236}">
                      <a16:creationId xmlns:a16="http://schemas.microsoft.com/office/drawing/2014/main" id="{FA24758A-9BD2-CE41-8CC5-60DF7923E4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814" name="Group 229">
              <a:extLst>
                <a:ext uri="{FF2B5EF4-FFF2-40B4-BE49-F238E27FC236}">
                  <a16:creationId xmlns:a16="http://schemas.microsoft.com/office/drawing/2014/main" id="{5098B4D1-DADA-E446-9301-42BE3B616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67884" name="Line 230">
                <a:extLst>
                  <a:ext uri="{FF2B5EF4-FFF2-40B4-BE49-F238E27FC236}">
                    <a16:creationId xmlns:a16="http://schemas.microsoft.com/office/drawing/2014/main" id="{61DC6114-9E8D-5842-BEBA-A0BFE51B1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5" name="Line 231">
                <a:extLst>
                  <a:ext uri="{FF2B5EF4-FFF2-40B4-BE49-F238E27FC236}">
                    <a16:creationId xmlns:a16="http://schemas.microsoft.com/office/drawing/2014/main" id="{F2EB5336-BB90-104B-8E53-BA5D3E70C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6" name="Line 232">
                <a:extLst>
                  <a:ext uri="{FF2B5EF4-FFF2-40B4-BE49-F238E27FC236}">
                    <a16:creationId xmlns:a16="http://schemas.microsoft.com/office/drawing/2014/main" id="{AAC22C27-5711-5D49-A3D4-47552969C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7" name="Line 233">
                <a:extLst>
                  <a:ext uri="{FF2B5EF4-FFF2-40B4-BE49-F238E27FC236}">
                    <a16:creationId xmlns:a16="http://schemas.microsoft.com/office/drawing/2014/main" id="{9F75DDE1-421A-FE44-988D-344C41DD6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8" name="Line 234">
                <a:extLst>
                  <a:ext uri="{FF2B5EF4-FFF2-40B4-BE49-F238E27FC236}">
                    <a16:creationId xmlns:a16="http://schemas.microsoft.com/office/drawing/2014/main" id="{854162F5-84D7-B047-890E-D3B1043D4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9" name="Line 235">
                <a:extLst>
                  <a:ext uri="{FF2B5EF4-FFF2-40B4-BE49-F238E27FC236}">
                    <a16:creationId xmlns:a16="http://schemas.microsoft.com/office/drawing/2014/main" id="{EA6781FD-4CB7-364D-BCE8-CD5040513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0" name="Line 236">
                <a:extLst>
                  <a:ext uri="{FF2B5EF4-FFF2-40B4-BE49-F238E27FC236}">
                    <a16:creationId xmlns:a16="http://schemas.microsoft.com/office/drawing/2014/main" id="{217E53F4-235E-2D4D-A498-D562DE443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1" name="Line 237">
                <a:extLst>
                  <a:ext uri="{FF2B5EF4-FFF2-40B4-BE49-F238E27FC236}">
                    <a16:creationId xmlns:a16="http://schemas.microsoft.com/office/drawing/2014/main" id="{D02E6618-FD51-C044-AC56-C73B7DDBF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2" name="Line 238">
                <a:extLst>
                  <a:ext uri="{FF2B5EF4-FFF2-40B4-BE49-F238E27FC236}">
                    <a16:creationId xmlns:a16="http://schemas.microsoft.com/office/drawing/2014/main" id="{C7D11329-BEBA-7D4B-9D13-44F4F0D95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3" name="Line 239">
                <a:extLst>
                  <a:ext uri="{FF2B5EF4-FFF2-40B4-BE49-F238E27FC236}">
                    <a16:creationId xmlns:a16="http://schemas.microsoft.com/office/drawing/2014/main" id="{36DCFFA3-3AFC-A443-AAEF-3981C03D6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4" name="Line 240">
                <a:extLst>
                  <a:ext uri="{FF2B5EF4-FFF2-40B4-BE49-F238E27FC236}">
                    <a16:creationId xmlns:a16="http://schemas.microsoft.com/office/drawing/2014/main" id="{FED5D556-C43F-664C-A20E-F9F298560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5" name="Line 241">
                <a:extLst>
                  <a:ext uri="{FF2B5EF4-FFF2-40B4-BE49-F238E27FC236}">
                    <a16:creationId xmlns:a16="http://schemas.microsoft.com/office/drawing/2014/main" id="{2708C6DA-BFB2-5446-83ED-FA5BD1DB7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6" name="Line 242">
                <a:extLst>
                  <a:ext uri="{FF2B5EF4-FFF2-40B4-BE49-F238E27FC236}">
                    <a16:creationId xmlns:a16="http://schemas.microsoft.com/office/drawing/2014/main" id="{E22B261D-5207-D04A-9069-013163D10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7" name="Line 243">
                <a:extLst>
                  <a:ext uri="{FF2B5EF4-FFF2-40B4-BE49-F238E27FC236}">
                    <a16:creationId xmlns:a16="http://schemas.microsoft.com/office/drawing/2014/main" id="{CFDC44FD-91F2-5B4E-BBEC-E8949079A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8" name="Line 244">
                <a:extLst>
                  <a:ext uri="{FF2B5EF4-FFF2-40B4-BE49-F238E27FC236}">
                    <a16:creationId xmlns:a16="http://schemas.microsoft.com/office/drawing/2014/main" id="{34886945-C111-F242-B1A2-E938B8498E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899" name="Group 245">
                <a:extLst>
                  <a:ext uri="{FF2B5EF4-FFF2-40B4-BE49-F238E27FC236}">
                    <a16:creationId xmlns:a16="http://schemas.microsoft.com/office/drawing/2014/main" id="{82926A14-CA06-FE4E-AECB-0813AE763A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910" name="Line 246">
                  <a:extLst>
                    <a:ext uri="{FF2B5EF4-FFF2-40B4-BE49-F238E27FC236}">
                      <a16:creationId xmlns:a16="http://schemas.microsoft.com/office/drawing/2014/main" id="{AE7D5D52-70F3-F547-B827-4FAEB23E0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11" name="Line 247">
                  <a:extLst>
                    <a:ext uri="{FF2B5EF4-FFF2-40B4-BE49-F238E27FC236}">
                      <a16:creationId xmlns:a16="http://schemas.microsoft.com/office/drawing/2014/main" id="{8EF4D8A3-E357-6849-AB4A-8925E1D5D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12" name="Line 248">
                  <a:extLst>
                    <a:ext uri="{FF2B5EF4-FFF2-40B4-BE49-F238E27FC236}">
                      <a16:creationId xmlns:a16="http://schemas.microsoft.com/office/drawing/2014/main" id="{D85E0FB0-43C2-A842-AC80-1BF7A3A774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13" name="Line 249">
                  <a:extLst>
                    <a:ext uri="{FF2B5EF4-FFF2-40B4-BE49-F238E27FC236}">
                      <a16:creationId xmlns:a16="http://schemas.microsoft.com/office/drawing/2014/main" id="{270D5000-1ACF-514D-8A5E-F2BF70F4F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00" name="Group 250">
                <a:extLst>
                  <a:ext uri="{FF2B5EF4-FFF2-40B4-BE49-F238E27FC236}">
                    <a16:creationId xmlns:a16="http://schemas.microsoft.com/office/drawing/2014/main" id="{1CF016F7-A6C0-2A43-828B-49189F286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906" name="Line 251">
                  <a:extLst>
                    <a:ext uri="{FF2B5EF4-FFF2-40B4-BE49-F238E27FC236}">
                      <a16:creationId xmlns:a16="http://schemas.microsoft.com/office/drawing/2014/main" id="{AB8F562E-E43B-754C-A78B-0B9171BDF3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7" name="Line 252">
                  <a:extLst>
                    <a:ext uri="{FF2B5EF4-FFF2-40B4-BE49-F238E27FC236}">
                      <a16:creationId xmlns:a16="http://schemas.microsoft.com/office/drawing/2014/main" id="{90E4A57F-DCC5-8146-8EFC-DF3ED3878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8" name="Line 253">
                  <a:extLst>
                    <a:ext uri="{FF2B5EF4-FFF2-40B4-BE49-F238E27FC236}">
                      <a16:creationId xmlns:a16="http://schemas.microsoft.com/office/drawing/2014/main" id="{7BB5BA18-4AAD-F144-BE1F-079CA9E69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9" name="Line 254">
                  <a:extLst>
                    <a:ext uri="{FF2B5EF4-FFF2-40B4-BE49-F238E27FC236}">
                      <a16:creationId xmlns:a16="http://schemas.microsoft.com/office/drawing/2014/main" id="{2F9AF2D1-A4FF-5342-8AAC-03ED3C56B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01" name="Group 255">
                <a:extLst>
                  <a:ext uri="{FF2B5EF4-FFF2-40B4-BE49-F238E27FC236}">
                    <a16:creationId xmlns:a16="http://schemas.microsoft.com/office/drawing/2014/main" id="{253D9493-FF67-F747-9AAA-354C5D283A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902" name="Line 256">
                  <a:extLst>
                    <a:ext uri="{FF2B5EF4-FFF2-40B4-BE49-F238E27FC236}">
                      <a16:creationId xmlns:a16="http://schemas.microsoft.com/office/drawing/2014/main" id="{32803957-7508-9C40-9723-2CA0EFF8D6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3" name="Line 257">
                  <a:extLst>
                    <a:ext uri="{FF2B5EF4-FFF2-40B4-BE49-F238E27FC236}">
                      <a16:creationId xmlns:a16="http://schemas.microsoft.com/office/drawing/2014/main" id="{87E4A912-5DC1-0A48-8F5B-8D25699C51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4" name="Line 258">
                  <a:extLst>
                    <a:ext uri="{FF2B5EF4-FFF2-40B4-BE49-F238E27FC236}">
                      <a16:creationId xmlns:a16="http://schemas.microsoft.com/office/drawing/2014/main" id="{F5326072-BC75-724D-BFE5-C9F66933E1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5" name="Line 259">
                  <a:extLst>
                    <a:ext uri="{FF2B5EF4-FFF2-40B4-BE49-F238E27FC236}">
                      <a16:creationId xmlns:a16="http://schemas.microsoft.com/office/drawing/2014/main" id="{43DC0112-E7D5-A349-80BA-E042D7838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815" name="Group 260">
              <a:extLst>
                <a:ext uri="{FF2B5EF4-FFF2-40B4-BE49-F238E27FC236}">
                  <a16:creationId xmlns:a16="http://schemas.microsoft.com/office/drawing/2014/main" id="{24B96B10-74CB-724B-B76E-1327769028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67854" name="Line 261">
                <a:extLst>
                  <a:ext uri="{FF2B5EF4-FFF2-40B4-BE49-F238E27FC236}">
                    <a16:creationId xmlns:a16="http://schemas.microsoft.com/office/drawing/2014/main" id="{FBA24A49-7528-994F-9006-8BE61CAE0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5" name="Line 262">
                <a:extLst>
                  <a:ext uri="{FF2B5EF4-FFF2-40B4-BE49-F238E27FC236}">
                    <a16:creationId xmlns:a16="http://schemas.microsoft.com/office/drawing/2014/main" id="{15D5BEC7-948A-4744-9C9C-588F3FB82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6" name="Line 263">
                <a:extLst>
                  <a:ext uri="{FF2B5EF4-FFF2-40B4-BE49-F238E27FC236}">
                    <a16:creationId xmlns:a16="http://schemas.microsoft.com/office/drawing/2014/main" id="{444BF4B7-67B8-3C45-B60B-F452E38D1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7" name="Line 264">
                <a:extLst>
                  <a:ext uri="{FF2B5EF4-FFF2-40B4-BE49-F238E27FC236}">
                    <a16:creationId xmlns:a16="http://schemas.microsoft.com/office/drawing/2014/main" id="{48A502CE-D129-7345-AA5E-E1F3C9EB9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8" name="Line 265">
                <a:extLst>
                  <a:ext uri="{FF2B5EF4-FFF2-40B4-BE49-F238E27FC236}">
                    <a16:creationId xmlns:a16="http://schemas.microsoft.com/office/drawing/2014/main" id="{A31BB7A7-AC06-5D4B-ACE0-1EC99B8CD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9" name="Line 266">
                <a:extLst>
                  <a:ext uri="{FF2B5EF4-FFF2-40B4-BE49-F238E27FC236}">
                    <a16:creationId xmlns:a16="http://schemas.microsoft.com/office/drawing/2014/main" id="{9846BDE2-1BDF-FD4F-B2D5-A38F806F4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0" name="Line 267">
                <a:extLst>
                  <a:ext uri="{FF2B5EF4-FFF2-40B4-BE49-F238E27FC236}">
                    <a16:creationId xmlns:a16="http://schemas.microsoft.com/office/drawing/2014/main" id="{1A6726DD-259E-1746-8DAA-01086C81A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1" name="Line 268">
                <a:extLst>
                  <a:ext uri="{FF2B5EF4-FFF2-40B4-BE49-F238E27FC236}">
                    <a16:creationId xmlns:a16="http://schemas.microsoft.com/office/drawing/2014/main" id="{1864EEDE-4EFB-2F4C-8C01-54DFB15D4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2" name="Line 269">
                <a:extLst>
                  <a:ext uri="{FF2B5EF4-FFF2-40B4-BE49-F238E27FC236}">
                    <a16:creationId xmlns:a16="http://schemas.microsoft.com/office/drawing/2014/main" id="{4D4B8890-CA6C-7F43-B055-1AD148072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3" name="Line 270">
                <a:extLst>
                  <a:ext uri="{FF2B5EF4-FFF2-40B4-BE49-F238E27FC236}">
                    <a16:creationId xmlns:a16="http://schemas.microsoft.com/office/drawing/2014/main" id="{EC6F5B43-17CC-F341-AE91-FB392DD03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4" name="Line 271">
                <a:extLst>
                  <a:ext uri="{FF2B5EF4-FFF2-40B4-BE49-F238E27FC236}">
                    <a16:creationId xmlns:a16="http://schemas.microsoft.com/office/drawing/2014/main" id="{CB6E2F10-E315-1144-A23E-D371D5210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5" name="Line 272">
                <a:extLst>
                  <a:ext uri="{FF2B5EF4-FFF2-40B4-BE49-F238E27FC236}">
                    <a16:creationId xmlns:a16="http://schemas.microsoft.com/office/drawing/2014/main" id="{748AB31A-6FD2-9341-9B25-CE1C1196F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6" name="Line 273">
                <a:extLst>
                  <a:ext uri="{FF2B5EF4-FFF2-40B4-BE49-F238E27FC236}">
                    <a16:creationId xmlns:a16="http://schemas.microsoft.com/office/drawing/2014/main" id="{DE4B9353-5030-804E-9B8D-39E56F81D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7" name="Line 274">
                <a:extLst>
                  <a:ext uri="{FF2B5EF4-FFF2-40B4-BE49-F238E27FC236}">
                    <a16:creationId xmlns:a16="http://schemas.microsoft.com/office/drawing/2014/main" id="{1C65CF39-4402-3B4F-95CF-2A96AA7D0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8" name="Line 275">
                <a:extLst>
                  <a:ext uri="{FF2B5EF4-FFF2-40B4-BE49-F238E27FC236}">
                    <a16:creationId xmlns:a16="http://schemas.microsoft.com/office/drawing/2014/main" id="{B176D211-24C3-2C4B-9908-D83252523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869" name="Group 276">
                <a:extLst>
                  <a:ext uri="{FF2B5EF4-FFF2-40B4-BE49-F238E27FC236}">
                    <a16:creationId xmlns:a16="http://schemas.microsoft.com/office/drawing/2014/main" id="{383A599E-308C-5F43-AB1D-8CC134A5AF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880" name="Line 277">
                  <a:extLst>
                    <a:ext uri="{FF2B5EF4-FFF2-40B4-BE49-F238E27FC236}">
                      <a16:creationId xmlns:a16="http://schemas.microsoft.com/office/drawing/2014/main" id="{9132C65C-A2B5-4A4B-AE23-05A8737839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81" name="Line 278">
                  <a:extLst>
                    <a:ext uri="{FF2B5EF4-FFF2-40B4-BE49-F238E27FC236}">
                      <a16:creationId xmlns:a16="http://schemas.microsoft.com/office/drawing/2014/main" id="{2471ED2F-ACDA-E04F-8EC3-448B34828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82" name="Line 279">
                  <a:extLst>
                    <a:ext uri="{FF2B5EF4-FFF2-40B4-BE49-F238E27FC236}">
                      <a16:creationId xmlns:a16="http://schemas.microsoft.com/office/drawing/2014/main" id="{11F0DA39-FFBF-F443-8832-F6189F3868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83" name="Line 280">
                  <a:extLst>
                    <a:ext uri="{FF2B5EF4-FFF2-40B4-BE49-F238E27FC236}">
                      <a16:creationId xmlns:a16="http://schemas.microsoft.com/office/drawing/2014/main" id="{B270DC33-D03B-B94E-910F-92AD624A3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870" name="Group 281">
                <a:extLst>
                  <a:ext uri="{FF2B5EF4-FFF2-40B4-BE49-F238E27FC236}">
                    <a16:creationId xmlns:a16="http://schemas.microsoft.com/office/drawing/2014/main" id="{5A2DB0F8-38F8-DC46-ABF1-CB59348BDC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876" name="Line 282">
                  <a:extLst>
                    <a:ext uri="{FF2B5EF4-FFF2-40B4-BE49-F238E27FC236}">
                      <a16:creationId xmlns:a16="http://schemas.microsoft.com/office/drawing/2014/main" id="{CB9537E7-FFE8-6E48-93DE-89317840FB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7" name="Line 283">
                  <a:extLst>
                    <a:ext uri="{FF2B5EF4-FFF2-40B4-BE49-F238E27FC236}">
                      <a16:creationId xmlns:a16="http://schemas.microsoft.com/office/drawing/2014/main" id="{13626C61-0EA9-8446-80B6-616BB7DFF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8" name="Line 284">
                  <a:extLst>
                    <a:ext uri="{FF2B5EF4-FFF2-40B4-BE49-F238E27FC236}">
                      <a16:creationId xmlns:a16="http://schemas.microsoft.com/office/drawing/2014/main" id="{CDEBC472-BA26-8442-A758-5BC440B32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9" name="Line 285">
                  <a:extLst>
                    <a:ext uri="{FF2B5EF4-FFF2-40B4-BE49-F238E27FC236}">
                      <a16:creationId xmlns:a16="http://schemas.microsoft.com/office/drawing/2014/main" id="{09C76D7C-68F7-2545-842D-2FCB2815D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871" name="Group 286">
                <a:extLst>
                  <a:ext uri="{FF2B5EF4-FFF2-40B4-BE49-F238E27FC236}">
                    <a16:creationId xmlns:a16="http://schemas.microsoft.com/office/drawing/2014/main" id="{A80C1F51-5F66-8649-9D0C-446FD57899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872" name="Line 287">
                  <a:extLst>
                    <a:ext uri="{FF2B5EF4-FFF2-40B4-BE49-F238E27FC236}">
                      <a16:creationId xmlns:a16="http://schemas.microsoft.com/office/drawing/2014/main" id="{6B071731-082C-4B4B-A42A-D46F405220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3" name="Line 288">
                  <a:extLst>
                    <a:ext uri="{FF2B5EF4-FFF2-40B4-BE49-F238E27FC236}">
                      <a16:creationId xmlns:a16="http://schemas.microsoft.com/office/drawing/2014/main" id="{4AF4F8C2-2CE4-BB4F-9EF6-7F4BC3D777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4" name="Line 289">
                  <a:extLst>
                    <a:ext uri="{FF2B5EF4-FFF2-40B4-BE49-F238E27FC236}">
                      <a16:creationId xmlns:a16="http://schemas.microsoft.com/office/drawing/2014/main" id="{9017AF21-A2C5-6540-9751-29E4E4B1E4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5" name="Line 290">
                  <a:extLst>
                    <a:ext uri="{FF2B5EF4-FFF2-40B4-BE49-F238E27FC236}">
                      <a16:creationId xmlns:a16="http://schemas.microsoft.com/office/drawing/2014/main" id="{84DC91B3-BE6C-FA4B-9205-4B24F57B0B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816" name="Line 291">
              <a:extLst>
                <a:ext uri="{FF2B5EF4-FFF2-40B4-BE49-F238E27FC236}">
                  <a16:creationId xmlns:a16="http://schemas.microsoft.com/office/drawing/2014/main" id="{2783C453-3D5B-2A44-96FF-23E995AD8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17" name="Line 292">
              <a:extLst>
                <a:ext uri="{FF2B5EF4-FFF2-40B4-BE49-F238E27FC236}">
                  <a16:creationId xmlns:a16="http://schemas.microsoft.com/office/drawing/2014/main" id="{2FB2DD11-51A1-B84F-AEAF-FE276FB2D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18" name="Line 293">
              <a:extLst>
                <a:ext uri="{FF2B5EF4-FFF2-40B4-BE49-F238E27FC236}">
                  <a16:creationId xmlns:a16="http://schemas.microsoft.com/office/drawing/2014/main" id="{83608C62-DF40-2446-A47C-F51274F9C4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19" name="Line 294">
              <a:extLst>
                <a:ext uri="{FF2B5EF4-FFF2-40B4-BE49-F238E27FC236}">
                  <a16:creationId xmlns:a16="http://schemas.microsoft.com/office/drawing/2014/main" id="{73A0E03F-BE5F-FD47-89D1-48F8C181E2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820" name="Group 295">
              <a:extLst>
                <a:ext uri="{FF2B5EF4-FFF2-40B4-BE49-F238E27FC236}">
                  <a16:creationId xmlns:a16="http://schemas.microsoft.com/office/drawing/2014/main" id="{76D41CB1-27FB-0148-AFC6-610DB1939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67822" name="AutoShape 296">
                <a:extLst>
                  <a:ext uri="{FF2B5EF4-FFF2-40B4-BE49-F238E27FC236}">
                    <a16:creationId xmlns:a16="http://schemas.microsoft.com/office/drawing/2014/main" id="{BF1F31D1-8EFB-EE46-9198-448CA2560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823" name="Group 297">
                <a:extLst>
                  <a:ext uri="{FF2B5EF4-FFF2-40B4-BE49-F238E27FC236}">
                    <a16:creationId xmlns:a16="http://schemas.microsoft.com/office/drawing/2014/main" id="{1AE43940-171B-9844-8D0D-772DBC6283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824" name="Line 298">
                  <a:extLst>
                    <a:ext uri="{FF2B5EF4-FFF2-40B4-BE49-F238E27FC236}">
                      <a16:creationId xmlns:a16="http://schemas.microsoft.com/office/drawing/2014/main" id="{1F8E2F4D-F0FE-B34C-9CA7-42A0F5BA6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5" name="Line 299">
                  <a:extLst>
                    <a:ext uri="{FF2B5EF4-FFF2-40B4-BE49-F238E27FC236}">
                      <a16:creationId xmlns:a16="http://schemas.microsoft.com/office/drawing/2014/main" id="{1EA87D9B-2265-2346-9353-F5A544996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6" name="Line 300">
                  <a:extLst>
                    <a:ext uri="{FF2B5EF4-FFF2-40B4-BE49-F238E27FC236}">
                      <a16:creationId xmlns:a16="http://schemas.microsoft.com/office/drawing/2014/main" id="{4EFE2C75-052B-6C45-967F-4CCFBF14E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7" name="Line 301">
                  <a:extLst>
                    <a:ext uri="{FF2B5EF4-FFF2-40B4-BE49-F238E27FC236}">
                      <a16:creationId xmlns:a16="http://schemas.microsoft.com/office/drawing/2014/main" id="{D4B67463-E59D-8E47-B414-F45E5FEDC7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8" name="Line 302">
                  <a:extLst>
                    <a:ext uri="{FF2B5EF4-FFF2-40B4-BE49-F238E27FC236}">
                      <a16:creationId xmlns:a16="http://schemas.microsoft.com/office/drawing/2014/main" id="{D0EDBCF7-7D01-B142-A267-97E226177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9" name="Line 303">
                  <a:extLst>
                    <a:ext uri="{FF2B5EF4-FFF2-40B4-BE49-F238E27FC236}">
                      <a16:creationId xmlns:a16="http://schemas.microsoft.com/office/drawing/2014/main" id="{FF7E7348-3013-E14B-8454-250C01EF2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0" name="Line 304">
                  <a:extLst>
                    <a:ext uri="{FF2B5EF4-FFF2-40B4-BE49-F238E27FC236}">
                      <a16:creationId xmlns:a16="http://schemas.microsoft.com/office/drawing/2014/main" id="{BD4C7331-3C92-B04C-910D-E0274AC5BA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1" name="Line 305">
                  <a:extLst>
                    <a:ext uri="{FF2B5EF4-FFF2-40B4-BE49-F238E27FC236}">
                      <a16:creationId xmlns:a16="http://schemas.microsoft.com/office/drawing/2014/main" id="{22CCB251-9DE3-A046-8888-C0B50DC7B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2" name="Line 306">
                  <a:extLst>
                    <a:ext uri="{FF2B5EF4-FFF2-40B4-BE49-F238E27FC236}">
                      <a16:creationId xmlns:a16="http://schemas.microsoft.com/office/drawing/2014/main" id="{307172B9-4FC2-3841-B68A-91769358B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3" name="Line 307">
                  <a:extLst>
                    <a:ext uri="{FF2B5EF4-FFF2-40B4-BE49-F238E27FC236}">
                      <a16:creationId xmlns:a16="http://schemas.microsoft.com/office/drawing/2014/main" id="{F7093A33-DB7E-7149-B742-7D8D7C1AB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4" name="Line 308">
                  <a:extLst>
                    <a:ext uri="{FF2B5EF4-FFF2-40B4-BE49-F238E27FC236}">
                      <a16:creationId xmlns:a16="http://schemas.microsoft.com/office/drawing/2014/main" id="{51E7BC35-9C81-9B47-AEB1-4D22362D33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5" name="Line 309">
                  <a:extLst>
                    <a:ext uri="{FF2B5EF4-FFF2-40B4-BE49-F238E27FC236}">
                      <a16:creationId xmlns:a16="http://schemas.microsoft.com/office/drawing/2014/main" id="{69E3D37E-A6F3-3F45-AA1C-00883884F9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6" name="Line 310">
                  <a:extLst>
                    <a:ext uri="{FF2B5EF4-FFF2-40B4-BE49-F238E27FC236}">
                      <a16:creationId xmlns:a16="http://schemas.microsoft.com/office/drawing/2014/main" id="{EC2B61AD-20B7-8543-BA56-6ADCC57AEE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7" name="Line 311">
                  <a:extLst>
                    <a:ext uri="{FF2B5EF4-FFF2-40B4-BE49-F238E27FC236}">
                      <a16:creationId xmlns:a16="http://schemas.microsoft.com/office/drawing/2014/main" id="{2EFEBDD2-A9E7-BB4C-ACF9-43F94CB664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8" name="Line 312">
                  <a:extLst>
                    <a:ext uri="{FF2B5EF4-FFF2-40B4-BE49-F238E27FC236}">
                      <a16:creationId xmlns:a16="http://schemas.microsoft.com/office/drawing/2014/main" id="{04A91F0A-7BDA-564B-98EC-DAE7ED8836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839" name="Group 313">
                  <a:extLst>
                    <a:ext uri="{FF2B5EF4-FFF2-40B4-BE49-F238E27FC236}">
                      <a16:creationId xmlns:a16="http://schemas.microsoft.com/office/drawing/2014/main" id="{027D9B08-5CBB-E442-8115-A4D4F90389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850" name="Line 314">
                    <a:extLst>
                      <a:ext uri="{FF2B5EF4-FFF2-40B4-BE49-F238E27FC236}">
                        <a16:creationId xmlns:a16="http://schemas.microsoft.com/office/drawing/2014/main" id="{69B8D361-8052-D24C-BC15-27EA84C635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51" name="Line 315">
                    <a:extLst>
                      <a:ext uri="{FF2B5EF4-FFF2-40B4-BE49-F238E27FC236}">
                        <a16:creationId xmlns:a16="http://schemas.microsoft.com/office/drawing/2014/main" id="{F9B8F2B8-DA75-F249-BB05-C1E252284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52" name="Line 316">
                    <a:extLst>
                      <a:ext uri="{FF2B5EF4-FFF2-40B4-BE49-F238E27FC236}">
                        <a16:creationId xmlns:a16="http://schemas.microsoft.com/office/drawing/2014/main" id="{08764CAC-2829-C54E-9B46-4D360D8C67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53" name="Line 317">
                    <a:extLst>
                      <a:ext uri="{FF2B5EF4-FFF2-40B4-BE49-F238E27FC236}">
                        <a16:creationId xmlns:a16="http://schemas.microsoft.com/office/drawing/2014/main" id="{FF370C79-F480-9E49-840B-2B720B4D0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840" name="Group 318">
                  <a:extLst>
                    <a:ext uri="{FF2B5EF4-FFF2-40B4-BE49-F238E27FC236}">
                      <a16:creationId xmlns:a16="http://schemas.microsoft.com/office/drawing/2014/main" id="{421BE6B1-34B1-5D4A-9881-FBCE2C3998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846" name="Line 319">
                    <a:extLst>
                      <a:ext uri="{FF2B5EF4-FFF2-40B4-BE49-F238E27FC236}">
                        <a16:creationId xmlns:a16="http://schemas.microsoft.com/office/drawing/2014/main" id="{CAB2B7EC-190B-F545-9F2D-7C7208BF69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7" name="Line 320">
                    <a:extLst>
                      <a:ext uri="{FF2B5EF4-FFF2-40B4-BE49-F238E27FC236}">
                        <a16:creationId xmlns:a16="http://schemas.microsoft.com/office/drawing/2014/main" id="{22E1CAF1-FE94-4C48-8C28-4940508590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8" name="Line 321">
                    <a:extLst>
                      <a:ext uri="{FF2B5EF4-FFF2-40B4-BE49-F238E27FC236}">
                        <a16:creationId xmlns:a16="http://schemas.microsoft.com/office/drawing/2014/main" id="{9ACBF3EA-99C0-7146-95F7-9BC6E222EC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9" name="Line 322">
                    <a:extLst>
                      <a:ext uri="{FF2B5EF4-FFF2-40B4-BE49-F238E27FC236}">
                        <a16:creationId xmlns:a16="http://schemas.microsoft.com/office/drawing/2014/main" id="{63185299-DD26-E746-B058-03D473646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841" name="Group 323">
                  <a:extLst>
                    <a:ext uri="{FF2B5EF4-FFF2-40B4-BE49-F238E27FC236}">
                      <a16:creationId xmlns:a16="http://schemas.microsoft.com/office/drawing/2014/main" id="{93EB9047-F29C-BF49-926C-481AC3F5AF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842" name="Line 324">
                    <a:extLst>
                      <a:ext uri="{FF2B5EF4-FFF2-40B4-BE49-F238E27FC236}">
                        <a16:creationId xmlns:a16="http://schemas.microsoft.com/office/drawing/2014/main" id="{6DD33071-0C9B-7744-82D5-FA489F1C9F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3" name="Line 325">
                    <a:extLst>
                      <a:ext uri="{FF2B5EF4-FFF2-40B4-BE49-F238E27FC236}">
                        <a16:creationId xmlns:a16="http://schemas.microsoft.com/office/drawing/2014/main" id="{FFD680BC-D508-3D47-8700-7E41B8EB2A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4" name="Line 326">
                    <a:extLst>
                      <a:ext uri="{FF2B5EF4-FFF2-40B4-BE49-F238E27FC236}">
                        <a16:creationId xmlns:a16="http://schemas.microsoft.com/office/drawing/2014/main" id="{7EDB850D-6490-3041-8482-6B9608CB0A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5" name="Line 327">
                    <a:extLst>
                      <a:ext uri="{FF2B5EF4-FFF2-40B4-BE49-F238E27FC236}">
                        <a16:creationId xmlns:a16="http://schemas.microsoft.com/office/drawing/2014/main" id="{808DCD2F-F699-6648-A1B4-95C782AA3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821" name="Line 328">
              <a:extLst>
                <a:ext uri="{FF2B5EF4-FFF2-40B4-BE49-F238E27FC236}">
                  <a16:creationId xmlns:a16="http://schemas.microsoft.com/office/drawing/2014/main" id="{5DA4C63E-A0CA-9A4F-9436-8FE645696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6" name="Text Box 329">
            <a:extLst>
              <a:ext uri="{FF2B5EF4-FFF2-40B4-BE49-F238E27FC236}">
                <a16:creationId xmlns:a16="http://schemas.microsoft.com/office/drawing/2014/main" id="{49193DD2-E7F0-134C-8170-17E7500B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4" y="3433763"/>
            <a:ext cx="1381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anchor MSC</a:t>
            </a:r>
          </a:p>
        </p:txBody>
      </p:sp>
      <p:grpSp>
        <p:nvGrpSpPr>
          <p:cNvPr id="67597" name="Group 330">
            <a:extLst>
              <a:ext uri="{FF2B5EF4-FFF2-40B4-BE49-F238E27FC236}">
                <a16:creationId xmlns:a16="http://schemas.microsoft.com/office/drawing/2014/main" id="{2164A640-A96F-6046-80E2-A3C47A7CBF43}"/>
              </a:ext>
            </a:extLst>
          </p:cNvPr>
          <p:cNvGrpSpPr>
            <a:grpSpLocks/>
          </p:cNvGrpSpPr>
          <p:nvPr/>
        </p:nvGrpSpPr>
        <p:grpSpPr bwMode="auto">
          <a:xfrm>
            <a:off x="4608514" y="4132263"/>
            <a:ext cx="1309687" cy="1147762"/>
            <a:chOff x="146" y="711"/>
            <a:chExt cx="825" cy="723"/>
          </a:xfrm>
        </p:grpSpPr>
        <p:sp>
          <p:nvSpPr>
            <p:cNvPr id="67606" name="AutoShape 331">
              <a:extLst>
                <a:ext uri="{FF2B5EF4-FFF2-40B4-BE49-F238E27FC236}">
                  <a16:creationId xmlns:a16="http://schemas.microsoft.com/office/drawing/2014/main" id="{AE1E0A54-E68C-3E4F-9A2C-0E69C8616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7" name="AutoShape 332">
              <a:extLst>
                <a:ext uri="{FF2B5EF4-FFF2-40B4-BE49-F238E27FC236}">
                  <a16:creationId xmlns:a16="http://schemas.microsoft.com/office/drawing/2014/main" id="{CC6BE10A-1A04-354D-8E74-6E023313B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608" name="Group 333">
              <a:extLst>
                <a:ext uri="{FF2B5EF4-FFF2-40B4-BE49-F238E27FC236}">
                  <a16:creationId xmlns:a16="http://schemas.microsoft.com/office/drawing/2014/main" id="{2E4C8493-D9E2-B543-B70C-6DCBE5E63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7777" name="AutoShape 334">
                <a:extLst>
                  <a:ext uri="{FF2B5EF4-FFF2-40B4-BE49-F238E27FC236}">
                    <a16:creationId xmlns:a16="http://schemas.microsoft.com/office/drawing/2014/main" id="{8E358CBD-A924-D94F-A61E-F10D7E1D2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778" name="Group 335">
                <a:extLst>
                  <a:ext uri="{FF2B5EF4-FFF2-40B4-BE49-F238E27FC236}">
                    <a16:creationId xmlns:a16="http://schemas.microsoft.com/office/drawing/2014/main" id="{1854161A-BD70-0242-BD3F-8B5BA9C4A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779" name="Line 336">
                  <a:extLst>
                    <a:ext uri="{FF2B5EF4-FFF2-40B4-BE49-F238E27FC236}">
                      <a16:creationId xmlns:a16="http://schemas.microsoft.com/office/drawing/2014/main" id="{ED5FA793-ABC0-6D4C-BBBB-7149D763D6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0" name="Line 337">
                  <a:extLst>
                    <a:ext uri="{FF2B5EF4-FFF2-40B4-BE49-F238E27FC236}">
                      <a16:creationId xmlns:a16="http://schemas.microsoft.com/office/drawing/2014/main" id="{DA59CF1E-D631-A64E-B8E3-3CEAFC2888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1" name="Line 338">
                  <a:extLst>
                    <a:ext uri="{FF2B5EF4-FFF2-40B4-BE49-F238E27FC236}">
                      <a16:creationId xmlns:a16="http://schemas.microsoft.com/office/drawing/2014/main" id="{F9CB9473-0508-0E42-BD20-6B9FDCED1F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2" name="Line 339">
                  <a:extLst>
                    <a:ext uri="{FF2B5EF4-FFF2-40B4-BE49-F238E27FC236}">
                      <a16:creationId xmlns:a16="http://schemas.microsoft.com/office/drawing/2014/main" id="{A5D50B36-FD45-334A-8785-9807D1803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3" name="Line 340">
                  <a:extLst>
                    <a:ext uri="{FF2B5EF4-FFF2-40B4-BE49-F238E27FC236}">
                      <a16:creationId xmlns:a16="http://schemas.microsoft.com/office/drawing/2014/main" id="{D1619BBE-A23C-B342-AD29-F2570948B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4" name="Line 341">
                  <a:extLst>
                    <a:ext uri="{FF2B5EF4-FFF2-40B4-BE49-F238E27FC236}">
                      <a16:creationId xmlns:a16="http://schemas.microsoft.com/office/drawing/2014/main" id="{BE000C6D-0522-3A49-90F4-80A01B9C6C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5" name="Line 342">
                  <a:extLst>
                    <a:ext uri="{FF2B5EF4-FFF2-40B4-BE49-F238E27FC236}">
                      <a16:creationId xmlns:a16="http://schemas.microsoft.com/office/drawing/2014/main" id="{F1414C1A-2573-7B4D-8F62-6DCD828304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6" name="Line 343">
                  <a:extLst>
                    <a:ext uri="{FF2B5EF4-FFF2-40B4-BE49-F238E27FC236}">
                      <a16:creationId xmlns:a16="http://schemas.microsoft.com/office/drawing/2014/main" id="{EA39101C-1BC4-844C-B496-2755D734E5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7" name="Line 344">
                  <a:extLst>
                    <a:ext uri="{FF2B5EF4-FFF2-40B4-BE49-F238E27FC236}">
                      <a16:creationId xmlns:a16="http://schemas.microsoft.com/office/drawing/2014/main" id="{2033937E-D7D1-F342-AF29-938384A5A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8" name="Line 345">
                  <a:extLst>
                    <a:ext uri="{FF2B5EF4-FFF2-40B4-BE49-F238E27FC236}">
                      <a16:creationId xmlns:a16="http://schemas.microsoft.com/office/drawing/2014/main" id="{855C09EB-B73F-F74F-ADB5-E08BD31BD6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9" name="Line 346">
                  <a:extLst>
                    <a:ext uri="{FF2B5EF4-FFF2-40B4-BE49-F238E27FC236}">
                      <a16:creationId xmlns:a16="http://schemas.microsoft.com/office/drawing/2014/main" id="{418ECEA8-87D9-C84A-8624-1B60456B54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0" name="Line 347">
                  <a:extLst>
                    <a:ext uri="{FF2B5EF4-FFF2-40B4-BE49-F238E27FC236}">
                      <a16:creationId xmlns:a16="http://schemas.microsoft.com/office/drawing/2014/main" id="{158468E2-60AF-1843-A737-638E02925A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1" name="Line 348">
                  <a:extLst>
                    <a:ext uri="{FF2B5EF4-FFF2-40B4-BE49-F238E27FC236}">
                      <a16:creationId xmlns:a16="http://schemas.microsoft.com/office/drawing/2014/main" id="{32E48F60-F14E-3B42-850C-2EF254522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2" name="Line 349">
                  <a:extLst>
                    <a:ext uri="{FF2B5EF4-FFF2-40B4-BE49-F238E27FC236}">
                      <a16:creationId xmlns:a16="http://schemas.microsoft.com/office/drawing/2014/main" id="{A5E8053D-A98F-8D42-BEC9-E4744963A8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3" name="Line 350">
                  <a:extLst>
                    <a:ext uri="{FF2B5EF4-FFF2-40B4-BE49-F238E27FC236}">
                      <a16:creationId xmlns:a16="http://schemas.microsoft.com/office/drawing/2014/main" id="{572DD3EA-3C1F-EC44-A234-D3DCD87C4E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794" name="Group 351">
                  <a:extLst>
                    <a:ext uri="{FF2B5EF4-FFF2-40B4-BE49-F238E27FC236}">
                      <a16:creationId xmlns:a16="http://schemas.microsoft.com/office/drawing/2014/main" id="{4382F6FD-15B6-4F48-9CCB-9048CB535D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805" name="Line 352">
                    <a:extLst>
                      <a:ext uri="{FF2B5EF4-FFF2-40B4-BE49-F238E27FC236}">
                        <a16:creationId xmlns:a16="http://schemas.microsoft.com/office/drawing/2014/main" id="{58DDA4DE-AD76-BD4D-AB14-91DBA6A546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6" name="Line 353">
                    <a:extLst>
                      <a:ext uri="{FF2B5EF4-FFF2-40B4-BE49-F238E27FC236}">
                        <a16:creationId xmlns:a16="http://schemas.microsoft.com/office/drawing/2014/main" id="{01C3087C-2D87-7840-98BF-5E28099539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7" name="Line 354">
                    <a:extLst>
                      <a:ext uri="{FF2B5EF4-FFF2-40B4-BE49-F238E27FC236}">
                        <a16:creationId xmlns:a16="http://schemas.microsoft.com/office/drawing/2014/main" id="{5C5A71FD-47FF-B145-8F43-F34540E85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8" name="Line 355">
                    <a:extLst>
                      <a:ext uri="{FF2B5EF4-FFF2-40B4-BE49-F238E27FC236}">
                        <a16:creationId xmlns:a16="http://schemas.microsoft.com/office/drawing/2014/main" id="{019B0F54-EF9B-9648-8E29-802F906B08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95" name="Group 356">
                  <a:extLst>
                    <a:ext uri="{FF2B5EF4-FFF2-40B4-BE49-F238E27FC236}">
                      <a16:creationId xmlns:a16="http://schemas.microsoft.com/office/drawing/2014/main" id="{20B0B6C0-BB78-9240-A6BF-8CCDBF08B5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801" name="Line 357">
                    <a:extLst>
                      <a:ext uri="{FF2B5EF4-FFF2-40B4-BE49-F238E27FC236}">
                        <a16:creationId xmlns:a16="http://schemas.microsoft.com/office/drawing/2014/main" id="{EDF8605A-F582-554C-93C5-00618FDF3D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2" name="Line 358">
                    <a:extLst>
                      <a:ext uri="{FF2B5EF4-FFF2-40B4-BE49-F238E27FC236}">
                        <a16:creationId xmlns:a16="http://schemas.microsoft.com/office/drawing/2014/main" id="{159B0A85-9348-864F-9C9B-50DA44BC07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3" name="Line 359">
                    <a:extLst>
                      <a:ext uri="{FF2B5EF4-FFF2-40B4-BE49-F238E27FC236}">
                        <a16:creationId xmlns:a16="http://schemas.microsoft.com/office/drawing/2014/main" id="{8605FD2D-B7FC-104D-B45A-B33F803A11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4" name="Line 360">
                    <a:extLst>
                      <a:ext uri="{FF2B5EF4-FFF2-40B4-BE49-F238E27FC236}">
                        <a16:creationId xmlns:a16="http://schemas.microsoft.com/office/drawing/2014/main" id="{3180634B-C620-7B46-8A02-7423D9AFF5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96" name="Group 361">
                  <a:extLst>
                    <a:ext uri="{FF2B5EF4-FFF2-40B4-BE49-F238E27FC236}">
                      <a16:creationId xmlns:a16="http://schemas.microsoft.com/office/drawing/2014/main" id="{8DF8AFD9-AF4E-4441-A550-72A5A36E65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797" name="Line 362">
                    <a:extLst>
                      <a:ext uri="{FF2B5EF4-FFF2-40B4-BE49-F238E27FC236}">
                        <a16:creationId xmlns:a16="http://schemas.microsoft.com/office/drawing/2014/main" id="{D77E4A4E-B7D9-414A-8A35-0CFC9BE5B1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98" name="Line 363">
                    <a:extLst>
                      <a:ext uri="{FF2B5EF4-FFF2-40B4-BE49-F238E27FC236}">
                        <a16:creationId xmlns:a16="http://schemas.microsoft.com/office/drawing/2014/main" id="{E94096B9-4DA9-BB4A-8C15-4CB0E680B1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99" name="Line 364">
                    <a:extLst>
                      <a:ext uri="{FF2B5EF4-FFF2-40B4-BE49-F238E27FC236}">
                        <a16:creationId xmlns:a16="http://schemas.microsoft.com/office/drawing/2014/main" id="{D519ADBD-6C49-5E46-BD86-A44C67C30A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0" name="Line 365">
                    <a:extLst>
                      <a:ext uri="{FF2B5EF4-FFF2-40B4-BE49-F238E27FC236}">
                        <a16:creationId xmlns:a16="http://schemas.microsoft.com/office/drawing/2014/main" id="{88598A17-7AA1-A24C-9767-B5EACA288F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7609" name="Group 366">
              <a:extLst>
                <a:ext uri="{FF2B5EF4-FFF2-40B4-BE49-F238E27FC236}">
                  <a16:creationId xmlns:a16="http://schemas.microsoft.com/office/drawing/2014/main" id="{1CF0C29F-1101-1B40-870A-5A8DDCA8E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7747" name="Line 367">
                <a:extLst>
                  <a:ext uri="{FF2B5EF4-FFF2-40B4-BE49-F238E27FC236}">
                    <a16:creationId xmlns:a16="http://schemas.microsoft.com/office/drawing/2014/main" id="{50F20269-B4F1-8241-BFAA-BEFEACC29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48" name="Line 368">
                <a:extLst>
                  <a:ext uri="{FF2B5EF4-FFF2-40B4-BE49-F238E27FC236}">
                    <a16:creationId xmlns:a16="http://schemas.microsoft.com/office/drawing/2014/main" id="{695A37A1-8041-4140-B3AF-9E2F621E6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49" name="Line 369">
                <a:extLst>
                  <a:ext uri="{FF2B5EF4-FFF2-40B4-BE49-F238E27FC236}">
                    <a16:creationId xmlns:a16="http://schemas.microsoft.com/office/drawing/2014/main" id="{E9DA3406-6D54-044F-BA57-78C36F286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0" name="Line 370">
                <a:extLst>
                  <a:ext uri="{FF2B5EF4-FFF2-40B4-BE49-F238E27FC236}">
                    <a16:creationId xmlns:a16="http://schemas.microsoft.com/office/drawing/2014/main" id="{D6D26865-C544-6540-9E1F-3BA986F0A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1" name="Line 371">
                <a:extLst>
                  <a:ext uri="{FF2B5EF4-FFF2-40B4-BE49-F238E27FC236}">
                    <a16:creationId xmlns:a16="http://schemas.microsoft.com/office/drawing/2014/main" id="{9F19D9F2-E740-914E-BF5C-746878625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2" name="Line 372">
                <a:extLst>
                  <a:ext uri="{FF2B5EF4-FFF2-40B4-BE49-F238E27FC236}">
                    <a16:creationId xmlns:a16="http://schemas.microsoft.com/office/drawing/2014/main" id="{D50A6578-02B1-0D41-84E9-8C150E634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3" name="Line 373">
                <a:extLst>
                  <a:ext uri="{FF2B5EF4-FFF2-40B4-BE49-F238E27FC236}">
                    <a16:creationId xmlns:a16="http://schemas.microsoft.com/office/drawing/2014/main" id="{A61F715E-304C-AA4B-A495-1891E0B6A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4" name="Line 374">
                <a:extLst>
                  <a:ext uri="{FF2B5EF4-FFF2-40B4-BE49-F238E27FC236}">
                    <a16:creationId xmlns:a16="http://schemas.microsoft.com/office/drawing/2014/main" id="{C1A20BC4-CFE2-7D42-84B7-9BCE6ACAC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5" name="Line 375">
                <a:extLst>
                  <a:ext uri="{FF2B5EF4-FFF2-40B4-BE49-F238E27FC236}">
                    <a16:creationId xmlns:a16="http://schemas.microsoft.com/office/drawing/2014/main" id="{1405336B-50AF-2043-8200-6A501D1F6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6" name="Line 376">
                <a:extLst>
                  <a:ext uri="{FF2B5EF4-FFF2-40B4-BE49-F238E27FC236}">
                    <a16:creationId xmlns:a16="http://schemas.microsoft.com/office/drawing/2014/main" id="{9DC0FE64-15CE-E34B-A574-17A7DA2D9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7" name="Line 377">
                <a:extLst>
                  <a:ext uri="{FF2B5EF4-FFF2-40B4-BE49-F238E27FC236}">
                    <a16:creationId xmlns:a16="http://schemas.microsoft.com/office/drawing/2014/main" id="{EAEFABD4-49EA-E54E-AE47-F185FD738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8" name="Line 378">
                <a:extLst>
                  <a:ext uri="{FF2B5EF4-FFF2-40B4-BE49-F238E27FC236}">
                    <a16:creationId xmlns:a16="http://schemas.microsoft.com/office/drawing/2014/main" id="{23FD04DA-8EDD-FE42-B8EB-6F9DDEE4A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9" name="Line 379">
                <a:extLst>
                  <a:ext uri="{FF2B5EF4-FFF2-40B4-BE49-F238E27FC236}">
                    <a16:creationId xmlns:a16="http://schemas.microsoft.com/office/drawing/2014/main" id="{5BA197B5-139A-6246-9DFA-755DC936C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60" name="Line 380">
                <a:extLst>
                  <a:ext uri="{FF2B5EF4-FFF2-40B4-BE49-F238E27FC236}">
                    <a16:creationId xmlns:a16="http://schemas.microsoft.com/office/drawing/2014/main" id="{B06A2292-4775-4147-BD48-BAD309E85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61" name="Line 381">
                <a:extLst>
                  <a:ext uri="{FF2B5EF4-FFF2-40B4-BE49-F238E27FC236}">
                    <a16:creationId xmlns:a16="http://schemas.microsoft.com/office/drawing/2014/main" id="{69EF33F1-2B96-4243-933A-C4C0BD9DA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762" name="Group 382">
                <a:extLst>
                  <a:ext uri="{FF2B5EF4-FFF2-40B4-BE49-F238E27FC236}">
                    <a16:creationId xmlns:a16="http://schemas.microsoft.com/office/drawing/2014/main" id="{8EC0DF3D-3E2E-7D47-881A-4510A238E7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773" name="Line 383">
                  <a:extLst>
                    <a:ext uri="{FF2B5EF4-FFF2-40B4-BE49-F238E27FC236}">
                      <a16:creationId xmlns:a16="http://schemas.microsoft.com/office/drawing/2014/main" id="{FEB0A6B1-04C1-A44C-9EE0-C5B5BE92B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4" name="Line 384">
                  <a:extLst>
                    <a:ext uri="{FF2B5EF4-FFF2-40B4-BE49-F238E27FC236}">
                      <a16:creationId xmlns:a16="http://schemas.microsoft.com/office/drawing/2014/main" id="{ADC2C552-E859-4348-8B9A-310D069FF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5" name="Line 385">
                  <a:extLst>
                    <a:ext uri="{FF2B5EF4-FFF2-40B4-BE49-F238E27FC236}">
                      <a16:creationId xmlns:a16="http://schemas.microsoft.com/office/drawing/2014/main" id="{49F181EE-2623-3E48-864E-B0D33E1DE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6" name="Line 386">
                  <a:extLst>
                    <a:ext uri="{FF2B5EF4-FFF2-40B4-BE49-F238E27FC236}">
                      <a16:creationId xmlns:a16="http://schemas.microsoft.com/office/drawing/2014/main" id="{1FF48BB8-16B8-684E-9BEA-71E9648C1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63" name="Group 387">
                <a:extLst>
                  <a:ext uri="{FF2B5EF4-FFF2-40B4-BE49-F238E27FC236}">
                    <a16:creationId xmlns:a16="http://schemas.microsoft.com/office/drawing/2014/main" id="{1DD9C489-7047-E04B-AA2B-89E4D0DE1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769" name="Line 388">
                  <a:extLst>
                    <a:ext uri="{FF2B5EF4-FFF2-40B4-BE49-F238E27FC236}">
                      <a16:creationId xmlns:a16="http://schemas.microsoft.com/office/drawing/2014/main" id="{FB6F291F-6B52-054B-A973-9B5E47DA3B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0" name="Line 389">
                  <a:extLst>
                    <a:ext uri="{FF2B5EF4-FFF2-40B4-BE49-F238E27FC236}">
                      <a16:creationId xmlns:a16="http://schemas.microsoft.com/office/drawing/2014/main" id="{39FAA5C6-256E-C348-AAAD-FE68B0C6C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1" name="Line 390">
                  <a:extLst>
                    <a:ext uri="{FF2B5EF4-FFF2-40B4-BE49-F238E27FC236}">
                      <a16:creationId xmlns:a16="http://schemas.microsoft.com/office/drawing/2014/main" id="{EED5FBBD-C5AC-5547-B9C9-4E3A1007D8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2" name="Line 391">
                  <a:extLst>
                    <a:ext uri="{FF2B5EF4-FFF2-40B4-BE49-F238E27FC236}">
                      <a16:creationId xmlns:a16="http://schemas.microsoft.com/office/drawing/2014/main" id="{78E82E10-F718-3D48-BFE5-EB2C7F1A47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64" name="Group 392">
                <a:extLst>
                  <a:ext uri="{FF2B5EF4-FFF2-40B4-BE49-F238E27FC236}">
                    <a16:creationId xmlns:a16="http://schemas.microsoft.com/office/drawing/2014/main" id="{FBCAF473-F9F7-CF47-9C50-2C43F28B3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765" name="Line 393">
                  <a:extLst>
                    <a:ext uri="{FF2B5EF4-FFF2-40B4-BE49-F238E27FC236}">
                      <a16:creationId xmlns:a16="http://schemas.microsoft.com/office/drawing/2014/main" id="{586C1F6B-E1CD-7843-B3CD-9AD0AA6D4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66" name="Line 394">
                  <a:extLst>
                    <a:ext uri="{FF2B5EF4-FFF2-40B4-BE49-F238E27FC236}">
                      <a16:creationId xmlns:a16="http://schemas.microsoft.com/office/drawing/2014/main" id="{109D7B0A-5598-3B4B-A6D5-B02470B751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67" name="Line 395">
                  <a:extLst>
                    <a:ext uri="{FF2B5EF4-FFF2-40B4-BE49-F238E27FC236}">
                      <a16:creationId xmlns:a16="http://schemas.microsoft.com/office/drawing/2014/main" id="{43C8CDDF-99DE-C045-BF5F-11F6CD2CF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68" name="Line 396">
                  <a:extLst>
                    <a:ext uri="{FF2B5EF4-FFF2-40B4-BE49-F238E27FC236}">
                      <a16:creationId xmlns:a16="http://schemas.microsoft.com/office/drawing/2014/main" id="{D575CCCF-67F6-C740-ABBE-21B672EE3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610" name="Group 397">
              <a:extLst>
                <a:ext uri="{FF2B5EF4-FFF2-40B4-BE49-F238E27FC236}">
                  <a16:creationId xmlns:a16="http://schemas.microsoft.com/office/drawing/2014/main" id="{8423AB7A-1D0B-294B-A561-278D33E40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7717" name="Line 398">
                <a:extLst>
                  <a:ext uri="{FF2B5EF4-FFF2-40B4-BE49-F238E27FC236}">
                    <a16:creationId xmlns:a16="http://schemas.microsoft.com/office/drawing/2014/main" id="{C7606964-5106-7D40-968A-379C45A0B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18" name="Line 399">
                <a:extLst>
                  <a:ext uri="{FF2B5EF4-FFF2-40B4-BE49-F238E27FC236}">
                    <a16:creationId xmlns:a16="http://schemas.microsoft.com/office/drawing/2014/main" id="{2FABBDD1-2D1C-1546-9681-163438A1D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19" name="Line 400">
                <a:extLst>
                  <a:ext uri="{FF2B5EF4-FFF2-40B4-BE49-F238E27FC236}">
                    <a16:creationId xmlns:a16="http://schemas.microsoft.com/office/drawing/2014/main" id="{1C1AA883-0960-C249-8F25-422558D61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0" name="Line 401">
                <a:extLst>
                  <a:ext uri="{FF2B5EF4-FFF2-40B4-BE49-F238E27FC236}">
                    <a16:creationId xmlns:a16="http://schemas.microsoft.com/office/drawing/2014/main" id="{4CA4AC86-CF4E-8A44-95A8-A342897A8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1" name="Line 402">
                <a:extLst>
                  <a:ext uri="{FF2B5EF4-FFF2-40B4-BE49-F238E27FC236}">
                    <a16:creationId xmlns:a16="http://schemas.microsoft.com/office/drawing/2014/main" id="{DC735542-EA96-2743-973C-149C40B9C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2" name="Line 403">
                <a:extLst>
                  <a:ext uri="{FF2B5EF4-FFF2-40B4-BE49-F238E27FC236}">
                    <a16:creationId xmlns:a16="http://schemas.microsoft.com/office/drawing/2014/main" id="{588ED053-4A0C-E848-9149-EA8E83A46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3" name="Line 404">
                <a:extLst>
                  <a:ext uri="{FF2B5EF4-FFF2-40B4-BE49-F238E27FC236}">
                    <a16:creationId xmlns:a16="http://schemas.microsoft.com/office/drawing/2014/main" id="{77CDD330-0A29-8548-8D72-94104FE23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4" name="Line 405">
                <a:extLst>
                  <a:ext uri="{FF2B5EF4-FFF2-40B4-BE49-F238E27FC236}">
                    <a16:creationId xmlns:a16="http://schemas.microsoft.com/office/drawing/2014/main" id="{BFCA52C8-C40E-AE48-9DF8-1FA247675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5" name="Line 406">
                <a:extLst>
                  <a:ext uri="{FF2B5EF4-FFF2-40B4-BE49-F238E27FC236}">
                    <a16:creationId xmlns:a16="http://schemas.microsoft.com/office/drawing/2014/main" id="{FBF61BDF-F8EF-0C49-8B9C-E7564BE24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6" name="Line 407">
                <a:extLst>
                  <a:ext uri="{FF2B5EF4-FFF2-40B4-BE49-F238E27FC236}">
                    <a16:creationId xmlns:a16="http://schemas.microsoft.com/office/drawing/2014/main" id="{E175DDF6-A44D-B24A-98E5-DF407D365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7" name="Line 408">
                <a:extLst>
                  <a:ext uri="{FF2B5EF4-FFF2-40B4-BE49-F238E27FC236}">
                    <a16:creationId xmlns:a16="http://schemas.microsoft.com/office/drawing/2014/main" id="{7825D9F3-17A5-BB4C-9458-B09F7BA2F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8" name="Line 409">
                <a:extLst>
                  <a:ext uri="{FF2B5EF4-FFF2-40B4-BE49-F238E27FC236}">
                    <a16:creationId xmlns:a16="http://schemas.microsoft.com/office/drawing/2014/main" id="{78285138-DA28-EA47-8447-5264362E7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9" name="Line 410">
                <a:extLst>
                  <a:ext uri="{FF2B5EF4-FFF2-40B4-BE49-F238E27FC236}">
                    <a16:creationId xmlns:a16="http://schemas.microsoft.com/office/drawing/2014/main" id="{4C2AFD44-B029-3345-A3AB-465381602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30" name="Line 411">
                <a:extLst>
                  <a:ext uri="{FF2B5EF4-FFF2-40B4-BE49-F238E27FC236}">
                    <a16:creationId xmlns:a16="http://schemas.microsoft.com/office/drawing/2014/main" id="{508300B9-2028-264A-9C0C-332F6FD72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31" name="Line 412">
                <a:extLst>
                  <a:ext uri="{FF2B5EF4-FFF2-40B4-BE49-F238E27FC236}">
                    <a16:creationId xmlns:a16="http://schemas.microsoft.com/office/drawing/2014/main" id="{D1D00F26-9797-EE4D-B21D-335DFA68D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732" name="Group 413">
                <a:extLst>
                  <a:ext uri="{FF2B5EF4-FFF2-40B4-BE49-F238E27FC236}">
                    <a16:creationId xmlns:a16="http://schemas.microsoft.com/office/drawing/2014/main" id="{2CB3A6C8-D009-5648-AABA-F07BD3C01C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743" name="Line 414">
                  <a:extLst>
                    <a:ext uri="{FF2B5EF4-FFF2-40B4-BE49-F238E27FC236}">
                      <a16:creationId xmlns:a16="http://schemas.microsoft.com/office/drawing/2014/main" id="{B3F032D2-A882-BE4C-8642-A38D6448D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4" name="Line 415">
                  <a:extLst>
                    <a:ext uri="{FF2B5EF4-FFF2-40B4-BE49-F238E27FC236}">
                      <a16:creationId xmlns:a16="http://schemas.microsoft.com/office/drawing/2014/main" id="{53207E1E-359C-2C40-948A-30376D438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5" name="Line 416">
                  <a:extLst>
                    <a:ext uri="{FF2B5EF4-FFF2-40B4-BE49-F238E27FC236}">
                      <a16:creationId xmlns:a16="http://schemas.microsoft.com/office/drawing/2014/main" id="{3B7B73C5-8050-A44D-A623-56B7D1C2D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6" name="Line 417">
                  <a:extLst>
                    <a:ext uri="{FF2B5EF4-FFF2-40B4-BE49-F238E27FC236}">
                      <a16:creationId xmlns:a16="http://schemas.microsoft.com/office/drawing/2014/main" id="{8DD9E4E7-C1E2-B247-8D11-95D8431C87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33" name="Group 418">
                <a:extLst>
                  <a:ext uri="{FF2B5EF4-FFF2-40B4-BE49-F238E27FC236}">
                    <a16:creationId xmlns:a16="http://schemas.microsoft.com/office/drawing/2014/main" id="{A13AF222-2AB2-DD4D-BE16-06D25DA726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739" name="Line 419">
                  <a:extLst>
                    <a:ext uri="{FF2B5EF4-FFF2-40B4-BE49-F238E27FC236}">
                      <a16:creationId xmlns:a16="http://schemas.microsoft.com/office/drawing/2014/main" id="{2087B768-E51B-2644-88CE-84AE8A213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0" name="Line 420">
                  <a:extLst>
                    <a:ext uri="{FF2B5EF4-FFF2-40B4-BE49-F238E27FC236}">
                      <a16:creationId xmlns:a16="http://schemas.microsoft.com/office/drawing/2014/main" id="{EFBAD092-9590-D24E-89F8-A7DFA21F79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1" name="Line 421">
                  <a:extLst>
                    <a:ext uri="{FF2B5EF4-FFF2-40B4-BE49-F238E27FC236}">
                      <a16:creationId xmlns:a16="http://schemas.microsoft.com/office/drawing/2014/main" id="{F1B8EB30-0723-F248-A90B-D69F33AA3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2" name="Line 422">
                  <a:extLst>
                    <a:ext uri="{FF2B5EF4-FFF2-40B4-BE49-F238E27FC236}">
                      <a16:creationId xmlns:a16="http://schemas.microsoft.com/office/drawing/2014/main" id="{CCFF2C3C-252F-C24C-9DD3-45EF30EAF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34" name="Group 423">
                <a:extLst>
                  <a:ext uri="{FF2B5EF4-FFF2-40B4-BE49-F238E27FC236}">
                    <a16:creationId xmlns:a16="http://schemas.microsoft.com/office/drawing/2014/main" id="{CE3F2661-DDF5-0D49-A882-AC17511AB1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735" name="Line 424">
                  <a:extLst>
                    <a:ext uri="{FF2B5EF4-FFF2-40B4-BE49-F238E27FC236}">
                      <a16:creationId xmlns:a16="http://schemas.microsoft.com/office/drawing/2014/main" id="{3E2AAF56-F9DD-A541-AD32-7605C3AD0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36" name="Line 425">
                  <a:extLst>
                    <a:ext uri="{FF2B5EF4-FFF2-40B4-BE49-F238E27FC236}">
                      <a16:creationId xmlns:a16="http://schemas.microsoft.com/office/drawing/2014/main" id="{3C453B91-B719-9F4B-8B65-42E5D675A9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37" name="Line 426">
                  <a:extLst>
                    <a:ext uri="{FF2B5EF4-FFF2-40B4-BE49-F238E27FC236}">
                      <a16:creationId xmlns:a16="http://schemas.microsoft.com/office/drawing/2014/main" id="{556D34AE-4CEA-9640-99E7-E9933D551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38" name="Line 427">
                  <a:extLst>
                    <a:ext uri="{FF2B5EF4-FFF2-40B4-BE49-F238E27FC236}">
                      <a16:creationId xmlns:a16="http://schemas.microsoft.com/office/drawing/2014/main" id="{07F7F120-497C-CB40-B9F2-D81809DAA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611" name="Line 428">
              <a:extLst>
                <a:ext uri="{FF2B5EF4-FFF2-40B4-BE49-F238E27FC236}">
                  <a16:creationId xmlns:a16="http://schemas.microsoft.com/office/drawing/2014/main" id="{8AC75436-CD47-5344-8B01-F9AFCD223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429">
              <a:extLst>
                <a:ext uri="{FF2B5EF4-FFF2-40B4-BE49-F238E27FC236}">
                  <a16:creationId xmlns:a16="http://schemas.microsoft.com/office/drawing/2014/main" id="{D3FCD486-DFC8-6146-BF5E-EF7FDBA3A2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Line 430">
              <a:extLst>
                <a:ext uri="{FF2B5EF4-FFF2-40B4-BE49-F238E27FC236}">
                  <a16:creationId xmlns:a16="http://schemas.microsoft.com/office/drawing/2014/main" id="{091D9A82-4CBB-B94F-ADC0-2614A7D78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Line 431">
              <a:extLst>
                <a:ext uri="{FF2B5EF4-FFF2-40B4-BE49-F238E27FC236}">
                  <a16:creationId xmlns:a16="http://schemas.microsoft.com/office/drawing/2014/main" id="{DBDB820D-6A22-6644-BA76-994BB552E6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15" name="Group 432">
              <a:extLst>
                <a:ext uri="{FF2B5EF4-FFF2-40B4-BE49-F238E27FC236}">
                  <a16:creationId xmlns:a16="http://schemas.microsoft.com/office/drawing/2014/main" id="{F96C3205-2A0B-5B4C-899A-72AD32343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7685" name="AutoShape 433">
                <a:extLst>
                  <a:ext uri="{FF2B5EF4-FFF2-40B4-BE49-F238E27FC236}">
                    <a16:creationId xmlns:a16="http://schemas.microsoft.com/office/drawing/2014/main" id="{3903D127-9676-BC40-BC5D-7D36924BA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686" name="Group 434">
                <a:extLst>
                  <a:ext uri="{FF2B5EF4-FFF2-40B4-BE49-F238E27FC236}">
                    <a16:creationId xmlns:a16="http://schemas.microsoft.com/office/drawing/2014/main" id="{6E4176F6-17D8-5044-AB57-7649A45953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687" name="Line 435">
                  <a:extLst>
                    <a:ext uri="{FF2B5EF4-FFF2-40B4-BE49-F238E27FC236}">
                      <a16:creationId xmlns:a16="http://schemas.microsoft.com/office/drawing/2014/main" id="{11A9958B-47CB-B949-AC8F-D5D92DD44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8" name="Line 436">
                  <a:extLst>
                    <a:ext uri="{FF2B5EF4-FFF2-40B4-BE49-F238E27FC236}">
                      <a16:creationId xmlns:a16="http://schemas.microsoft.com/office/drawing/2014/main" id="{A9A92524-B56F-554A-A56E-6FF525935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9" name="Line 437">
                  <a:extLst>
                    <a:ext uri="{FF2B5EF4-FFF2-40B4-BE49-F238E27FC236}">
                      <a16:creationId xmlns:a16="http://schemas.microsoft.com/office/drawing/2014/main" id="{293C7B92-89D8-B743-A04B-F35CE33A1D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0" name="Line 438">
                  <a:extLst>
                    <a:ext uri="{FF2B5EF4-FFF2-40B4-BE49-F238E27FC236}">
                      <a16:creationId xmlns:a16="http://schemas.microsoft.com/office/drawing/2014/main" id="{FDE6D455-D69C-6949-9C84-1741D19C2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1" name="Line 439">
                  <a:extLst>
                    <a:ext uri="{FF2B5EF4-FFF2-40B4-BE49-F238E27FC236}">
                      <a16:creationId xmlns:a16="http://schemas.microsoft.com/office/drawing/2014/main" id="{00CB593D-0E35-6449-909D-43F2DFF06A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2" name="Line 440">
                  <a:extLst>
                    <a:ext uri="{FF2B5EF4-FFF2-40B4-BE49-F238E27FC236}">
                      <a16:creationId xmlns:a16="http://schemas.microsoft.com/office/drawing/2014/main" id="{5B8563D6-9358-E44D-87B0-B12DE73E13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3" name="Line 441">
                  <a:extLst>
                    <a:ext uri="{FF2B5EF4-FFF2-40B4-BE49-F238E27FC236}">
                      <a16:creationId xmlns:a16="http://schemas.microsoft.com/office/drawing/2014/main" id="{5FA12B62-1634-F043-B5B2-3FCFDEC1A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4" name="Line 442">
                  <a:extLst>
                    <a:ext uri="{FF2B5EF4-FFF2-40B4-BE49-F238E27FC236}">
                      <a16:creationId xmlns:a16="http://schemas.microsoft.com/office/drawing/2014/main" id="{1B773DA8-7C93-3148-9CF6-0ADC0359DC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5" name="Line 443">
                  <a:extLst>
                    <a:ext uri="{FF2B5EF4-FFF2-40B4-BE49-F238E27FC236}">
                      <a16:creationId xmlns:a16="http://schemas.microsoft.com/office/drawing/2014/main" id="{81080D13-0829-294F-B714-9436B8F13B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6" name="Line 444">
                  <a:extLst>
                    <a:ext uri="{FF2B5EF4-FFF2-40B4-BE49-F238E27FC236}">
                      <a16:creationId xmlns:a16="http://schemas.microsoft.com/office/drawing/2014/main" id="{283ECBB4-EB27-DE44-8090-357A70A5F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7" name="Line 445">
                  <a:extLst>
                    <a:ext uri="{FF2B5EF4-FFF2-40B4-BE49-F238E27FC236}">
                      <a16:creationId xmlns:a16="http://schemas.microsoft.com/office/drawing/2014/main" id="{C580E18B-90B3-924F-A064-4B5076C5EC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8" name="Line 446">
                  <a:extLst>
                    <a:ext uri="{FF2B5EF4-FFF2-40B4-BE49-F238E27FC236}">
                      <a16:creationId xmlns:a16="http://schemas.microsoft.com/office/drawing/2014/main" id="{3FDBF308-7D3D-7047-AF95-3A8E6E5C2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9" name="Line 447">
                  <a:extLst>
                    <a:ext uri="{FF2B5EF4-FFF2-40B4-BE49-F238E27FC236}">
                      <a16:creationId xmlns:a16="http://schemas.microsoft.com/office/drawing/2014/main" id="{F32FEA63-4889-0E44-A881-6AE9AA0250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00" name="Line 448">
                  <a:extLst>
                    <a:ext uri="{FF2B5EF4-FFF2-40B4-BE49-F238E27FC236}">
                      <a16:creationId xmlns:a16="http://schemas.microsoft.com/office/drawing/2014/main" id="{C5AFAF7C-3B7D-1846-AE4D-360A3F41B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01" name="Line 449">
                  <a:extLst>
                    <a:ext uri="{FF2B5EF4-FFF2-40B4-BE49-F238E27FC236}">
                      <a16:creationId xmlns:a16="http://schemas.microsoft.com/office/drawing/2014/main" id="{3BCD6BDD-05F6-DA49-9A93-08CF3A6DF6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702" name="Group 450">
                  <a:extLst>
                    <a:ext uri="{FF2B5EF4-FFF2-40B4-BE49-F238E27FC236}">
                      <a16:creationId xmlns:a16="http://schemas.microsoft.com/office/drawing/2014/main" id="{E9ED1257-3016-5344-94C3-60BDC99316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713" name="Line 451">
                    <a:extLst>
                      <a:ext uri="{FF2B5EF4-FFF2-40B4-BE49-F238E27FC236}">
                        <a16:creationId xmlns:a16="http://schemas.microsoft.com/office/drawing/2014/main" id="{2E1787C9-6AD1-E64B-8D5B-23B03220D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4" name="Line 452">
                    <a:extLst>
                      <a:ext uri="{FF2B5EF4-FFF2-40B4-BE49-F238E27FC236}">
                        <a16:creationId xmlns:a16="http://schemas.microsoft.com/office/drawing/2014/main" id="{B757FF0E-E6D2-854D-8F42-628BC46DA3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5" name="Line 453">
                    <a:extLst>
                      <a:ext uri="{FF2B5EF4-FFF2-40B4-BE49-F238E27FC236}">
                        <a16:creationId xmlns:a16="http://schemas.microsoft.com/office/drawing/2014/main" id="{876244FF-400B-804D-9B13-CE8B2A659D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6" name="Line 454">
                    <a:extLst>
                      <a:ext uri="{FF2B5EF4-FFF2-40B4-BE49-F238E27FC236}">
                        <a16:creationId xmlns:a16="http://schemas.microsoft.com/office/drawing/2014/main" id="{953C2963-6B66-5747-A764-29E632999A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03" name="Group 455">
                  <a:extLst>
                    <a:ext uri="{FF2B5EF4-FFF2-40B4-BE49-F238E27FC236}">
                      <a16:creationId xmlns:a16="http://schemas.microsoft.com/office/drawing/2014/main" id="{4BCD9450-F2C9-0241-97E4-22947A17C7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709" name="Line 456">
                    <a:extLst>
                      <a:ext uri="{FF2B5EF4-FFF2-40B4-BE49-F238E27FC236}">
                        <a16:creationId xmlns:a16="http://schemas.microsoft.com/office/drawing/2014/main" id="{17359A87-9663-B04D-81E3-99FA7ECE142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0" name="Line 457">
                    <a:extLst>
                      <a:ext uri="{FF2B5EF4-FFF2-40B4-BE49-F238E27FC236}">
                        <a16:creationId xmlns:a16="http://schemas.microsoft.com/office/drawing/2014/main" id="{2B48E8A7-A386-9D4C-9A5C-EF39F116FC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1" name="Line 458">
                    <a:extLst>
                      <a:ext uri="{FF2B5EF4-FFF2-40B4-BE49-F238E27FC236}">
                        <a16:creationId xmlns:a16="http://schemas.microsoft.com/office/drawing/2014/main" id="{263EEB9A-550D-7947-8B35-FDED2580BB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2" name="Line 459">
                    <a:extLst>
                      <a:ext uri="{FF2B5EF4-FFF2-40B4-BE49-F238E27FC236}">
                        <a16:creationId xmlns:a16="http://schemas.microsoft.com/office/drawing/2014/main" id="{F11650B6-9A5E-1744-9937-3889691CD3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04" name="Group 460">
                  <a:extLst>
                    <a:ext uri="{FF2B5EF4-FFF2-40B4-BE49-F238E27FC236}">
                      <a16:creationId xmlns:a16="http://schemas.microsoft.com/office/drawing/2014/main" id="{E0EEEB9C-5F78-104F-B084-3EB941A53E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705" name="Line 461">
                    <a:extLst>
                      <a:ext uri="{FF2B5EF4-FFF2-40B4-BE49-F238E27FC236}">
                        <a16:creationId xmlns:a16="http://schemas.microsoft.com/office/drawing/2014/main" id="{50E9A00D-9807-7840-83DA-4AF0C1B74F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06" name="Line 462">
                    <a:extLst>
                      <a:ext uri="{FF2B5EF4-FFF2-40B4-BE49-F238E27FC236}">
                        <a16:creationId xmlns:a16="http://schemas.microsoft.com/office/drawing/2014/main" id="{2E1A23B2-6755-E641-9238-D16D16948B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07" name="Line 463">
                    <a:extLst>
                      <a:ext uri="{FF2B5EF4-FFF2-40B4-BE49-F238E27FC236}">
                        <a16:creationId xmlns:a16="http://schemas.microsoft.com/office/drawing/2014/main" id="{C760AEB6-400F-5F44-8235-6797B4B98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08" name="Line 464">
                    <a:extLst>
                      <a:ext uri="{FF2B5EF4-FFF2-40B4-BE49-F238E27FC236}">
                        <a16:creationId xmlns:a16="http://schemas.microsoft.com/office/drawing/2014/main" id="{79C8483F-C25D-2447-B746-C2CCE368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616" name="Line 465">
              <a:extLst>
                <a:ext uri="{FF2B5EF4-FFF2-40B4-BE49-F238E27FC236}">
                  <a16:creationId xmlns:a16="http://schemas.microsoft.com/office/drawing/2014/main" id="{ED92AA3C-34EE-684A-B3AA-F9C1E630BC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17" name="Group 466">
              <a:extLst>
                <a:ext uri="{FF2B5EF4-FFF2-40B4-BE49-F238E27FC236}">
                  <a16:creationId xmlns:a16="http://schemas.microsoft.com/office/drawing/2014/main" id="{8885B293-DA81-1045-92A6-7DBB51E53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7683" name="Rectangle 467">
                <a:extLst>
                  <a:ext uri="{FF2B5EF4-FFF2-40B4-BE49-F238E27FC236}">
                    <a16:creationId xmlns:a16="http://schemas.microsoft.com/office/drawing/2014/main" id="{134E92A2-94CE-FD4E-A908-6395A71FB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684" name="Text Box 468">
                <a:extLst>
                  <a:ext uri="{FF2B5EF4-FFF2-40B4-BE49-F238E27FC236}">
                    <a16:creationId xmlns:a16="http://schemas.microsoft.com/office/drawing/2014/main" id="{33ABF058-2DA6-9647-9869-50B1DC8A7E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67618" name="AutoShape 469">
              <a:extLst>
                <a:ext uri="{FF2B5EF4-FFF2-40B4-BE49-F238E27FC236}">
                  <a16:creationId xmlns:a16="http://schemas.microsoft.com/office/drawing/2014/main" id="{D694CFC0-6F94-9C42-BCD4-24388139C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619" name="Group 470">
              <a:extLst>
                <a:ext uri="{FF2B5EF4-FFF2-40B4-BE49-F238E27FC236}">
                  <a16:creationId xmlns:a16="http://schemas.microsoft.com/office/drawing/2014/main" id="{45658D42-CE90-D346-A460-182976AB1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7653" name="Line 471">
                <a:extLst>
                  <a:ext uri="{FF2B5EF4-FFF2-40B4-BE49-F238E27FC236}">
                    <a16:creationId xmlns:a16="http://schemas.microsoft.com/office/drawing/2014/main" id="{F31ABC8B-9671-CC48-8115-A30F0F8CD2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4" name="Line 472">
                <a:extLst>
                  <a:ext uri="{FF2B5EF4-FFF2-40B4-BE49-F238E27FC236}">
                    <a16:creationId xmlns:a16="http://schemas.microsoft.com/office/drawing/2014/main" id="{1E5498C2-29B7-4D41-8BAC-D881B9C5B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5" name="Line 473">
                <a:extLst>
                  <a:ext uri="{FF2B5EF4-FFF2-40B4-BE49-F238E27FC236}">
                    <a16:creationId xmlns:a16="http://schemas.microsoft.com/office/drawing/2014/main" id="{5620BB5D-33D6-C247-9FBA-DFAD6CF3B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6" name="Line 474">
                <a:extLst>
                  <a:ext uri="{FF2B5EF4-FFF2-40B4-BE49-F238E27FC236}">
                    <a16:creationId xmlns:a16="http://schemas.microsoft.com/office/drawing/2014/main" id="{4A1FAAC7-EA5A-3746-A0D0-49D151EA3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7" name="Line 475">
                <a:extLst>
                  <a:ext uri="{FF2B5EF4-FFF2-40B4-BE49-F238E27FC236}">
                    <a16:creationId xmlns:a16="http://schemas.microsoft.com/office/drawing/2014/main" id="{C79DC812-0EAE-804D-AD54-38809EBE1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8" name="Line 476">
                <a:extLst>
                  <a:ext uri="{FF2B5EF4-FFF2-40B4-BE49-F238E27FC236}">
                    <a16:creationId xmlns:a16="http://schemas.microsoft.com/office/drawing/2014/main" id="{0BE15257-94C1-B94C-9D8F-D58313E32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9" name="Line 477">
                <a:extLst>
                  <a:ext uri="{FF2B5EF4-FFF2-40B4-BE49-F238E27FC236}">
                    <a16:creationId xmlns:a16="http://schemas.microsoft.com/office/drawing/2014/main" id="{978805BD-F6EF-2449-BA45-23316CACF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0" name="Line 478">
                <a:extLst>
                  <a:ext uri="{FF2B5EF4-FFF2-40B4-BE49-F238E27FC236}">
                    <a16:creationId xmlns:a16="http://schemas.microsoft.com/office/drawing/2014/main" id="{F97B3667-943A-644A-9F82-01C7F12BE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1" name="Line 479">
                <a:extLst>
                  <a:ext uri="{FF2B5EF4-FFF2-40B4-BE49-F238E27FC236}">
                    <a16:creationId xmlns:a16="http://schemas.microsoft.com/office/drawing/2014/main" id="{EA04B1C3-9D1F-C04E-9A9B-AE3FF8D24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2" name="Line 480">
                <a:extLst>
                  <a:ext uri="{FF2B5EF4-FFF2-40B4-BE49-F238E27FC236}">
                    <a16:creationId xmlns:a16="http://schemas.microsoft.com/office/drawing/2014/main" id="{97651297-2A1C-AE4B-95DD-9671DA014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3" name="Line 481">
                <a:extLst>
                  <a:ext uri="{FF2B5EF4-FFF2-40B4-BE49-F238E27FC236}">
                    <a16:creationId xmlns:a16="http://schemas.microsoft.com/office/drawing/2014/main" id="{6DFDFE4A-9BD8-A648-BC5B-036C3C3F9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4" name="Line 482">
                <a:extLst>
                  <a:ext uri="{FF2B5EF4-FFF2-40B4-BE49-F238E27FC236}">
                    <a16:creationId xmlns:a16="http://schemas.microsoft.com/office/drawing/2014/main" id="{DCB6E659-41A9-C048-BEFC-04B587738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5" name="Line 483">
                <a:extLst>
                  <a:ext uri="{FF2B5EF4-FFF2-40B4-BE49-F238E27FC236}">
                    <a16:creationId xmlns:a16="http://schemas.microsoft.com/office/drawing/2014/main" id="{A580B2FB-83A9-A142-AE39-5D0888415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6" name="Line 484">
                <a:extLst>
                  <a:ext uri="{FF2B5EF4-FFF2-40B4-BE49-F238E27FC236}">
                    <a16:creationId xmlns:a16="http://schemas.microsoft.com/office/drawing/2014/main" id="{D669D7E0-9D2B-5A4D-BF4C-F9719ABDC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7" name="Line 485">
                <a:extLst>
                  <a:ext uri="{FF2B5EF4-FFF2-40B4-BE49-F238E27FC236}">
                    <a16:creationId xmlns:a16="http://schemas.microsoft.com/office/drawing/2014/main" id="{DC239238-C0BF-974C-B554-D9660D8D0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668" name="Group 486">
                <a:extLst>
                  <a:ext uri="{FF2B5EF4-FFF2-40B4-BE49-F238E27FC236}">
                    <a16:creationId xmlns:a16="http://schemas.microsoft.com/office/drawing/2014/main" id="{C716E815-C920-464D-8A47-0F734C886B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679" name="Line 487">
                  <a:extLst>
                    <a:ext uri="{FF2B5EF4-FFF2-40B4-BE49-F238E27FC236}">
                      <a16:creationId xmlns:a16="http://schemas.microsoft.com/office/drawing/2014/main" id="{60377042-86C8-3E4C-89C9-F01E40332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0" name="Line 488">
                  <a:extLst>
                    <a:ext uri="{FF2B5EF4-FFF2-40B4-BE49-F238E27FC236}">
                      <a16:creationId xmlns:a16="http://schemas.microsoft.com/office/drawing/2014/main" id="{DE57AB51-A263-0347-9AFC-324B68CB43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1" name="Line 489">
                  <a:extLst>
                    <a:ext uri="{FF2B5EF4-FFF2-40B4-BE49-F238E27FC236}">
                      <a16:creationId xmlns:a16="http://schemas.microsoft.com/office/drawing/2014/main" id="{2FA83776-CA77-1141-BE3A-7C99CA39CD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2" name="Line 490">
                  <a:extLst>
                    <a:ext uri="{FF2B5EF4-FFF2-40B4-BE49-F238E27FC236}">
                      <a16:creationId xmlns:a16="http://schemas.microsoft.com/office/drawing/2014/main" id="{52443357-F513-3547-AA8F-657D4D7AE0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69" name="Group 491">
                <a:extLst>
                  <a:ext uri="{FF2B5EF4-FFF2-40B4-BE49-F238E27FC236}">
                    <a16:creationId xmlns:a16="http://schemas.microsoft.com/office/drawing/2014/main" id="{926CEB1F-A1F8-064E-9A38-B7A344E37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675" name="Line 492">
                  <a:extLst>
                    <a:ext uri="{FF2B5EF4-FFF2-40B4-BE49-F238E27FC236}">
                      <a16:creationId xmlns:a16="http://schemas.microsoft.com/office/drawing/2014/main" id="{CD1D158B-DA23-8845-AE9D-1B7E9DBC4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6" name="Line 493">
                  <a:extLst>
                    <a:ext uri="{FF2B5EF4-FFF2-40B4-BE49-F238E27FC236}">
                      <a16:creationId xmlns:a16="http://schemas.microsoft.com/office/drawing/2014/main" id="{7E2BF9BD-BB84-B649-B1D2-0BB05A326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7" name="Line 494">
                  <a:extLst>
                    <a:ext uri="{FF2B5EF4-FFF2-40B4-BE49-F238E27FC236}">
                      <a16:creationId xmlns:a16="http://schemas.microsoft.com/office/drawing/2014/main" id="{A7A7025D-470A-8142-B3D1-9A6B977B84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8" name="Line 495">
                  <a:extLst>
                    <a:ext uri="{FF2B5EF4-FFF2-40B4-BE49-F238E27FC236}">
                      <a16:creationId xmlns:a16="http://schemas.microsoft.com/office/drawing/2014/main" id="{5FA4CCD4-218C-8A42-8252-F4E58E1476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70" name="Group 496">
                <a:extLst>
                  <a:ext uri="{FF2B5EF4-FFF2-40B4-BE49-F238E27FC236}">
                    <a16:creationId xmlns:a16="http://schemas.microsoft.com/office/drawing/2014/main" id="{2FA85163-8A4C-C145-BB79-0E399364E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671" name="Line 497">
                  <a:extLst>
                    <a:ext uri="{FF2B5EF4-FFF2-40B4-BE49-F238E27FC236}">
                      <a16:creationId xmlns:a16="http://schemas.microsoft.com/office/drawing/2014/main" id="{0844DABB-83F2-4848-88A6-22006FD24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2" name="Line 498">
                  <a:extLst>
                    <a:ext uri="{FF2B5EF4-FFF2-40B4-BE49-F238E27FC236}">
                      <a16:creationId xmlns:a16="http://schemas.microsoft.com/office/drawing/2014/main" id="{B0F7C00B-F740-7547-9434-87FAC2F774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3" name="Line 499">
                  <a:extLst>
                    <a:ext uri="{FF2B5EF4-FFF2-40B4-BE49-F238E27FC236}">
                      <a16:creationId xmlns:a16="http://schemas.microsoft.com/office/drawing/2014/main" id="{E20DADA7-89E1-9E4A-AB90-49A195ABA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4" name="Line 500">
                  <a:extLst>
                    <a:ext uri="{FF2B5EF4-FFF2-40B4-BE49-F238E27FC236}">
                      <a16:creationId xmlns:a16="http://schemas.microsoft.com/office/drawing/2014/main" id="{6F6F4725-F05C-9B47-B85F-56F7C3725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620" name="AutoShape 501">
              <a:extLst>
                <a:ext uri="{FF2B5EF4-FFF2-40B4-BE49-F238E27FC236}">
                  <a16:creationId xmlns:a16="http://schemas.microsoft.com/office/drawing/2014/main" id="{086C5E23-1C40-DB42-AF65-FA9314E39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621" name="Group 502">
              <a:extLst>
                <a:ext uri="{FF2B5EF4-FFF2-40B4-BE49-F238E27FC236}">
                  <a16:creationId xmlns:a16="http://schemas.microsoft.com/office/drawing/2014/main" id="{551D3CC7-FADF-9A4C-8261-BE2D4907C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7623" name="Line 503">
                <a:extLst>
                  <a:ext uri="{FF2B5EF4-FFF2-40B4-BE49-F238E27FC236}">
                    <a16:creationId xmlns:a16="http://schemas.microsoft.com/office/drawing/2014/main" id="{132A40F7-79AC-7C45-BA27-5770F2DCE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4" name="Line 504">
                <a:extLst>
                  <a:ext uri="{FF2B5EF4-FFF2-40B4-BE49-F238E27FC236}">
                    <a16:creationId xmlns:a16="http://schemas.microsoft.com/office/drawing/2014/main" id="{F945FFA0-5C6B-D54D-BBB0-013F9312C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5" name="Line 505">
                <a:extLst>
                  <a:ext uri="{FF2B5EF4-FFF2-40B4-BE49-F238E27FC236}">
                    <a16:creationId xmlns:a16="http://schemas.microsoft.com/office/drawing/2014/main" id="{500DA1B8-A571-864F-B103-EE027452D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6" name="Line 506">
                <a:extLst>
                  <a:ext uri="{FF2B5EF4-FFF2-40B4-BE49-F238E27FC236}">
                    <a16:creationId xmlns:a16="http://schemas.microsoft.com/office/drawing/2014/main" id="{4A83AF7A-D92A-374C-93B4-E5FFEDAD8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7" name="Line 507">
                <a:extLst>
                  <a:ext uri="{FF2B5EF4-FFF2-40B4-BE49-F238E27FC236}">
                    <a16:creationId xmlns:a16="http://schemas.microsoft.com/office/drawing/2014/main" id="{A7CACA3E-A9B2-4B43-96FC-C0AEA2FFF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8" name="Line 508">
                <a:extLst>
                  <a:ext uri="{FF2B5EF4-FFF2-40B4-BE49-F238E27FC236}">
                    <a16:creationId xmlns:a16="http://schemas.microsoft.com/office/drawing/2014/main" id="{BA747A3A-71AF-4447-A542-D36A2AA3A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9" name="Line 509">
                <a:extLst>
                  <a:ext uri="{FF2B5EF4-FFF2-40B4-BE49-F238E27FC236}">
                    <a16:creationId xmlns:a16="http://schemas.microsoft.com/office/drawing/2014/main" id="{8388B4AB-A7C6-A94E-BD55-1AF55FB74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0" name="Line 510">
                <a:extLst>
                  <a:ext uri="{FF2B5EF4-FFF2-40B4-BE49-F238E27FC236}">
                    <a16:creationId xmlns:a16="http://schemas.microsoft.com/office/drawing/2014/main" id="{8F158ACB-EDE8-6B41-B090-94A82D745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1" name="Line 511">
                <a:extLst>
                  <a:ext uri="{FF2B5EF4-FFF2-40B4-BE49-F238E27FC236}">
                    <a16:creationId xmlns:a16="http://schemas.microsoft.com/office/drawing/2014/main" id="{D6C4DCE8-16E4-4649-B661-D9BA87616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2" name="Line 512">
                <a:extLst>
                  <a:ext uri="{FF2B5EF4-FFF2-40B4-BE49-F238E27FC236}">
                    <a16:creationId xmlns:a16="http://schemas.microsoft.com/office/drawing/2014/main" id="{70D4C821-49B1-124E-BFAC-8403A9977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3" name="Line 513">
                <a:extLst>
                  <a:ext uri="{FF2B5EF4-FFF2-40B4-BE49-F238E27FC236}">
                    <a16:creationId xmlns:a16="http://schemas.microsoft.com/office/drawing/2014/main" id="{60D53968-2CF5-814F-88F3-51F9A345F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4" name="Line 514">
                <a:extLst>
                  <a:ext uri="{FF2B5EF4-FFF2-40B4-BE49-F238E27FC236}">
                    <a16:creationId xmlns:a16="http://schemas.microsoft.com/office/drawing/2014/main" id="{A2FC0EBB-053B-474C-8729-088746FF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5" name="Line 515">
                <a:extLst>
                  <a:ext uri="{FF2B5EF4-FFF2-40B4-BE49-F238E27FC236}">
                    <a16:creationId xmlns:a16="http://schemas.microsoft.com/office/drawing/2014/main" id="{19016BD5-12E7-384A-BA41-8F2D4C4A6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6" name="Line 516">
                <a:extLst>
                  <a:ext uri="{FF2B5EF4-FFF2-40B4-BE49-F238E27FC236}">
                    <a16:creationId xmlns:a16="http://schemas.microsoft.com/office/drawing/2014/main" id="{E318132B-C63A-5141-9114-8475B57C2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7" name="Line 517">
                <a:extLst>
                  <a:ext uri="{FF2B5EF4-FFF2-40B4-BE49-F238E27FC236}">
                    <a16:creationId xmlns:a16="http://schemas.microsoft.com/office/drawing/2014/main" id="{511238DE-8D7D-1041-9FD4-658F8FD66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638" name="Group 518">
                <a:extLst>
                  <a:ext uri="{FF2B5EF4-FFF2-40B4-BE49-F238E27FC236}">
                    <a16:creationId xmlns:a16="http://schemas.microsoft.com/office/drawing/2014/main" id="{E17022F9-FBE7-124F-B6C8-E03D7E5923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649" name="Line 519">
                  <a:extLst>
                    <a:ext uri="{FF2B5EF4-FFF2-40B4-BE49-F238E27FC236}">
                      <a16:creationId xmlns:a16="http://schemas.microsoft.com/office/drawing/2014/main" id="{28B40065-8F3A-D944-BAD7-F89268FFD8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50" name="Line 520">
                  <a:extLst>
                    <a:ext uri="{FF2B5EF4-FFF2-40B4-BE49-F238E27FC236}">
                      <a16:creationId xmlns:a16="http://schemas.microsoft.com/office/drawing/2014/main" id="{91AB8C9F-FC2C-A449-A15A-AA7A00907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51" name="Line 521">
                  <a:extLst>
                    <a:ext uri="{FF2B5EF4-FFF2-40B4-BE49-F238E27FC236}">
                      <a16:creationId xmlns:a16="http://schemas.microsoft.com/office/drawing/2014/main" id="{C32F660E-1DEF-B248-A1F2-666072DAB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52" name="Line 522">
                  <a:extLst>
                    <a:ext uri="{FF2B5EF4-FFF2-40B4-BE49-F238E27FC236}">
                      <a16:creationId xmlns:a16="http://schemas.microsoft.com/office/drawing/2014/main" id="{CDF0C852-411C-E149-83BF-9FAD9F06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39" name="Group 523">
                <a:extLst>
                  <a:ext uri="{FF2B5EF4-FFF2-40B4-BE49-F238E27FC236}">
                    <a16:creationId xmlns:a16="http://schemas.microsoft.com/office/drawing/2014/main" id="{B9865DC7-93D0-4041-90D8-E951489680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645" name="Line 524">
                  <a:extLst>
                    <a:ext uri="{FF2B5EF4-FFF2-40B4-BE49-F238E27FC236}">
                      <a16:creationId xmlns:a16="http://schemas.microsoft.com/office/drawing/2014/main" id="{D1048963-5E3C-9644-85B5-630B761192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6" name="Line 525">
                  <a:extLst>
                    <a:ext uri="{FF2B5EF4-FFF2-40B4-BE49-F238E27FC236}">
                      <a16:creationId xmlns:a16="http://schemas.microsoft.com/office/drawing/2014/main" id="{55FDD9CC-E2AD-7E45-99EC-0DB14D20DC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7" name="Line 526">
                  <a:extLst>
                    <a:ext uri="{FF2B5EF4-FFF2-40B4-BE49-F238E27FC236}">
                      <a16:creationId xmlns:a16="http://schemas.microsoft.com/office/drawing/2014/main" id="{962BA1E7-72F5-9E47-88CE-77F45B9DD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8" name="Line 527">
                  <a:extLst>
                    <a:ext uri="{FF2B5EF4-FFF2-40B4-BE49-F238E27FC236}">
                      <a16:creationId xmlns:a16="http://schemas.microsoft.com/office/drawing/2014/main" id="{17FAD409-1331-8B4F-B4BA-9B84037ED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40" name="Group 528">
                <a:extLst>
                  <a:ext uri="{FF2B5EF4-FFF2-40B4-BE49-F238E27FC236}">
                    <a16:creationId xmlns:a16="http://schemas.microsoft.com/office/drawing/2014/main" id="{7E6EE38C-288B-AC4B-8502-88B138351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641" name="Line 529">
                  <a:extLst>
                    <a:ext uri="{FF2B5EF4-FFF2-40B4-BE49-F238E27FC236}">
                      <a16:creationId xmlns:a16="http://schemas.microsoft.com/office/drawing/2014/main" id="{FE66A04D-D722-EE41-B00F-B97CC7867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2" name="Line 530">
                  <a:extLst>
                    <a:ext uri="{FF2B5EF4-FFF2-40B4-BE49-F238E27FC236}">
                      <a16:creationId xmlns:a16="http://schemas.microsoft.com/office/drawing/2014/main" id="{D82B2363-2DF1-7946-9373-9A1EECF94E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3" name="Line 531">
                  <a:extLst>
                    <a:ext uri="{FF2B5EF4-FFF2-40B4-BE49-F238E27FC236}">
                      <a16:creationId xmlns:a16="http://schemas.microsoft.com/office/drawing/2014/main" id="{6212A813-E33F-8747-9713-7A086039A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4" name="Line 532">
                  <a:extLst>
                    <a:ext uri="{FF2B5EF4-FFF2-40B4-BE49-F238E27FC236}">
                      <a16:creationId xmlns:a16="http://schemas.microsoft.com/office/drawing/2014/main" id="{B87E825F-9604-294B-BA3C-4280C29FE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622" name="Line 533">
              <a:extLst>
                <a:ext uri="{FF2B5EF4-FFF2-40B4-BE49-F238E27FC236}">
                  <a16:creationId xmlns:a16="http://schemas.microsoft.com/office/drawing/2014/main" id="{5C3FBA1D-6CBF-D148-8AAE-B02534ADE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8" name="Freeform 534">
            <a:extLst>
              <a:ext uri="{FF2B5EF4-FFF2-40B4-BE49-F238E27FC236}">
                <a16:creationId xmlns:a16="http://schemas.microsoft.com/office/drawing/2014/main" id="{CBCED111-6CCD-2741-89DE-392BEFAAC89C}"/>
              </a:ext>
            </a:extLst>
          </p:cNvPr>
          <p:cNvSpPr>
            <a:spLocks/>
          </p:cNvSpPr>
          <p:nvPr/>
        </p:nvSpPr>
        <p:spPr bwMode="auto">
          <a:xfrm>
            <a:off x="3322638" y="3884614"/>
            <a:ext cx="609600" cy="1373187"/>
          </a:xfrm>
          <a:custGeom>
            <a:avLst/>
            <a:gdLst>
              <a:gd name="T0" fmla="*/ 0 w 384"/>
              <a:gd name="T1" fmla="*/ 2147483646 h 865"/>
              <a:gd name="T2" fmla="*/ 2147483646 w 384"/>
              <a:gd name="T3" fmla="*/ 2147483646 h 865"/>
              <a:gd name="T4" fmla="*/ 2147483646 w 384"/>
              <a:gd name="T5" fmla="*/ 2147483646 h 865"/>
              <a:gd name="T6" fmla="*/ 2147483646 w 384"/>
              <a:gd name="T7" fmla="*/ 2147483646 h 865"/>
              <a:gd name="T8" fmla="*/ 2147483646 w 384"/>
              <a:gd name="T9" fmla="*/ 2147483646 h 865"/>
              <a:gd name="T10" fmla="*/ 2147483646 w 384"/>
              <a:gd name="T11" fmla="*/ 2147483646 h 8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84" h="865">
                <a:moveTo>
                  <a:pt x="0" y="53"/>
                </a:moveTo>
                <a:cubicBezTo>
                  <a:pt x="104" y="26"/>
                  <a:pt x="209" y="0"/>
                  <a:pt x="272" y="21"/>
                </a:cubicBezTo>
                <a:cubicBezTo>
                  <a:pt x="335" y="42"/>
                  <a:pt x="368" y="94"/>
                  <a:pt x="376" y="181"/>
                </a:cubicBezTo>
                <a:cubicBezTo>
                  <a:pt x="384" y="268"/>
                  <a:pt x="338" y="454"/>
                  <a:pt x="320" y="541"/>
                </a:cubicBezTo>
                <a:cubicBezTo>
                  <a:pt x="302" y="628"/>
                  <a:pt x="275" y="652"/>
                  <a:pt x="268" y="706"/>
                </a:cubicBezTo>
                <a:cubicBezTo>
                  <a:pt x="261" y="760"/>
                  <a:pt x="275" y="832"/>
                  <a:pt x="277" y="865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599" name="Group 535">
            <a:extLst>
              <a:ext uri="{FF2B5EF4-FFF2-40B4-BE49-F238E27FC236}">
                <a16:creationId xmlns:a16="http://schemas.microsoft.com/office/drawing/2014/main" id="{F89CC9C0-1F3D-324F-A0BB-52F032DF37BD}"/>
              </a:ext>
            </a:extLst>
          </p:cNvPr>
          <p:cNvGrpSpPr>
            <a:grpSpLocks/>
          </p:cNvGrpSpPr>
          <p:nvPr/>
        </p:nvGrpSpPr>
        <p:grpSpPr bwMode="auto">
          <a:xfrm>
            <a:off x="3468689" y="4203700"/>
            <a:ext cx="623887" cy="330200"/>
            <a:chOff x="2647" y="2987"/>
            <a:chExt cx="393" cy="208"/>
          </a:xfrm>
        </p:grpSpPr>
        <p:sp>
          <p:nvSpPr>
            <p:cNvPr id="67604" name="Rectangle 536">
              <a:extLst>
                <a:ext uri="{FF2B5EF4-FFF2-40B4-BE49-F238E27FC236}">
                  <a16:creationId xmlns:a16="http://schemas.microsoft.com/office/drawing/2014/main" id="{4D961D0B-52D4-5040-AB94-EE199AC9F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5" name="Text Box 537">
              <a:extLst>
                <a:ext uri="{FF2B5EF4-FFF2-40B4-BE49-F238E27FC236}">
                  <a16:creationId xmlns:a16="http://schemas.microsoft.com/office/drawing/2014/main" id="{F8DE8919-AFA8-0642-A39F-C0830CDA6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sp>
        <p:nvSpPr>
          <p:cNvPr id="67600" name="Text Box 37">
            <a:extLst>
              <a:ext uri="{FF2B5EF4-FFF2-40B4-BE49-F238E27FC236}">
                <a16:creationId xmlns:a16="http://schemas.microsoft.com/office/drawing/2014/main" id="{A6F4F68B-EFF3-6D4A-800B-F9749BAC1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5641976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(a) before handoff</a:t>
            </a:r>
          </a:p>
        </p:txBody>
      </p:sp>
      <p:sp>
        <p:nvSpPr>
          <p:cNvPr id="67601" name="Rectangle 39">
            <a:extLst>
              <a:ext uri="{FF2B5EF4-FFF2-40B4-BE49-F238E27FC236}">
                <a16:creationId xmlns:a16="http://schemas.microsoft.com/office/drawing/2014/main" id="{B297ABA7-D21C-5D4B-A88D-3935D9AAE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96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99"/>
                </a:solidFill>
                <a:latin typeface="Gill Sans MT" panose="020B0502020104020203" pitchFamily="34" charset="77"/>
              </a:rPr>
              <a:t>GSM: handoff between MSCs</a:t>
            </a:r>
          </a:p>
        </p:txBody>
      </p:sp>
      <p:sp>
        <p:nvSpPr>
          <p:cNvPr id="67602" name="Rectangle 42">
            <a:extLst>
              <a:ext uri="{FF2B5EF4-FFF2-40B4-BE49-F238E27FC236}">
                <a16:creationId xmlns:a16="http://schemas.microsoft.com/office/drawing/2014/main" id="{88423E78-C779-6B47-A328-ABC144FFBD5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88075" y="1600200"/>
            <a:ext cx="4078288" cy="4648200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anchor MSC:</a:t>
            </a:r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first MSC visited during call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call remains routed through anchor MSC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new MSCs add on to end of MSC chain as mobile moves to new MSC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optional path minimization step to shorten multi-MSC chain</a:t>
            </a:r>
          </a:p>
        </p:txBody>
      </p:sp>
      <p:pic>
        <p:nvPicPr>
          <p:cNvPr id="67603" name="Picture 17" descr="underline_base">
            <a:extLst>
              <a:ext uri="{FF2B5EF4-FFF2-40B4-BE49-F238E27FC236}">
                <a16:creationId xmlns:a16="http://schemas.microsoft.com/office/drawing/2014/main" id="{81B0E0B8-9702-E04A-966B-146C122E051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941389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259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2">
            <a:extLst>
              <a:ext uri="{FF2B5EF4-FFF2-40B4-BE49-F238E27FC236}">
                <a16:creationId xmlns:a16="http://schemas.microsoft.com/office/drawing/2014/main" id="{639E0DB9-0BDD-BB4A-98EB-60C175BAE520}"/>
              </a:ext>
            </a:extLst>
          </p:cNvPr>
          <p:cNvGrpSpPr>
            <a:grpSpLocks/>
          </p:cNvGrpSpPr>
          <p:nvPr/>
        </p:nvGrpSpPr>
        <p:grpSpPr bwMode="auto">
          <a:xfrm>
            <a:off x="1946276" y="2239963"/>
            <a:ext cx="1408113" cy="1109662"/>
            <a:chOff x="125" y="951"/>
            <a:chExt cx="887" cy="699"/>
          </a:xfrm>
        </p:grpSpPr>
        <p:sp>
          <p:nvSpPr>
            <p:cNvPr id="70161" name="Freeform 3">
              <a:extLst>
                <a:ext uri="{FF2B5EF4-FFF2-40B4-BE49-F238E27FC236}">
                  <a16:creationId xmlns:a16="http://schemas.microsoft.com/office/drawing/2014/main" id="{B8945516-E6F8-5E42-B2F2-4DF1B5B07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" y="1148"/>
              <a:ext cx="817" cy="502"/>
            </a:xfrm>
            <a:custGeom>
              <a:avLst/>
              <a:gdLst>
                <a:gd name="T0" fmla="*/ 22 w 1209"/>
                <a:gd name="T1" fmla="*/ 0 h 1134"/>
                <a:gd name="T2" fmla="*/ 3 w 1209"/>
                <a:gd name="T3" fmla="*/ 1 h 1134"/>
                <a:gd name="T4" fmla="*/ 2 w 1209"/>
                <a:gd name="T5" fmla="*/ 4 h 1134"/>
                <a:gd name="T6" fmla="*/ 5 w 1209"/>
                <a:gd name="T7" fmla="*/ 6 h 1134"/>
                <a:gd name="T8" fmla="*/ 14 w 1209"/>
                <a:gd name="T9" fmla="*/ 7 h 1134"/>
                <a:gd name="T10" fmla="*/ 45 w 1209"/>
                <a:gd name="T11" fmla="*/ 8 h 1134"/>
                <a:gd name="T12" fmla="*/ 89 w 1209"/>
                <a:gd name="T13" fmla="*/ 8 h 1134"/>
                <a:gd name="T14" fmla="*/ 107 w 1209"/>
                <a:gd name="T15" fmla="*/ 7 h 1134"/>
                <a:gd name="T16" fmla="*/ 114 w 1209"/>
                <a:gd name="T17" fmla="*/ 3 h 1134"/>
                <a:gd name="T18" fmla="*/ 107 w 1209"/>
                <a:gd name="T19" fmla="*/ 1 h 1134"/>
                <a:gd name="T20" fmla="*/ 67 w 1209"/>
                <a:gd name="T21" fmla="*/ 1 h 1134"/>
                <a:gd name="T22" fmla="*/ 22 w 1209"/>
                <a:gd name="T23" fmla="*/ 0 h 1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09" h="1134">
                  <a:moveTo>
                    <a:pt x="224" y="6"/>
                  </a:moveTo>
                  <a:cubicBezTo>
                    <a:pt x="112" y="13"/>
                    <a:pt x="66" y="64"/>
                    <a:pt x="33" y="141"/>
                  </a:cubicBezTo>
                  <a:cubicBezTo>
                    <a:pt x="0" y="219"/>
                    <a:pt x="24" y="370"/>
                    <a:pt x="27" y="471"/>
                  </a:cubicBezTo>
                  <a:cubicBezTo>
                    <a:pt x="30" y="572"/>
                    <a:pt x="30" y="664"/>
                    <a:pt x="50" y="747"/>
                  </a:cubicBezTo>
                  <a:cubicBezTo>
                    <a:pt x="70" y="830"/>
                    <a:pt x="79" y="924"/>
                    <a:pt x="149" y="972"/>
                  </a:cubicBezTo>
                  <a:cubicBezTo>
                    <a:pt x="219" y="1020"/>
                    <a:pt x="339" y="1012"/>
                    <a:pt x="469" y="1036"/>
                  </a:cubicBezTo>
                  <a:cubicBezTo>
                    <a:pt x="599" y="1060"/>
                    <a:pt x="822" y="1134"/>
                    <a:pt x="931" y="1115"/>
                  </a:cubicBezTo>
                  <a:cubicBezTo>
                    <a:pt x="1040" y="1096"/>
                    <a:pt x="1079" y="1039"/>
                    <a:pt x="1122" y="920"/>
                  </a:cubicBezTo>
                  <a:cubicBezTo>
                    <a:pt x="1165" y="801"/>
                    <a:pt x="1188" y="523"/>
                    <a:pt x="1189" y="401"/>
                  </a:cubicBezTo>
                  <a:cubicBezTo>
                    <a:pt x="1190" y="279"/>
                    <a:pt x="1209" y="240"/>
                    <a:pt x="1128" y="190"/>
                  </a:cubicBezTo>
                  <a:cubicBezTo>
                    <a:pt x="1046" y="141"/>
                    <a:pt x="850" y="135"/>
                    <a:pt x="701" y="104"/>
                  </a:cubicBezTo>
                  <a:cubicBezTo>
                    <a:pt x="552" y="72"/>
                    <a:pt x="335" y="0"/>
                    <a:pt x="224" y="6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62" name="Text Box 4">
              <a:extLst>
                <a:ext uri="{FF2B5EF4-FFF2-40B4-BE49-F238E27FC236}">
                  <a16:creationId xmlns:a16="http://schemas.microsoft.com/office/drawing/2014/main" id="{2EC75642-6D9B-864A-8304-B23E9481B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951"/>
              <a:ext cx="8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home network</a:t>
              </a:r>
            </a:p>
          </p:txBody>
        </p:sp>
        <p:grpSp>
          <p:nvGrpSpPr>
            <p:cNvPr id="70163" name="Group 5">
              <a:extLst>
                <a:ext uri="{FF2B5EF4-FFF2-40B4-BE49-F238E27FC236}">
                  <a16:creationId xmlns:a16="http://schemas.microsoft.com/office/drawing/2014/main" id="{9B94A36C-F958-8349-BE3C-46CAE09FC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" y="1203"/>
              <a:ext cx="616" cy="330"/>
              <a:chOff x="581" y="459"/>
              <a:chExt cx="616" cy="330"/>
            </a:xfrm>
          </p:grpSpPr>
          <p:sp>
            <p:nvSpPr>
              <p:cNvPr id="70164" name="Rectangle 6">
                <a:extLst>
                  <a:ext uri="{FF2B5EF4-FFF2-40B4-BE49-F238E27FC236}">
                    <a16:creationId xmlns:a16="http://schemas.microsoft.com/office/drawing/2014/main" id="{D3724E7E-51F2-A749-81F3-314BA84A1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464"/>
                <a:ext cx="384" cy="31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165" name="Text Box 7">
                <a:extLst>
                  <a:ext uri="{FF2B5EF4-FFF2-40B4-BE49-F238E27FC236}">
                    <a16:creationId xmlns:a16="http://schemas.microsoft.com/office/drawing/2014/main" id="{CA4E67BA-5DCE-4543-B346-4A2C4F8A9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" y="459"/>
                <a:ext cx="61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Home MSC</a:t>
                </a:r>
              </a:p>
            </p:txBody>
          </p:sp>
        </p:grpSp>
      </p:grpSp>
      <p:sp>
        <p:nvSpPr>
          <p:cNvPr id="69634" name="Freeform 14">
            <a:extLst>
              <a:ext uri="{FF2B5EF4-FFF2-40B4-BE49-F238E27FC236}">
                <a16:creationId xmlns:a16="http://schemas.microsoft.com/office/drawing/2014/main" id="{EA0EF9F9-F883-6940-8B52-9DBCE0146DF1}"/>
              </a:ext>
            </a:extLst>
          </p:cNvPr>
          <p:cNvSpPr>
            <a:spLocks/>
          </p:cNvSpPr>
          <p:nvPr/>
        </p:nvSpPr>
        <p:spPr bwMode="auto">
          <a:xfrm>
            <a:off x="3340100" y="29337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15">
            <a:extLst>
              <a:ext uri="{FF2B5EF4-FFF2-40B4-BE49-F238E27FC236}">
                <a16:creationId xmlns:a16="http://schemas.microsoft.com/office/drawing/2014/main" id="{CA068FBE-634B-5641-AD86-CC586FE4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529013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PSTN</a:t>
            </a:r>
          </a:p>
        </p:txBody>
      </p:sp>
      <p:pic>
        <p:nvPicPr>
          <p:cNvPr id="69636" name="Picture 20" descr="e2gmc3yp[1]">
            <a:extLst>
              <a:ext uri="{FF2B5EF4-FFF2-40B4-BE49-F238E27FC236}">
                <a16:creationId xmlns:a16="http://schemas.microsoft.com/office/drawing/2014/main" id="{EE3F85C9-EBD6-0F4C-889C-89532C66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749550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21">
            <a:extLst>
              <a:ext uri="{FF2B5EF4-FFF2-40B4-BE49-F238E27FC236}">
                <a16:creationId xmlns:a16="http://schemas.microsoft.com/office/drawing/2014/main" id="{90042A60-CEE5-CE4E-B0CD-DE894B9B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4" y="24558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sp>
        <p:nvSpPr>
          <p:cNvPr id="69638" name="Freeform 22">
            <a:extLst>
              <a:ext uri="{FF2B5EF4-FFF2-40B4-BE49-F238E27FC236}">
                <a16:creationId xmlns:a16="http://schemas.microsoft.com/office/drawing/2014/main" id="{869DECD7-B0BF-F54F-A713-977D1A0E60B3}"/>
              </a:ext>
            </a:extLst>
          </p:cNvPr>
          <p:cNvSpPr>
            <a:spLocks/>
          </p:cNvSpPr>
          <p:nvPr/>
        </p:nvSpPr>
        <p:spPr bwMode="auto">
          <a:xfrm>
            <a:off x="2738438" y="2978150"/>
            <a:ext cx="2222500" cy="446088"/>
          </a:xfrm>
          <a:custGeom>
            <a:avLst/>
            <a:gdLst>
              <a:gd name="T0" fmla="*/ 2147483646 w 1400"/>
              <a:gd name="T1" fmla="*/ 2147483646 h 281"/>
              <a:gd name="T2" fmla="*/ 2147483646 w 1400"/>
              <a:gd name="T3" fmla="*/ 2147483646 h 281"/>
              <a:gd name="T4" fmla="*/ 2147483646 w 1400"/>
              <a:gd name="T5" fmla="*/ 2147483646 h 281"/>
              <a:gd name="T6" fmla="*/ 2147483646 w 1400"/>
              <a:gd name="T7" fmla="*/ 2147483646 h 281"/>
              <a:gd name="T8" fmla="*/ 0 w 1400"/>
              <a:gd name="T9" fmla="*/ 0 h 2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0" h="281">
                <a:moveTo>
                  <a:pt x="1400" y="104"/>
                </a:moveTo>
                <a:cubicBezTo>
                  <a:pt x="1381" y="121"/>
                  <a:pt x="1397" y="180"/>
                  <a:pt x="1296" y="208"/>
                </a:cubicBezTo>
                <a:cubicBezTo>
                  <a:pt x="1195" y="236"/>
                  <a:pt x="956" y="281"/>
                  <a:pt x="792" y="272"/>
                </a:cubicBezTo>
                <a:cubicBezTo>
                  <a:pt x="628" y="263"/>
                  <a:pt x="444" y="197"/>
                  <a:pt x="312" y="152"/>
                </a:cubicBezTo>
                <a:cubicBezTo>
                  <a:pt x="180" y="107"/>
                  <a:pt x="65" y="32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Freeform 23">
            <a:extLst>
              <a:ext uri="{FF2B5EF4-FFF2-40B4-BE49-F238E27FC236}">
                <a16:creationId xmlns:a16="http://schemas.microsoft.com/office/drawing/2014/main" id="{5F2E0C4D-E1CB-8A46-AE65-FBC9E0C29DCA}"/>
              </a:ext>
            </a:extLst>
          </p:cNvPr>
          <p:cNvSpPr>
            <a:spLocks/>
          </p:cNvSpPr>
          <p:nvPr/>
        </p:nvSpPr>
        <p:spPr bwMode="auto">
          <a:xfrm>
            <a:off x="2586039" y="3003550"/>
            <a:ext cx="1087437" cy="882650"/>
          </a:xfrm>
          <a:custGeom>
            <a:avLst/>
            <a:gdLst>
              <a:gd name="T0" fmla="*/ 0 w 685"/>
              <a:gd name="T1" fmla="*/ 0 h 556"/>
              <a:gd name="T2" fmla="*/ 2147483646 w 685"/>
              <a:gd name="T3" fmla="*/ 2147483646 h 556"/>
              <a:gd name="T4" fmla="*/ 2147483646 w 685"/>
              <a:gd name="T5" fmla="*/ 2147483646 h 556"/>
              <a:gd name="T6" fmla="*/ 2147483646 w 685"/>
              <a:gd name="T7" fmla="*/ 2147483646 h 5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5" h="556">
                <a:moveTo>
                  <a:pt x="0" y="0"/>
                </a:moveTo>
                <a:cubicBezTo>
                  <a:pt x="96" y="55"/>
                  <a:pt x="467" y="249"/>
                  <a:pt x="576" y="328"/>
                </a:cubicBezTo>
                <a:cubicBezTo>
                  <a:pt x="685" y="407"/>
                  <a:pt x="677" y="434"/>
                  <a:pt x="656" y="472"/>
                </a:cubicBezTo>
                <a:cubicBezTo>
                  <a:pt x="635" y="510"/>
                  <a:pt x="491" y="539"/>
                  <a:pt x="447" y="55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40" name="Group 24">
            <a:extLst>
              <a:ext uri="{FF2B5EF4-FFF2-40B4-BE49-F238E27FC236}">
                <a16:creationId xmlns:a16="http://schemas.microsoft.com/office/drawing/2014/main" id="{51335FDE-35F6-9745-9D79-033F1F291BE0}"/>
              </a:ext>
            </a:extLst>
          </p:cNvPr>
          <p:cNvGrpSpPr>
            <a:grpSpLocks/>
          </p:cNvGrpSpPr>
          <p:nvPr/>
        </p:nvGrpSpPr>
        <p:grpSpPr bwMode="auto">
          <a:xfrm>
            <a:off x="1911351" y="3778251"/>
            <a:ext cx="1020763" cy="841375"/>
            <a:chOff x="1807" y="2856"/>
            <a:chExt cx="803" cy="674"/>
          </a:xfrm>
        </p:grpSpPr>
        <p:sp>
          <p:nvSpPr>
            <p:cNvPr id="70029" name="AutoShape 25">
              <a:extLst>
                <a:ext uri="{FF2B5EF4-FFF2-40B4-BE49-F238E27FC236}">
                  <a16:creationId xmlns:a16="http://schemas.microsoft.com/office/drawing/2014/main" id="{166BB3E4-C837-5A4F-B814-D83A3B50F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30" name="AutoShape 26">
              <a:extLst>
                <a:ext uri="{FF2B5EF4-FFF2-40B4-BE49-F238E27FC236}">
                  <a16:creationId xmlns:a16="http://schemas.microsoft.com/office/drawing/2014/main" id="{663ACAB4-40ED-864D-9EAF-359DFA261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31" name="AutoShape 27">
              <a:extLst>
                <a:ext uri="{FF2B5EF4-FFF2-40B4-BE49-F238E27FC236}">
                  <a16:creationId xmlns:a16="http://schemas.microsoft.com/office/drawing/2014/main" id="{4183DFCB-9146-A744-B9B9-E05571F56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32" name="AutoShape 28">
              <a:extLst>
                <a:ext uri="{FF2B5EF4-FFF2-40B4-BE49-F238E27FC236}">
                  <a16:creationId xmlns:a16="http://schemas.microsoft.com/office/drawing/2014/main" id="{E710656E-6117-214D-927F-8BF6DD0F3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0033" name="Group 29">
              <a:extLst>
                <a:ext uri="{FF2B5EF4-FFF2-40B4-BE49-F238E27FC236}">
                  <a16:creationId xmlns:a16="http://schemas.microsoft.com/office/drawing/2014/main" id="{3B7BD01F-4229-1245-85F9-DCC3CFCAF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70131" name="Line 30">
                <a:extLst>
                  <a:ext uri="{FF2B5EF4-FFF2-40B4-BE49-F238E27FC236}">
                    <a16:creationId xmlns:a16="http://schemas.microsoft.com/office/drawing/2014/main" id="{42692528-24C7-9842-8115-FC65301E90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2" name="Line 31">
                <a:extLst>
                  <a:ext uri="{FF2B5EF4-FFF2-40B4-BE49-F238E27FC236}">
                    <a16:creationId xmlns:a16="http://schemas.microsoft.com/office/drawing/2014/main" id="{A191D008-111F-AC47-90C5-FB6FB56CA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3" name="Line 32">
                <a:extLst>
                  <a:ext uri="{FF2B5EF4-FFF2-40B4-BE49-F238E27FC236}">
                    <a16:creationId xmlns:a16="http://schemas.microsoft.com/office/drawing/2014/main" id="{E8F6DA68-1FEE-2846-A1E7-42F64FF83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4" name="Line 33">
                <a:extLst>
                  <a:ext uri="{FF2B5EF4-FFF2-40B4-BE49-F238E27FC236}">
                    <a16:creationId xmlns:a16="http://schemas.microsoft.com/office/drawing/2014/main" id="{92949CB3-52F9-7041-A6E9-291689D85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5" name="Line 34">
                <a:extLst>
                  <a:ext uri="{FF2B5EF4-FFF2-40B4-BE49-F238E27FC236}">
                    <a16:creationId xmlns:a16="http://schemas.microsoft.com/office/drawing/2014/main" id="{6D55BD01-B7BA-B444-845A-A6747C304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6" name="Line 35">
                <a:extLst>
                  <a:ext uri="{FF2B5EF4-FFF2-40B4-BE49-F238E27FC236}">
                    <a16:creationId xmlns:a16="http://schemas.microsoft.com/office/drawing/2014/main" id="{D18E495E-46C8-3E42-A25D-06D522A37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7" name="Line 36">
                <a:extLst>
                  <a:ext uri="{FF2B5EF4-FFF2-40B4-BE49-F238E27FC236}">
                    <a16:creationId xmlns:a16="http://schemas.microsoft.com/office/drawing/2014/main" id="{F18E3EF8-8956-934E-BF1B-A2DD4C4F3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8" name="Line 37">
                <a:extLst>
                  <a:ext uri="{FF2B5EF4-FFF2-40B4-BE49-F238E27FC236}">
                    <a16:creationId xmlns:a16="http://schemas.microsoft.com/office/drawing/2014/main" id="{33C93225-93CC-F748-A17A-4178C267F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9" name="Line 38">
                <a:extLst>
                  <a:ext uri="{FF2B5EF4-FFF2-40B4-BE49-F238E27FC236}">
                    <a16:creationId xmlns:a16="http://schemas.microsoft.com/office/drawing/2014/main" id="{068FC67D-0683-A34B-8CA9-054493F4E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0" name="Line 39">
                <a:extLst>
                  <a:ext uri="{FF2B5EF4-FFF2-40B4-BE49-F238E27FC236}">
                    <a16:creationId xmlns:a16="http://schemas.microsoft.com/office/drawing/2014/main" id="{BFF1FFA2-45FA-F34F-BD87-4A573894B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1" name="Line 40">
                <a:extLst>
                  <a:ext uri="{FF2B5EF4-FFF2-40B4-BE49-F238E27FC236}">
                    <a16:creationId xmlns:a16="http://schemas.microsoft.com/office/drawing/2014/main" id="{E29589C8-1B24-D24C-888F-5077107F0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2" name="Line 41">
                <a:extLst>
                  <a:ext uri="{FF2B5EF4-FFF2-40B4-BE49-F238E27FC236}">
                    <a16:creationId xmlns:a16="http://schemas.microsoft.com/office/drawing/2014/main" id="{F26D62E7-1182-B04B-918A-BD65FEA8F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3" name="Line 42">
                <a:extLst>
                  <a:ext uri="{FF2B5EF4-FFF2-40B4-BE49-F238E27FC236}">
                    <a16:creationId xmlns:a16="http://schemas.microsoft.com/office/drawing/2014/main" id="{09C59674-6153-FE4C-8103-01E3D2354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4" name="Line 43">
                <a:extLst>
                  <a:ext uri="{FF2B5EF4-FFF2-40B4-BE49-F238E27FC236}">
                    <a16:creationId xmlns:a16="http://schemas.microsoft.com/office/drawing/2014/main" id="{55096BA1-A632-C649-9561-D865507E4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5" name="Line 44">
                <a:extLst>
                  <a:ext uri="{FF2B5EF4-FFF2-40B4-BE49-F238E27FC236}">
                    <a16:creationId xmlns:a16="http://schemas.microsoft.com/office/drawing/2014/main" id="{4A736B3C-F9AE-7840-B9BB-857AB7196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146" name="Group 45">
                <a:extLst>
                  <a:ext uri="{FF2B5EF4-FFF2-40B4-BE49-F238E27FC236}">
                    <a16:creationId xmlns:a16="http://schemas.microsoft.com/office/drawing/2014/main" id="{8F8D6032-2F11-D347-BA90-8729EEEF7E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157" name="Line 46">
                  <a:extLst>
                    <a:ext uri="{FF2B5EF4-FFF2-40B4-BE49-F238E27FC236}">
                      <a16:creationId xmlns:a16="http://schemas.microsoft.com/office/drawing/2014/main" id="{8FC79D2D-1C4B-0443-9B09-9D2759395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8" name="Line 47">
                  <a:extLst>
                    <a:ext uri="{FF2B5EF4-FFF2-40B4-BE49-F238E27FC236}">
                      <a16:creationId xmlns:a16="http://schemas.microsoft.com/office/drawing/2014/main" id="{DA5E3222-34CF-5E49-BF3F-D680E16D30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9" name="Line 48">
                  <a:extLst>
                    <a:ext uri="{FF2B5EF4-FFF2-40B4-BE49-F238E27FC236}">
                      <a16:creationId xmlns:a16="http://schemas.microsoft.com/office/drawing/2014/main" id="{10D0850C-0826-D741-93E2-C00CEA5D8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60" name="Line 49">
                  <a:extLst>
                    <a:ext uri="{FF2B5EF4-FFF2-40B4-BE49-F238E27FC236}">
                      <a16:creationId xmlns:a16="http://schemas.microsoft.com/office/drawing/2014/main" id="{A50C1134-AD1C-7946-A02F-154995E8E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47" name="Group 50">
                <a:extLst>
                  <a:ext uri="{FF2B5EF4-FFF2-40B4-BE49-F238E27FC236}">
                    <a16:creationId xmlns:a16="http://schemas.microsoft.com/office/drawing/2014/main" id="{7094181C-BBDC-9C4B-9FD5-083C54F8B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153" name="Line 51">
                  <a:extLst>
                    <a:ext uri="{FF2B5EF4-FFF2-40B4-BE49-F238E27FC236}">
                      <a16:creationId xmlns:a16="http://schemas.microsoft.com/office/drawing/2014/main" id="{849DED77-2DF7-204F-88E5-022032BCC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4" name="Line 52">
                  <a:extLst>
                    <a:ext uri="{FF2B5EF4-FFF2-40B4-BE49-F238E27FC236}">
                      <a16:creationId xmlns:a16="http://schemas.microsoft.com/office/drawing/2014/main" id="{A328BB33-EC15-714C-AA78-55552E1749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5" name="Line 53">
                  <a:extLst>
                    <a:ext uri="{FF2B5EF4-FFF2-40B4-BE49-F238E27FC236}">
                      <a16:creationId xmlns:a16="http://schemas.microsoft.com/office/drawing/2014/main" id="{9C9FE25F-7218-C249-9229-8C3DDECE1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6" name="Line 54">
                  <a:extLst>
                    <a:ext uri="{FF2B5EF4-FFF2-40B4-BE49-F238E27FC236}">
                      <a16:creationId xmlns:a16="http://schemas.microsoft.com/office/drawing/2014/main" id="{1F49DF80-96BB-2C4B-A423-5CE79FAED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48" name="Group 55">
                <a:extLst>
                  <a:ext uri="{FF2B5EF4-FFF2-40B4-BE49-F238E27FC236}">
                    <a16:creationId xmlns:a16="http://schemas.microsoft.com/office/drawing/2014/main" id="{8A075ADF-5854-C241-A85A-153CBDC5AD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149" name="Line 56">
                  <a:extLst>
                    <a:ext uri="{FF2B5EF4-FFF2-40B4-BE49-F238E27FC236}">
                      <a16:creationId xmlns:a16="http://schemas.microsoft.com/office/drawing/2014/main" id="{249330B4-78DD-B349-8A0D-0984299450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0" name="Line 57">
                  <a:extLst>
                    <a:ext uri="{FF2B5EF4-FFF2-40B4-BE49-F238E27FC236}">
                      <a16:creationId xmlns:a16="http://schemas.microsoft.com/office/drawing/2014/main" id="{D0F4AE66-5F55-7C4D-8AF4-F1D1BB0CA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1" name="Line 58">
                  <a:extLst>
                    <a:ext uri="{FF2B5EF4-FFF2-40B4-BE49-F238E27FC236}">
                      <a16:creationId xmlns:a16="http://schemas.microsoft.com/office/drawing/2014/main" id="{B1164880-1C27-9B40-8B82-60F57D8713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2" name="Line 59">
                  <a:extLst>
                    <a:ext uri="{FF2B5EF4-FFF2-40B4-BE49-F238E27FC236}">
                      <a16:creationId xmlns:a16="http://schemas.microsoft.com/office/drawing/2014/main" id="{5C20A724-2A8D-3948-A79D-0FF7790491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034" name="Group 60">
              <a:extLst>
                <a:ext uri="{FF2B5EF4-FFF2-40B4-BE49-F238E27FC236}">
                  <a16:creationId xmlns:a16="http://schemas.microsoft.com/office/drawing/2014/main" id="{5E45AF04-B971-DF4A-96CF-B295455E2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70101" name="Line 61">
                <a:extLst>
                  <a:ext uri="{FF2B5EF4-FFF2-40B4-BE49-F238E27FC236}">
                    <a16:creationId xmlns:a16="http://schemas.microsoft.com/office/drawing/2014/main" id="{0235CBFF-1CE1-0645-AEE3-DE885C44A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2" name="Line 62">
                <a:extLst>
                  <a:ext uri="{FF2B5EF4-FFF2-40B4-BE49-F238E27FC236}">
                    <a16:creationId xmlns:a16="http://schemas.microsoft.com/office/drawing/2014/main" id="{D7814CAD-EE5C-B34A-A568-AEF03908C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3" name="Line 63">
                <a:extLst>
                  <a:ext uri="{FF2B5EF4-FFF2-40B4-BE49-F238E27FC236}">
                    <a16:creationId xmlns:a16="http://schemas.microsoft.com/office/drawing/2014/main" id="{3861721C-80D1-EA4F-972C-D6B8560AF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4" name="Line 64">
                <a:extLst>
                  <a:ext uri="{FF2B5EF4-FFF2-40B4-BE49-F238E27FC236}">
                    <a16:creationId xmlns:a16="http://schemas.microsoft.com/office/drawing/2014/main" id="{EC9C3AC3-2D42-B74A-BA1A-4A2FEA09F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5" name="Line 65">
                <a:extLst>
                  <a:ext uri="{FF2B5EF4-FFF2-40B4-BE49-F238E27FC236}">
                    <a16:creationId xmlns:a16="http://schemas.microsoft.com/office/drawing/2014/main" id="{924CF861-CFA4-E847-9BD3-6BF00DECF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6" name="Line 66">
                <a:extLst>
                  <a:ext uri="{FF2B5EF4-FFF2-40B4-BE49-F238E27FC236}">
                    <a16:creationId xmlns:a16="http://schemas.microsoft.com/office/drawing/2014/main" id="{7F3C5018-9FEB-7D4C-9234-E6161AC0B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7" name="Line 67">
                <a:extLst>
                  <a:ext uri="{FF2B5EF4-FFF2-40B4-BE49-F238E27FC236}">
                    <a16:creationId xmlns:a16="http://schemas.microsoft.com/office/drawing/2014/main" id="{F7648CBC-02EA-5849-81C2-C54D98155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8" name="Line 68">
                <a:extLst>
                  <a:ext uri="{FF2B5EF4-FFF2-40B4-BE49-F238E27FC236}">
                    <a16:creationId xmlns:a16="http://schemas.microsoft.com/office/drawing/2014/main" id="{CDB099D4-5CA7-E745-AF02-8C280E3DD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9" name="Line 69">
                <a:extLst>
                  <a:ext uri="{FF2B5EF4-FFF2-40B4-BE49-F238E27FC236}">
                    <a16:creationId xmlns:a16="http://schemas.microsoft.com/office/drawing/2014/main" id="{FDB50B8B-7DD4-0141-9C32-89D1F98F9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0" name="Line 70">
                <a:extLst>
                  <a:ext uri="{FF2B5EF4-FFF2-40B4-BE49-F238E27FC236}">
                    <a16:creationId xmlns:a16="http://schemas.microsoft.com/office/drawing/2014/main" id="{3E3B3D3A-8B77-FA41-AFF5-E9AC6C0A9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1" name="Line 71">
                <a:extLst>
                  <a:ext uri="{FF2B5EF4-FFF2-40B4-BE49-F238E27FC236}">
                    <a16:creationId xmlns:a16="http://schemas.microsoft.com/office/drawing/2014/main" id="{ACEE375D-9E4C-D949-847C-EEB8A5480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2" name="Line 72">
                <a:extLst>
                  <a:ext uri="{FF2B5EF4-FFF2-40B4-BE49-F238E27FC236}">
                    <a16:creationId xmlns:a16="http://schemas.microsoft.com/office/drawing/2014/main" id="{5D1F5D93-B485-7D44-A5B9-342DFE9AA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3" name="Line 73">
                <a:extLst>
                  <a:ext uri="{FF2B5EF4-FFF2-40B4-BE49-F238E27FC236}">
                    <a16:creationId xmlns:a16="http://schemas.microsoft.com/office/drawing/2014/main" id="{21009F5D-662B-9B4F-A7F3-D99003D29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4" name="Line 74">
                <a:extLst>
                  <a:ext uri="{FF2B5EF4-FFF2-40B4-BE49-F238E27FC236}">
                    <a16:creationId xmlns:a16="http://schemas.microsoft.com/office/drawing/2014/main" id="{C6B36C9B-71FF-694A-95CF-FB6A61266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5" name="Line 75">
                <a:extLst>
                  <a:ext uri="{FF2B5EF4-FFF2-40B4-BE49-F238E27FC236}">
                    <a16:creationId xmlns:a16="http://schemas.microsoft.com/office/drawing/2014/main" id="{59EBABB3-10FD-3649-A46B-5D23BB1C2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116" name="Group 76">
                <a:extLst>
                  <a:ext uri="{FF2B5EF4-FFF2-40B4-BE49-F238E27FC236}">
                    <a16:creationId xmlns:a16="http://schemas.microsoft.com/office/drawing/2014/main" id="{BBAD7BF0-4292-D248-B24E-9F540ABD26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127" name="Line 77">
                  <a:extLst>
                    <a:ext uri="{FF2B5EF4-FFF2-40B4-BE49-F238E27FC236}">
                      <a16:creationId xmlns:a16="http://schemas.microsoft.com/office/drawing/2014/main" id="{003842F6-7B0F-C64E-B5B7-AE52811304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8" name="Line 78">
                  <a:extLst>
                    <a:ext uri="{FF2B5EF4-FFF2-40B4-BE49-F238E27FC236}">
                      <a16:creationId xmlns:a16="http://schemas.microsoft.com/office/drawing/2014/main" id="{713494F1-CC4D-F34D-AF31-2599A3F3E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9" name="Line 79">
                  <a:extLst>
                    <a:ext uri="{FF2B5EF4-FFF2-40B4-BE49-F238E27FC236}">
                      <a16:creationId xmlns:a16="http://schemas.microsoft.com/office/drawing/2014/main" id="{780E69C7-A4B6-9947-8EBD-E8800F33B4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30" name="Line 80">
                  <a:extLst>
                    <a:ext uri="{FF2B5EF4-FFF2-40B4-BE49-F238E27FC236}">
                      <a16:creationId xmlns:a16="http://schemas.microsoft.com/office/drawing/2014/main" id="{AB5188AC-D5F1-0046-A965-D1D223F49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17" name="Group 81">
                <a:extLst>
                  <a:ext uri="{FF2B5EF4-FFF2-40B4-BE49-F238E27FC236}">
                    <a16:creationId xmlns:a16="http://schemas.microsoft.com/office/drawing/2014/main" id="{7ADCA3F6-CC8E-7C40-8835-E1798B60EF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123" name="Line 82">
                  <a:extLst>
                    <a:ext uri="{FF2B5EF4-FFF2-40B4-BE49-F238E27FC236}">
                      <a16:creationId xmlns:a16="http://schemas.microsoft.com/office/drawing/2014/main" id="{225AC487-C352-F743-9FE5-17FA8A638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4" name="Line 83">
                  <a:extLst>
                    <a:ext uri="{FF2B5EF4-FFF2-40B4-BE49-F238E27FC236}">
                      <a16:creationId xmlns:a16="http://schemas.microsoft.com/office/drawing/2014/main" id="{9C341CF9-B549-2647-BF3B-A20C9929A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5" name="Line 84">
                  <a:extLst>
                    <a:ext uri="{FF2B5EF4-FFF2-40B4-BE49-F238E27FC236}">
                      <a16:creationId xmlns:a16="http://schemas.microsoft.com/office/drawing/2014/main" id="{1FF5F9D8-7306-4C45-827E-2E5256673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6" name="Line 85">
                  <a:extLst>
                    <a:ext uri="{FF2B5EF4-FFF2-40B4-BE49-F238E27FC236}">
                      <a16:creationId xmlns:a16="http://schemas.microsoft.com/office/drawing/2014/main" id="{855AB8DD-61F1-F846-87C2-F3DD0E92C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18" name="Group 86">
                <a:extLst>
                  <a:ext uri="{FF2B5EF4-FFF2-40B4-BE49-F238E27FC236}">
                    <a16:creationId xmlns:a16="http://schemas.microsoft.com/office/drawing/2014/main" id="{15BEDB2A-1926-A744-AB61-F82A699D40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119" name="Line 87">
                  <a:extLst>
                    <a:ext uri="{FF2B5EF4-FFF2-40B4-BE49-F238E27FC236}">
                      <a16:creationId xmlns:a16="http://schemas.microsoft.com/office/drawing/2014/main" id="{5761C521-3F94-4946-B32D-8FAEEC038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0" name="Line 88">
                  <a:extLst>
                    <a:ext uri="{FF2B5EF4-FFF2-40B4-BE49-F238E27FC236}">
                      <a16:creationId xmlns:a16="http://schemas.microsoft.com/office/drawing/2014/main" id="{7263CFF7-05D2-174C-823E-E8DF53F6CB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1" name="Line 89">
                  <a:extLst>
                    <a:ext uri="{FF2B5EF4-FFF2-40B4-BE49-F238E27FC236}">
                      <a16:creationId xmlns:a16="http://schemas.microsoft.com/office/drawing/2014/main" id="{A8268480-2DB3-D74A-9E27-4A1BD435BA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2" name="Line 90">
                  <a:extLst>
                    <a:ext uri="{FF2B5EF4-FFF2-40B4-BE49-F238E27FC236}">
                      <a16:creationId xmlns:a16="http://schemas.microsoft.com/office/drawing/2014/main" id="{716728AF-637C-AD41-9638-4D6C81057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035" name="Group 91">
              <a:extLst>
                <a:ext uri="{FF2B5EF4-FFF2-40B4-BE49-F238E27FC236}">
                  <a16:creationId xmlns:a16="http://schemas.microsoft.com/office/drawing/2014/main" id="{F3B97696-E032-FC41-8216-4BDECE375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70071" name="Line 92">
                <a:extLst>
                  <a:ext uri="{FF2B5EF4-FFF2-40B4-BE49-F238E27FC236}">
                    <a16:creationId xmlns:a16="http://schemas.microsoft.com/office/drawing/2014/main" id="{536F7617-88E5-F041-8E90-BD943CD69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2" name="Line 93">
                <a:extLst>
                  <a:ext uri="{FF2B5EF4-FFF2-40B4-BE49-F238E27FC236}">
                    <a16:creationId xmlns:a16="http://schemas.microsoft.com/office/drawing/2014/main" id="{460FD316-FF3B-2C46-8CEA-043C1C4F4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3" name="Line 94">
                <a:extLst>
                  <a:ext uri="{FF2B5EF4-FFF2-40B4-BE49-F238E27FC236}">
                    <a16:creationId xmlns:a16="http://schemas.microsoft.com/office/drawing/2014/main" id="{6AEE0335-A077-9548-90EC-39CC01B8D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4" name="Line 95">
                <a:extLst>
                  <a:ext uri="{FF2B5EF4-FFF2-40B4-BE49-F238E27FC236}">
                    <a16:creationId xmlns:a16="http://schemas.microsoft.com/office/drawing/2014/main" id="{15683D4F-17FD-9645-B6D2-AF52E25F0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5" name="Line 96">
                <a:extLst>
                  <a:ext uri="{FF2B5EF4-FFF2-40B4-BE49-F238E27FC236}">
                    <a16:creationId xmlns:a16="http://schemas.microsoft.com/office/drawing/2014/main" id="{66E96026-F12D-5D4F-BD5C-7F6A14692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6" name="Line 97">
                <a:extLst>
                  <a:ext uri="{FF2B5EF4-FFF2-40B4-BE49-F238E27FC236}">
                    <a16:creationId xmlns:a16="http://schemas.microsoft.com/office/drawing/2014/main" id="{910EFDCA-8C43-5441-A33E-F25AE5372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7" name="Line 98">
                <a:extLst>
                  <a:ext uri="{FF2B5EF4-FFF2-40B4-BE49-F238E27FC236}">
                    <a16:creationId xmlns:a16="http://schemas.microsoft.com/office/drawing/2014/main" id="{C9337026-015A-3D48-9B14-DD30A5624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8" name="Line 99">
                <a:extLst>
                  <a:ext uri="{FF2B5EF4-FFF2-40B4-BE49-F238E27FC236}">
                    <a16:creationId xmlns:a16="http://schemas.microsoft.com/office/drawing/2014/main" id="{40F8FB88-51E6-9D43-806F-1A29FC98E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9" name="Line 100">
                <a:extLst>
                  <a:ext uri="{FF2B5EF4-FFF2-40B4-BE49-F238E27FC236}">
                    <a16:creationId xmlns:a16="http://schemas.microsoft.com/office/drawing/2014/main" id="{BEEEF274-B57E-1A48-8780-6C6BC0980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0" name="Line 101">
                <a:extLst>
                  <a:ext uri="{FF2B5EF4-FFF2-40B4-BE49-F238E27FC236}">
                    <a16:creationId xmlns:a16="http://schemas.microsoft.com/office/drawing/2014/main" id="{35681EEC-395B-B54F-A2B1-6BBBCD919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1" name="Line 102">
                <a:extLst>
                  <a:ext uri="{FF2B5EF4-FFF2-40B4-BE49-F238E27FC236}">
                    <a16:creationId xmlns:a16="http://schemas.microsoft.com/office/drawing/2014/main" id="{EAD2B17A-0D40-8C42-8993-56528A308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2" name="Line 103">
                <a:extLst>
                  <a:ext uri="{FF2B5EF4-FFF2-40B4-BE49-F238E27FC236}">
                    <a16:creationId xmlns:a16="http://schemas.microsoft.com/office/drawing/2014/main" id="{4BE4C9E2-9B88-934E-A5EB-FCD60F884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3" name="Line 104">
                <a:extLst>
                  <a:ext uri="{FF2B5EF4-FFF2-40B4-BE49-F238E27FC236}">
                    <a16:creationId xmlns:a16="http://schemas.microsoft.com/office/drawing/2014/main" id="{9212CCA2-BE3B-3D4A-8F10-2CCA22603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4" name="Line 105">
                <a:extLst>
                  <a:ext uri="{FF2B5EF4-FFF2-40B4-BE49-F238E27FC236}">
                    <a16:creationId xmlns:a16="http://schemas.microsoft.com/office/drawing/2014/main" id="{8A5F2C91-F66E-E344-85A3-51BF42045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5" name="Line 106">
                <a:extLst>
                  <a:ext uri="{FF2B5EF4-FFF2-40B4-BE49-F238E27FC236}">
                    <a16:creationId xmlns:a16="http://schemas.microsoft.com/office/drawing/2014/main" id="{952AFCDB-137F-9846-BC6D-64BC18BCA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086" name="Group 107">
                <a:extLst>
                  <a:ext uri="{FF2B5EF4-FFF2-40B4-BE49-F238E27FC236}">
                    <a16:creationId xmlns:a16="http://schemas.microsoft.com/office/drawing/2014/main" id="{4EE1CB15-27BE-D54A-BE79-FBE5F95363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097" name="Line 108">
                  <a:extLst>
                    <a:ext uri="{FF2B5EF4-FFF2-40B4-BE49-F238E27FC236}">
                      <a16:creationId xmlns:a16="http://schemas.microsoft.com/office/drawing/2014/main" id="{B0C7ABE2-2F87-7648-8351-956736351D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8" name="Line 109">
                  <a:extLst>
                    <a:ext uri="{FF2B5EF4-FFF2-40B4-BE49-F238E27FC236}">
                      <a16:creationId xmlns:a16="http://schemas.microsoft.com/office/drawing/2014/main" id="{36E7B390-2E38-0447-94CE-9613D50409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9" name="Line 110">
                  <a:extLst>
                    <a:ext uri="{FF2B5EF4-FFF2-40B4-BE49-F238E27FC236}">
                      <a16:creationId xmlns:a16="http://schemas.microsoft.com/office/drawing/2014/main" id="{AA774F44-968F-B44D-B7BF-E6BE99BFD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00" name="Line 111">
                  <a:extLst>
                    <a:ext uri="{FF2B5EF4-FFF2-40B4-BE49-F238E27FC236}">
                      <a16:creationId xmlns:a16="http://schemas.microsoft.com/office/drawing/2014/main" id="{9E43C5FC-6AEC-2449-B261-5D356F0616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87" name="Group 112">
                <a:extLst>
                  <a:ext uri="{FF2B5EF4-FFF2-40B4-BE49-F238E27FC236}">
                    <a16:creationId xmlns:a16="http://schemas.microsoft.com/office/drawing/2014/main" id="{19137050-F1B9-144B-85B1-E57CDBF1B0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093" name="Line 113">
                  <a:extLst>
                    <a:ext uri="{FF2B5EF4-FFF2-40B4-BE49-F238E27FC236}">
                      <a16:creationId xmlns:a16="http://schemas.microsoft.com/office/drawing/2014/main" id="{ABB7FA28-E381-4D41-9396-D0D835D8F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4" name="Line 114">
                  <a:extLst>
                    <a:ext uri="{FF2B5EF4-FFF2-40B4-BE49-F238E27FC236}">
                      <a16:creationId xmlns:a16="http://schemas.microsoft.com/office/drawing/2014/main" id="{7733D120-DCF4-CE4C-A649-248FF4DB2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5" name="Line 115">
                  <a:extLst>
                    <a:ext uri="{FF2B5EF4-FFF2-40B4-BE49-F238E27FC236}">
                      <a16:creationId xmlns:a16="http://schemas.microsoft.com/office/drawing/2014/main" id="{3A85925D-A258-994D-B9A2-64820DE14B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6" name="Line 116">
                  <a:extLst>
                    <a:ext uri="{FF2B5EF4-FFF2-40B4-BE49-F238E27FC236}">
                      <a16:creationId xmlns:a16="http://schemas.microsoft.com/office/drawing/2014/main" id="{8F3CE2EC-738D-A14F-989E-86C36D830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88" name="Group 117">
                <a:extLst>
                  <a:ext uri="{FF2B5EF4-FFF2-40B4-BE49-F238E27FC236}">
                    <a16:creationId xmlns:a16="http://schemas.microsoft.com/office/drawing/2014/main" id="{4794B1C0-59C5-FD46-8241-92A002D7C9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089" name="Line 118">
                  <a:extLst>
                    <a:ext uri="{FF2B5EF4-FFF2-40B4-BE49-F238E27FC236}">
                      <a16:creationId xmlns:a16="http://schemas.microsoft.com/office/drawing/2014/main" id="{183586D1-CB04-EE4E-85DC-13B028BA1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0" name="Line 119">
                  <a:extLst>
                    <a:ext uri="{FF2B5EF4-FFF2-40B4-BE49-F238E27FC236}">
                      <a16:creationId xmlns:a16="http://schemas.microsoft.com/office/drawing/2014/main" id="{D954009D-1946-F246-962C-1A460D335A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1" name="Line 120">
                  <a:extLst>
                    <a:ext uri="{FF2B5EF4-FFF2-40B4-BE49-F238E27FC236}">
                      <a16:creationId xmlns:a16="http://schemas.microsoft.com/office/drawing/2014/main" id="{3DE29266-373C-D243-97A1-C2D4FACA2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2" name="Line 121">
                  <a:extLst>
                    <a:ext uri="{FF2B5EF4-FFF2-40B4-BE49-F238E27FC236}">
                      <a16:creationId xmlns:a16="http://schemas.microsoft.com/office/drawing/2014/main" id="{6C9FE2C6-2D55-154D-A26F-939A3AD8E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036" name="Group 122">
              <a:extLst>
                <a:ext uri="{FF2B5EF4-FFF2-40B4-BE49-F238E27FC236}">
                  <a16:creationId xmlns:a16="http://schemas.microsoft.com/office/drawing/2014/main" id="{382FC76F-442A-5E41-B53E-26BFCE513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70041" name="Line 123">
                <a:extLst>
                  <a:ext uri="{FF2B5EF4-FFF2-40B4-BE49-F238E27FC236}">
                    <a16:creationId xmlns:a16="http://schemas.microsoft.com/office/drawing/2014/main" id="{BD36EFDB-3ED7-8A4B-A95A-FB8BFE4DE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2" name="Line 124">
                <a:extLst>
                  <a:ext uri="{FF2B5EF4-FFF2-40B4-BE49-F238E27FC236}">
                    <a16:creationId xmlns:a16="http://schemas.microsoft.com/office/drawing/2014/main" id="{5605B017-CA18-8A45-BF48-44DF92BE9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3" name="Line 125">
                <a:extLst>
                  <a:ext uri="{FF2B5EF4-FFF2-40B4-BE49-F238E27FC236}">
                    <a16:creationId xmlns:a16="http://schemas.microsoft.com/office/drawing/2014/main" id="{86F1E439-EC20-2041-99BA-6399C1D6E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4" name="Line 126">
                <a:extLst>
                  <a:ext uri="{FF2B5EF4-FFF2-40B4-BE49-F238E27FC236}">
                    <a16:creationId xmlns:a16="http://schemas.microsoft.com/office/drawing/2014/main" id="{2DEA6DC8-C9FA-0949-A5DC-5A561A244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5" name="Line 127">
                <a:extLst>
                  <a:ext uri="{FF2B5EF4-FFF2-40B4-BE49-F238E27FC236}">
                    <a16:creationId xmlns:a16="http://schemas.microsoft.com/office/drawing/2014/main" id="{DDB91099-106B-174E-9A22-8D3C49BF6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6" name="Line 128">
                <a:extLst>
                  <a:ext uri="{FF2B5EF4-FFF2-40B4-BE49-F238E27FC236}">
                    <a16:creationId xmlns:a16="http://schemas.microsoft.com/office/drawing/2014/main" id="{7C149256-8DAF-B542-8D27-E20D56B6A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7" name="Line 129">
                <a:extLst>
                  <a:ext uri="{FF2B5EF4-FFF2-40B4-BE49-F238E27FC236}">
                    <a16:creationId xmlns:a16="http://schemas.microsoft.com/office/drawing/2014/main" id="{5F6BB894-FBD9-9546-B337-B5DAA912A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8" name="Line 130">
                <a:extLst>
                  <a:ext uri="{FF2B5EF4-FFF2-40B4-BE49-F238E27FC236}">
                    <a16:creationId xmlns:a16="http://schemas.microsoft.com/office/drawing/2014/main" id="{FDF1E0FC-0683-AE42-BC8F-A9902AD80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9" name="Line 131">
                <a:extLst>
                  <a:ext uri="{FF2B5EF4-FFF2-40B4-BE49-F238E27FC236}">
                    <a16:creationId xmlns:a16="http://schemas.microsoft.com/office/drawing/2014/main" id="{AD7FB14D-C7C6-BB40-ABD0-CDEA03FF0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0" name="Line 132">
                <a:extLst>
                  <a:ext uri="{FF2B5EF4-FFF2-40B4-BE49-F238E27FC236}">
                    <a16:creationId xmlns:a16="http://schemas.microsoft.com/office/drawing/2014/main" id="{6CF17926-A799-784D-BEEF-38872C4C0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1" name="Line 133">
                <a:extLst>
                  <a:ext uri="{FF2B5EF4-FFF2-40B4-BE49-F238E27FC236}">
                    <a16:creationId xmlns:a16="http://schemas.microsoft.com/office/drawing/2014/main" id="{B435AFCB-1A29-C14E-8EC8-86A4EE085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2" name="Line 134">
                <a:extLst>
                  <a:ext uri="{FF2B5EF4-FFF2-40B4-BE49-F238E27FC236}">
                    <a16:creationId xmlns:a16="http://schemas.microsoft.com/office/drawing/2014/main" id="{7BAD5757-0BF1-1540-8B83-8D4FCF7E3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3" name="Line 135">
                <a:extLst>
                  <a:ext uri="{FF2B5EF4-FFF2-40B4-BE49-F238E27FC236}">
                    <a16:creationId xmlns:a16="http://schemas.microsoft.com/office/drawing/2014/main" id="{238ACD37-E838-C141-9027-415AC283D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4" name="Line 136">
                <a:extLst>
                  <a:ext uri="{FF2B5EF4-FFF2-40B4-BE49-F238E27FC236}">
                    <a16:creationId xmlns:a16="http://schemas.microsoft.com/office/drawing/2014/main" id="{544C042F-CBDF-7D49-91CF-539F3A726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5" name="Line 137">
                <a:extLst>
                  <a:ext uri="{FF2B5EF4-FFF2-40B4-BE49-F238E27FC236}">
                    <a16:creationId xmlns:a16="http://schemas.microsoft.com/office/drawing/2014/main" id="{70BD9521-E91B-724D-911D-DFD368A6C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056" name="Group 138">
                <a:extLst>
                  <a:ext uri="{FF2B5EF4-FFF2-40B4-BE49-F238E27FC236}">
                    <a16:creationId xmlns:a16="http://schemas.microsoft.com/office/drawing/2014/main" id="{AB72D2B6-51F0-D941-9233-66F44E6201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067" name="Line 139">
                  <a:extLst>
                    <a:ext uri="{FF2B5EF4-FFF2-40B4-BE49-F238E27FC236}">
                      <a16:creationId xmlns:a16="http://schemas.microsoft.com/office/drawing/2014/main" id="{7228AEFF-50E8-2D4B-8BDE-C4F0F539CA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8" name="Line 140">
                  <a:extLst>
                    <a:ext uri="{FF2B5EF4-FFF2-40B4-BE49-F238E27FC236}">
                      <a16:creationId xmlns:a16="http://schemas.microsoft.com/office/drawing/2014/main" id="{DF8927CB-99BA-BE46-87A9-7BC615CF38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9" name="Line 141">
                  <a:extLst>
                    <a:ext uri="{FF2B5EF4-FFF2-40B4-BE49-F238E27FC236}">
                      <a16:creationId xmlns:a16="http://schemas.microsoft.com/office/drawing/2014/main" id="{7532802A-232C-524F-9D69-E576501ED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70" name="Line 142">
                  <a:extLst>
                    <a:ext uri="{FF2B5EF4-FFF2-40B4-BE49-F238E27FC236}">
                      <a16:creationId xmlns:a16="http://schemas.microsoft.com/office/drawing/2014/main" id="{2E7FC9C8-9651-9142-B550-617CFC17A7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57" name="Group 143">
                <a:extLst>
                  <a:ext uri="{FF2B5EF4-FFF2-40B4-BE49-F238E27FC236}">
                    <a16:creationId xmlns:a16="http://schemas.microsoft.com/office/drawing/2014/main" id="{65C9BB7F-0831-144B-A832-1E88583F8A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063" name="Line 144">
                  <a:extLst>
                    <a:ext uri="{FF2B5EF4-FFF2-40B4-BE49-F238E27FC236}">
                      <a16:creationId xmlns:a16="http://schemas.microsoft.com/office/drawing/2014/main" id="{601614EA-55BE-9A4A-9D89-F895F60D8D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4" name="Line 145">
                  <a:extLst>
                    <a:ext uri="{FF2B5EF4-FFF2-40B4-BE49-F238E27FC236}">
                      <a16:creationId xmlns:a16="http://schemas.microsoft.com/office/drawing/2014/main" id="{7D1B9907-16A4-3242-ADD4-82A6C8B3C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5" name="Line 146">
                  <a:extLst>
                    <a:ext uri="{FF2B5EF4-FFF2-40B4-BE49-F238E27FC236}">
                      <a16:creationId xmlns:a16="http://schemas.microsoft.com/office/drawing/2014/main" id="{A2D35C41-5148-B842-BA75-E26D678438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6" name="Line 147">
                  <a:extLst>
                    <a:ext uri="{FF2B5EF4-FFF2-40B4-BE49-F238E27FC236}">
                      <a16:creationId xmlns:a16="http://schemas.microsoft.com/office/drawing/2014/main" id="{4F572FD7-838C-BF49-A773-6E4B5F8558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58" name="Group 148">
                <a:extLst>
                  <a:ext uri="{FF2B5EF4-FFF2-40B4-BE49-F238E27FC236}">
                    <a16:creationId xmlns:a16="http://schemas.microsoft.com/office/drawing/2014/main" id="{6E4DFD19-8532-524A-8A9D-845D1E8138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059" name="Line 149">
                  <a:extLst>
                    <a:ext uri="{FF2B5EF4-FFF2-40B4-BE49-F238E27FC236}">
                      <a16:creationId xmlns:a16="http://schemas.microsoft.com/office/drawing/2014/main" id="{D979FFEF-961A-304F-9755-20B535B88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0" name="Line 150">
                  <a:extLst>
                    <a:ext uri="{FF2B5EF4-FFF2-40B4-BE49-F238E27FC236}">
                      <a16:creationId xmlns:a16="http://schemas.microsoft.com/office/drawing/2014/main" id="{FDFF4941-7B7B-684D-B025-01E54877E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1" name="Line 151">
                  <a:extLst>
                    <a:ext uri="{FF2B5EF4-FFF2-40B4-BE49-F238E27FC236}">
                      <a16:creationId xmlns:a16="http://schemas.microsoft.com/office/drawing/2014/main" id="{5B5DDD96-7ACB-F14F-8718-6E4AAEA1F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2" name="Line 152">
                  <a:extLst>
                    <a:ext uri="{FF2B5EF4-FFF2-40B4-BE49-F238E27FC236}">
                      <a16:creationId xmlns:a16="http://schemas.microsoft.com/office/drawing/2014/main" id="{B7748FF9-B413-4B41-A843-A53D0865E4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70037" name="Line 153">
              <a:extLst>
                <a:ext uri="{FF2B5EF4-FFF2-40B4-BE49-F238E27FC236}">
                  <a16:creationId xmlns:a16="http://schemas.microsoft.com/office/drawing/2014/main" id="{BF2C5FAC-2F53-CE41-A9E1-A972B2086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8" name="Line 154">
              <a:extLst>
                <a:ext uri="{FF2B5EF4-FFF2-40B4-BE49-F238E27FC236}">
                  <a16:creationId xmlns:a16="http://schemas.microsoft.com/office/drawing/2014/main" id="{0019EFDB-EE7B-8347-9416-BB0A31BF74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9" name="Line 155">
              <a:extLst>
                <a:ext uri="{FF2B5EF4-FFF2-40B4-BE49-F238E27FC236}">
                  <a16:creationId xmlns:a16="http://schemas.microsoft.com/office/drawing/2014/main" id="{DDD59B0E-E673-7E4C-9077-CB0D902F6D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40" name="Line 156">
              <a:extLst>
                <a:ext uri="{FF2B5EF4-FFF2-40B4-BE49-F238E27FC236}">
                  <a16:creationId xmlns:a16="http://schemas.microsoft.com/office/drawing/2014/main" id="{30B652D7-7450-174D-81A8-E0CF9DC4DA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41" name="Group 157">
            <a:extLst>
              <a:ext uri="{FF2B5EF4-FFF2-40B4-BE49-F238E27FC236}">
                <a16:creationId xmlns:a16="http://schemas.microsoft.com/office/drawing/2014/main" id="{7E480757-FAAE-5D43-9556-F0FBD127D7EC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3702050"/>
            <a:ext cx="977900" cy="330200"/>
            <a:chOff x="717" y="1160"/>
            <a:chExt cx="616" cy="208"/>
          </a:xfrm>
        </p:grpSpPr>
        <p:sp>
          <p:nvSpPr>
            <p:cNvPr id="70027" name="Rectangle 158">
              <a:extLst>
                <a:ext uri="{FF2B5EF4-FFF2-40B4-BE49-F238E27FC236}">
                  <a16:creationId xmlns:a16="http://schemas.microsoft.com/office/drawing/2014/main" id="{2D0AE586-92BD-384F-8419-826B34D4D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28" name="Text Box 159">
              <a:extLst>
                <a:ext uri="{FF2B5EF4-FFF2-40B4-BE49-F238E27FC236}">
                  <a16:creationId xmlns:a16="http://schemas.microsoft.com/office/drawing/2014/main" id="{3E813B14-AB9D-4D48-99C9-C76B2E8AA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69642" name="Group 160">
            <a:extLst>
              <a:ext uri="{FF2B5EF4-FFF2-40B4-BE49-F238E27FC236}">
                <a16:creationId xmlns:a16="http://schemas.microsoft.com/office/drawing/2014/main" id="{20C4086D-BA36-1147-85DA-0311CC656805}"/>
              </a:ext>
            </a:extLst>
          </p:cNvPr>
          <p:cNvGrpSpPr>
            <a:grpSpLocks/>
          </p:cNvGrpSpPr>
          <p:nvPr/>
        </p:nvGrpSpPr>
        <p:grpSpPr bwMode="auto">
          <a:xfrm>
            <a:off x="2832100" y="4424363"/>
            <a:ext cx="1016000" cy="931862"/>
            <a:chOff x="291" y="1263"/>
            <a:chExt cx="640" cy="587"/>
          </a:xfrm>
        </p:grpSpPr>
        <p:sp>
          <p:nvSpPr>
            <p:cNvPr id="69860" name="AutoShape 161">
              <a:extLst>
                <a:ext uri="{FF2B5EF4-FFF2-40B4-BE49-F238E27FC236}">
                  <a16:creationId xmlns:a16="http://schemas.microsoft.com/office/drawing/2014/main" id="{9EE98724-67F9-CA46-A9E9-FB3ADE78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861" name="AutoShape 162">
              <a:extLst>
                <a:ext uri="{FF2B5EF4-FFF2-40B4-BE49-F238E27FC236}">
                  <a16:creationId xmlns:a16="http://schemas.microsoft.com/office/drawing/2014/main" id="{31AECBDD-8842-F445-B2E2-D8671D4CE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862" name="AutoShape 163">
              <a:extLst>
                <a:ext uri="{FF2B5EF4-FFF2-40B4-BE49-F238E27FC236}">
                  <a16:creationId xmlns:a16="http://schemas.microsoft.com/office/drawing/2014/main" id="{53E70C46-F3F7-1944-B4C4-1EFA0081E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863" name="Group 164">
              <a:extLst>
                <a:ext uri="{FF2B5EF4-FFF2-40B4-BE49-F238E27FC236}">
                  <a16:creationId xmlns:a16="http://schemas.microsoft.com/office/drawing/2014/main" id="{626D6044-1443-A94A-AF87-729A8A6A5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69995" name="AutoShape 165">
                <a:extLst>
                  <a:ext uri="{FF2B5EF4-FFF2-40B4-BE49-F238E27FC236}">
                    <a16:creationId xmlns:a16="http://schemas.microsoft.com/office/drawing/2014/main" id="{31AFD001-949C-504E-A425-3894CA861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996" name="Group 166">
                <a:extLst>
                  <a:ext uri="{FF2B5EF4-FFF2-40B4-BE49-F238E27FC236}">
                    <a16:creationId xmlns:a16="http://schemas.microsoft.com/office/drawing/2014/main" id="{46738AEE-BA3B-FD49-A5FA-C9FB47C7C3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997" name="Line 167">
                  <a:extLst>
                    <a:ext uri="{FF2B5EF4-FFF2-40B4-BE49-F238E27FC236}">
                      <a16:creationId xmlns:a16="http://schemas.microsoft.com/office/drawing/2014/main" id="{D38C201E-B6A1-464C-8E2F-C04C7A79BA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8" name="Line 168">
                  <a:extLst>
                    <a:ext uri="{FF2B5EF4-FFF2-40B4-BE49-F238E27FC236}">
                      <a16:creationId xmlns:a16="http://schemas.microsoft.com/office/drawing/2014/main" id="{A7583C2C-B1E4-414B-9C4E-BA9D584F8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9" name="Line 169">
                  <a:extLst>
                    <a:ext uri="{FF2B5EF4-FFF2-40B4-BE49-F238E27FC236}">
                      <a16:creationId xmlns:a16="http://schemas.microsoft.com/office/drawing/2014/main" id="{7291CC02-F89C-A84C-B86C-11C11943F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0" name="Line 170">
                  <a:extLst>
                    <a:ext uri="{FF2B5EF4-FFF2-40B4-BE49-F238E27FC236}">
                      <a16:creationId xmlns:a16="http://schemas.microsoft.com/office/drawing/2014/main" id="{23BAE448-6F39-484E-AB21-EF78C50D4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1" name="Line 171">
                  <a:extLst>
                    <a:ext uri="{FF2B5EF4-FFF2-40B4-BE49-F238E27FC236}">
                      <a16:creationId xmlns:a16="http://schemas.microsoft.com/office/drawing/2014/main" id="{AA9C7484-7086-B946-9DC7-C83709BEC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2" name="Line 172">
                  <a:extLst>
                    <a:ext uri="{FF2B5EF4-FFF2-40B4-BE49-F238E27FC236}">
                      <a16:creationId xmlns:a16="http://schemas.microsoft.com/office/drawing/2014/main" id="{FEAA7A46-4F6F-A349-8F84-D56C2E80B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3" name="Line 173">
                  <a:extLst>
                    <a:ext uri="{FF2B5EF4-FFF2-40B4-BE49-F238E27FC236}">
                      <a16:creationId xmlns:a16="http://schemas.microsoft.com/office/drawing/2014/main" id="{7CAF117B-F055-3E43-AE01-0F81F11DC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4" name="Line 174">
                  <a:extLst>
                    <a:ext uri="{FF2B5EF4-FFF2-40B4-BE49-F238E27FC236}">
                      <a16:creationId xmlns:a16="http://schemas.microsoft.com/office/drawing/2014/main" id="{10D46511-D7F0-144F-AF7C-CC2467B50D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5" name="Line 175">
                  <a:extLst>
                    <a:ext uri="{FF2B5EF4-FFF2-40B4-BE49-F238E27FC236}">
                      <a16:creationId xmlns:a16="http://schemas.microsoft.com/office/drawing/2014/main" id="{06C48B99-3FDF-8A41-BDB0-67E9F6934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6" name="Line 176">
                  <a:extLst>
                    <a:ext uri="{FF2B5EF4-FFF2-40B4-BE49-F238E27FC236}">
                      <a16:creationId xmlns:a16="http://schemas.microsoft.com/office/drawing/2014/main" id="{2BA5DD00-BFC6-9644-B91F-3D380A3DD9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7" name="Line 177">
                  <a:extLst>
                    <a:ext uri="{FF2B5EF4-FFF2-40B4-BE49-F238E27FC236}">
                      <a16:creationId xmlns:a16="http://schemas.microsoft.com/office/drawing/2014/main" id="{E2D84C4D-3442-EF4C-A082-BFAB495894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8" name="Line 178">
                  <a:extLst>
                    <a:ext uri="{FF2B5EF4-FFF2-40B4-BE49-F238E27FC236}">
                      <a16:creationId xmlns:a16="http://schemas.microsoft.com/office/drawing/2014/main" id="{467146A3-1C32-1F41-BBEA-DEF392A59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9" name="Line 179">
                  <a:extLst>
                    <a:ext uri="{FF2B5EF4-FFF2-40B4-BE49-F238E27FC236}">
                      <a16:creationId xmlns:a16="http://schemas.microsoft.com/office/drawing/2014/main" id="{7C993CA2-A3E5-9641-99F5-9B0DC4059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10" name="Line 180">
                  <a:extLst>
                    <a:ext uri="{FF2B5EF4-FFF2-40B4-BE49-F238E27FC236}">
                      <a16:creationId xmlns:a16="http://schemas.microsoft.com/office/drawing/2014/main" id="{BE3699D8-EC25-634F-9B41-E11A69C4DB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11" name="Line 181">
                  <a:extLst>
                    <a:ext uri="{FF2B5EF4-FFF2-40B4-BE49-F238E27FC236}">
                      <a16:creationId xmlns:a16="http://schemas.microsoft.com/office/drawing/2014/main" id="{2A4FFA53-0598-4E4C-94E9-F3BEB0A337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70012" name="Group 182">
                  <a:extLst>
                    <a:ext uri="{FF2B5EF4-FFF2-40B4-BE49-F238E27FC236}">
                      <a16:creationId xmlns:a16="http://schemas.microsoft.com/office/drawing/2014/main" id="{A8BF4538-187F-D745-B792-F95FB8D5B2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70023" name="Line 183">
                    <a:extLst>
                      <a:ext uri="{FF2B5EF4-FFF2-40B4-BE49-F238E27FC236}">
                        <a16:creationId xmlns:a16="http://schemas.microsoft.com/office/drawing/2014/main" id="{8D0330D6-747D-9E40-8E8D-AA31BDA714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4" name="Line 184">
                    <a:extLst>
                      <a:ext uri="{FF2B5EF4-FFF2-40B4-BE49-F238E27FC236}">
                        <a16:creationId xmlns:a16="http://schemas.microsoft.com/office/drawing/2014/main" id="{54D42B82-C81B-224A-BE6B-D75CE2C975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5" name="Line 185">
                    <a:extLst>
                      <a:ext uri="{FF2B5EF4-FFF2-40B4-BE49-F238E27FC236}">
                        <a16:creationId xmlns:a16="http://schemas.microsoft.com/office/drawing/2014/main" id="{4752F336-6E8A-8E4C-8C65-F6FBF6D59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6" name="Line 186">
                    <a:extLst>
                      <a:ext uri="{FF2B5EF4-FFF2-40B4-BE49-F238E27FC236}">
                        <a16:creationId xmlns:a16="http://schemas.microsoft.com/office/drawing/2014/main" id="{9967DE32-33F5-7242-B4C3-734E4BFD1F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013" name="Group 187">
                  <a:extLst>
                    <a:ext uri="{FF2B5EF4-FFF2-40B4-BE49-F238E27FC236}">
                      <a16:creationId xmlns:a16="http://schemas.microsoft.com/office/drawing/2014/main" id="{C011C521-419F-1849-9BBD-D0377B1DCB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70019" name="Line 188">
                    <a:extLst>
                      <a:ext uri="{FF2B5EF4-FFF2-40B4-BE49-F238E27FC236}">
                        <a16:creationId xmlns:a16="http://schemas.microsoft.com/office/drawing/2014/main" id="{2C8F38BC-210D-324C-847E-ECFC4E1703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0" name="Line 189">
                    <a:extLst>
                      <a:ext uri="{FF2B5EF4-FFF2-40B4-BE49-F238E27FC236}">
                        <a16:creationId xmlns:a16="http://schemas.microsoft.com/office/drawing/2014/main" id="{D022F8EF-F279-CE43-8B20-F065577888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1" name="Line 190">
                    <a:extLst>
                      <a:ext uri="{FF2B5EF4-FFF2-40B4-BE49-F238E27FC236}">
                        <a16:creationId xmlns:a16="http://schemas.microsoft.com/office/drawing/2014/main" id="{8BAE722E-BD05-4E4C-A6FD-EE113E984D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2" name="Line 191">
                    <a:extLst>
                      <a:ext uri="{FF2B5EF4-FFF2-40B4-BE49-F238E27FC236}">
                        <a16:creationId xmlns:a16="http://schemas.microsoft.com/office/drawing/2014/main" id="{2B619777-45F8-B442-930F-77D42BDF8D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014" name="Group 192">
                  <a:extLst>
                    <a:ext uri="{FF2B5EF4-FFF2-40B4-BE49-F238E27FC236}">
                      <a16:creationId xmlns:a16="http://schemas.microsoft.com/office/drawing/2014/main" id="{54C15645-D261-EB42-861D-0393B7664C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70015" name="Line 193">
                    <a:extLst>
                      <a:ext uri="{FF2B5EF4-FFF2-40B4-BE49-F238E27FC236}">
                        <a16:creationId xmlns:a16="http://schemas.microsoft.com/office/drawing/2014/main" id="{9A23CF7A-37B3-F049-9812-5FB1A0ECEF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16" name="Line 194">
                    <a:extLst>
                      <a:ext uri="{FF2B5EF4-FFF2-40B4-BE49-F238E27FC236}">
                        <a16:creationId xmlns:a16="http://schemas.microsoft.com/office/drawing/2014/main" id="{50D6FBD8-1010-684B-978B-CBA589975C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17" name="Line 195">
                    <a:extLst>
                      <a:ext uri="{FF2B5EF4-FFF2-40B4-BE49-F238E27FC236}">
                        <a16:creationId xmlns:a16="http://schemas.microsoft.com/office/drawing/2014/main" id="{E55C037A-F10C-8141-8FC8-8B3EEF0611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18" name="Line 196">
                    <a:extLst>
                      <a:ext uri="{FF2B5EF4-FFF2-40B4-BE49-F238E27FC236}">
                        <a16:creationId xmlns:a16="http://schemas.microsoft.com/office/drawing/2014/main" id="{C195D436-25FC-D148-B199-ADE42547F7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9864" name="Group 197">
              <a:extLst>
                <a:ext uri="{FF2B5EF4-FFF2-40B4-BE49-F238E27FC236}">
                  <a16:creationId xmlns:a16="http://schemas.microsoft.com/office/drawing/2014/main" id="{25AEB31E-1C37-4F48-9D94-31D16B62C9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69965" name="Line 198">
                <a:extLst>
                  <a:ext uri="{FF2B5EF4-FFF2-40B4-BE49-F238E27FC236}">
                    <a16:creationId xmlns:a16="http://schemas.microsoft.com/office/drawing/2014/main" id="{449DD9C8-C55C-2149-B7A1-E1E94BB4E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6" name="Line 199">
                <a:extLst>
                  <a:ext uri="{FF2B5EF4-FFF2-40B4-BE49-F238E27FC236}">
                    <a16:creationId xmlns:a16="http://schemas.microsoft.com/office/drawing/2014/main" id="{6259BB65-BF1E-E149-B366-D8B45C05E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7" name="Line 200">
                <a:extLst>
                  <a:ext uri="{FF2B5EF4-FFF2-40B4-BE49-F238E27FC236}">
                    <a16:creationId xmlns:a16="http://schemas.microsoft.com/office/drawing/2014/main" id="{6F9F1699-9CC4-4240-9F05-1C940239F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8" name="Line 201">
                <a:extLst>
                  <a:ext uri="{FF2B5EF4-FFF2-40B4-BE49-F238E27FC236}">
                    <a16:creationId xmlns:a16="http://schemas.microsoft.com/office/drawing/2014/main" id="{F20C5C4A-CB6B-044E-A18F-270DB21FA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9" name="Line 202">
                <a:extLst>
                  <a:ext uri="{FF2B5EF4-FFF2-40B4-BE49-F238E27FC236}">
                    <a16:creationId xmlns:a16="http://schemas.microsoft.com/office/drawing/2014/main" id="{38A57910-A5F9-C143-9D82-391EA0792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0" name="Line 203">
                <a:extLst>
                  <a:ext uri="{FF2B5EF4-FFF2-40B4-BE49-F238E27FC236}">
                    <a16:creationId xmlns:a16="http://schemas.microsoft.com/office/drawing/2014/main" id="{7972BEC0-8063-8242-A409-ECC55010E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1" name="Line 204">
                <a:extLst>
                  <a:ext uri="{FF2B5EF4-FFF2-40B4-BE49-F238E27FC236}">
                    <a16:creationId xmlns:a16="http://schemas.microsoft.com/office/drawing/2014/main" id="{B429F1D8-5F8E-3B48-8F49-DB831C596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2" name="Line 205">
                <a:extLst>
                  <a:ext uri="{FF2B5EF4-FFF2-40B4-BE49-F238E27FC236}">
                    <a16:creationId xmlns:a16="http://schemas.microsoft.com/office/drawing/2014/main" id="{3EC80E7B-A96C-EC43-B216-49BF010AB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3" name="Line 206">
                <a:extLst>
                  <a:ext uri="{FF2B5EF4-FFF2-40B4-BE49-F238E27FC236}">
                    <a16:creationId xmlns:a16="http://schemas.microsoft.com/office/drawing/2014/main" id="{D8C5D588-5853-2744-BAC7-E4C43D4BF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4" name="Line 207">
                <a:extLst>
                  <a:ext uri="{FF2B5EF4-FFF2-40B4-BE49-F238E27FC236}">
                    <a16:creationId xmlns:a16="http://schemas.microsoft.com/office/drawing/2014/main" id="{8E4288E2-9242-7743-ABF0-85B4CC25A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5" name="Line 208">
                <a:extLst>
                  <a:ext uri="{FF2B5EF4-FFF2-40B4-BE49-F238E27FC236}">
                    <a16:creationId xmlns:a16="http://schemas.microsoft.com/office/drawing/2014/main" id="{92F10EE6-DD8D-614E-9D61-FAFB69E71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6" name="Line 209">
                <a:extLst>
                  <a:ext uri="{FF2B5EF4-FFF2-40B4-BE49-F238E27FC236}">
                    <a16:creationId xmlns:a16="http://schemas.microsoft.com/office/drawing/2014/main" id="{78801120-DC43-7E42-8B6E-C7B749A1C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7" name="Line 210">
                <a:extLst>
                  <a:ext uri="{FF2B5EF4-FFF2-40B4-BE49-F238E27FC236}">
                    <a16:creationId xmlns:a16="http://schemas.microsoft.com/office/drawing/2014/main" id="{A56C308E-9579-2C47-AFEB-21F1DCB01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8" name="Line 211">
                <a:extLst>
                  <a:ext uri="{FF2B5EF4-FFF2-40B4-BE49-F238E27FC236}">
                    <a16:creationId xmlns:a16="http://schemas.microsoft.com/office/drawing/2014/main" id="{D2E3CB4D-AE37-0948-A3DC-CADF124213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9" name="Line 212">
                <a:extLst>
                  <a:ext uri="{FF2B5EF4-FFF2-40B4-BE49-F238E27FC236}">
                    <a16:creationId xmlns:a16="http://schemas.microsoft.com/office/drawing/2014/main" id="{4EACAAF9-1059-BF4D-8960-A3A6B4629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980" name="Group 213">
                <a:extLst>
                  <a:ext uri="{FF2B5EF4-FFF2-40B4-BE49-F238E27FC236}">
                    <a16:creationId xmlns:a16="http://schemas.microsoft.com/office/drawing/2014/main" id="{1F9CF02D-8FE8-F849-9D1C-7431DD076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991" name="Line 214">
                  <a:extLst>
                    <a:ext uri="{FF2B5EF4-FFF2-40B4-BE49-F238E27FC236}">
                      <a16:creationId xmlns:a16="http://schemas.microsoft.com/office/drawing/2014/main" id="{BFBEC2C7-C13F-C34B-B18A-06CDFBF8E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2" name="Line 215">
                  <a:extLst>
                    <a:ext uri="{FF2B5EF4-FFF2-40B4-BE49-F238E27FC236}">
                      <a16:creationId xmlns:a16="http://schemas.microsoft.com/office/drawing/2014/main" id="{BBDCA441-65DB-604C-B060-89B832CE5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3" name="Line 216">
                  <a:extLst>
                    <a:ext uri="{FF2B5EF4-FFF2-40B4-BE49-F238E27FC236}">
                      <a16:creationId xmlns:a16="http://schemas.microsoft.com/office/drawing/2014/main" id="{673B4666-DC42-4F46-AF06-28BDB3F80C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4" name="Line 217">
                  <a:extLst>
                    <a:ext uri="{FF2B5EF4-FFF2-40B4-BE49-F238E27FC236}">
                      <a16:creationId xmlns:a16="http://schemas.microsoft.com/office/drawing/2014/main" id="{65FFF34F-3099-5242-830D-E5216CF36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81" name="Group 218">
                <a:extLst>
                  <a:ext uri="{FF2B5EF4-FFF2-40B4-BE49-F238E27FC236}">
                    <a16:creationId xmlns:a16="http://schemas.microsoft.com/office/drawing/2014/main" id="{29B02AF5-A09A-E342-9AB1-D2AA7E4F86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987" name="Line 219">
                  <a:extLst>
                    <a:ext uri="{FF2B5EF4-FFF2-40B4-BE49-F238E27FC236}">
                      <a16:creationId xmlns:a16="http://schemas.microsoft.com/office/drawing/2014/main" id="{EDBAEC23-5688-334A-9022-21BB0302B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8" name="Line 220">
                  <a:extLst>
                    <a:ext uri="{FF2B5EF4-FFF2-40B4-BE49-F238E27FC236}">
                      <a16:creationId xmlns:a16="http://schemas.microsoft.com/office/drawing/2014/main" id="{225675C3-129E-1347-A18E-77756FAD1A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9" name="Line 221">
                  <a:extLst>
                    <a:ext uri="{FF2B5EF4-FFF2-40B4-BE49-F238E27FC236}">
                      <a16:creationId xmlns:a16="http://schemas.microsoft.com/office/drawing/2014/main" id="{AE886251-BB7E-FD4A-B260-90DDB9D01F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0" name="Line 222">
                  <a:extLst>
                    <a:ext uri="{FF2B5EF4-FFF2-40B4-BE49-F238E27FC236}">
                      <a16:creationId xmlns:a16="http://schemas.microsoft.com/office/drawing/2014/main" id="{26BB93E4-1447-4D4F-9DE6-8BEAD8768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82" name="Group 223">
                <a:extLst>
                  <a:ext uri="{FF2B5EF4-FFF2-40B4-BE49-F238E27FC236}">
                    <a16:creationId xmlns:a16="http://schemas.microsoft.com/office/drawing/2014/main" id="{43BE32AA-E635-FD41-8771-4D68227BCF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983" name="Line 224">
                  <a:extLst>
                    <a:ext uri="{FF2B5EF4-FFF2-40B4-BE49-F238E27FC236}">
                      <a16:creationId xmlns:a16="http://schemas.microsoft.com/office/drawing/2014/main" id="{06424420-55A8-BB45-93A3-A042EA93F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4" name="Line 225">
                  <a:extLst>
                    <a:ext uri="{FF2B5EF4-FFF2-40B4-BE49-F238E27FC236}">
                      <a16:creationId xmlns:a16="http://schemas.microsoft.com/office/drawing/2014/main" id="{924FEA3A-3766-2A43-8FF5-0F21BE7F1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5" name="Line 226">
                  <a:extLst>
                    <a:ext uri="{FF2B5EF4-FFF2-40B4-BE49-F238E27FC236}">
                      <a16:creationId xmlns:a16="http://schemas.microsoft.com/office/drawing/2014/main" id="{BE291758-8A9F-E04F-AE87-AE05C4591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6" name="Line 227">
                  <a:extLst>
                    <a:ext uri="{FF2B5EF4-FFF2-40B4-BE49-F238E27FC236}">
                      <a16:creationId xmlns:a16="http://schemas.microsoft.com/office/drawing/2014/main" id="{E6221099-B182-3842-90E6-BEA2C9ACE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865" name="Group 228">
              <a:extLst>
                <a:ext uri="{FF2B5EF4-FFF2-40B4-BE49-F238E27FC236}">
                  <a16:creationId xmlns:a16="http://schemas.microsoft.com/office/drawing/2014/main" id="{256BB650-12D5-2244-904E-4991F959E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69935" name="Line 229">
                <a:extLst>
                  <a:ext uri="{FF2B5EF4-FFF2-40B4-BE49-F238E27FC236}">
                    <a16:creationId xmlns:a16="http://schemas.microsoft.com/office/drawing/2014/main" id="{D13B0215-FC54-A64D-946A-C02212180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6" name="Line 230">
                <a:extLst>
                  <a:ext uri="{FF2B5EF4-FFF2-40B4-BE49-F238E27FC236}">
                    <a16:creationId xmlns:a16="http://schemas.microsoft.com/office/drawing/2014/main" id="{BBF4B5A5-989D-5644-A0C2-756331D3FA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7" name="Line 231">
                <a:extLst>
                  <a:ext uri="{FF2B5EF4-FFF2-40B4-BE49-F238E27FC236}">
                    <a16:creationId xmlns:a16="http://schemas.microsoft.com/office/drawing/2014/main" id="{7149FE28-4933-D04F-A148-E3FDF6C0C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8" name="Line 232">
                <a:extLst>
                  <a:ext uri="{FF2B5EF4-FFF2-40B4-BE49-F238E27FC236}">
                    <a16:creationId xmlns:a16="http://schemas.microsoft.com/office/drawing/2014/main" id="{B90BD5D7-5CE7-8C41-83D9-ED98858D5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9" name="Line 233">
                <a:extLst>
                  <a:ext uri="{FF2B5EF4-FFF2-40B4-BE49-F238E27FC236}">
                    <a16:creationId xmlns:a16="http://schemas.microsoft.com/office/drawing/2014/main" id="{62BF70B9-A237-B945-8149-5318C52FA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0" name="Line 234">
                <a:extLst>
                  <a:ext uri="{FF2B5EF4-FFF2-40B4-BE49-F238E27FC236}">
                    <a16:creationId xmlns:a16="http://schemas.microsoft.com/office/drawing/2014/main" id="{00ECD1CE-0B3D-874C-BED2-27BB1FD5C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1" name="Line 235">
                <a:extLst>
                  <a:ext uri="{FF2B5EF4-FFF2-40B4-BE49-F238E27FC236}">
                    <a16:creationId xmlns:a16="http://schemas.microsoft.com/office/drawing/2014/main" id="{BBEFB6A6-E14F-D74A-84E5-9A2F0278F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2" name="Line 236">
                <a:extLst>
                  <a:ext uri="{FF2B5EF4-FFF2-40B4-BE49-F238E27FC236}">
                    <a16:creationId xmlns:a16="http://schemas.microsoft.com/office/drawing/2014/main" id="{49A18289-EE27-D449-A96B-4FD36683B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3" name="Line 237">
                <a:extLst>
                  <a:ext uri="{FF2B5EF4-FFF2-40B4-BE49-F238E27FC236}">
                    <a16:creationId xmlns:a16="http://schemas.microsoft.com/office/drawing/2014/main" id="{F92382E8-C6F2-924D-A98D-16C5DB1E6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4" name="Line 238">
                <a:extLst>
                  <a:ext uri="{FF2B5EF4-FFF2-40B4-BE49-F238E27FC236}">
                    <a16:creationId xmlns:a16="http://schemas.microsoft.com/office/drawing/2014/main" id="{01167169-DD09-A24E-9678-9C75DC4FC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5" name="Line 239">
                <a:extLst>
                  <a:ext uri="{FF2B5EF4-FFF2-40B4-BE49-F238E27FC236}">
                    <a16:creationId xmlns:a16="http://schemas.microsoft.com/office/drawing/2014/main" id="{9515F49C-B1C3-2F46-AA1F-9A95347EC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6" name="Line 240">
                <a:extLst>
                  <a:ext uri="{FF2B5EF4-FFF2-40B4-BE49-F238E27FC236}">
                    <a16:creationId xmlns:a16="http://schemas.microsoft.com/office/drawing/2014/main" id="{87416851-F65E-7448-9F4C-D4B9B1443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7" name="Line 241">
                <a:extLst>
                  <a:ext uri="{FF2B5EF4-FFF2-40B4-BE49-F238E27FC236}">
                    <a16:creationId xmlns:a16="http://schemas.microsoft.com/office/drawing/2014/main" id="{BA4E3D50-D920-D84F-A6FE-E196C8B87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8" name="Line 242">
                <a:extLst>
                  <a:ext uri="{FF2B5EF4-FFF2-40B4-BE49-F238E27FC236}">
                    <a16:creationId xmlns:a16="http://schemas.microsoft.com/office/drawing/2014/main" id="{882D7557-CC43-5941-820E-181447D7B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9" name="Line 243">
                <a:extLst>
                  <a:ext uri="{FF2B5EF4-FFF2-40B4-BE49-F238E27FC236}">
                    <a16:creationId xmlns:a16="http://schemas.microsoft.com/office/drawing/2014/main" id="{71E051B5-6419-5448-B400-B7126AD6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950" name="Group 244">
                <a:extLst>
                  <a:ext uri="{FF2B5EF4-FFF2-40B4-BE49-F238E27FC236}">
                    <a16:creationId xmlns:a16="http://schemas.microsoft.com/office/drawing/2014/main" id="{2D6169D3-A719-D14E-855B-615DF44684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961" name="Line 245">
                  <a:extLst>
                    <a:ext uri="{FF2B5EF4-FFF2-40B4-BE49-F238E27FC236}">
                      <a16:creationId xmlns:a16="http://schemas.microsoft.com/office/drawing/2014/main" id="{1492B878-45C0-3F4D-BA33-EA7C851E47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2" name="Line 246">
                  <a:extLst>
                    <a:ext uri="{FF2B5EF4-FFF2-40B4-BE49-F238E27FC236}">
                      <a16:creationId xmlns:a16="http://schemas.microsoft.com/office/drawing/2014/main" id="{7A11E57D-F890-C742-BC0C-1D357DB768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3" name="Line 247">
                  <a:extLst>
                    <a:ext uri="{FF2B5EF4-FFF2-40B4-BE49-F238E27FC236}">
                      <a16:creationId xmlns:a16="http://schemas.microsoft.com/office/drawing/2014/main" id="{C7FF18C6-3588-8A4F-92A4-CF1EBACC5E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4" name="Line 248">
                  <a:extLst>
                    <a:ext uri="{FF2B5EF4-FFF2-40B4-BE49-F238E27FC236}">
                      <a16:creationId xmlns:a16="http://schemas.microsoft.com/office/drawing/2014/main" id="{169F0544-5FFA-E144-8010-5C685E851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51" name="Group 249">
                <a:extLst>
                  <a:ext uri="{FF2B5EF4-FFF2-40B4-BE49-F238E27FC236}">
                    <a16:creationId xmlns:a16="http://schemas.microsoft.com/office/drawing/2014/main" id="{D0E025CA-AB7C-1C45-95CC-70AFBB57C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957" name="Line 250">
                  <a:extLst>
                    <a:ext uri="{FF2B5EF4-FFF2-40B4-BE49-F238E27FC236}">
                      <a16:creationId xmlns:a16="http://schemas.microsoft.com/office/drawing/2014/main" id="{4A65C7D0-46EA-BA46-A506-DB5AB43DB5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8" name="Line 251">
                  <a:extLst>
                    <a:ext uri="{FF2B5EF4-FFF2-40B4-BE49-F238E27FC236}">
                      <a16:creationId xmlns:a16="http://schemas.microsoft.com/office/drawing/2014/main" id="{FFD76A7D-5CFC-3F48-B22C-26A3458E0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9" name="Line 252">
                  <a:extLst>
                    <a:ext uri="{FF2B5EF4-FFF2-40B4-BE49-F238E27FC236}">
                      <a16:creationId xmlns:a16="http://schemas.microsoft.com/office/drawing/2014/main" id="{38DD1C50-894C-9042-A544-90D7F5803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0" name="Line 253">
                  <a:extLst>
                    <a:ext uri="{FF2B5EF4-FFF2-40B4-BE49-F238E27FC236}">
                      <a16:creationId xmlns:a16="http://schemas.microsoft.com/office/drawing/2014/main" id="{C1F91B0F-7631-8844-8A05-2E58821950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52" name="Group 254">
                <a:extLst>
                  <a:ext uri="{FF2B5EF4-FFF2-40B4-BE49-F238E27FC236}">
                    <a16:creationId xmlns:a16="http://schemas.microsoft.com/office/drawing/2014/main" id="{6722624D-3BF1-5E4A-9D31-4F519938C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953" name="Line 255">
                  <a:extLst>
                    <a:ext uri="{FF2B5EF4-FFF2-40B4-BE49-F238E27FC236}">
                      <a16:creationId xmlns:a16="http://schemas.microsoft.com/office/drawing/2014/main" id="{5B9588F0-1662-B746-9124-1CD0D2769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4" name="Line 256">
                  <a:extLst>
                    <a:ext uri="{FF2B5EF4-FFF2-40B4-BE49-F238E27FC236}">
                      <a16:creationId xmlns:a16="http://schemas.microsoft.com/office/drawing/2014/main" id="{CA76E761-DD65-8643-9939-A8E3862397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5" name="Line 257">
                  <a:extLst>
                    <a:ext uri="{FF2B5EF4-FFF2-40B4-BE49-F238E27FC236}">
                      <a16:creationId xmlns:a16="http://schemas.microsoft.com/office/drawing/2014/main" id="{D2B01024-D31C-A94B-B239-9899E7EDB8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6" name="Line 258">
                  <a:extLst>
                    <a:ext uri="{FF2B5EF4-FFF2-40B4-BE49-F238E27FC236}">
                      <a16:creationId xmlns:a16="http://schemas.microsoft.com/office/drawing/2014/main" id="{D318E59D-DB2F-4C42-B185-5C1179EA5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866" name="Group 259">
              <a:extLst>
                <a:ext uri="{FF2B5EF4-FFF2-40B4-BE49-F238E27FC236}">
                  <a16:creationId xmlns:a16="http://schemas.microsoft.com/office/drawing/2014/main" id="{48197E87-A2EF-9C4E-BC84-BBCDDE7969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69905" name="Line 260">
                <a:extLst>
                  <a:ext uri="{FF2B5EF4-FFF2-40B4-BE49-F238E27FC236}">
                    <a16:creationId xmlns:a16="http://schemas.microsoft.com/office/drawing/2014/main" id="{7498F530-125D-5542-87D9-48901ED5F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6" name="Line 261">
                <a:extLst>
                  <a:ext uri="{FF2B5EF4-FFF2-40B4-BE49-F238E27FC236}">
                    <a16:creationId xmlns:a16="http://schemas.microsoft.com/office/drawing/2014/main" id="{93D6F1CE-FDA2-4F40-BBDE-9A812DDED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7" name="Line 262">
                <a:extLst>
                  <a:ext uri="{FF2B5EF4-FFF2-40B4-BE49-F238E27FC236}">
                    <a16:creationId xmlns:a16="http://schemas.microsoft.com/office/drawing/2014/main" id="{5992D700-E666-4F42-B5F7-AE8D5BD4B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8" name="Line 263">
                <a:extLst>
                  <a:ext uri="{FF2B5EF4-FFF2-40B4-BE49-F238E27FC236}">
                    <a16:creationId xmlns:a16="http://schemas.microsoft.com/office/drawing/2014/main" id="{8EE426BC-6CAA-524A-9038-B1AAEBD58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9" name="Line 264">
                <a:extLst>
                  <a:ext uri="{FF2B5EF4-FFF2-40B4-BE49-F238E27FC236}">
                    <a16:creationId xmlns:a16="http://schemas.microsoft.com/office/drawing/2014/main" id="{B88599D6-3EB1-A245-98DF-8608740E0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0" name="Line 265">
                <a:extLst>
                  <a:ext uri="{FF2B5EF4-FFF2-40B4-BE49-F238E27FC236}">
                    <a16:creationId xmlns:a16="http://schemas.microsoft.com/office/drawing/2014/main" id="{3DA357DE-D948-9948-93E4-6FA1540BF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1" name="Line 266">
                <a:extLst>
                  <a:ext uri="{FF2B5EF4-FFF2-40B4-BE49-F238E27FC236}">
                    <a16:creationId xmlns:a16="http://schemas.microsoft.com/office/drawing/2014/main" id="{FDD7D9DF-1E3A-F046-AD53-AF294BB51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2" name="Line 267">
                <a:extLst>
                  <a:ext uri="{FF2B5EF4-FFF2-40B4-BE49-F238E27FC236}">
                    <a16:creationId xmlns:a16="http://schemas.microsoft.com/office/drawing/2014/main" id="{8586136C-9976-4949-B27F-3ED0D8CD2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3" name="Line 268">
                <a:extLst>
                  <a:ext uri="{FF2B5EF4-FFF2-40B4-BE49-F238E27FC236}">
                    <a16:creationId xmlns:a16="http://schemas.microsoft.com/office/drawing/2014/main" id="{CF251A6A-AFD5-DB4F-803D-C857128A4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4" name="Line 269">
                <a:extLst>
                  <a:ext uri="{FF2B5EF4-FFF2-40B4-BE49-F238E27FC236}">
                    <a16:creationId xmlns:a16="http://schemas.microsoft.com/office/drawing/2014/main" id="{1EE02C1B-B0F3-F045-AD53-118DFB177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5" name="Line 270">
                <a:extLst>
                  <a:ext uri="{FF2B5EF4-FFF2-40B4-BE49-F238E27FC236}">
                    <a16:creationId xmlns:a16="http://schemas.microsoft.com/office/drawing/2014/main" id="{1BD68E79-33C9-D243-95FB-7EF429922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6" name="Line 271">
                <a:extLst>
                  <a:ext uri="{FF2B5EF4-FFF2-40B4-BE49-F238E27FC236}">
                    <a16:creationId xmlns:a16="http://schemas.microsoft.com/office/drawing/2014/main" id="{F69E5FA3-F52E-FB45-8018-90FB9B4E3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7" name="Line 272">
                <a:extLst>
                  <a:ext uri="{FF2B5EF4-FFF2-40B4-BE49-F238E27FC236}">
                    <a16:creationId xmlns:a16="http://schemas.microsoft.com/office/drawing/2014/main" id="{B5776CBC-4801-2347-990D-BAF4DAC4B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8" name="Line 273">
                <a:extLst>
                  <a:ext uri="{FF2B5EF4-FFF2-40B4-BE49-F238E27FC236}">
                    <a16:creationId xmlns:a16="http://schemas.microsoft.com/office/drawing/2014/main" id="{2E92CFD7-86BD-8B40-830E-1BC7F2A58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9" name="Line 274">
                <a:extLst>
                  <a:ext uri="{FF2B5EF4-FFF2-40B4-BE49-F238E27FC236}">
                    <a16:creationId xmlns:a16="http://schemas.microsoft.com/office/drawing/2014/main" id="{16D8524F-5AAF-DC40-94CF-200078657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920" name="Group 275">
                <a:extLst>
                  <a:ext uri="{FF2B5EF4-FFF2-40B4-BE49-F238E27FC236}">
                    <a16:creationId xmlns:a16="http://schemas.microsoft.com/office/drawing/2014/main" id="{A934F0F7-8052-4340-B8B9-8C6925902A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931" name="Line 276">
                  <a:extLst>
                    <a:ext uri="{FF2B5EF4-FFF2-40B4-BE49-F238E27FC236}">
                      <a16:creationId xmlns:a16="http://schemas.microsoft.com/office/drawing/2014/main" id="{88D84D6F-998A-554F-B286-60357F4C2E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2" name="Line 277">
                  <a:extLst>
                    <a:ext uri="{FF2B5EF4-FFF2-40B4-BE49-F238E27FC236}">
                      <a16:creationId xmlns:a16="http://schemas.microsoft.com/office/drawing/2014/main" id="{452F2DF3-41E4-7648-ADE8-1EC5058F2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3" name="Line 278">
                  <a:extLst>
                    <a:ext uri="{FF2B5EF4-FFF2-40B4-BE49-F238E27FC236}">
                      <a16:creationId xmlns:a16="http://schemas.microsoft.com/office/drawing/2014/main" id="{39C4B90D-C944-FF45-B4CD-D10EC1A46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4" name="Line 279">
                  <a:extLst>
                    <a:ext uri="{FF2B5EF4-FFF2-40B4-BE49-F238E27FC236}">
                      <a16:creationId xmlns:a16="http://schemas.microsoft.com/office/drawing/2014/main" id="{1F6F84C1-0C97-654A-AA60-536D30B0A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21" name="Group 280">
                <a:extLst>
                  <a:ext uri="{FF2B5EF4-FFF2-40B4-BE49-F238E27FC236}">
                    <a16:creationId xmlns:a16="http://schemas.microsoft.com/office/drawing/2014/main" id="{5F18BDA2-2AF4-BC4F-8724-58C63039D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927" name="Line 281">
                  <a:extLst>
                    <a:ext uri="{FF2B5EF4-FFF2-40B4-BE49-F238E27FC236}">
                      <a16:creationId xmlns:a16="http://schemas.microsoft.com/office/drawing/2014/main" id="{B7C95FF4-0ECD-4A40-976A-26C5BB326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8" name="Line 282">
                  <a:extLst>
                    <a:ext uri="{FF2B5EF4-FFF2-40B4-BE49-F238E27FC236}">
                      <a16:creationId xmlns:a16="http://schemas.microsoft.com/office/drawing/2014/main" id="{8A56244C-3C88-A041-A747-8E5CBD933A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9" name="Line 283">
                  <a:extLst>
                    <a:ext uri="{FF2B5EF4-FFF2-40B4-BE49-F238E27FC236}">
                      <a16:creationId xmlns:a16="http://schemas.microsoft.com/office/drawing/2014/main" id="{28E66B69-7030-4B42-A26D-4E0C31C21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0" name="Line 284">
                  <a:extLst>
                    <a:ext uri="{FF2B5EF4-FFF2-40B4-BE49-F238E27FC236}">
                      <a16:creationId xmlns:a16="http://schemas.microsoft.com/office/drawing/2014/main" id="{586702D4-66EB-614B-B7D9-04819C80B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22" name="Group 285">
                <a:extLst>
                  <a:ext uri="{FF2B5EF4-FFF2-40B4-BE49-F238E27FC236}">
                    <a16:creationId xmlns:a16="http://schemas.microsoft.com/office/drawing/2014/main" id="{A3C5C54D-FFAF-FD40-8168-6FC28511D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923" name="Line 286">
                  <a:extLst>
                    <a:ext uri="{FF2B5EF4-FFF2-40B4-BE49-F238E27FC236}">
                      <a16:creationId xmlns:a16="http://schemas.microsoft.com/office/drawing/2014/main" id="{765B7191-A272-3F43-8833-446E12BFD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4" name="Line 287">
                  <a:extLst>
                    <a:ext uri="{FF2B5EF4-FFF2-40B4-BE49-F238E27FC236}">
                      <a16:creationId xmlns:a16="http://schemas.microsoft.com/office/drawing/2014/main" id="{B7B27B14-5779-1740-826F-D3F3E2E60D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5" name="Line 288">
                  <a:extLst>
                    <a:ext uri="{FF2B5EF4-FFF2-40B4-BE49-F238E27FC236}">
                      <a16:creationId xmlns:a16="http://schemas.microsoft.com/office/drawing/2014/main" id="{4A84299B-F421-F946-A291-6865221F5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6" name="Line 289">
                  <a:extLst>
                    <a:ext uri="{FF2B5EF4-FFF2-40B4-BE49-F238E27FC236}">
                      <a16:creationId xmlns:a16="http://schemas.microsoft.com/office/drawing/2014/main" id="{FA275B89-0408-DC47-A172-D6F9D9092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867" name="Line 290">
              <a:extLst>
                <a:ext uri="{FF2B5EF4-FFF2-40B4-BE49-F238E27FC236}">
                  <a16:creationId xmlns:a16="http://schemas.microsoft.com/office/drawing/2014/main" id="{ED374D4C-A2B3-DC4D-9F73-2D6E2E0511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68" name="Line 291">
              <a:extLst>
                <a:ext uri="{FF2B5EF4-FFF2-40B4-BE49-F238E27FC236}">
                  <a16:creationId xmlns:a16="http://schemas.microsoft.com/office/drawing/2014/main" id="{4BEABD38-60D9-9841-BCC5-C98407133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69" name="Line 292">
              <a:extLst>
                <a:ext uri="{FF2B5EF4-FFF2-40B4-BE49-F238E27FC236}">
                  <a16:creationId xmlns:a16="http://schemas.microsoft.com/office/drawing/2014/main" id="{AC483218-8018-394E-B51E-237F448F32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70" name="Line 293">
              <a:extLst>
                <a:ext uri="{FF2B5EF4-FFF2-40B4-BE49-F238E27FC236}">
                  <a16:creationId xmlns:a16="http://schemas.microsoft.com/office/drawing/2014/main" id="{1E5718C1-DBEA-DD46-9846-F5E090229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871" name="Group 294">
              <a:extLst>
                <a:ext uri="{FF2B5EF4-FFF2-40B4-BE49-F238E27FC236}">
                  <a16:creationId xmlns:a16="http://schemas.microsoft.com/office/drawing/2014/main" id="{FA5DD9B2-2ECF-7C41-82E9-E1715EF8C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69873" name="AutoShape 295">
                <a:extLst>
                  <a:ext uri="{FF2B5EF4-FFF2-40B4-BE49-F238E27FC236}">
                    <a16:creationId xmlns:a16="http://schemas.microsoft.com/office/drawing/2014/main" id="{B63EF5A1-F890-8247-8369-23E707A0D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874" name="Group 296">
                <a:extLst>
                  <a:ext uri="{FF2B5EF4-FFF2-40B4-BE49-F238E27FC236}">
                    <a16:creationId xmlns:a16="http://schemas.microsoft.com/office/drawing/2014/main" id="{21417D3F-BCD5-DB4E-BC93-D2F2115E5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875" name="Line 297">
                  <a:extLst>
                    <a:ext uri="{FF2B5EF4-FFF2-40B4-BE49-F238E27FC236}">
                      <a16:creationId xmlns:a16="http://schemas.microsoft.com/office/drawing/2014/main" id="{CEEE700B-D4F0-8742-A29D-114F59E9E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6" name="Line 298">
                  <a:extLst>
                    <a:ext uri="{FF2B5EF4-FFF2-40B4-BE49-F238E27FC236}">
                      <a16:creationId xmlns:a16="http://schemas.microsoft.com/office/drawing/2014/main" id="{E40A741E-006E-2E40-AC1F-CF71E63489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7" name="Line 299">
                  <a:extLst>
                    <a:ext uri="{FF2B5EF4-FFF2-40B4-BE49-F238E27FC236}">
                      <a16:creationId xmlns:a16="http://schemas.microsoft.com/office/drawing/2014/main" id="{C8DD289C-D0DC-3245-B2FA-A8C21B19F9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8" name="Line 300">
                  <a:extLst>
                    <a:ext uri="{FF2B5EF4-FFF2-40B4-BE49-F238E27FC236}">
                      <a16:creationId xmlns:a16="http://schemas.microsoft.com/office/drawing/2014/main" id="{55C49C4F-61E4-EE4A-AFD0-08E18BD6C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9" name="Line 301">
                  <a:extLst>
                    <a:ext uri="{FF2B5EF4-FFF2-40B4-BE49-F238E27FC236}">
                      <a16:creationId xmlns:a16="http://schemas.microsoft.com/office/drawing/2014/main" id="{E70D5576-7F43-EA4C-ABF6-542AC93EB7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0" name="Line 302">
                  <a:extLst>
                    <a:ext uri="{FF2B5EF4-FFF2-40B4-BE49-F238E27FC236}">
                      <a16:creationId xmlns:a16="http://schemas.microsoft.com/office/drawing/2014/main" id="{2D733687-303A-6E48-919A-FB170F3CD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1" name="Line 303">
                  <a:extLst>
                    <a:ext uri="{FF2B5EF4-FFF2-40B4-BE49-F238E27FC236}">
                      <a16:creationId xmlns:a16="http://schemas.microsoft.com/office/drawing/2014/main" id="{22FF7F6E-F07B-2E4D-91CF-FAEBCBB5E9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2" name="Line 304">
                  <a:extLst>
                    <a:ext uri="{FF2B5EF4-FFF2-40B4-BE49-F238E27FC236}">
                      <a16:creationId xmlns:a16="http://schemas.microsoft.com/office/drawing/2014/main" id="{E4650D6F-3832-EF4C-8075-DF349684A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3" name="Line 305">
                  <a:extLst>
                    <a:ext uri="{FF2B5EF4-FFF2-40B4-BE49-F238E27FC236}">
                      <a16:creationId xmlns:a16="http://schemas.microsoft.com/office/drawing/2014/main" id="{579828A4-07BB-9041-805E-DCAA5CBF56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4" name="Line 306">
                  <a:extLst>
                    <a:ext uri="{FF2B5EF4-FFF2-40B4-BE49-F238E27FC236}">
                      <a16:creationId xmlns:a16="http://schemas.microsoft.com/office/drawing/2014/main" id="{34827021-79A0-2C4A-8335-5D2F0A9126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5" name="Line 307">
                  <a:extLst>
                    <a:ext uri="{FF2B5EF4-FFF2-40B4-BE49-F238E27FC236}">
                      <a16:creationId xmlns:a16="http://schemas.microsoft.com/office/drawing/2014/main" id="{6FFDE9C1-52EE-9F47-8BA9-B3B0EE2424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6" name="Line 308">
                  <a:extLst>
                    <a:ext uri="{FF2B5EF4-FFF2-40B4-BE49-F238E27FC236}">
                      <a16:creationId xmlns:a16="http://schemas.microsoft.com/office/drawing/2014/main" id="{E797FA31-6876-BC43-8F60-065D5FC613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7" name="Line 309">
                  <a:extLst>
                    <a:ext uri="{FF2B5EF4-FFF2-40B4-BE49-F238E27FC236}">
                      <a16:creationId xmlns:a16="http://schemas.microsoft.com/office/drawing/2014/main" id="{25516E96-DA49-6341-B461-57122DAD0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8" name="Line 310">
                  <a:extLst>
                    <a:ext uri="{FF2B5EF4-FFF2-40B4-BE49-F238E27FC236}">
                      <a16:creationId xmlns:a16="http://schemas.microsoft.com/office/drawing/2014/main" id="{A033B417-AB21-2246-8DDB-F7159C4227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9" name="Line 311">
                  <a:extLst>
                    <a:ext uri="{FF2B5EF4-FFF2-40B4-BE49-F238E27FC236}">
                      <a16:creationId xmlns:a16="http://schemas.microsoft.com/office/drawing/2014/main" id="{7CC2B049-79B2-DC40-A9E8-5D181CEE44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9890" name="Group 312">
                  <a:extLst>
                    <a:ext uri="{FF2B5EF4-FFF2-40B4-BE49-F238E27FC236}">
                      <a16:creationId xmlns:a16="http://schemas.microsoft.com/office/drawing/2014/main" id="{688CAE04-516E-974E-8120-3E340B4919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9901" name="Line 313">
                    <a:extLst>
                      <a:ext uri="{FF2B5EF4-FFF2-40B4-BE49-F238E27FC236}">
                        <a16:creationId xmlns:a16="http://schemas.microsoft.com/office/drawing/2014/main" id="{2BE7B5C9-906C-5A45-A8BB-C3342D5C1E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2" name="Line 314">
                    <a:extLst>
                      <a:ext uri="{FF2B5EF4-FFF2-40B4-BE49-F238E27FC236}">
                        <a16:creationId xmlns:a16="http://schemas.microsoft.com/office/drawing/2014/main" id="{984E08D5-EAF5-4541-BD33-0C0F4E1C18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3" name="Line 315">
                    <a:extLst>
                      <a:ext uri="{FF2B5EF4-FFF2-40B4-BE49-F238E27FC236}">
                        <a16:creationId xmlns:a16="http://schemas.microsoft.com/office/drawing/2014/main" id="{66F0D584-4B0D-6B48-A247-9C355829D6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4" name="Line 316">
                    <a:extLst>
                      <a:ext uri="{FF2B5EF4-FFF2-40B4-BE49-F238E27FC236}">
                        <a16:creationId xmlns:a16="http://schemas.microsoft.com/office/drawing/2014/main" id="{796E55A5-0097-684D-8551-0DA88C975E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91" name="Group 317">
                  <a:extLst>
                    <a:ext uri="{FF2B5EF4-FFF2-40B4-BE49-F238E27FC236}">
                      <a16:creationId xmlns:a16="http://schemas.microsoft.com/office/drawing/2014/main" id="{0B20D5F5-A61C-6D47-BBFB-2B6D87B549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9897" name="Line 318">
                    <a:extLst>
                      <a:ext uri="{FF2B5EF4-FFF2-40B4-BE49-F238E27FC236}">
                        <a16:creationId xmlns:a16="http://schemas.microsoft.com/office/drawing/2014/main" id="{4E4A7727-9712-D744-846D-E2DE325476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8" name="Line 319">
                    <a:extLst>
                      <a:ext uri="{FF2B5EF4-FFF2-40B4-BE49-F238E27FC236}">
                        <a16:creationId xmlns:a16="http://schemas.microsoft.com/office/drawing/2014/main" id="{B4EAECE2-A8E6-AE45-BD2F-4A4D77B00B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9" name="Line 320">
                    <a:extLst>
                      <a:ext uri="{FF2B5EF4-FFF2-40B4-BE49-F238E27FC236}">
                        <a16:creationId xmlns:a16="http://schemas.microsoft.com/office/drawing/2014/main" id="{4FCBAEBF-9067-8542-82C1-4B5EC80A28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0" name="Line 321">
                    <a:extLst>
                      <a:ext uri="{FF2B5EF4-FFF2-40B4-BE49-F238E27FC236}">
                        <a16:creationId xmlns:a16="http://schemas.microsoft.com/office/drawing/2014/main" id="{21758ED7-53E2-324B-BC20-07666EED0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92" name="Group 322">
                  <a:extLst>
                    <a:ext uri="{FF2B5EF4-FFF2-40B4-BE49-F238E27FC236}">
                      <a16:creationId xmlns:a16="http://schemas.microsoft.com/office/drawing/2014/main" id="{E1E68F3E-115E-4948-8046-4579565F6D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9893" name="Line 323">
                    <a:extLst>
                      <a:ext uri="{FF2B5EF4-FFF2-40B4-BE49-F238E27FC236}">
                        <a16:creationId xmlns:a16="http://schemas.microsoft.com/office/drawing/2014/main" id="{39A11F07-B22E-AB46-B948-DB8389BE8A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4" name="Line 324">
                    <a:extLst>
                      <a:ext uri="{FF2B5EF4-FFF2-40B4-BE49-F238E27FC236}">
                        <a16:creationId xmlns:a16="http://schemas.microsoft.com/office/drawing/2014/main" id="{080E8C1F-7A85-2446-B18A-04073C482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5" name="Line 325">
                    <a:extLst>
                      <a:ext uri="{FF2B5EF4-FFF2-40B4-BE49-F238E27FC236}">
                        <a16:creationId xmlns:a16="http://schemas.microsoft.com/office/drawing/2014/main" id="{BDED7E0B-DC8A-D447-8C9D-3A7D5777B6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6" name="Line 326">
                    <a:extLst>
                      <a:ext uri="{FF2B5EF4-FFF2-40B4-BE49-F238E27FC236}">
                        <a16:creationId xmlns:a16="http://schemas.microsoft.com/office/drawing/2014/main" id="{C7FE243F-66DA-8C41-8B04-D6F4631B5F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9872" name="Line 327">
              <a:extLst>
                <a:ext uri="{FF2B5EF4-FFF2-40B4-BE49-F238E27FC236}">
                  <a16:creationId xmlns:a16="http://schemas.microsoft.com/office/drawing/2014/main" id="{9DC3CE4F-75E5-1B4D-B1BF-BA6230F749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3" name="Text Box 328">
            <a:extLst>
              <a:ext uri="{FF2B5EF4-FFF2-40B4-BE49-F238E27FC236}">
                <a16:creationId xmlns:a16="http://schemas.microsoft.com/office/drawing/2014/main" id="{F3803BD7-CC76-C94E-8B93-21B44D2B0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4" y="3433763"/>
            <a:ext cx="1381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anchor MSC</a:t>
            </a:r>
          </a:p>
        </p:txBody>
      </p:sp>
      <p:grpSp>
        <p:nvGrpSpPr>
          <p:cNvPr id="69644" name="Group 329">
            <a:extLst>
              <a:ext uri="{FF2B5EF4-FFF2-40B4-BE49-F238E27FC236}">
                <a16:creationId xmlns:a16="http://schemas.microsoft.com/office/drawing/2014/main" id="{65BBF2CC-B103-F245-A619-A8F9DAAA6271}"/>
              </a:ext>
            </a:extLst>
          </p:cNvPr>
          <p:cNvGrpSpPr>
            <a:grpSpLocks/>
          </p:cNvGrpSpPr>
          <p:nvPr/>
        </p:nvGrpSpPr>
        <p:grpSpPr bwMode="auto">
          <a:xfrm>
            <a:off x="4608514" y="4132263"/>
            <a:ext cx="1309687" cy="1147762"/>
            <a:chOff x="146" y="711"/>
            <a:chExt cx="825" cy="723"/>
          </a:xfrm>
        </p:grpSpPr>
        <p:sp>
          <p:nvSpPr>
            <p:cNvPr id="69657" name="AutoShape 330">
              <a:extLst>
                <a:ext uri="{FF2B5EF4-FFF2-40B4-BE49-F238E27FC236}">
                  <a16:creationId xmlns:a16="http://schemas.microsoft.com/office/drawing/2014/main" id="{A4AA0E06-D2B2-D340-AFCE-2950BFBCB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658" name="AutoShape 331">
              <a:extLst>
                <a:ext uri="{FF2B5EF4-FFF2-40B4-BE49-F238E27FC236}">
                  <a16:creationId xmlns:a16="http://schemas.microsoft.com/office/drawing/2014/main" id="{151B6823-AB1A-4C47-BADF-E7467464E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659" name="Group 332">
              <a:extLst>
                <a:ext uri="{FF2B5EF4-FFF2-40B4-BE49-F238E27FC236}">
                  <a16:creationId xmlns:a16="http://schemas.microsoft.com/office/drawing/2014/main" id="{DB7FCA4A-3E33-5C41-A25B-E3029C712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9828" name="AutoShape 333">
                <a:extLst>
                  <a:ext uri="{FF2B5EF4-FFF2-40B4-BE49-F238E27FC236}">
                    <a16:creationId xmlns:a16="http://schemas.microsoft.com/office/drawing/2014/main" id="{72E121C1-2CD0-EF44-A0C0-BA1387E3B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829" name="Group 334">
                <a:extLst>
                  <a:ext uri="{FF2B5EF4-FFF2-40B4-BE49-F238E27FC236}">
                    <a16:creationId xmlns:a16="http://schemas.microsoft.com/office/drawing/2014/main" id="{55FD702C-5FB6-6C46-A8D9-339367AFE1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830" name="Line 335">
                  <a:extLst>
                    <a:ext uri="{FF2B5EF4-FFF2-40B4-BE49-F238E27FC236}">
                      <a16:creationId xmlns:a16="http://schemas.microsoft.com/office/drawing/2014/main" id="{BAA6351C-835D-854A-BFE7-F6334FB6D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1" name="Line 336">
                  <a:extLst>
                    <a:ext uri="{FF2B5EF4-FFF2-40B4-BE49-F238E27FC236}">
                      <a16:creationId xmlns:a16="http://schemas.microsoft.com/office/drawing/2014/main" id="{B028A135-931D-0041-9DBA-CB60B68E71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2" name="Line 337">
                  <a:extLst>
                    <a:ext uri="{FF2B5EF4-FFF2-40B4-BE49-F238E27FC236}">
                      <a16:creationId xmlns:a16="http://schemas.microsoft.com/office/drawing/2014/main" id="{7B7F3F70-0FF5-934D-84D9-B240E13EB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3" name="Line 338">
                  <a:extLst>
                    <a:ext uri="{FF2B5EF4-FFF2-40B4-BE49-F238E27FC236}">
                      <a16:creationId xmlns:a16="http://schemas.microsoft.com/office/drawing/2014/main" id="{5E38A98B-4D45-234A-B58D-648DAC345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4" name="Line 339">
                  <a:extLst>
                    <a:ext uri="{FF2B5EF4-FFF2-40B4-BE49-F238E27FC236}">
                      <a16:creationId xmlns:a16="http://schemas.microsoft.com/office/drawing/2014/main" id="{C843695E-96A4-E845-93D3-03CBFC5030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5" name="Line 340">
                  <a:extLst>
                    <a:ext uri="{FF2B5EF4-FFF2-40B4-BE49-F238E27FC236}">
                      <a16:creationId xmlns:a16="http://schemas.microsoft.com/office/drawing/2014/main" id="{84B474AC-64DB-9041-A0E3-C97491258D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6" name="Line 341">
                  <a:extLst>
                    <a:ext uri="{FF2B5EF4-FFF2-40B4-BE49-F238E27FC236}">
                      <a16:creationId xmlns:a16="http://schemas.microsoft.com/office/drawing/2014/main" id="{85BF7184-75F4-E641-86DD-763B9E7E70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7" name="Line 342">
                  <a:extLst>
                    <a:ext uri="{FF2B5EF4-FFF2-40B4-BE49-F238E27FC236}">
                      <a16:creationId xmlns:a16="http://schemas.microsoft.com/office/drawing/2014/main" id="{56375082-08A3-D849-8BF3-00F7D6B3F3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8" name="Line 343">
                  <a:extLst>
                    <a:ext uri="{FF2B5EF4-FFF2-40B4-BE49-F238E27FC236}">
                      <a16:creationId xmlns:a16="http://schemas.microsoft.com/office/drawing/2014/main" id="{36AF45CF-DD07-714B-A24B-F0802A0810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9" name="Line 344">
                  <a:extLst>
                    <a:ext uri="{FF2B5EF4-FFF2-40B4-BE49-F238E27FC236}">
                      <a16:creationId xmlns:a16="http://schemas.microsoft.com/office/drawing/2014/main" id="{2DA126B2-4168-2044-A1D0-5D948DCD70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0" name="Line 345">
                  <a:extLst>
                    <a:ext uri="{FF2B5EF4-FFF2-40B4-BE49-F238E27FC236}">
                      <a16:creationId xmlns:a16="http://schemas.microsoft.com/office/drawing/2014/main" id="{CE70F46C-2269-E54A-B507-08EEBF14C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1" name="Line 346">
                  <a:extLst>
                    <a:ext uri="{FF2B5EF4-FFF2-40B4-BE49-F238E27FC236}">
                      <a16:creationId xmlns:a16="http://schemas.microsoft.com/office/drawing/2014/main" id="{DAD3EF28-1BA3-D44F-A8C9-6F9BFCAD4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2" name="Line 347">
                  <a:extLst>
                    <a:ext uri="{FF2B5EF4-FFF2-40B4-BE49-F238E27FC236}">
                      <a16:creationId xmlns:a16="http://schemas.microsoft.com/office/drawing/2014/main" id="{65C1FFCF-1A83-5D4E-9862-5A21DAECFA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3" name="Line 348">
                  <a:extLst>
                    <a:ext uri="{FF2B5EF4-FFF2-40B4-BE49-F238E27FC236}">
                      <a16:creationId xmlns:a16="http://schemas.microsoft.com/office/drawing/2014/main" id="{F8BD8554-291F-7244-9569-9F9CC31E4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4" name="Line 349">
                  <a:extLst>
                    <a:ext uri="{FF2B5EF4-FFF2-40B4-BE49-F238E27FC236}">
                      <a16:creationId xmlns:a16="http://schemas.microsoft.com/office/drawing/2014/main" id="{FD171412-4829-AF44-A6FA-19F1319CB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9845" name="Group 350">
                  <a:extLst>
                    <a:ext uri="{FF2B5EF4-FFF2-40B4-BE49-F238E27FC236}">
                      <a16:creationId xmlns:a16="http://schemas.microsoft.com/office/drawing/2014/main" id="{D366B314-38DC-B843-A60B-48E6D08005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9856" name="Line 351">
                    <a:extLst>
                      <a:ext uri="{FF2B5EF4-FFF2-40B4-BE49-F238E27FC236}">
                        <a16:creationId xmlns:a16="http://schemas.microsoft.com/office/drawing/2014/main" id="{FA908EDC-2375-2749-A73E-7D355FB1F2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7" name="Line 352">
                    <a:extLst>
                      <a:ext uri="{FF2B5EF4-FFF2-40B4-BE49-F238E27FC236}">
                        <a16:creationId xmlns:a16="http://schemas.microsoft.com/office/drawing/2014/main" id="{72ED7986-DC84-644E-9D7E-8D24BABDFB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8" name="Line 353">
                    <a:extLst>
                      <a:ext uri="{FF2B5EF4-FFF2-40B4-BE49-F238E27FC236}">
                        <a16:creationId xmlns:a16="http://schemas.microsoft.com/office/drawing/2014/main" id="{DB518E12-0F41-E443-917B-47A037E3A0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9" name="Line 354">
                    <a:extLst>
                      <a:ext uri="{FF2B5EF4-FFF2-40B4-BE49-F238E27FC236}">
                        <a16:creationId xmlns:a16="http://schemas.microsoft.com/office/drawing/2014/main" id="{3B826403-505A-D744-B9A9-A7ACD92342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46" name="Group 355">
                  <a:extLst>
                    <a:ext uri="{FF2B5EF4-FFF2-40B4-BE49-F238E27FC236}">
                      <a16:creationId xmlns:a16="http://schemas.microsoft.com/office/drawing/2014/main" id="{935077FF-DF35-E34A-8551-CF9D9C28D7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9852" name="Line 356">
                    <a:extLst>
                      <a:ext uri="{FF2B5EF4-FFF2-40B4-BE49-F238E27FC236}">
                        <a16:creationId xmlns:a16="http://schemas.microsoft.com/office/drawing/2014/main" id="{0851F7E2-BB94-E646-95F3-A9D6E04BF8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3" name="Line 357">
                    <a:extLst>
                      <a:ext uri="{FF2B5EF4-FFF2-40B4-BE49-F238E27FC236}">
                        <a16:creationId xmlns:a16="http://schemas.microsoft.com/office/drawing/2014/main" id="{A351A83F-AC9A-804C-996A-9E1F420B8F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4" name="Line 358">
                    <a:extLst>
                      <a:ext uri="{FF2B5EF4-FFF2-40B4-BE49-F238E27FC236}">
                        <a16:creationId xmlns:a16="http://schemas.microsoft.com/office/drawing/2014/main" id="{45F3F081-C744-FF48-874F-253048F21F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5" name="Line 359">
                    <a:extLst>
                      <a:ext uri="{FF2B5EF4-FFF2-40B4-BE49-F238E27FC236}">
                        <a16:creationId xmlns:a16="http://schemas.microsoft.com/office/drawing/2014/main" id="{DC6592AC-D6AD-694B-A792-3B0C670DF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47" name="Group 360">
                  <a:extLst>
                    <a:ext uri="{FF2B5EF4-FFF2-40B4-BE49-F238E27FC236}">
                      <a16:creationId xmlns:a16="http://schemas.microsoft.com/office/drawing/2014/main" id="{1C40C1ED-5BCC-DD48-B42D-88A266E114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9848" name="Line 361">
                    <a:extLst>
                      <a:ext uri="{FF2B5EF4-FFF2-40B4-BE49-F238E27FC236}">
                        <a16:creationId xmlns:a16="http://schemas.microsoft.com/office/drawing/2014/main" id="{FADF1328-941B-BD4F-9DBF-646454666A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49" name="Line 362">
                    <a:extLst>
                      <a:ext uri="{FF2B5EF4-FFF2-40B4-BE49-F238E27FC236}">
                        <a16:creationId xmlns:a16="http://schemas.microsoft.com/office/drawing/2014/main" id="{301EC04D-05FA-734F-9F48-AFC5B70982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0" name="Line 363">
                    <a:extLst>
                      <a:ext uri="{FF2B5EF4-FFF2-40B4-BE49-F238E27FC236}">
                        <a16:creationId xmlns:a16="http://schemas.microsoft.com/office/drawing/2014/main" id="{59B0D4B2-8672-BD4D-ACEB-B9C40D371B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1" name="Line 364">
                    <a:extLst>
                      <a:ext uri="{FF2B5EF4-FFF2-40B4-BE49-F238E27FC236}">
                        <a16:creationId xmlns:a16="http://schemas.microsoft.com/office/drawing/2014/main" id="{F7EEAFAC-D4CD-594B-9957-F6158F999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9660" name="Group 365">
              <a:extLst>
                <a:ext uri="{FF2B5EF4-FFF2-40B4-BE49-F238E27FC236}">
                  <a16:creationId xmlns:a16="http://schemas.microsoft.com/office/drawing/2014/main" id="{AC2724A3-76CB-5349-BE34-87F0024EA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9798" name="Line 366">
                <a:extLst>
                  <a:ext uri="{FF2B5EF4-FFF2-40B4-BE49-F238E27FC236}">
                    <a16:creationId xmlns:a16="http://schemas.microsoft.com/office/drawing/2014/main" id="{77385DEF-9114-224A-BCE3-C7F74316C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99" name="Line 367">
                <a:extLst>
                  <a:ext uri="{FF2B5EF4-FFF2-40B4-BE49-F238E27FC236}">
                    <a16:creationId xmlns:a16="http://schemas.microsoft.com/office/drawing/2014/main" id="{5EC01DB2-CC98-BB46-B440-2C7F5AB0F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0" name="Line 368">
                <a:extLst>
                  <a:ext uri="{FF2B5EF4-FFF2-40B4-BE49-F238E27FC236}">
                    <a16:creationId xmlns:a16="http://schemas.microsoft.com/office/drawing/2014/main" id="{87505328-7B58-294C-83AA-69AE9F5DD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1" name="Line 369">
                <a:extLst>
                  <a:ext uri="{FF2B5EF4-FFF2-40B4-BE49-F238E27FC236}">
                    <a16:creationId xmlns:a16="http://schemas.microsoft.com/office/drawing/2014/main" id="{7AEB0F07-A797-AB4B-A613-1C614EB82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2" name="Line 370">
                <a:extLst>
                  <a:ext uri="{FF2B5EF4-FFF2-40B4-BE49-F238E27FC236}">
                    <a16:creationId xmlns:a16="http://schemas.microsoft.com/office/drawing/2014/main" id="{7CDA2BF2-CA2F-984C-A5E5-4BF433851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3" name="Line 371">
                <a:extLst>
                  <a:ext uri="{FF2B5EF4-FFF2-40B4-BE49-F238E27FC236}">
                    <a16:creationId xmlns:a16="http://schemas.microsoft.com/office/drawing/2014/main" id="{07109D1A-9A30-0A4E-AE9F-4EB158522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4" name="Line 372">
                <a:extLst>
                  <a:ext uri="{FF2B5EF4-FFF2-40B4-BE49-F238E27FC236}">
                    <a16:creationId xmlns:a16="http://schemas.microsoft.com/office/drawing/2014/main" id="{D86D8D64-FF56-1042-A06B-C2AB8FF33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5" name="Line 373">
                <a:extLst>
                  <a:ext uri="{FF2B5EF4-FFF2-40B4-BE49-F238E27FC236}">
                    <a16:creationId xmlns:a16="http://schemas.microsoft.com/office/drawing/2014/main" id="{1568F793-9F84-CC4D-8D59-AFF4577DE4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6" name="Line 374">
                <a:extLst>
                  <a:ext uri="{FF2B5EF4-FFF2-40B4-BE49-F238E27FC236}">
                    <a16:creationId xmlns:a16="http://schemas.microsoft.com/office/drawing/2014/main" id="{B8C1A3DC-A8EE-F74F-8F5D-69652F6944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7" name="Line 375">
                <a:extLst>
                  <a:ext uri="{FF2B5EF4-FFF2-40B4-BE49-F238E27FC236}">
                    <a16:creationId xmlns:a16="http://schemas.microsoft.com/office/drawing/2014/main" id="{173DB5ED-9E32-384F-8A1B-8F245D839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8" name="Line 376">
                <a:extLst>
                  <a:ext uri="{FF2B5EF4-FFF2-40B4-BE49-F238E27FC236}">
                    <a16:creationId xmlns:a16="http://schemas.microsoft.com/office/drawing/2014/main" id="{DB8F8D11-27BE-3843-BFD4-4A67B0119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9" name="Line 377">
                <a:extLst>
                  <a:ext uri="{FF2B5EF4-FFF2-40B4-BE49-F238E27FC236}">
                    <a16:creationId xmlns:a16="http://schemas.microsoft.com/office/drawing/2014/main" id="{83EAD9A9-0F44-5F4A-A7A5-671647DFD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10" name="Line 378">
                <a:extLst>
                  <a:ext uri="{FF2B5EF4-FFF2-40B4-BE49-F238E27FC236}">
                    <a16:creationId xmlns:a16="http://schemas.microsoft.com/office/drawing/2014/main" id="{BA21A424-04BA-E840-AF84-B3D82C570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11" name="Line 379">
                <a:extLst>
                  <a:ext uri="{FF2B5EF4-FFF2-40B4-BE49-F238E27FC236}">
                    <a16:creationId xmlns:a16="http://schemas.microsoft.com/office/drawing/2014/main" id="{C5B9CFBE-D04B-D64E-8ACF-A0F0CEB38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12" name="Line 380">
                <a:extLst>
                  <a:ext uri="{FF2B5EF4-FFF2-40B4-BE49-F238E27FC236}">
                    <a16:creationId xmlns:a16="http://schemas.microsoft.com/office/drawing/2014/main" id="{F62CACCE-A6AB-6E42-99C6-EC0040009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813" name="Group 381">
                <a:extLst>
                  <a:ext uri="{FF2B5EF4-FFF2-40B4-BE49-F238E27FC236}">
                    <a16:creationId xmlns:a16="http://schemas.microsoft.com/office/drawing/2014/main" id="{EA828F1B-B465-DD4C-AB49-9E3DEAC0B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824" name="Line 382">
                  <a:extLst>
                    <a:ext uri="{FF2B5EF4-FFF2-40B4-BE49-F238E27FC236}">
                      <a16:creationId xmlns:a16="http://schemas.microsoft.com/office/drawing/2014/main" id="{DC2CCDFA-770C-2B4D-BF37-F9C1579DF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5" name="Line 383">
                  <a:extLst>
                    <a:ext uri="{FF2B5EF4-FFF2-40B4-BE49-F238E27FC236}">
                      <a16:creationId xmlns:a16="http://schemas.microsoft.com/office/drawing/2014/main" id="{E9AA0171-6AEA-7847-8451-CF7FF15B2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6" name="Line 384">
                  <a:extLst>
                    <a:ext uri="{FF2B5EF4-FFF2-40B4-BE49-F238E27FC236}">
                      <a16:creationId xmlns:a16="http://schemas.microsoft.com/office/drawing/2014/main" id="{CCF86A53-BFF6-AF48-8C16-AAE14379C8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7" name="Line 385">
                  <a:extLst>
                    <a:ext uri="{FF2B5EF4-FFF2-40B4-BE49-F238E27FC236}">
                      <a16:creationId xmlns:a16="http://schemas.microsoft.com/office/drawing/2014/main" id="{A6666DEC-1DA8-CA42-BDC1-A71457782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814" name="Group 386">
                <a:extLst>
                  <a:ext uri="{FF2B5EF4-FFF2-40B4-BE49-F238E27FC236}">
                    <a16:creationId xmlns:a16="http://schemas.microsoft.com/office/drawing/2014/main" id="{DE883B68-52F6-A64A-B1D5-E6B3FB419D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820" name="Line 387">
                  <a:extLst>
                    <a:ext uri="{FF2B5EF4-FFF2-40B4-BE49-F238E27FC236}">
                      <a16:creationId xmlns:a16="http://schemas.microsoft.com/office/drawing/2014/main" id="{0B32E712-68AA-0246-83C2-8F2B518B47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1" name="Line 388">
                  <a:extLst>
                    <a:ext uri="{FF2B5EF4-FFF2-40B4-BE49-F238E27FC236}">
                      <a16:creationId xmlns:a16="http://schemas.microsoft.com/office/drawing/2014/main" id="{289C1768-9764-004F-A172-E0E9C283D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2" name="Line 389">
                  <a:extLst>
                    <a:ext uri="{FF2B5EF4-FFF2-40B4-BE49-F238E27FC236}">
                      <a16:creationId xmlns:a16="http://schemas.microsoft.com/office/drawing/2014/main" id="{BC87FB0E-94BF-784B-85DD-FD51825B5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3" name="Line 390">
                  <a:extLst>
                    <a:ext uri="{FF2B5EF4-FFF2-40B4-BE49-F238E27FC236}">
                      <a16:creationId xmlns:a16="http://schemas.microsoft.com/office/drawing/2014/main" id="{09543FFE-AE81-8449-9D0F-EFC7C2515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815" name="Group 391">
                <a:extLst>
                  <a:ext uri="{FF2B5EF4-FFF2-40B4-BE49-F238E27FC236}">
                    <a16:creationId xmlns:a16="http://schemas.microsoft.com/office/drawing/2014/main" id="{D5AE7CE1-83F7-084A-8C00-DB479EFED2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816" name="Line 392">
                  <a:extLst>
                    <a:ext uri="{FF2B5EF4-FFF2-40B4-BE49-F238E27FC236}">
                      <a16:creationId xmlns:a16="http://schemas.microsoft.com/office/drawing/2014/main" id="{8E0B3853-6FF8-D54C-8949-0ADE08D23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17" name="Line 393">
                  <a:extLst>
                    <a:ext uri="{FF2B5EF4-FFF2-40B4-BE49-F238E27FC236}">
                      <a16:creationId xmlns:a16="http://schemas.microsoft.com/office/drawing/2014/main" id="{2488E8CA-9E9C-5942-9553-D372BEE24A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18" name="Line 394">
                  <a:extLst>
                    <a:ext uri="{FF2B5EF4-FFF2-40B4-BE49-F238E27FC236}">
                      <a16:creationId xmlns:a16="http://schemas.microsoft.com/office/drawing/2014/main" id="{F9460669-D491-DC46-B8BD-E52DD7A60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19" name="Line 395">
                  <a:extLst>
                    <a:ext uri="{FF2B5EF4-FFF2-40B4-BE49-F238E27FC236}">
                      <a16:creationId xmlns:a16="http://schemas.microsoft.com/office/drawing/2014/main" id="{408038B1-D6A0-A540-A208-5C6B24630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661" name="Group 396">
              <a:extLst>
                <a:ext uri="{FF2B5EF4-FFF2-40B4-BE49-F238E27FC236}">
                  <a16:creationId xmlns:a16="http://schemas.microsoft.com/office/drawing/2014/main" id="{07487F61-DD08-7C4A-A8FF-C3462AE88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9768" name="Line 397">
                <a:extLst>
                  <a:ext uri="{FF2B5EF4-FFF2-40B4-BE49-F238E27FC236}">
                    <a16:creationId xmlns:a16="http://schemas.microsoft.com/office/drawing/2014/main" id="{9041DAE8-982C-0349-AD8F-94FD218D46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69" name="Line 398">
                <a:extLst>
                  <a:ext uri="{FF2B5EF4-FFF2-40B4-BE49-F238E27FC236}">
                    <a16:creationId xmlns:a16="http://schemas.microsoft.com/office/drawing/2014/main" id="{CE074B5D-618C-B14E-8B05-1243CE977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0" name="Line 399">
                <a:extLst>
                  <a:ext uri="{FF2B5EF4-FFF2-40B4-BE49-F238E27FC236}">
                    <a16:creationId xmlns:a16="http://schemas.microsoft.com/office/drawing/2014/main" id="{AA6449FA-F003-534A-BFD1-64B26BA86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1" name="Line 400">
                <a:extLst>
                  <a:ext uri="{FF2B5EF4-FFF2-40B4-BE49-F238E27FC236}">
                    <a16:creationId xmlns:a16="http://schemas.microsoft.com/office/drawing/2014/main" id="{47CA5A65-A424-8844-BD3B-07665C7E8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2" name="Line 401">
                <a:extLst>
                  <a:ext uri="{FF2B5EF4-FFF2-40B4-BE49-F238E27FC236}">
                    <a16:creationId xmlns:a16="http://schemas.microsoft.com/office/drawing/2014/main" id="{30691E38-F928-C745-87DE-B323B3D32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3" name="Line 402">
                <a:extLst>
                  <a:ext uri="{FF2B5EF4-FFF2-40B4-BE49-F238E27FC236}">
                    <a16:creationId xmlns:a16="http://schemas.microsoft.com/office/drawing/2014/main" id="{E263C7F5-A79E-954B-963A-97F56D192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4" name="Line 403">
                <a:extLst>
                  <a:ext uri="{FF2B5EF4-FFF2-40B4-BE49-F238E27FC236}">
                    <a16:creationId xmlns:a16="http://schemas.microsoft.com/office/drawing/2014/main" id="{778A6ACF-1FD6-F84D-8C21-84ACE5731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5" name="Line 404">
                <a:extLst>
                  <a:ext uri="{FF2B5EF4-FFF2-40B4-BE49-F238E27FC236}">
                    <a16:creationId xmlns:a16="http://schemas.microsoft.com/office/drawing/2014/main" id="{233483A0-FE84-B148-8FFF-E636C47C0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6" name="Line 405">
                <a:extLst>
                  <a:ext uri="{FF2B5EF4-FFF2-40B4-BE49-F238E27FC236}">
                    <a16:creationId xmlns:a16="http://schemas.microsoft.com/office/drawing/2014/main" id="{9BDF885D-2BA6-7B4D-9196-9486FAF66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7" name="Line 406">
                <a:extLst>
                  <a:ext uri="{FF2B5EF4-FFF2-40B4-BE49-F238E27FC236}">
                    <a16:creationId xmlns:a16="http://schemas.microsoft.com/office/drawing/2014/main" id="{3E566DE4-AAD6-964F-B020-CB052A78B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8" name="Line 407">
                <a:extLst>
                  <a:ext uri="{FF2B5EF4-FFF2-40B4-BE49-F238E27FC236}">
                    <a16:creationId xmlns:a16="http://schemas.microsoft.com/office/drawing/2014/main" id="{E5276407-EF59-BD4B-9BDF-AF916FB240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9" name="Line 408">
                <a:extLst>
                  <a:ext uri="{FF2B5EF4-FFF2-40B4-BE49-F238E27FC236}">
                    <a16:creationId xmlns:a16="http://schemas.microsoft.com/office/drawing/2014/main" id="{8E0E73C1-9945-3B46-B34E-EFD608491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80" name="Line 409">
                <a:extLst>
                  <a:ext uri="{FF2B5EF4-FFF2-40B4-BE49-F238E27FC236}">
                    <a16:creationId xmlns:a16="http://schemas.microsoft.com/office/drawing/2014/main" id="{94F354D6-6863-6E4A-A930-6D6052840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81" name="Line 410">
                <a:extLst>
                  <a:ext uri="{FF2B5EF4-FFF2-40B4-BE49-F238E27FC236}">
                    <a16:creationId xmlns:a16="http://schemas.microsoft.com/office/drawing/2014/main" id="{22BCE31F-CBD8-FD48-A683-A2E73371D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82" name="Line 411">
                <a:extLst>
                  <a:ext uri="{FF2B5EF4-FFF2-40B4-BE49-F238E27FC236}">
                    <a16:creationId xmlns:a16="http://schemas.microsoft.com/office/drawing/2014/main" id="{2CA8481C-22ED-914C-837F-A616DCC9B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783" name="Group 412">
                <a:extLst>
                  <a:ext uri="{FF2B5EF4-FFF2-40B4-BE49-F238E27FC236}">
                    <a16:creationId xmlns:a16="http://schemas.microsoft.com/office/drawing/2014/main" id="{84E8D872-032C-2C4D-8CBD-49D8AA6F59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794" name="Line 413">
                  <a:extLst>
                    <a:ext uri="{FF2B5EF4-FFF2-40B4-BE49-F238E27FC236}">
                      <a16:creationId xmlns:a16="http://schemas.microsoft.com/office/drawing/2014/main" id="{46E5D6F4-A0E8-8046-A8E8-1079F6959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5" name="Line 414">
                  <a:extLst>
                    <a:ext uri="{FF2B5EF4-FFF2-40B4-BE49-F238E27FC236}">
                      <a16:creationId xmlns:a16="http://schemas.microsoft.com/office/drawing/2014/main" id="{A4C4FC0A-F730-294E-A27A-1C982BA8C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6" name="Line 415">
                  <a:extLst>
                    <a:ext uri="{FF2B5EF4-FFF2-40B4-BE49-F238E27FC236}">
                      <a16:creationId xmlns:a16="http://schemas.microsoft.com/office/drawing/2014/main" id="{6D95DE21-DD21-6442-9363-6E45BE9705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7" name="Line 416">
                  <a:extLst>
                    <a:ext uri="{FF2B5EF4-FFF2-40B4-BE49-F238E27FC236}">
                      <a16:creationId xmlns:a16="http://schemas.microsoft.com/office/drawing/2014/main" id="{1CF2FF45-B2AA-8443-858E-926093C82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84" name="Group 417">
                <a:extLst>
                  <a:ext uri="{FF2B5EF4-FFF2-40B4-BE49-F238E27FC236}">
                    <a16:creationId xmlns:a16="http://schemas.microsoft.com/office/drawing/2014/main" id="{0722F45D-C370-624E-96FD-E15ED4E350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790" name="Line 418">
                  <a:extLst>
                    <a:ext uri="{FF2B5EF4-FFF2-40B4-BE49-F238E27FC236}">
                      <a16:creationId xmlns:a16="http://schemas.microsoft.com/office/drawing/2014/main" id="{763B3AC7-9173-6647-85AD-1F36AC1F0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1" name="Line 419">
                  <a:extLst>
                    <a:ext uri="{FF2B5EF4-FFF2-40B4-BE49-F238E27FC236}">
                      <a16:creationId xmlns:a16="http://schemas.microsoft.com/office/drawing/2014/main" id="{9F1A027A-A40A-3441-9244-22F2639FA5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2" name="Line 420">
                  <a:extLst>
                    <a:ext uri="{FF2B5EF4-FFF2-40B4-BE49-F238E27FC236}">
                      <a16:creationId xmlns:a16="http://schemas.microsoft.com/office/drawing/2014/main" id="{7D01E3D9-B3B2-6A49-AF56-1AA296CF47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3" name="Line 421">
                  <a:extLst>
                    <a:ext uri="{FF2B5EF4-FFF2-40B4-BE49-F238E27FC236}">
                      <a16:creationId xmlns:a16="http://schemas.microsoft.com/office/drawing/2014/main" id="{56B1B6AB-5F74-4345-BAD2-B715B415D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85" name="Group 422">
                <a:extLst>
                  <a:ext uri="{FF2B5EF4-FFF2-40B4-BE49-F238E27FC236}">
                    <a16:creationId xmlns:a16="http://schemas.microsoft.com/office/drawing/2014/main" id="{4F41F601-134C-EE4F-B866-66370F96FB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786" name="Line 423">
                  <a:extLst>
                    <a:ext uri="{FF2B5EF4-FFF2-40B4-BE49-F238E27FC236}">
                      <a16:creationId xmlns:a16="http://schemas.microsoft.com/office/drawing/2014/main" id="{DE358EA9-57E2-5649-A47D-3F58C8ECB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87" name="Line 424">
                  <a:extLst>
                    <a:ext uri="{FF2B5EF4-FFF2-40B4-BE49-F238E27FC236}">
                      <a16:creationId xmlns:a16="http://schemas.microsoft.com/office/drawing/2014/main" id="{F0C096F2-0967-8341-8149-50C32710D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88" name="Line 425">
                  <a:extLst>
                    <a:ext uri="{FF2B5EF4-FFF2-40B4-BE49-F238E27FC236}">
                      <a16:creationId xmlns:a16="http://schemas.microsoft.com/office/drawing/2014/main" id="{E96C6993-81BE-7941-BE93-E2123831E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89" name="Line 426">
                  <a:extLst>
                    <a:ext uri="{FF2B5EF4-FFF2-40B4-BE49-F238E27FC236}">
                      <a16:creationId xmlns:a16="http://schemas.microsoft.com/office/drawing/2014/main" id="{DF4771B5-CFA5-2347-8854-5476152EA7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662" name="Line 427">
              <a:extLst>
                <a:ext uri="{FF2B5EF4-FFF2-40B4-BE49-F238E27FC236}">
                  <a16:creationId xmlns:a16="http://schemas.microsoft.com/office/drawing/2014/main" id="{9BBB09D1-93A1-1644-827E-BF6B79B48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3" name="Line 428">
              <a:extLst>
                <a:ext uri="{FF2B5EF4-FFF2-40B4-BE49-F238E27FC236}">
                  <a16:creationId xmlns:a16="http://schemas.microsoft.com/office/drawing/2014/main" id="{E9FEA352-B610-D948-997A-3A9382443C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4" name="Line 429">
              <a:extLst>
                <a:ext uri="{FF2B5EF4-FFF2-40B4-BE49-F238E27FC236}">
                  <a16:creationId xmlns:a16="http://schemas.microsoft.com/office/drawing/2014/main" id="{00211B23-BB77-D24F-BA6E-ACCA6D8F5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5" name="Line 430">
              <a:extLst>
                <a:ext uri="{FF2B5EF4-FFF2-40B4-BE49-F238E27FC236}">
                  <a16:creationId xmlns:a16="http://schemas.microsoft.com/office/drawing/2014/main" id="{0EA3F599-43D1-084B-A1C6-0B5F01B9E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66" name="Group 431">
              <a:extLst>
                <a:ext uri="{FF2B5EF4-FFF2-40B4-BE49-F238E27FC236}">
                  <a16:creationId xmlns:a16="http://schemas.microsoft.com/office/drawing/2014/main" id="{5D919D5C-2FB1-484F-853B-90F04DB87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9736" name="AutoShape 432">
                <a:extLst>
                  <a:ext uri="{FF2B5EF4-FFF2-40B4-BE49-F238E27FC236}">
                    <a16:creationId xmlns:a16="http://schemas.microsoft.com/office/drawing/2014/main" id="{03051448-8C9F-864D-B2D8-C29115499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737" name="Group 433">
                <a:extLst>
                  <a:ext uri="{FF2B5EF4-FFF2-40B4-BE49-F238E27FC236}">
                    <a16:creationId xmlns:a16="http://schemas.microsoft.com/office/drawing/2014/main" id="{E0FE17C5-1CDD-8B40-9C77-EA95C58C65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738" name="Line 434">
                  <a:extLst>
                    <a:ext uri="{FF2B5EF4-FFF2-40B4-BE49-F238E27FC236}">
                      <a16:creationId xmlns:a16="http://schemas.microsoft.com/office/drawing/2014/main" id="{4312AD3B-3429-274E-9FD0-F09F691866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9" name="Line 435">
                  <a:extLst>
                    <a:ext uri="{FF2B5EF4-FFF2-40B4-BE49-F238E27FC236}">
                      <a16:creationId xmlns:a16="http://schemas.microsoft.com/office/drawing/2014/main" id="{895E9494-E799-FF46-B2D9-7C409387B9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0" name="Line 436">
                  <a:extLst>
                    <a:ext uri="{FF2B5EF4-FFF2-40B4-BE49-F238E27FC236}">
                      <a16:creationId xmlns:a16="http://schemas.microsoft.com/office/drawing/2014/main" id="{48D01172-6606-F64D-ACB3-25C1BA3F03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1" name="Line 437">
                  <a:extLst>
                    <a:ext uri="{FF2B5EF4-FFF2-40B4-BE49-F238E27FC236}">
                      <a16:creationId xmlns:a16="http://schemas.microsoft.com/office/drawing/2014/main" id="{A3135382-93B0-7345-A957-6A7230B69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2" name="Line 438">
                  <a:extLst>
                    <a:ext uri="{FF2B5EF4-FFF2-40B4-BE49-F238E27FC236}">
                      <a16:creationId xmlns:a16="http://schemas.microsoft.com/office/drawing/2014/main" id="{01FBE3CA-27EE-F843-AB53-7B7B65B518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3" name="Line 439">
                  <a:extLst>
                    <a:ext uri="{FF2B5EF4-FFF2-40B4-BE49-F238E27FC236}">
                      <a16:creationId xmlns:a16="http://schemas.microsoft.com/office/drawing/2014/main" id="{5EBA3613-3395-D543-8935-D89CE7F3DC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4" name="Line 440">
                  <a:extLst>
                    <a:ext uri="{FF2B5EF4-FFF2-40B4-BE49-F238E27FC236}">
                      <a16:creationId xmlns:a16="http://schemas.microsoft.com/office/drawing/2014/main" id="{8B748787-8ACF-3C4E-AE8E-220EF93FAB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5" name="Line 441">
                  <a:extLst>
                    <a:ext uri="{FF2B5EF4-FFF2-40B4-BE49-F238E27FC236}">
                      <a16:creationId xmlns:a16="http://schemas.microsoft.com/office/drawing/2014/main" id="{6D3D7367-0C90-2943-B1E6-905009E4C6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6" name="Line 442">
                  <a:extLst>
                    <a:ext uri="{FF2B5EF4-FFF2-40B4-BE49-F238E27FC236}">
                      <a16:creationId xmlns:a16="http://schemas.microsoft.com/office/drawing/2014/main" id="{6EB9EC16-F613-284E-BD96-E1791A1923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7" name="Line 443">
                  <a:extLst>
                    <a:ext uri="{FF2B5EF4-FFF2-40B4-BE49-F238E27FC236}">
                      <a16:creationId xmlns:a16="http://schemas.microsoft.com/office/drawing/2014/main" id="{21FBDCB9-B98E-5D42-BD53-BB5254335E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8" name="Line 444">
                  <a:extLst>
                    <a:ext uri="{FF2B5EF4-FFF2-40B4-BE49-F238E27FC236}">
                      <a16:creationId xmlns:a16="http://schemas.microsoft.com/office/drawing/2014/main" id="{36438326-F4FC-E646-AEC5-32F381C74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9" name="Line 445">
                  <a:extLst>
                    <a:ext uri="{FF2B5EF4-FFF2-40B4-BE49-F238E27FC236}">
                      <a16:creationId xmlns:a16="http://schemas.microsoft.com/office/drawing/2014/main" id="{9BE521BC-6845-0F44-BDB7-E53DBDE80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50" name="Line 446">
                  <a:extLst>
                    <a:ext uri="{FF2B5EF4-FFF2-40B4-BE49-F238E27FC236}">
                      <a16:creationId xmlns:a16="http://schemas.microsoft.com/office/drawing/2014/main" id="{EEECCD7A-2675-E14A-9934-E21C3ECE1C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51" name="Line 447">
                  <a:extLst>
                    <a:ext uri="{FF2B5EF4-FFF2-40B4-BE49-F238E27FC236}">
                      <a16:creationId xmlns:a16="http://schemas.microsoft.com/office/drawing/2014/main" id="{5AEF2915-1D97-FA4F-A4A7-C103F5FCE0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52" name="Line 448">
                  <a:extLst>
                    <a:ext uri="{FF2B5EF4-FFF2-40B4-BE49-F238E27FC236}">
                      <a16:creationId xmlns:a16="http://schemas.microsoft.com/office/drawing/2014/main" id="{B4863CCF-0A6B-3142-9358-C7AB4EF19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9753" name="Group 449">
                  <a:extLst>
                    <a:ext uri="{FF2B5EF4-FFF2-40B4-BE49-F238E27FC236}">
                      <a16:creationId xmlns:a16="http://schemas.microsoft.com/office/drawing/2014/main" id="{BF3806B6-5F81-E94F-8569-17A5950514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9764" name="Line 450">
                    <a:extLst>
                      <a:ext uri="{FF2B5EF4-FFF2-40B4-BE49-F238E27FC236}">
                        <a16:creationId xmlns:a16="http://schemas.microsoft.com/office/drawing/2014/main" id="{03AB885E-E3F2-F64D-9F36-0016EABD2D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5" name="Line 451">
                    <a:extLst>
                      <a:ext uri="{FF2B5EF4-FFF2-40B4-BE49-F238E27FC236}">
                        <a16:creationId xmlns:a16="http://schemas.microsoft.com/office/drawing/2014/main" id="{44E2B3E8-D6D5-4344-88D8-3CEB214E4E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6" name="Line 452">
                    <a:extLst>
                      <a:ext uri="{FF2B5EF4-FFF2-40B4-BE49-F238E27FC236}">
                        <a16:creationId xmlns:a16="http://schemas.microsoft.com/office/drawing/2014/main" id="{9BAD3D22-B265-A94E-B22A-5A16AB1787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7" name="Line 453">
                    <a:extLst>
                      <a:ext uri="{FF2B5EF4-FFF2-40B4-BE49-F238E27FC236}">
                        <a16:creationId xmlns:a16="http://schemas.microsoft.com/office/drawing/2014/main" id="{F1479834-E634-5B43-81B8-02372D987A4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754" name="Group 454">
                  <a:extLst>
                    <a:ext uri="{FF2B5EF4-FFF2-40B4-BE49-F238E27FC236}">
                      <a16:creationId xmlns:a16="http://schemas.microsoft.com/office/drawing/2014/main" id="{293FA675-2C05-9947-B211-219B3F57F4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9760" name="Line 455">
                    <a:extLst>
                      <a:ext uri="{FF2B5EF4-FFF2-40B4-BE49-F238E27FC236}">
                        <a16:creationId xmlns:a16="http://schemas.microsoft.com/office/drawing/2014/main" id="{40C42EF9-5658-7344-A986-EF74CED27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1" name="Line 456">
                    <a:extLst>
                      <a:ext uri="{FF2B5EF4-FFF2-40B4-BE49-F238E27FC236}">
                        <a16:creationId xmlns:a16="http://schemas.microsoft.com/office/drawing/2014/main" id="{805D758B-FC68-7944-993F-DF071CFD23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2" name="Line 457">
                    <a:extLst>
                      <a:ext uri="{FF2B5EF4-FFF2-40B4-BE49-F238E27FC236}">
                        <a16:creationId xmlns:a16="http://schemas.microsoft.com/office/drawing/2014/main" id="{9D8BF986-02F2-A349-9577-943C95D363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3" name="Line 458">
                    <a:extLst>
                      <a:ext uri="{FF2B5EF4-FFF2-40B4-BE49-F238E27FC236}">
                        <a16:creationId xmlns:a16="http://schemas.microsoft.com/office/drawing/2014/main" id="{2639C89E-21D8-5E40-9B2C-106247191E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755" name="Group 459">
                  <a:extLst>
                    <a:ext uri="{FF2B5EF4-FFF2-40B4-BE49-F238E27FC236}">
                      <a16:creationId xmlns:a16="http://schemas.microsoft.com/office/drawing/2014/main" id="{72E72E47-A7F1-264D-BE24-2D8129EAC3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9756" name="Line 460">
                    <a:extLst>
                      <a:ext uri="{FF2B5EF4-FFF2-40B4-BE49-F238E27FC236}">
                        <a16:creationId xmlns:a16="http://schemas.microsoft.com/office/drawing/2014/main" id="{1203EFE2-24EF-DA40-8455-3315CDAB6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57" name="Line 461">
                    <a:extLst>
                      <a:ext uri="{FF2B5EF4-FFF2-40B4-BE49-F238E27FC236}">
                        <a16:creationId xmlns:a16="http://schemas.microsoft.com/office/drawing/2014/main" id="{730814A6-D946-2F44-85DA-B3D72AD851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58" name="Line 462">
                    <a:extLst>
                      <a:ext uri="{FF2B5EF4-FFF2-40B4-BE49-F238E27FC236}">
                        <a16:creationId xmlns:a16="http://schemas.microsoft.com/office/drawing/2014/main" id="{2563F54F-418A-5E43-8314-E829A873D6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59" name="Line 463">
                    <a:extLst>
                      <a:ext uri="{FF2B5EF4-FFF2-40B4-BE49-F238E27FC236}">
                        <a16:creationId xmlns:a16="http://schemas.microsoft.com/office/drawing/2014/main" id="{671B192A-7C47-DA43-B668-ABDCBE2B54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9667" name="Line 464">
              <a:extLst>
                <a:ext uri="{FF2B5EF4-FFF2-40B4-BE49-F238E27FC236}">
                  <a16:creationId xmlns:a16="http://schemas.microsoft.com/office/drawing/2014/main" id="{F56AA612-6702-3D4D-BD4D-F5EE25DAB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68" name="Group 465">
              <a:extLst>
                <a:ext uri="{FF2B5EF4-FFF2-40B4-BE49-F238E27FC236}">
                  <a16:creationId xmlns:a16="http://schemas.microsoft.com/office/drawing/2014/main" id="{BE62FA38-A255-6340-81E8-A60031AAF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9734" name="Rectangle 466">
                <a:extLst>
                  <a:ext uri="{FF2B5EF4-FFF2-40B4-BE49-F238E27FC236}">
                    <a16:creationId xmlns:a16="http://schemas.microsoft.com/office/drawing/2014/main" id="{8A0605FB-81C2-694A-BCE8-B09A7EB26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735" name="Text Box 467">
                <a:extLst>
                  <a:ext uri="{FF2B5EF4-FFF2-40B4-BE49-F238E27FC236}">
                    <a16:creationId xmlns:a16="http://schemas.microsoft.com/office/drawing/2014/main" id="{BD4F5F58-8905-E84E-B8DE-EB803BAA02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69669" name="AutoShape 468">
              <a:extLst>
                <a:ext uri="{FF2B5EF4-FFF2-40B4-BE49-F238E27FC236}">
                  <a16:creationId xmlns:a16="http://schemas.microsoft.com/office/drawing/2014/main" id="{7FE314BD-8EF2-AE46-9B2B-23B5ADB45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670" name="Group 469">
              <a:extLst>
                <a:ext uri="{FF2B5EF4-FFF2-40B4-BE49-F238E27FC236}">
                  <a16:creationId xmlns:a16="http://schemas.microsoft.com/office/drawing/2014/main" id="{BCC351C0-A829-AD45-91E9-1F1462FE0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9704" name="Line 470">
                <a:extLst>
                  <a:ext uri="{FF2B5EF4-FFF2-40B4-BE49-F238E27FC236}">
                    <a16:creationId xmlns:a16="http://schemas.microsoft.com/office/drawing/2014/main" id="{E119AAEC-925B-E14E-82B3-4700504C46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5" name="Line 471">
                <a:extLst>
                  <a:ext uri="{FF2B5EF4-FFF2-40B4-BE49-F238E27FC236}">
                    <a16:creationId xmlns:a16="http://schemas.microsoft.com/office/drawing/2014/main" id="{B1A1BFAC-532B-1147-8772-7BDE3C9B6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6" name="Line 472">
                <a:extLst>
                  <a:ext uri="{FF2B5EF4-FFF2-40B4-BE49-F238E27FC236}">
                    <a16:creationId xmlns:a16="http://schemas.microsoft.com/office/drawing/2014/main" id="{7DBCD734-F398-AE47-B8AA-574B2CA37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7" name="Line 473">
                <a:extLst>
                  <a:ext uri="{FF2B5EF4-FFF2-40B4-BE49-F238E27FC236}">
                    <a16:creationId xmlns:a16="http://schemas.microsoft.com/office/drawing/2014/main" id="{1B04DB95-45ED-0C46-91B1-E5E9A8D35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8" name="Line 474">
                <a:extLst>
                  <a:ext uri="{FF2B5EF4-FFF2-40B4-BE49-F238E27FC236}">
                    <a16:creationId xmlns:a16="http://schemas.microsoft.com/office/drawing/2014/main" id="{D9FC15EC-6197-734F-84E7-35821F091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9" name="Line 475">
                <a:extLst>
                  <a:ext uri="{FF2B5EF4-FFF2-40B4-BE49-F238E27FC236}">
                    <a16:creationId xmlns:a16="http://schemas.microsoft.com/office/drawing/2014/main" id="{E1FC2153-B653-5E42-BCDE-F15739966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0" name="Line 476">
                <a:extLst>
                  <a:ext uri="{FF2B5EF4-FFF2-40B4-BE49-F238E27FC236}">
                    <a16:creationId xmlns:a16="http://schemas.microsoft.com/office/drawing/2014/main" id="{8747A6FA-6F1E-7C48-9315-C5E1C7F31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1" name="Line 477">
                <a:extLst>
                  <a:ext uri="{FF2B5EF4-FFF2-40B4-BE49-F238E27FC236}">
                    <a16:creationId xmlns:a16="http://schemas.microsoft.com/office/drawing/2014/main" id="{7AB4419C-1491-894B-A369-008988ED3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2" name="Line 478">
                <a:extLst>
                  <a:ext uri="{FF2B5EF4-FFF2-40B4-BE49-F238E27FC236}">
                    <a16:creationId xmlns:a16="http://schemas.microsoft.com/office/drawing/2014/main" id="{B5AE97F8-8810-3B4A-919E-494096269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3" name="Line 479">
                <a:extLst>
                  <a:ext uri="{FF2B5EF4-FFF2-40B4-BE49-F238E27FC236}">
                    <a16:creationId xmlns:a16="http://schemas.microsoft.com/office/drawing/2014/main" id="{E80DF104-8E2E-6642-92B2-B0E170D9A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4" name="Line 480">
                <a:extLst>
                  <a:ext uri="{FF2B5EF4-FFF2-40B4-BE49-F238E27FC236}">
                    <a16:creationId xmlns:a16="http://schemas.microsoft.com/office/drawing/2014/main" id="{81398C6F-6D8A-7B47-8B8D-D00E46935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5" name="Line 481">
                <a:extLst>
                  <a:ext uri="{FF2B5EF4-FFF2-40B4-BE49-F238E27FC236}">
                    <a16:creationId xmlns:a16="http://schemas.microsoft.com/office/drawing/2014/main" id="{E0BD9864-9695-1243-9D91-2393D1A40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6" name="Line 482">
                <a:extLst>
                  <a:ext uri="{FF2B5EF4-FFF2-40B4-BE49-F238E27FC236}">
                    <a16:creationId xmlns:a16="http://schemas.microsoft.com/office/drawing/2014/main" id="{4936AA2F-AECD-084E-90AD-22B19D27F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7" name="Line 483">
                <a:extLst>
                  <a:ext uri="{FF2B5EF4-FFF2-40B4-BE49-F238E27FC236}">
                    <a16:creationId xmlns:a16="http://schemas.microsoft.com/office/drawing/2014/main" id="{BE3CB358-8DD2-C848-BA79-1B52C5EBD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8" name="Line 484">
                <a:extLst>
                  <a:ext uri="{FF2B5EF4-FFF2-40B4-BE49-F238E27FC236}">
                    <a16:creationId xmlns:a16="http://schemas.microsoft.com/office/drawing/2014/main" id="{B768ED4F-9E63-A145-B34A-AB0421CA5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719" name="Group 485">
                <a:extLst>
                  <a:ext uri="{FF2B5EF4-FFF2-40B4-BE49-F238E27FC236}">
                    <a16:creationId xmlns:a16="http://schemas.microsoft.com/office/drawing/2014/main" id="{88FA77FD-7BFA-BA45-9021-4A77DC294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730" name="Line 486">
                  <a:extLst>
                    <a:ext uri="{FF2B5EF4-FFF2-40B4-BE49-F238E27FC236}">
                      <a16:creationId xmlns:a16="http://schemas.microsoft.com/office/drawing/2014/main" id="{7C357D4E-6522-3748-ADB5-825C12E65A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1" name="Line 487">
                  <a:extLst>
                    <a:ext uri="{FF2B5EF4-FFF2-40B4-BE49-F238E27FC236}">
                      <a16:creationId xmlns:a16="http://schemas.microsoft.com/office/drawing/2014/main" id="{F7EB1D00-2E8D-DB43-9480-3ECB2E2ED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2" name="Line 488">
                  <a:extLst>
                    <a:ext uri="{FF2B5EF4-FFF2-40B4-BE49-F238E27FC236}">
                      <a16:creationId xmlns:a16="http://schemas.microsoft.com/office/drawing/2014/main" id="{727E12AC-B306-2F45-8205-1430869EF5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3" name="Line 489">
                  <a:extLst>
                    <a:ext uri="{FF2B5EF4-FFF2-40B4-BE49-F238E27FC236}">
                      <a16:creationId xmlns:a16="http://schemas.microsoft.com/office/drawing/2014/main" id="{D8A587D5-60F8-6343-9C55-061BC51AD4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20" name="Group 490">
                <a:extLst>
                  <a:ext uri="{FF2B5EF4-FFF2-40B4-BE49-F238E27FC236}">
                    <a16:creationId xmlns:a16="http://schemas.microsoft.com/office/drawing/2014/main" id="{8A600C90-C796-D244-ACB0-9846DF2D3D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726" name="Line 491">
                  <a:extLst>
                    <a:ext uri="{FF2B5EF4-FFF2-40B4-BE49-F238E27FC236}">
                      <a16:creationId xmlns:a16="http://schemas.microsoft.com/office/drawing/2014/main" id="{34A971D9-EA04-3747-8ED5-3707B17A7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7" name="Line 492">
                  <a:extLst>
                    <a:ext uri="{FF2B5EF4-FFF2-40B4-BE49-F238E27FC236}">
                      <a16:creationId xmlns:a16="http://schemas.microsoft.com/office/drawing/2014/main" id="{F96AE943-1A23-9541-98F9-BB01F77923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8" name="Line 493">
                  <a:extLst>
                    <a:ext uri="{FF2B5EF4-FFF2-40B4-BE49-F238E27FC236}">
                      <a16:creationId xmlns:a16="http://schemas.microsoft.com/office/drawing/2014/main" id="{047671F5-0B90-9C49-ABC7-7B0544535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9" name="Line 494">
                  <a:extLst>
                    <a:ext uri="{FF2B5EF4-FFF2-40B4-BE49-F238E27FC236}">
                      <a16:creationId xmlns:a16="http://schemas.microsoft.com/office/drawing/2014/main" id="{8BC8CA1D-89BE-AE4B-B008-56D153792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21" name="Group 495">
                <a:extLst>
                  <a:ext uri="{FF2B5EF4-FFF2-40B4-BE49-F238E27FC236}">
                    <a16:creationId xmlns:a16="http://schemas.microsoft.com/office/drawing/2014/main" id="{8FCEE777-3471-EE42-AC04-BDE41A410E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722" name="Line 496">
                  <a:extLst>
                    <a:ext uri="{FF2B5EF4-FFF2-40B4-BE49-F238E27FC236}">
                      <a16:creationId xmlns:a16="http://schemas.microsoft.com/office/drawing/2014/main" id="{26929F0B-697C-EF40-A474-18BA88A2E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3" name="Line 497">
                  <a:extLst>
                    <a:ext uri="{FF2B5EF4-FFF2-40B4-BE49-F238E27FC236}">
                      <a16:creationId xmlns:a16="http://schemas.microsoft.com/office/drawing/2014/main" id="{8913DFD1-F68E-0345-AB2E-A96073EA8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4" name="Line 498">
                  <a:extLst>
                    <a:ext uri="{FF2B5EF4-FFF2-40B4-BE49-F238E27FC236}">
                      <a16:creationId xmlns:a16="http://schemas.microsoft.com/office/drawing/2014/main" id="{499DCA1F-9A74-5246-A461-F6D4F3838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5" name="Line 499">
                  <a:extLst>
                    <a:ext uri="{FF2B5EF4-FFF2-40B4-BE49-F238E27FC236}">
                      <a16:creationId xmlns:a16="http://schemas.microsoft.com/office/drawing/2014/main" id="{0C9EDD68-23FF-ED4D-BDDA-370C67908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671" name="AutoShape 500">
              <a:extLst>
                <a:ext uri="{FF2B5EF4-FFF2-40B4-BE49-F238E27FC236}">
                  <a16:creationId xmlns:a16="http://schemas.microsoft.com/office/drawing/2014/main" id="{8D892BBF-EF3F-CA47-B5B1-2985C5EBE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672" name="Group 501">
              <a:extLst>
                <a:ext uri="{FF2B5EF4-FFF2-40B4-BE49-F238E27FC236}">
                  <a16:creationId xmlns:a16="http://schemas.microsoft.com/office/drawing/2014/main" id="{DD54A98F-8DD7-D244-88E5-B445D1820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9674" name="Line 502">
                <a:extLst>
                  <a:ext uri="{FF2B5EF4-FFF2-40B4-BE49-F238E27FC236}">
                    <a16:creationId xmlns:a16="http://schemas.microsoft.com/office/drawing/2014/main" id="{7D198EF9-DB3E-5C45-86CD-6A1EB17F8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5" name="Line 503">
                <a:extLst>
                  <a:ext uri="{FF2B5EF4-FFF2-40B4-BE49-F238E27FC236}">
                    <a16:creationId xmlns:a16="http://schemas.microsoft.com/office/drawing/2014/main" id="{9DB41746-97BE-5449-8E87-6CDA07557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6" name="Line 504">
                <a:extLst>
                  <a:ext uri="{FF2B5EF4-FFF2-40B4-BE49-F238E27FC236}">
                    <a16:creationId xmlns:a16="http://schemas.microsoft.com/office/drawing/2014/main" id="{771FF41B-9F8E-8143-9EBA-F2BE1A6AE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7" name="Line 505">
                <a:extLst>
                  <a:ext uri="{FF2B5EF4-FFF2-40B4-BE49-F238E27FC236}">
                    <a16:creationId xmlns:a16="http://schemas.microsoft.com/office/drawing/2014/main" id="{00F56444-F391-114B-992F-21C1D84DA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8" name="Line 506">
                <a:extLst>
                  <a:ext uri="{FF2B5EF4-FFF2-40B4-BE49-F238E27FC236}">
                    <a16:creationId xmlns:a16="http://schemas.microsoft.com/office/drawing/2014/main" id="{0E3310C5-7102-CB4F-820C-5A8752508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9" name="Line 507">
                <a:extLst>
                  <a:ext uri="{FF2B5EF4-FFF2-40B4-BE49-F238E27FC236}">
                    <a16:creationId xmlns:a16="http://schemas.microsoft.com/office/drawing/2014/main" id="{054426EA-2C58-0C49-8A7A-E4A4661F1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0" name="Line 508">
                <a:extLst>
                  <a:ext uri="{FF2B5EF4-FFF2-40B4-BE49-F238E27FC236}">
                    <a16:creationId xmlns:a16="http://schemas.microsoft.com/office/drawing/2014/main" id="{6BF25839-8EDB-9E44-B074-819BB980E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1" name="Line 509">
                <a:extLst>
                  <a:ext uri="{FF2B5EF4-FFF2-40B4-BE49-F238E27FC236}">
                    <a16:creationId xmlns:a16="http://schemas.microsoft.com/office/drawing/2014/main" id="{A35DF776-FF7A-A84A-BB8E-C0DDD6BA1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2" name="Line 510">
                <a:extLst>
                  <a:ext uri="{FF2B5EF4-FFF2-40B4-BE49-F238E27FC236}">
                    <a16:creationId xmlns:a16="http://schemas.microsoft.com/office/drawing/2014/main" id="{93847A0B-2F33-1446-BB1B-C9C01181D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3" name="Line 511">
                <a:extLst>
                  <a:ext uri="{FF2B5EF4-FFF2-40B4-BE49-F238E27FC236}">
                    <a16:creationId xmlns:a16="http://schemas.microsoft.com/office/drawing/2014/main" id="{66D1C0DE-973F-D541-A4D3-9137F7BA8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4" name="Line 512">
                <a:extLst>
                  <a:ext uri="{FF2B5EF4-FFF2-40B4-BE49-F238E27FC236}">
                    <a16:creationId xmlns:a16="http://schemas.microsoft.com/office/drawing/2014/main" id="{99A71A0D-24CC-A545-B371-54F1C7E39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5" name="Line 513">
                <a:extLst>
                  <a:ext uri="{FF2B5EF4-FFF2-40B4-BE49-F238E27FC236}">
                    <a16:creationId xmlns:a16="http://schemas.microsoft.com/office/drawing/2014/main" id="{2F9A7953-D365-394E-8B6C-5680EFEC7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6" name="Line 514">
                <a:extLst>
                  <a:ext uri="{FF2B5EF4-FFF2-40B4-BE49-F238E27FC236}">
                    <a16:creationId xmlns:a16="http://schemas.microsoft.com/office/drawing/2014/main" id="{76EBE620-D696-2D40-8948-ACEF52542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7" name="Line 515">
                <a:extLst>
                  <a:ext uri="{FF2B5EF4-FFF2-40B4-BE49-F238E27FC236}">
                    <a16:creationId xmlns:a16="http://schemas.microsoft.com/office/drawing/2014/main" id="{8A97B962-3E53-994A-AC52-66A62A63C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8" name="Line 516">
                <a:extLst>
                  <a:ext uri="{FF2B5EF4-FFF2-40B4-BE49-F238E27FC236}">
                    <a16:creationId xmlns:a16="http://schemas.microsoft.com/office/drawing/2014/main" id="{259924C1-FDFE-8B40-898F-760A80C1A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689" name="Group 517">
                <a:extLst>
                  <a:ext uri="{FF2B5EF4-FFF2-40B4-BE49-F238E27FC236}">
                    <a16:creationId xmlns:a16="http://schemas.microsoft.com/office/drawing/2014/main" id="{73F8C6BA-DD80-334B-9418-2EBC8433FB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700" name="Line 518">
                  <a:extLst>
                    <a:ext uri="{FF2B5EF4-FFF2-40B4-BE49-F238E27FC236}">
                      <a16:creationId xmlns:a16="http://schemas.microsoft.com/office/drawing/2014/main" id="{88C9F225-D867-B849-AEC7-8BDF62EE0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01" name="Line 519">
                  <a:extLst>
                    <a:ext uri="{FF2B5EF4-FFF2-40B4-BE49-F238E27FC236}">
                      <a16:creationId xmlns:a16="http://schemas.microsoft.com/office/drawing/2014/main" id="{39B41E1E-BFE8-A54F-AB12-DF4A3846FC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02" name="Line 520">
                  <a:extLst>
                    <a:ext uri="{FF2B5EF4-FFF2-40B4-BE49-F238E27FC236}">
                      <a16:creationId xmlns:a16="http://schemas.microsoft.com/office/drawing/2014/main" id="{7B8FB873-33D6-3A48-A4DE-17532143D7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03" name="Line 521">
                  <a:extLst>
                    <a:ext uri="{FF2B5EF4-FFF2-40B4-BE49-F238E27FC236}">
                      <a16:creationId xmlns:a16="http://schemas.microsoft.com/office/drawing/2014/main" id="{28A283E1-81C1-A241-834C-3096C041C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690" name="Group 522">
                <a:extLst>
                  <a:ext uri="{FF2B5EF4-FFF2-40B4-BE49-F238E27FC236}">
                    <a16:creationId xmlns:a16="http://schemas.microsoft.com/office/drawing/2014/main" id="{3BE3EB98-2309-354E-B4B4-FEB8B6866E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696" name="Line 523">
                  <a:extLst>
                    <a:ext uri="{FF2B5EF4-FFF2-40B4-BE49-F238E27FC236}">
                      <a16:creationId xmlns:a16="http://schemas.microsoft.com/office/drawing/2014/main" id="{6F6C4DA6-45CF-674A-9FC5-79EC113016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7" name="Line 524">
                  <a:extLst>
                    <a:ext uri="{FF2B5EF4-FFF2-40B4-BE49-F238E27FC236}">
                      <a16:creationId xmlns:a16="http://schemas.microsoft.com/office/drawing/2014/main" id="{E035FBAD-24CA-A74A-B5B1-162D1D399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8" name="Line 525">
                  <a:extLst>
                    <a:ext uri="{FF2B5EF4-FFF2-40B4-BE49-F238E27FC236}">
                      <a16:creationId xmlns:a16="http://schemas.microsoft.com/office/drawing/2014/main" id="{E8B7C3AC-07C6-324C-B438-DE3E5F24E5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9" name="Line 526">
                  <a:extLst>
                    <a:ext uri="{FF2B5EF4-FFF2-40B4-BE49-F238E27FC236}">
                      <a16:creationId xmlns:a16="http://schemas.microsoft.com/office/drawing/2014/main" id="{19F82E5B-0F26-6443-92A8-AE0E6ABCF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691" name="Group 527">
                <a:extLst>
                  <a:ext uri="{FF2B5EF4-FFF2-40B4-BE49-F238E27FC236}">
                    <a16:creationId xmlns:a16="http://schemas.microsoft.com/office/drawing/2014/main" id="{113249FB-504F-C943-9075-4E55009421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692" name="Line 528">
                  <a:extLst>
                    <a:ext uri="{FF2B5EF4-FFF2-40B4-BE49-F238E27FC236}">
                      <a16:creationId xmlns:a16="http://schemas.microsoft.com/office/drawing/2014/main" id="{1FEC0C0C-1C61-8D44-AC27-ADC898C8F3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3" name="Line 529">
                  <a:extLst>
                    <a:ext uri="{FF2B5EF4-FFF2-40B4-BE49-F238E27FC236}">
                      <a16:creationId xmlns:a16="http://schemas.microsoft.com/office/drawing/2014/main" id="{B3EBA974-CA94-CF41-BCFF-905A260A5B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4" name="Line 530">
                  <a:extLst>
                    <a:ext uri="{FF2B5EF4-FFF2-40B4-BE49-F238E27FC236}">
                      <a16:creationId xmlns:a16="http://schemas.microsoft.com/office/drawing/2014/main" id="{7DD01CCE-4FE5-5B44-BD05-114CC53E2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5" name="Line 531">
                  <a:extLst>
                    <a:ext uri="{FF2B5EF4-FFF2-40B4-BE49-F238E27FC236}">
                      <a16:creationId xmlns:a16="http://schemas.microsoft.com/office/drawing/2014/main" id="{6E9D3D2A-D8BC-184C-81AE-11C2DE2EE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673" name="Line 532">
              <a:extLst>
                <a:ext uri="{FF2B5EF4-FFF2-40B4-BE49-F238E27FC236}">
                  <a16:creationId xmlns:a16="http://schemas.microsoft.com/office/drawing/2014/main" id="{6301822B-45F8-C34F-9D40-73BB83BFD5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45" name="Group 534">
            <a:extLst>
              <a:ext uri="{FF2B5EF4-FFF2-40B4-BE49-F238E27FC236}">
                <a16:creationId xmlns:a16="http://schemas.microsoft.com/office/drawing/2014/main" id="{D3710C75-1F27-7947-A429-5D49704BC866}"/>
              </a:ext>
            </a:extLst>
          </p:cNvPr>
          <p:cNvGrpSpPr>
            <a:grpSpLocks/>
          </p:cNvGrpSpPr>
          <p:nvPr/>
        </p:nvGrpSpPr>
        <p:grpSpPr bwMode="auto">
          <a:xfrm>
            <a:off x="3468689" y="4203700"/>
            <a:ext cx="623887" cy="330200"/>
            <a:chOff x="2647" y="2987"/>
            <a:chExt cx="393" cy="208"/>
          </a:xfrm>
        </p:grpSpPr>
        <p:sp>
          <p:nvSpPr>
            <p:cNvPr id="69655" name="Rectangle 535">
              <a:extLst>
                <a:ext uri="{FF2B5EF4-FFF2-40B4-BE49-F238E27FC236}">
                  <a16:creationId xmlns:a16="http://schemas.microsoft.com/office/drawing/2014/main" id="{BFCB6F2F-0557-C244-86FC-0B071700A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656" name="Text Box 536">
              <a:extLst>
                <a:ext uri="{FF2B5EF4-FFF2-40B4-BE49-F238E27FC236}">
                  <a16:creationId xmlns:a16="http://schemas.microsoft.com/office/drawing/2014/main" id="{EADE5E7A-8924-994B-872F-19816BF2F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69646" name="Group 539">
            <a:extLst>
              <a:ext uri="{FF2B5EF4-FFF2-40B4-BE49-F238E27FC236}">
                <a16:creationId xmlns:a16="http://schemas.microsoft.com/office/drawing/2014/main" id="{AF183D18-79D6-6647-88E8-B1C9A5F00970}"/>
              </a:ext>
            </a:extLst>
          </p:cNvPr>
          <p:cNvGrpSpPr>
            <a:grpSpLocks/>
          </p:cNvGrpSpPr>
          <p:nvPr/>
        </p:nvGrpSpPr>
        <p:grpSpPr bwMode="auto">
          <a:xfrm>
            <a:off x="4021138" y="5040314"/>
            <a:ext cx="1441450" cy="346075"/>
            <a:chOff x="3072" y="739"/>
            <a:chExt cx="652" cy="146"/>
          </a:xfrm>
        </p:grpSpPr>
        <p:pic>
          <p:nvPicPr>
            <p:cNvPr id="69652" name="Picture 540" descr="lgv_fqmg[1]">
              <a:extLst>
                <a:ext uri="{FF2B5EF4-FFF2-40B4-BE49-F238E27FC236}">
                  <a16:creationId xmlns:a16="http://schemas.microsoft.com/office/drawing/2014/main" id="{91228AB0-8F0E-6242-9EEA-825E7DB57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3" name="Line 541">
              <a:extLst>
                <a:ext uri="{FF2B5EF4-FFF2-40B4-BE49-F238E27FC236}">
                  <a16:creationId xmlns:a16="http://schemas.microsoft.com/office/drawing/2014/main" id="{FC2D11C8-86F6-3F48-9866-C58DD131E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Line 542">
              <a:extLst>
                <a:ext uri="{FF2B5EF4-FFF2-40B4-BE49-F238E27FC236}">
                  <a16:creationId xmlns:a16="http://schemas.microsoft.com/office/drawing/2014/main" id="{EC466B1F-8F09-1245-A5AE-1B0EE3CFD2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7" name="Freeform 32">
            <a:extLst>
              <a:ext uri="{FF2B5EF4-FFF2-40B4-BE49-F238E27FC236}">
                <a16:creationId xmlns:a16="http://schemas.microsoft.com/office/drawing/2014/main" id="{F1C067EA-BCD4-D64C-A027-483E86FB642D}"/>
              </a:ext>
            </a:extLst>
          </p:cNvPr>
          <p:cNvSpPr>
            <a:spLocks/>
          </p:cNvSpPr>
          <p:nvPr/>
        </p:nvSpPr>
        <p:spPr bwMode="auto">
          <a:xfrm>
            <a:off x="3330575" y="3932238"/>
            <a:ext cx="1868488" cy="1003300"/>
          </a:xfrm>
          <a:custGeom>
            <a:avLst/>
            <a:gdLst>
              <a:gd name="T0" fmla="*/ 0 w 1177"/>
              <a:gd name="T1" fmla="*/ 0 h 632"/>
              <a:gd name="T2" fmla="*/ 2147483646 w 1177"/>
              <a:gd name="T3" fmla="*/ 2147483646 h 632"/>
              <a:gd name="T4" fmla="*/ 2147483646 w 1177"/>
              <a:gd name="T5" fmla="*/ 2147483646 h 6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77" h="632">
                <a:moveTo>
                  <a:pt x="0" y="0"/>
                </a:moveTo>
                <a:cubicBezTo>
                  <a:pt x="167" y="25"/>
                  <a:pt x="823" y="47"/>
                  <a:pt x="1000" y="152"/>
                </a:cubicBezTo>
                <a:cubicBezTo>
                  <a:pt x="1177" y="257"/>
                  <a:pt x="1051" y="532"/>
                  <a:pt x="1064" y="63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Text Box 36">
            <a:extLst>
              <a:ext uri="{FF2B5EF4-FFF2-40B4-BE49-F238E27FC236}">
                <a16:creationId xmlns:a16="http://schemas.microsoft.com/office/drawing/2014/main" id="{121B51D4-C8F8-104D-8C0F-24BE2D6A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5641976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(b) after handoff</a:t>
            </a:r>
          </a:p>
        </p:txBody>
      </p:sp>
      <p:sp>
        <p:nvSpPr>
          <p:cNvPr id="69649" name="Rectangle 39">
            <a:extLst>
              <a:ext uri="{FF2B5EF4-FFF2-40B4-BE49-F238E27FC236}">
                <a16:creationId xmlns:a16="http://schemas.microsoft.com/office/drawing/2014/main" id="{90ACB1D2-DA9E-BB47-8E9B-CDB128E7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1600200"/>
            <a:ext cx="40782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</a:rPr>
              <a:t>anchor MSC:</a:t>
            </a:r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</a:rPr>
              <a:t> </a:t>
            </a:r>
            <a:r>
              <a:rPr lang="en-US" altLang="en-US" sz="2400">
                <a:latin typeface="Gill Sans MT" panose="020B0502020104020203" pitchFamily="34" charset="77"/>
              </a:rPr>
              <a:t>first MSC visited during call</a:t>
            </a: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>
                <a:latin typeface="Gill Sans MT" panose="020B0502020104020203" pitchFamily="34" charset="77"/>
              </a:rPr>
              <a:t>call remains routed through anchor MSC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en-US" altLang="en-US" sz="2400">
                <a:latin typeface="Gill Sans MT" panose="020B0502020104020203" pitchFamily="34" charset="77"/>
              </a:rPr>
              <a:t>new MSCs add on to end of MSC chain as mobile moves to new MSC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en-US" altLang="en-US" sz="2400">
                <a:latin typeface="Gill Sans MT" panose="020B0502020104020203" pitchFamily="34" charset="77"/>
              </a:rPr>
              <a:t>optional path minimization step to shorten multi-MSC chain</a:t>
            </a:r>
          </a:p>
        </p:txBody>
      </p:sp>
      <p:sp>
        <p:nvSpPr>
          <p:cNvPr id="69650" name="Rectangle 39">
            <a:extLst>
              <a:ext uri="{FF2B5EF4-FFF2-40B4-BE49-F238E27FC236}">
                <a16:creationId xmlns:a16="http://schemas.microsoft.com/office/drawing/2014/main" id="{6D6C15DC-7296-3749-8926-C9F1A6C2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96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99"/>
                </a:solidFill>
                <a:latin typeface="Gill Sans MT" panose="020B0502020104020203" pitchFamily="34" charset="77"/>
              </a:rPr>
              <a:t>GSM: handoff between MSCs</a:t>
            </a:r>
          </a:p>
        </p:txBody>
      </p:sp>
      <p:pic>
        <p:nvPicPr>
          <p:cNvPr id="69651" name="Picture 17" descr="underline_base">
            <a:extLst>
              <a:ext uri="{FF2B5EF4-FFF2-40B4-BE49-F238E27FC236}">
                <a16:creationId xmlns:a16="http://schemas.microsoft.com/office/drawing/2014/main" id="{751A8676-9E21-9E47-AE90-1B370F8EC65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941389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48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3510-0CEE-3945-AA48-C7903A38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reflections on mobility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62780-43A7-B142-8997-7ED8A4CD9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support of mobility</a:t>
            </a:r>
          </a:p>
          <a:p>
            <a:endParaRPr lang="en-US" dirty="0"/>
          </a:p>
          <a:p>
            <a:r>
              <a:rPr lang="en-US" dirty="0"/>
              <a:t>Cellular support of mobility</a:t>
            </a:r>
          </a:p>
        </p:txBody>
      </p:sp>
    </p:spTree>
    <p:extLst>
      <p:ext uri="{BB962C8B-B14F-4D97-AF65-F5344CB8AC3E}">
        <p14:creationId xmlns:p14="http://schemas.microsoft.com/office/powerpoint/2010/main" val="1510270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A9C0B6-DF72-A949-A2F9-01464567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MAC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D9B62-58A7-874D-AB7B-73A6C6B57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11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vs. Wi-Fi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9024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Range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17157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Mobility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15290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 rates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13423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Cost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57868" y="2130954"/>
            <a:ext cx="1004711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69157" y="4013199"/>
            <a:ext cx="1004711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397597" y="2782244"/>
            <a:ext cx="128432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/>
              <a:t>Cellular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11955" y="4640409"/>
            <a:ext cx="1919115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802.11 </a:t>
            </a:r>
            <a:r>
              <a:rPr lang="en-US" sz="2800" dirty="0" err="1"/>
              <a:t>WiFi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2624874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1-5km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19024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10-100m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23007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High (e.g. 100mph train)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17157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Low (e.g. slow walking)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17462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3G</a:t>
            </a:r>
            <a:r>
              <a:rPr lang="en-US" sz="2000" dirty="0">
                <a:solidFill>
                  <a:schemeClr val="tx1"/>
                </a:solidFill>
              </a:rPr>
              <a:t> – 16Mbps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4G</a:t>
            </a:r>
            <a:r>
              <a:rPr lang="en-US" sz="2000" dirty="0">
                <a:solidFill>
                  <a:schemeClr val="tx1"/>
                </a:solidFill>
              </a:rPr>
              <a:t> – 100Mbps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11612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802.11a/b/g</a:t>
            </a:r>
            <a:r>
              <a:rPr lang="en-US" sz="2000" dirty="0">
                <a:solidFill>
                  <a:schemeClr val="tx1"/>
                </a:solidFill>
              </a:rPr>
              <a:t> – 54Mbps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802.11n/ac</a:t>
            </a:r>
            <a:r>
              <a:rPr lang="en-US" sz="2000" dirty="0">
                <a:solidFill>
                  <a:schemeClr val="tx1"/>
                </a:solidFill>
              </a:rPr>
              <a:t> – 300Mbps-1Gbps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9273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3423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Moderate-Low</a:t>
            </a:r>
          </a:p>
        </p:txBody>
      </p:sp>
      <p:sp>
        <p:nvSpPr>
          <p:cNvPr id="22" name="Left Brace 21"/>
          <p:cNvSpPr/>
          <p:nvPr/>
        </p:nvSpPr>
        <p:spPr>
          <a:xfrm rot="16200000">
            <a:off x="5507656" y="3904278"/>
            <a:ext cx="217133" cy="422204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65880" y="6191599"/>
            <a:ext cx="530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MAC schemes are appropriate to support these?</a:t>
            </a:r>
          </a:p>
        </p:txBody>
      </p:sp>
    </p:spTree>
    <p:extLst>
      <p:ext uri="{BB962C8B-B14F-4D97-AF65-F5344CB8AC3E}">
        <p14:creationId xmlns:p14="http://schemas.microsoft.com/office/powerpoint/2010/main" val="25648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vs. Wi-Fi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2007" y="1690689"/>
            <a:ext cx="7652036" cy="4078786"/>
            <a:chOff x="33867" y="1408464"/>
            <a:chExt cx="9059538" cy="4430535"/>
          </a:xfrm>
        </p:grpSpPr>
        <p:sp>
          <p:nvSpPr>
            <p:cNvPr id="4" name="Rounded Rectangle 3"/>
            <p:cNvSpPr/>
            <p:nvPr/>
          </p:nvSpPr>
          <p:spPr>
            <a:xfrm>
              <a:off x="1095023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Range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093156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Mobility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91289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Data rates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089422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Cost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867" y="2130954"/>
              <a:ext cx="1004711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156" y="4013199"/>
              <a:ext cx="1004711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13754" y="2807001"/>
              <a:ext cx="1059025" cy="47370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/>
                <a:t>Cellular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224035" y="4665167"/>
              <a:ext cx="1543091" cy="47370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802.11 </a:t>
              </a:r>
              <a:r>
                <a:rPr lang="en-US" sz="2000" dirty="0" err="1"/>
                <a:t>WiFi</a:t>
              </a:r>
              <a:endParaRPr lang="en-US" sz="20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00873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1-5km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95023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10-100m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99006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High (e.g. 100mph train)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093156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Low (e.g. slow walking)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093461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3G</a:t>
              </a:r>
              <a:r>
                <a:rPr lang="en-US" sz="1600" dirty="0">
                  <a:solidFill>
                    <a:schemeClr val="tx1"/>
                  </a:solidFill>
                </a:rPr>
                <a:t> – 16Mbps</a:t>
              </a: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4G</a:t>
              </a:r>
              <a:r>
                <a:rPr lang="en-US" sz="1600" dirty="0">
                  <a:solidFill>
                    <a:schemeClr val="tx1"/>
                  </a:solidFill>
                </a:rPr>
                <a:t> – 100Mbps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087611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802.11a/b/g</a:t>
              </a:r>
              <a:r>
                <a:rPr lang="en-US" sz="1600" dirty="0">
                  <a:solidFill>
                    <a:schemeClr val="tx1"/>
                  </a:solidFill>
                </a:rPr>
                <a:t> – 54Mbps</a:t>
              </a:r>
            </a:p>
            <a:p>
              <a:pPr algn="ctr"/>
              <a:endParaRPr lang="en-US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802.11n/ac</a:t>
              </a:r>
              <a:r>
                <a:rPr lang="en-US" sz="1600" dirty="0">
                  <a:solidFill>
                    <a:schemeClr val="tx1"/>
                  </a:solidFill>
                </a:rPr>
                <a:t> – 300Mbps-1Gbps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095272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High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089422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Moderate-Low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339372" y="2596078"/>
            <a:ext cx="1387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TDD/FDD/</a:t>
            </a:r>
          </a:p>
          <a:p>
            <a:r>
              <a:rPr lang="en-US" dirty="0"/>
              <a:t>Combined</a:t>
            </a:r>
          </a:p>
          <a:p>
            <a:r>
              <a:rPr lang="en-US" dirty="0"/>
              <a:t>(i.e. channel partitioning)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1936" y="4467387"/>
            <a:ext cx="1374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CSMA/CA</a:t>
            </a:r>
          </a:p>
          <a:p>
            <a:r>
              <a:rPr lang="en-US" dirty="0"/>
              <a:t>(i.e. random access)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3116" y="6017741"/>
            <a:ext cx="101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53309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thought exercise: </a:t>
            </a:r>
            <a:br>
              <a:rPr lang="en-US" dirty="0"/>
            </a:br>
            <a:r>
              <a:rPr lang="en-US" dirty="0"/>
              <a:t>why random access doesn’t work for cellular?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4170"/>
            <a:ext cx="10515600" cy="4351338"/>
          </a:xfrm>
        </p:spPr>
        <p:txBody>
          <a:bodyPr/>
          <a:lstStyle/>
          <a:p>
            <a:r>
              <a:rPr lang="en-US" dirty="0"/>
              <a:t>CSMA/CA for cellular networks -- 1-5km range</a:t>
            </a:r>
          </a:p>
          <a:p>
            <a:pPr lvl="1"/>
            <a:r>
              <a:rPr lang="en-US" dirty="0"/>
              <a:t>How does CSMA/CA work?</a:t>
            </a:r>
          </a:p>
          <a:p>
            <a:pPr lvl="2"/>
            <a:r>
              <a:rPr lang="en-US" dirty="0"/>
              <a:t>Listen before talk (consider links are half-duplex, power asymmetries and hidden terminal issues)</a:t>
            </a:r>
          </a:p>
          <a:p>
            <a:pPr lvl="1"/>
            <a:r>
              <a:rPr lang="en-US" dirty="0"/>
              <a:t>What would happen if you try to speak CSMA/CA over long distances?</a:t>
            </a:r>
          </a:p>
          <a:p>
            <a:pPr lvl="2"/>
            <a:r>
              <a:rPr lang="en-US" dirty="0"/>
              <a:t>Hidden terminal exacerbated (signals have to travel longer distances)</a:t>
            </a:r>
          </a:p>
          <a:p>
            <a:pPr lvl="1"/>
            <a:r>
              <a:rPr lang="en-US" dirty="0"/>
              <a:t>What would happen if you try to speak CSMA/CA while moving fast?</a:t>
            </a:r>
          </a:p>
          <a:p>
            <a:pPr lvl="2"/>
            <a:r>
              <a:rPr lang="en-US" dirty="0"/>
              <a:t>You might miss other’s transmissions or channel reservation (RTS/CTS)</a:t>
            </a:r>
          </a:p>
          <a:p>
            <a:pPr lvl="1"/>
            <a:r>
              <a:rPr lang="en-US" dirty="0"/>
              <a:t>What would happen if you try to speak CSMA/CA while all other users are also moving?</a:t>
            </a:r>
          </a:p>
          <a:p>
            <a:pPr lvl="2"/>
            <a:r>
              <a:rPr lang="en-US" dirty="0"/>
              <a:t>The above issue further exacerbated.</a:t>
            </a:r>
          </a:p>
        </p:txBody>
      </p:sp>
    </p:spTree>
    <p:extLst>
      <p:ext uri="{BB962C8B-B14F-4D97-AF65-F5344CB8AC3E}">
        <p14:creationId xmlns:p14="http://schemas.microsoft.com/office/powerpoint/2010/main" val="8414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17475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charset="0"/>
                <a:ea typeface="ＭＳ Ｐゴシック" charset="-128"/>
              </a:rPr>
              <a:t>Cellular networks: the first hop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8515" y="1783557"/>
            <a:ext cx="4435475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Two techniques for sharing mobile-to-BS radio spectrum</a:t>
            </a:r>
          </a:p>
          <a:p>
            <a:r>
              <a:rPr lang="en-US" altLang="en-US" sz="2400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combined FDMA/TDMA: 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divide spectrum in frequency channels, divide each channel into time slots</a:t>
            </a:r>
          </a:p>
          <a:p>
            <a:r>
              <a:rPr lang="en-US" altLang="en-US" sz="2400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CDMA: 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code division multiple access</a:t>
            </a:r>
          </a:p>
        </p:txBody>
      </p:sp>
      <p:grpSp>
        <p:nvGrpSpPr>
          <p:cNvPr id="18435" name="Group 306"/>
          <p:cNvGrpSpPr>
            <a:grpSpLocks/>
          </p:cNvGrpSpPr>
          <p:nvPr/>
        </p:nvGrpSpPr>
        <p:grpSpPr bwMode="auto">
          <a:xfrm>
            <a:off x="7529514" y="1484313"/>
            <a:ext cx="1849437" cy="1477962"/>
            <a:chOff x="3375" y="1055"/>
            <a:chExt cx="1165" cy="931"/>
          </a:xfrm>
        </p:grpSpPr>
        <p:sp>
          <p:nvSpPr>
            <p:cNvPr id="18479" name="AutoShape 5"/>
            <p:cNvSpPr>
              <a:spLocks noChangeArrowheads="1"/>
            </p:cNvSpPr>
            <p:nvPr/>
          </p:nvSpPr>
          <p:spPr bwMode="auto">
            <a:xfrm>
              <a:off x="3375" y="1055"/>
              <a:ext cx="1165" cy="931"/>
            </a:xfrm>
            <a:prstGeom prst="hexagon">
              <a:avLst>
                <a:gd name="adj" fmla="val 3128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8480" name="Group 105"/>
            <p:cNvGrpSpPr>
              <a:grpSpLocks/>
            </p:cNvGrpSpPr>
            <p:nvPr/>
          </p:nvGrpSpPr>
          <p:grpSpPr bwMode="auto">
            <a:xfrm>
              <a:off x="3880" y="1159"/>
              <a:ext cx="268" cy="495"/>
              <a:chOff x="3796" y="1043"/>
              <a:chExt cx="865" cy="1237"/>
            </a:xfrm>
          </p:grpSpPr>
          <p:sp>
            <p:nvSpPr>
              <p:cNvPr id="18487" name="Line 106"/>
              <p:cNvSpPr>
                <a:spLocks noChangeShapeType="1"/>
              </p:cNvSpPr>
              <p:nvPr/>
            </p:nvSpPr>
            <p:spPr bwMode="auto">
              <a:xfrm flipH="1">
                <a:off x="3993" y="1480"/>
                <a:ext cx="236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8" name="Line 107"/>
              <p:cNvSpPr>
                <a:spLocks noChangeShapeType="1"/>
              </p:cNvSpPr>
              <p:nvPr/>
            </p:nvSpPr>
            <p:spPr bwMode="auto">
              <a:xfrm>
                <a:off x="4228" y="1480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9" name="Line 108"/>
              <p:cNvSpPr>
                <a:spLocks noChangeShapeType="1"/>
              </p:cNvSpPr>
              <p:nvPr/>
            </p:nvSpPr>
            <p:spPr bwMode="auto">
              <a:xfrm>
                <a:off x="3993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0" name="Line 109"/>
              <p:cNvSpPr>
                <a:spLocks noChangeShapeType="1"/>
              </p:cNvSpPr>
              <p:nvPr/>
            </p:nvSpPr>
            <p:spPr bwMode="auto">
              <a:xfrm flipH="1">
                <a:off x="4228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1" name="Line 110"/>
              <p:cNvSpPr>
                <a:spLocks noChangeShapeType="1"/>
              </p:cNvSpPr>
              <p:nvPr/>
            </p:nvSpPr>
            <p:spPr bwMode="auto">
              <a:xfrm>
                <a:off x="4228" y="1498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2" name="Line 111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3" name="Line 112"/>
              <p:cNvSpPr>
                <a:spLocks noChangeShapeType="1"/>
              </p:cNvSpPr>
              <p:nvPr/>
            </p:nvSpPr>
            <p:spPr bwMode="auto">
              <a:xfrm flipH="1" flipV="1">
                <a:off x="4228" y="2128"/>
                <a:ext cx="236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4" name="Line 113"/>
              <p:cNvSpPr>
                <a:spLocks noChangeShapeType="1"/>
              </p:cNvSpPr>
              <p:nvPr/>
            </p:nvSpPr>
            <p:spPr bwMode="auto">
              <a:xfrm>
                <a:off x="4093" y="1890"/>
                <a:ext cx="136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5" name="Line 114"/>
              <p:cNvSpPr>
                <a:spLocks noChangeShapeType="1"/>
              </p:cNvSpPr>
              <p:nvPr/>
            </p:nvSpPr>
            <p:spPr bwMode="auto">
              <a:xfrm flipV="1">
                <a:off x="4228" y="1890"/>
                <a:ext cx="14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6" name="Line 115"/>
              <p:cNvSpPr>
                <a:spLocks noChangeShapeType="1"/>
              </p:cNvSpPr>
              <p:nvPr/>
            </p:nvSpPr>
            <p:spPr bwMode="auto">
              <a:xfrm>
                <a:off x="4048" y="1995"/>
                <a:ext cx="174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7" name="Line 116"/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4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8" name="Line 117"/>
              <p:cNvSpPr>
                <a:spLocks noChangeShapeType="1"/>
              </p:cNvSpPr>
              <p:nvPr/>
            </p:nvSpPr>
            <p:spPr bwMode="auto">
              <a:xfrm flipV="1">
                <a:off x="4228" y="1783"/>
                <a:ext cx="87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9" name="Line 118"/>
              <p:cNvSpPr>
                <a:spLocks noChangeShapeType="1"/>
              </p:cNvSpPr>
              <p:nvPr/>
            </p:nvSpPr>
            <p:spPr bwMode="auto">
              <a:xfrm flipV="1">
                <a:off x="4228" y="1633"/>
                <a:ext cx="5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0" name="Line 119"/>
              <p:cNvSpPr>
                <a:spLocks noChangeShapeType="1"/>
              </p:cNvSpPr>
              <p:nvPr/>
            </p:nvSpPr>
            <p:spPr bwMode="auto">
              <a:xfrm>
                <a:off x="4125" y="1773"/>
                <a:ext cx="110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1" name="Line 120"/>
              <p:cNvSpPr>
                <a:spLocks noChangeShapeType="1"/>
              </p:cNvSpPr>
              <p:nvPr/>
            </p:nvSpPr>
            <p:spPr bwMode="auto">
              <a:xfrm>
                <a:off x="4174" y="1625"/>
                <a:ext cx="65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8502" name="Group 121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8513" name="Line 122"/>
                <p:cNvSpPr>
                  <a:spLocks noChangeShapeType="1"/>
                </p:cNvSpPr>
                <p:nvPr/>
              </p:nvSpPr>
              <p:spPr bwMode="auto">
                <a:xfrm>
                  <a:off x="4230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4" name="Line 12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4"/>
                  <a:ext cx="192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5" name="Line 124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7"/>
                  <a:ext cx="192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6" name="Line 12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3" name="Group 126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8509" name="Line 127"/>
                <p:cNvSpPr>
                  <a:spLocks noChangeShapeType="1"/>
                </p:cNvSpPr>
                <p:nvPr/>
              </p:nvSpPr>
              <p:spPr bwMode="auto">
                <a:xfrm>
                  <a:off x="4224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0" name="Line 12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21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1" name="Line 129"/>
                <p:cNvSpPr>
                  <a:spLocks noChangeShapeType="1"/>
                </p:cNvSpPr>
                <p:nvPr/>
              </p:nvSpPr>
              <p:spPr bwMode="auto">
                <a:xfrm rot="6361956">
                  <a:off x="4598" y="1398"/>
                  <a:ext cx="191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2" name="Line 13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4" name="Group 131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8505" name="Line 132"/>
                <p:cNvSpPr>
                  <a:spLocks noChangeShapeType="1"/>
                </p:cNvSpPr>
                <p:nvPr/>
              </p:nvSpPr>
              <p:spPr bwMode="auto">
                <a:xfrm>
                  <a:off x="4230" y="160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6" name="Line 13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4" y="1209"/>
                  <a:ext cx="18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7" name="Line 134"/>
                <p:cNvSpPr>
                  <a:spLocks noChangeShapeType="1"/>
                </p:cNvSpPr>
                <p:nvPr/>
              </p:nvSpPr>
              <p:spPr bwMode="auto">
                <a:xfrm rot="6361956">
                  <a:off x="4606" y="1401"/>
                  <a:ext cx="187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8" name="Line 13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1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pic>
          <p:nvPicPr>
            <p:cNvPr id="18481" name="Picture 244" descr="imgyjav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1275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82" name="Group 249"/>
            <p:cNvGrpSpPr>
              <a:grpSpLocks/>
            </p:cNvGrpSpPr>
            <p:nvPr/>
          </p:nvGrpSpPr>
          <p:grpSpPr bwMode="auto">
            <a:xfrm>
              <a:off x="3755" y="1749"/>
              <a:ext cx="524" cy="114"/>
              <a:chOff x="3072" y="739"/>
              <a:chExt cx="652" cy="146"/>
            </a:xfrm>
          </p:grpSpPr>
          <p:pic>
            <p:nvPicPr>
              <p:cNvPr id="18484" name="Picture 250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85" name="Line 251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6" name="Line 252"/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483" name="Picture 260" descr="imgyjav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" y="1553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307"/>
          <p:cNvGrpSpPr>
            <a:grpSpLocks/>
          </p:cNvGrpSpPr>
          <p:nvPr/>
        </p:nvGrpSpPr>
        <p:grpSpPr bwMode="auto">
          <a:xfrm>
            <a:off x="5583238" y="3057526"/>
            <a:ext cx="4387850" cy="2409825"/>
            <a:chOff x="2693" y="2142"/>
            <a:chExt cx="2764" cy="1518"/>
          </a:xfrm>
        </p:grpSpPr>
        <p:grpSp>
          <p:nvGrpSpPr>
            <p:cNvPr id="18438" name="Group 295"/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18474" name="Rectangle 261"/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Rectangle 262"/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6" name="Rectangle 263"/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7" name="Rectangle 264"/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8" name="Rectangle 265"/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439" name="Line 268"/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0" name="Line 269"/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1" name="Line 270"/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2" name="Line 271"/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3" name="Line 272"/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4" name="Line 273"/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5" name="Line 274"/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6" name="Line 275"/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7" name="Line 276"/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8" name="Line 277"/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9" name="Line 278"/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0" name="Line 279"/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1" name="Line 280"/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2" name="Line 281"/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3" name="Line 282"/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4" name="Line 283"/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5" name="Line 284"/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6" name="Line 285"/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7" name="Line 286"/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8" name="Line 287"/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9" name="Line 288"/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0" name="Line 289"/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1" name="Line 290"/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2" name="Line 291"/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3" name="Line 292"/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4" name="Line 293"/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5" name="Line 294"/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6" name="Rectangle 298"/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7" name="Rectangle 299"/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8" name="Rectangle 300"/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9" name="Rectangle 301"/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0" name="AutoShape 302"/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1" name="AutoShape 303"/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2" name="Text Box 304"/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charset="0"/>
                </a:rPr>
                <a:t>frequency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charset="0"/>
                </a:rPr>
                <a:t>bands</a:t>
              </a:r>
            </a:p>
          </p:txBody>
        </p:sp>
        <p:sp>
          <p:nvSpPr>
            <p:cNvPr id="18473" name="Text Box 305"/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charset="0"/>
                </a:rPr>
                <a:t>time slots</a:t>
              </a:r>
            </a:p>
          </p:txBody>
        </p:sp>
      </p:grpSp>
      <p:pic>
        <p:nvPicPr>
          <p:cNvPr id="18437" name="Picture 16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93186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879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CFD2FA-0F7B-6148-BDC0-943DD5E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wireless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B64E9-578A-EA45-8D4B-1F812AA2C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tipping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network-enabled applications to application-driven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9070"/>
            <a:ext cx="5828572" cy="2862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103" y="6311900"/>
            <a:ext cx="3022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network-enabled applications </a:t>
            </a:r>
          </a:p>
        </p:txBody>
      </p:sp>
      <p:sp>
        <p:nvSpPr>
          <p:cNvPr id="6" name="Down Arrow 5"/>
          <p:cNvSpPr/>
          <p:nvPr/>
        </p:nvSpPr>
        <p:spPr>
          <a:xfrm rot="2651296">
            <a:off x="5704115" y="3306416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4497" y="2980917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The network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2651296">
            <a:off x="1652720" y="3432962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03102" y="3107463"/>
            <a:ext cx="1625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application</a:t>
            </a:r>
          </a:p>
        </p:txBody>
      </p:sp>
      <p:sp>
        <p:nvSpPr>
          <p:cNvPr id="10" name="Down Arrow 9"/>
          <p:cNvSpPr/>
          <p:nvPr/>
        </p:nvSpPr>
        <p:spPr>
          <a:xfrm rot="2651296">
            <a:off x="3079716" y="3134727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30098" y="2809228"/>
            <a:ext cx="158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researcher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6352">
            <a:off x="6881493" y="2898217"/>
            <a:ext cx="5342672" cy="3546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91597" y="6358156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application-driven networks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7738261">
            <a:off x="8194500" y="3453865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35464" y="2960678"/>
            <a:ext cx="1686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network</a:t>
            </a:r>
          </a:p>
          <a:p>
            <a:pPr algn="ctr"/>
            <a:r>
              <a:rPr lang="en-US" dirty="0"/>
              <a:t>(trailing behind)</a:t>
            </a:r>
          </a:p>
        </p:txBody>
      </p:sp>
      <p:sp>
        <p:nvSpPr>
          <p:cNvPr id="17" name="Down Arrow 16"/>
          <p:cNvSpPr/>
          <p:nvPr/>
        </p:nvSpPr>
        <p:spPr>
          <a:xfrm rot="429541">
            <a:off x="9896554" y="3493400"/>
            <a:ext cx="230945" cy="1427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77725" y="2397016"/>
            <a:ext cx="2063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applications</a:t>
            </a:r>
          </a:p>
          <a:p>
            <a:pPr algn="ctr"/>
            <a:r>
              <a:rPr lang="en-US" dirty="0"/>
              <a:t>(bandwidth-hungry, latency-intolerant)</a:t>
            </a:r>
          </a:p>
        </p:txBody>
      </p:sp>
      <p:sp>
        <p:nvSpPr>
          <p:cNvPr id="19" name="Down Arrow 18"/>
          <p:cNvSpPr/>
          <p:nvPr/>
        </p:nvSpPr>
        <p:spPr>
          <a:xfrm rot="2651296">
            <a:off x="11332416" y="2883127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021940" y="2347563"/>
            <a:ext cx="1185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The </a:t>
            </a:r>
          </a:p>
          <a:p>
            <a:pPr algn="ctr"/>
            <a:r>
              <a:rPr lang="en-US" dirty="0"/>
              <a:t>researcher</a:t>
            </a:r>
          </a:p>
        </p:txBody>
      </p:sp>
    </p:spTree>
    <p:extLst>
      <p:ext uri="{BB962C8B-B14F-4D97-AF65-F5344CB8AC3E}">
        <p14:creationId xmlns:p14="http://schemas.microsoft.com/office/powerpoint/2010/main" val="5892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>
            <a:extLst>
              <a:ext uri="{FF2B5EF4-FFF2-40B4-BE49-F238E27FC236}">
                <a16:creationId xmlns:a16="http://schemas.microsoft.com/office/drawing/2014/main" id="{7EBC73EF-686E-674C-85A9-B4F761DF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1" y="2952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2" name="AutoShape 3">
            <a:extLst>
              <a:ext uri="{FF2B5EF4-FFF2-40B4-BE49-F238E27FC236}">
                <a16:creationId xmlns:a16="http://schemas.microsoft.com/office/drawing/2014/main" id="{0FECAC91-E2C3-5E4A-BC5B-D7A3F65C3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6" y="35464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3" name="AutoShape 4">
            <a:extLst>
              <a:ext uri="{FF2B5EF4-FFF2-40B4-BE49-F238E27FC236}">
                <a16:creationId xmlns:a16="http://schemas.microsoft.com/office/drawing/2014/main" id="{FC8CA03E-25DE-F14C-8657-A55B08FB9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1" y="3281364"/>
            <a:ext cx="798513" cy="598487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4" name="AutoShape 5">
            <a:extLst>
              <a:ext uri="{FF2B5EF4-FFF2-40B4-BE49-F238E27FC236}">
                <a16:creationId xmlns:a16="http://schemas.microsoft.com/office/drawing/2014/main" id="{E2022D17-0415-AE49-8704-EF7B3092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2212975"/>
            <a:ext cx="798512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5" name="AutoShape 6">
            <a:extLst>
              <a:ext uri="{FF2B5EF4-FFF2-40B4-BE49-F238E27FC236}">
                <a16:creationId xmlns:a16="http://schemas.microsoft.com/office/drawing/2014/main" id="{7447F5F8-0888-FC41-8B43-F07D4F73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1" y="1936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6" name="AutoShape 7">
            <a:extLst>
              <a:ext uri="{FF2B5EF4-FFF2-40B4-BE49-F238E27FC236}">
                <a16:creationId xmlns:a16="http://schemas.microsoft.com/office/drawing/2014/main" id="{E50DA5B4-D246-B84D-9DD0-255134D96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1" y="16033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2537" name="Group 9">
            <a:extLst>
              <a:ext uri="{FF2B5EF4-FFF2-40B4-BE49-F238E27FC236}">
                <a16:creationId xmlns:a16="http://schemas.microsoft.com/office/drawing/2014/main" id="{55F81795-311A-1D4F-B710-991ECDF38D9D}"/>
              </a:ext>
            </a:extLst>
          </p:cNvPr>
          <p:cNvGrpSpPr>
            <a:grpSpLocks/>
          </p:cNvGrpSpPr>
          <p:nvPr/>
        </p:nvGrpSpPr>
        <p:grpSpPr bwMode="auto">
          <a:xfrm>
            <a:off x="4049714" y="2976564"/>
            <a:ext cx="242887" cy="485775"/>
            <a:chOff x="3796" y="1043"/>
            <a:chExt cx="865" cy="1237"/>
          </a:xfrm>
        </p:grpSpPr>
        <p:sp>
          <p:nvSpPr>
            <p:cNvPr id="22841" name="Line 10">
              <a:extLst>
                <a:ext uri="{FF2B5EF4-FFF2-40B4-BE49-F238E27FC236}">
                  <a16:creationId xmlns:a16="http://schemas.microsoft.com/office/drawing/2014/main" id="{5465D64C-9B1C-864A-8ECC-D230C16B6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2" name="Line 11">
              <a:extLst>
                <a:ext uri="{FF2B5EF4-FFF2-40B4-BE49-F238E27FC236}">
                  <a16:creationId xmlns:a16="http://schemas.microsoft.com/office/drawing/2014/main" id="{C812A378-11CF-D641-B2C6-5B3DDDD70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3" name="Line 12">
              <a:extLst>
                <a:ext uri="{FF2B5EF4-FFF2-40B4-BE49-F238E27FC236}">
                  <a16:creationId xmlns:a16="http://schemas.microsoft.com/office/drawing/2014/main" id="{91666871-A002-4344-94E2-CB0FA941C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4" name="Line 13">
              <a:extLst>
                <a:ext uri="{FF2B5EF4-FFF2-40B4-BE49-F238E27FC236}">
                  <a16:creationId xmlns:a16="http://schemas.microsoft.com/office/drawing/2014/main" id="{82180E63-FE42-1243-AC24-CACE98C24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5" name="Line 14">
              <a:extLst>
                <a:ext uri="{FF2B5EF4-FFF2-40B4-BE49-F238E27FC236}">
                  <a16:creationId xmlns:a16="http://schemas.microsoft.com/office/drawing/2014/main" id="{E178DC34-EFC9-5C4C-BF40-36CF1B5A1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6" name="Line 15">
              <a:extLst>
                <a:ext uri="{FF2B5EF4-FFF2-40B4-BE49-F238E27FC236}">
                  <a16:creationId xmlns:a16="http://schemas.microsoft.com/office/drawing/2014/main" id="{F955B92B-DE0E-FE47-B9D3-594CBE2CD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7" name="Line 16">
              <a:extLst>
                <a:ext uri="{FF2B5EF4-FFF2-40B4-BE49-F238E27FC236}">
                  <a16:creationId xmlns:a16="http://schemas.microsoft.com/office/drawing/2014/main" id="{984F1197-B95C-D147-8382-1F6E171E0A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8" name="Line 17">
              <a:extLst>
                <a:ext uri="{FF2B5EF4-FFF2-40B4-BE49-F238E27FC236}">
                  <a16:creationId xmlns:a16="http://schemas.microsoft.com/office/drawing/2014/main" id="{79FCCBF0-1686-F94F-83F6-F932C06E9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9" name="Line 18">
              <a:extLst>
                <a:ext uri="{FF2B5EF4-FFF2-40B4-BE49-F238E27FC236}">
                  <a16:creationId xmlns:a16="http://schemas.microsoft.com/office/drawing/2014/main" id="{E6F41FA1-2EDE-5A41-9CB6-DEDC87F3C0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0" name="Line 19">
              <a:extLst>
                <a:ext uri="{FF2B5EF4-FFF2-40B4-BE49-F238E27FC236}">
                  <a16:creationId xmlns:a16="http://schemas.microsoft.com/office/drawing/2014/main" id="{85AA8616-9EEB-AB4E-A05D-7CAC584FF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1" name="Line 20">
              <a:extLst>
                <a:ext uri="{FF2B5EF4-FFF2-40B4-BE49-F238E27FC236}">
                  <a16:creationId xmlns:a16="http://schemas.microsoft.com/office/drawing/2014/main" id="{8EEF4ABD-DF7F-5E4A-8D08-42CC87E7E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2" name="Line 21">
              <a:extLst>
                <a:ext uri="{FF2B5EF4-FFF2-40B4-BE49-F238E27FC236}">
                  <a16:creationId xmlns:a16="http://schemas.microsoft.com/office/drawing/2014/main" id="{E5EA724B-E82D-444C-BB77-EA7E679C1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3" name="Line 22">
              <a:extLst>
                <a:ext uri="{FF2B5EF4-FFF2-40B4-BE49-F238E27FC236}">
                  <a16:creationId xmlns:a16="http://schemas.microsoft.com/office/drawing/2014/main" id="{4C2A4B8E-A9E0-574E-A9F0-5EECF9FE9D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4" name="Line 23">
              <a:extLst>
                <a:ext uri="{FF2B5EF4-FFF2-40B4-BE49-F238E27FC236}">
                  <a16:creationId xmlns:a16="http://schemas.microsoft.com/office/drawing/2014/main" id="{E7754E37-F10A-C644-B310-C79589A6C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5" name="Line 24">
              <a:extLst>
                <a:ext uri="{FF2B5EF4-FFF2-40B4-BE49-F238E27FC236}">
                  <a16:creationId xmlns:a16="http://schemas.microsoft.com/office/drawing/2014/main" id="{9F848AE2-660D-9D42-B75D-AC1165D89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856" name="Group 25">
              <a:extLst>
                <a:ext uri="{FF2B5EF4-FFF2-40B4-BE49-F238E27FC236}">
                  <a16:creationId xmlns:a16="http://schemas.microsoft.com/office/drawing/2014/main" id="{B2B229CB-C4C1-4046-A679-9A9A518F1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67" name="Line 26">
                <a:extLst>
                  <a:ext uri="{FF2B5EF4-FFF2-40B4-BE49-F238E27FC236}">
                    <a16:creationId xmlns:a16="http://schemas.microsoft.com/office/drawing/2014/main" id="{667D7103-BF97-9E43-A5AB-3AE6DFD10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8" name="Line 27">
                <a:extLst>
                  <a:ext uri="{FF2B5EF4-FFF2-40B4-BE49-F238E27FC236}">
                    <a16:creationId xmlns:a16="http://schemas.microsoft.com/office/drawing/2014/main" id="{3740A04D-F8EE-2445-ABD7-154823039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9" name="Line 28">
                <a:extLst>
                  <a:ext uri="{FF2B5EF4-FFF2-40B4-BE49-F238E27FC236}">
                    <a16:creationId xmlns:a16="http://schemas.microsoft.com/office/drawing/2014/main" id="{B7B1B9E9-B508-3644-B3B1-D0E2A0E4B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70" name="Line 29">
                <a:extLst>
                  <a:ext uri="{FF2B5EF4-FFF2-40B4-BE49-F238E27FC236}">
                    <a16:creationId xmlns:a16="http://schemas.microsoft.com/office/drawing/2014/main" id="{5FDC7178-56B5-2445-B803-CB92CE9E8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57" name="Group 30">
              <a:extLst>
                <a:ext uri="{FF2B5EF4-FFF2-40B4-BE49-F238E27FC236}">
                  <a16:creationId xmlns:a16="http://schemas.microsoft.com/office/drawing/2014/main" id="{E405737B-6721-D547-8A7C-E726BFEDB1C8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63" name="Line 31">
                <a:extLst>
                  <a:ext uri="{FF2B5EF4-FFF2-40B4-BE49-F238E27FC236}">
                    <a16:creationId xmlns:a16="http://schemas.microsoft.com/office/drawing/2014/main" id="{45D93E8D-EAB1-284C-B02C-098C2B8AA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4" name="Line 32">
                <a:extLst>
                  <a:ext uri="{FF2B5EF4-FFF2-40B4-BE49-F238E27FC236}">
                    <a16:creationId xmlns:a16="http://schemas.microsoft.com/office/drawing/2014/main" id="{D0C0F480-0953-484A-BED3-03A50674F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5" name="Line 33">
                <a:extLst>
                  <a:ext uri="{FF2B5EF4-FFF2-40B4-BE49-F238E27FC236}">
                    <a16:creationId xmlns:a16="http://schemas.microsoft.com/office/drawing/2014/main" id="{23CB68E5-B89F-474F-BBEA-BF12405EF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6" name="Line 34">
                <a:extLst>
                  <a:ext uri="{FF2B5EF4-FFF2-40B4-BE49-F238E27FC236}">
                    <a16:creationId xmlns:a16="http://schemas.microsoft.com/office/drawing/2014/main" id="{0F54088C-0777-2949-8D90-C21E9BEDA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58" name="Group 35">
              <a:extLst>
                <a:ext uri="{FF2B5EF4-FFF2-40B4-BE49-F238E27FC236}">
                  <a16:creationId xmlns:a16="http://schemas.microsoft.com/office/drawing/2014/main" id="{2F9B0FC2-C526-C640-AC95-EFA5F5C3160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859" name="Line 36">
                <a:extLst>
                  <a:ext uri="{FF2B5EF4-FFF2-40B4-BE49-F238E27FC236}">
                    <a16:creationId xmlns:a16="http://schemas.microsoft.com/office/drawing/2014/main" id="{E5658518-9EDB-F04C-8CD1-0DB820B7E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0" name="Line 37">
                <a:extLst>
                  <a:ext uri="{FF2B5EF4-FFF2-40B4-BE49-F238E27FC236}">
                    <a16:creationId xmlns:a16="http://schemas.microsoft.com/office/drawing/2014/main" id="{933276F1-490C-4441-8FE0-D8F00B49C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1" name="Line 38">
                <a:extLst>
                  <a:ext uri="{FF2B5EF4-FFF2-40B4-BE49-F238E27FC236}">
                    <a16:creationId xmlns:a16="http://schemas.microsoft.com/office/drawing/2014/main" id="{7FCDE68B-53A1-6B4D-B247-AA7939C47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2" name="Line 39">
                <a:extLst>
                  <a:ext uri="{FF2B5EF4-FFF2-40B4-BE49-F238E27FC236}">
                    <a16:creationId xmlns:a16="http://schemas.microsoft.com/office/drawing/2014/main" id="{87C23657-D337-9E40-BDF9-ECBE8830A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38" name="Group 40">
            <a:extLst>
              <a:ext uri="{FF2B5EF4-FFF2-40B4-BE49-F238E27FC236}">
                <a16:creationId xmlns:a16="http://schemas.microsoft.com/office/drawing/2014/main" id="{92F0EC3E-51FC-7B4F-98DB-61B23611426A}"/>
              </a:ext>
            </a:extLst>
          </p:cNvPr>
          <p:cNvGrpSpPr>
            <a:grpSpLocks/>
          </p:cNvGrpSpPr>
          <p:nvPr/>
        </p:nvGrpSpPr>
        <p:grpSpPr bwMode="auto">
          <a:xfrm>
            <a:off x="4041775" y="3589339"/>
            <a:ext cx="242888" cy="485775"/>
            <a:chOff x="3796" y="1043"/>
            <a:chExt cx="865" cy="1237"/>
          </a:xfrm>
        </p:grpSpPr>
        <p:sp>
          <p:nvSpPr>
            <p:cNvPr id="22811" name="Line 41">
              <a:extLst>
                <a:ext uri="{FF2B5EF4-FFF2-40B4-BE49-F238E27FC236}">
                  <a16:creationId xmlns:a16="http://schemas.microsoft.com/office/drawing/2014/main" id="{0B0301D7-2EA4-DD4C-9656-85DDB77E1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2" name="Line 42">
              <a:extLst>
                <a:ext uri="{FF2B5EF4-FFF2-40B4-BE49-F238E27FC236}">
                  <a16:creationId xmlns:a16="http://schemas.microsoft.com/office/drawing/2014/main" id="{147ED889-27D5-A34A-B8C9-DDCF80678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3" name="Line 43">
              <a:extLst>
                <a:ext uri="{FF2B5EF4-FFF2-40B4-BE49-F238E27FC236}">
                  <a16:creationId xmlns:a16="http://schemas.microsoft.com/office/drawing/2014/main" id="{77BC2EBA-F6EB-5E42-BF1A-26C104981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4" name="Line 44">
              <a:extLst>
                <a:ext uri="{FF2B5EF4-FFF2-40B4-BE49-F238E27FC236}">
                  <a16:creationId xmlns:a16="http://schemas.microsoft.com/office/drawing/2014/main" id="{26055D42-DCCB-C046-A9E0-8764E2624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5" name="Line 45">
              <a:extLst>
                <a:ext uri="{FF2B5EF4-FFF2-40B4-BE49-F238E27FC236}">
                  <a16:creationId xmlns:a16="http://schemas.microsoft.com/office/drawing/2014/main" id="{712C3F0E-1CE5-2C42-B26B-00DFF329F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6" name="Line 46">
              <a:extLst>
                <a:ext uri="{FF2B5EF4-FFF2-40B4-BE49-F238E27FC236}">
                  <a16:creationId xmlns:a16="http://schemas.microsoft.com/office/drawing/2014/main" id="{8AC15981-5236-984F-A1BC-622555DF1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7" name="Line 47">
              <a:extLst>
                <a:ext uri="{FF2B5EF4-FFF2-40B4-BE49-F238E27FC236}">
                  <a16:creationId xmlns:a16="http://schemas.microsoft.com/office/drawing/2014/main" id="{160E05DB-2586-2E42-872E-4D038A153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8" name="Line 48">
              <a:extLst>
                <a:ext uri="{FF2B5EF4-FFF2-40B4-BE49-F238E27FC236}">
                  <a16:creationId xmlns:a16="http://schemas.microsoft.com/office/drawing/2014/main" id="{30F515D7-4F1D-534D-9909-CA04B22E1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9" name="Line 49">
              <a:extLst>
                <a:ext uri="{FF2B5EF4-FFF2-40B4-BE49-F238E27FC236}">
                  <a16:creationId xmlns:a16="http://schemas.microsoft.com/office/drawing/2014/main" id="{50FC11B9-A174-2245-AB8B-F564E8DC3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0" name="Line 50">
              <a:extLst>
                <a:ext uri="{FF2B5EF4-FFF2-40B4-BE49-F238E27FC236}">
                  <a16:creationId xmlns:a16="http://schemas.microsoft.com/office/drawing/2014/main" id="{BB8D3595-3AB8-034F-BA45-8FC54E147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1" name="Line 51">
              <a:extLst>
                <a:ext uri="{FF2B5EF4-FFF2-40B4-BE49-F238E27FC236}">
                  <a16:creationId xmlns:a16="http://schemas.microsoft.com/office/drawing/2014/main" id="{1CA75F1E-E580-9B44-A794-3DE74CB76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2" name="Line 52">
              <a:extLst>
                <a:ext uri="{FF2B5EF4-FFF2-40B4-BE49-F238E27FC236}">
                  <a16:creationId xmlns:a16="http://schemas.microsoft.com/office/drawing/2014/main" id="{F8C8F49E-280A-CD49-BD02-DC6A0422C2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3" name="Line 53">
              <a:extLst>
                <a:ext uri="{FF2B5EF4-FFF2-40B4-BE49-F238E27FC236}">
                  <a16:creationId xmlns:a16="http://schemas.microsoft.com/office/drawing/2014/main" id="{0000C74D-3F25-2742-BD40-2ACF9334BF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4" name="Line 54">
              <a:extLst>
                <a:ext uri="{FF2B5EF4-FFF2-40B4-BE49-F238E27FC236}">
                  <a16:creationId xmlns:a16="http://schemas.microsoft.com/office/drawing/2014/main" id="{F2289AF5-9DD9-314D-8CA2-7365BA542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5" name="Line 55">
              <a:extLst>
                <a:ext uri="{FF2B5EF4-FFF2-40B4-BE49-F238E27FC236}">
                  <a16:creationId xmlns:a16="http://schemas.microsoft.com/office/drawing/2014/main" id="{8F675F58-F51A-9D44-94F3-BC0BEB2A0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826" name="Group 56">
              <a:extLst>
                <a:ext uri="{FF2B5EF4-FFF2-40B4-BE49-F238E27FC236}">
                  <a16:creationId xmlns:a16="http://schemas.microsoft.com/office/drawing/2014/main" id="{1B095F50-4523-A641-8553-74751AC96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37" name="Line 57">
                <a:extLst>
                  <a:ext uri="{FF2B5EF4-FFF2-40B4-BE49-F238E27FC236}">
                    <a16:creationId xmlns:a16="http://schemas.microsoft.com/office/drawing/2014/main" id="{BE3B0E8A-148D-0043-9DDB-8894B9345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8" name="Line 58">
                <a:extLst>
                  <a:ext uri="{FF2B5EF4-FFF2-40B4-BE49-F238E27FC236}">
                    <a16:creationId xmlns:a16="http://schemas.microsoft.com/office/drawing/2014/main" id="{D3B168AE-C290-8547-80E3-74F5E6271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9" name="Line 59">
                <a:extLst>
                  <a:ext uri="{FF2B5EF4-FFF2-40B4-BE49-F238E27FC236}">
                    <a16:creationId xmlns:a16="http://schemas.microsoft.com/office/drawing/2014/main" id="{5B7FDEC3-9A1C-EF40-AF9D-98BC52FA8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40" name="Line 60">
                <a:extLst>
                  <a:ext uri="{FF2B5EF4-FFF2-40B4-BE49-F238E27FC236}">
                    <a16:creationId xmlns:a16="http://schemas.microsoft.com/office/drawing/2014/main" id="{610C8170-201E-AF4D-8252-2C1FD2677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27" name="Group 61">
              <a:extLst>
                <a:ext uri="{FF2B5EF4-FFF2-40B4-BE49-F238E27FC236}">
                  <a16:creationId xmlns:a16="http://schemas.microsoft.com/office/drawing/2014/main" id="{CB1BC7ED-B7E3-8B43-A88A-5BF4EB374310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33" name="Line 62">
                <a:extLst>
                  <a:ext uri="{FF2B5EF4-FFF2-40B4-BE49-F238E27FC236}">
                    <a16:creationId xmlns:a16="http://schemas.microsoft.com/office/drawing/2014/main" id="{A36CB713-04FF-1940-8A29-72207ACBB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4" name="Line 63">
                <a:extLst>
                  <a:ext uri="{FF2B5EF4-FFF2-40B4-BE49-F238E27FC236}">
                    <a16:creationId xmlns:a16="http://schemas.microsoft.com/office/drawing/2014/main" id="{B06A4D8E-EAF2-A04F-8D6E-FC6CFB1F9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5" name="Line 64">
                <a:extLst>
                  <a:ext uri="{FF2B5EF4-FFF2-40B4-BE49-F238E27FC236}">
                    <a16:creationId xmlns:a16="http://schemas.microsoft.com/office/drawing/2014/main" id="{661C0CFE-8C7C-DE4B-9ED2-0E87F58EC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6" name="Line 65">
                <a:extLst>
                  <a:ext uri="{FF2B5EF4-FFF2-40B4-BE49-F238E27FC236}">
                    <a16:creationId xmlns:a16="http://schemas.microsoft.com/office/drawing/2014/main" id="{BA646442-7731-4247-8232-E88C75957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28" name="Group 66">
              <a:extLst>
                <a:ext uri="{FF2B5EF4-FFF2-40B4-BE49-F238E27FC236}">
                  <a16:creationId xmlns:a16="http://schemas.microsoft.com/office/drawing/2014/main" id="{10099E04-45D1-0044-A9E2-14D6B1DE43B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829" name="Line 67">
                <a:extLst>
                  <a:ext uri="{FF2B5EF4-FFF2-40B4-BE49-F238E27FC236}">
                    <a16:creationId xmlns:a16="http://schemas.microsoft.com/office/drawing/2014/main" id="{D5B5DD95-6EEF-AD49-943A-2783177A0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0" name="Line 68">
                <a:extLst>
                  <a:ext uri="{FF2B5EF4-FFF2-40B4-BE49-F238E27FC236}">
                    <a16:creationId xmlns:a16="http://schemas.microsoft.com/office/drawing/2014/main" id="{249762D2-8E50-CD4A-8EE7-C0D5126B3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1" name="Line 69">
                <a:extLst>
                  <a:ext uri="{FF2B5EF4-FFF2-40B4-BE49-F238E27FC236}">
                    <a16:creationId xmlns:a16="http://schemas.microsoft.com/office/drawing/2014/main" id="{7196E41A-96CC-7149-B2B3-594746D1B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2" name="Line 70">
                <a:extLst>
                  <a:ext uri="{FF2B5EF4-FFF2-40B4-BE49-F238E27FC236}">
                    <a16:creationId xmlns:a16="http://schemas.microsoft.com/office/drawing/2014/main" id="{C7FCCBAF-BE2F-8F4F-8D07-2E483CAC4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39" name="Group 71">
            <a:extLst>
              <a:ext uri="{FF2B5EF4-FFF2-40B4-BE49-F238E27FC236}">
                <a16:creationId xmlns:a16="http://schemas.microsoft.com/office/drawing/2014/main" id="{1926F366-E98F-4148-B6FE-9E274BF656F4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2781" name="Line 72">
              <a:extLst>
                <a:ext uri="{FF2B5EF4-FFF2-40B4-BE49-F238E27FC236}">
                  <a16:creationId xmlns:a16="http://schemas.microsoft.com/office/drawing/2014/main" id="{E6BFB178-48AF-0941-B418-3D92EF1DF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2" name="Line 73">
              <a:extLst>
                <a:ext uri="{FF2B5EF4-FFF2-40B4-BE49-F238E27FC236}">
                  <a16:creationId xmlns:a16="http://schemas.microsoft.com/office/drawing/2014/main" id="{6F6D5D9B-EA31-1F41-B370-BB1E483D24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3" name="Line 74">
              <a:extLst>
                <a:ext uri="{FF2B5EF4-FFF2-40B4-BE49-F238E27FC236}">
                  <a16:creationId xmlns:a16="http://schemas.microsoft.com/office/drawing/2014/main" id="{5E22ADA9-33BC-E047-B8B1-F25607938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4" name="Line 75">
              <a:extLst>
                <a:ext uri="{FF2B5EF4-FFF2-40B4-BE49-F238E27FC236}">
                  <a16:creationId xmlns:a16="http://schemas.microsoft.com/office/drawing/2014/main" id="{8B5D284B-8038-C74C-A109-A36BA65E4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5" name="Line 76">
              <a:extLst>
                <a:ext uri="{FF2B5EF4-FFF2-40B4-BE49-F238E27FC236}">
                  <a16:creationId xmlns:a16="http://schemas.microsoft.com/office/drawing/2014/main" id="{E1DC6F6B-582A-194E-AA67-DC9CEB2A7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6" name="Line 77">
              <a:extLst>
                <a:ext uri="{FF2B5EF4-FFF2-40B4-BE49-F238E27FC236}">
                  <a16:creationId xmlns:a16="http://schemas.microsoft.com/office/drawing/2014/main" id="{405E7DB0-6029-BF45-BEB4-EABAF0BF7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7" name="Line 78">
              <a:extLst>
                <a:ext uri="{FF2B5EF4-FFF2-40B4-BE49-F238E27FC236}">
                  <a16:creationId xmlns:a16="http://schemas.microsoft.com/office/drawing/2014/main" id="{9454ADFE-4B53-8A43-A833-852B914887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8" name="Line 79">
              <a:extLst>
                <a:ext uri="{FF2B5EF4-FFF2-40B4-BE49-F238E27FC236}">
                  <a16:creationId xmlns:a16="http://schemas.microsoft.com/office/drawing/2014/main" id="{ED608CBB-C218-844E-9E92-BC0C5F2B1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9" name="Line 80">
              <a:extLst>
                <a:ext uri="{FF2B5EF4-FFF2-40B4-BE49-F238E27FC236}">
                  <a16:creationId xmlns:a16="http://schemas.microsoft.com/office/drawing/2014/main" id="{1EECACD5-0065-9C44-9F31-846B12100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0" name="Line 81">
              <a:extLst>
                <a:ext uri="{FF2B5EF4-FFF2-40B4-BE49-F238E27FC236}">
                  <a16:creationId xmlns:a16="http://schemas.microsoft.com/office/drawing/2014/main" id="{461FFDCD-4D2F-D241-AC3C-E10E9CF47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1" name="Line 82">
              <a:extLst>
                <a:ext uri="{FF2B5EF4-FFF2-40B4-BE49-F238E27FC236}">
                  <a16:creationId xmlns:a16="http://schemas.microsoft.com/office/drawing/2014/main" id="{93958F12-0E32-C74C-BF3B-D5CDBF246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2" name="Line 83">
              <a:extLst>
                <a:ext uri="{FF2B5EF4-FFF2-40B4-BE49-F238E27FC236}">
                  <a16:creationId xmlns:a16="http://schemas.microsoft.com/office/drawing/2014/main" id="{4B39A94A-4AC6-7E42-81B5-A3D12E97E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3" name="Line 84">
              <a:extLst>
                <a:ext uri="{FF2B5EF4-FFF2-40B4-BE49-F238E27FC236}">
                  <a16:creationId xmlns:a16="http://schemas.microsoft.com/office/drawing/2014/main" id="{3439CFE8-39D0-9049-9D45-F447638847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4" name="Line 85">
              <a:extLst>
                <a:ext uri="{FF2B5EF4-FFF2-40B4-BE49-F238E27FC236}">
                  <a16:creationId xmlns:a16="http://schemas.microsoft.com/office/drawing/2014/main" id="{8556711A-7392-1B40-BF18-1725085D6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5" name="Line 86">
              <a:extLst>
                <a:ext uri="{FF2B5EF4-FFF2-40B4-BE49-F238E27FC236}">
                  <a16:creationId xmlns:a16="http://schemas.microsoft.com/office/drawing/2014/main" id="{1CCF2F48-2532-2342-B5B0-B07EBA159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96" name="Group 87">
              <a:extLst>
                <a:ext uri="{FF2B5EF4-FFF2-40B4-BE49-F238E27FC236}">
                  <a16:creationId xmlns:a16="http://schemas.microsoft.com/office/drawing/2014/main" id="{2FF0E12D-81D3-8840-95B1-80A1CB0AD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07" name="Line 88">
                <a:extLst>
                  <a:ext uri="{FF2B5EF4-FFF2-40B4-BE49-F238E27FC236}">
                    <a16:creationId xmlns:a16="http://schemas.microsoft.com/office/drawing/2014/main" id="{03D206CC-8C9B-DE4F-AD6F-4D5EC6476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8" name="Line 89">
                <a:extLst>
                  <a:ext uri="{FF2B5EF4-FFF2-40B4-BE49-F238E27FC236}">
                    <a16:creationId xmlns:a16="http://schemas.microsoft.com/office/drawing/2014/main" id="{42A6023A-D904-EA4C-A74B-3A4E8C5D3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9" name="Line 90">
                <a:extLst>
                  <a:ext uri="{FF2B5EF4-FFF2-40B4-BE49-F238E27FC236}">
                    <a16:creationId xmlns:a16="http://schemas.microsoft.com/office/drawing/2014/main" id="{51994FED-4012-294B-B6D5-341F11182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10" name="Line 91">
                <a:extLst>
                  <a:ext uri="{FF2B5EF4-FFF2-40B4-BE49-F238E27FC236}">
                    <a16:creationId xmlns:a16="http://schemas.microsoft.com/office/drawing/2014/main" id="{B5B53244-B0C0-2643-A5A6-5ED4E229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97" name="Group 92">
              <a:extLst>
                <a:ext uri="{FF2B5EF4-FFF2-40B4-BE49-F238E27FC236}">
                  <a16:creationId xmlns:a16="http://schemas.microsoft.com/office/drawing/2014/main" id="{FB07F6DF-5E26-0A47-846C-AA725F745615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03" name="Line 93">
                <a:extLst>
                  <a:ext uri="{FF2B5EF4-FFF2-40B4-BE49-F238E27FC236}">
                    <a16:creationId xmlns:a16="http://schemas.microsoft.com/office/drawing/2014/main" id="{8BB6EF63-5634-AB43-9F42-9B7E2B64B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4" name="Line 94">
                <a:extLst>
                  <a:ext uri="{FF2B5EF4-FFF2-40B4-BE49-F238E27FC236}">
                    <a16:creationId xmlns:a16="http://schemas.microsoft.com/office/drawing/2014/main" id="{3456CA23-076D-F84D-9C9F-A93B6D901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5" name="Line 95">
                <a:extLst>
                  <a:ext uri="{FF2B5EF4-FFF2-40B4-BE49-F238E27FC236}">
                    <a16:creationId xmlns:a16="http://schemas.microsoft.com/office/drawing/2014/main" id="{4932A4D8-CF70-8E4B-A6A4-BB5412F5B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6" name="Line 96">
                <a:extLst>
                  <a:ext uri="{FF2B5EF4-FFF2-40B4-BE49-F238E27FC236}">
                    <a16:creationId xmlns:a16="http://schemas.microsoft.com/office/drawing/2014/main" id="{784CC241-CE95-7947-A85C-E31A94195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98" name="Group 97">
              <a:extLst>
                <a:ext uri="{FF2B5EF4-FFF2-40B4-BE49-F238E27FC236}">
                  <a16:creationId xmlns:a16="http://schemas.microsoft.com/office/drawing/2014/main" id="{EEE410B7-F6C1-E04E-8389-65534F2D5B4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99" name="Line 98">
                <a:extLst>
                  <a:ext uri="{FF2B5EF4-FFF2-40B4-BE49-F238E27FC236}">
                    <a16:creationId xmlns:a16="http://schemas.microsoft.com/office/drawing/2014/main" id="{F2E5B673-F44C-294B-AE2C-D3AECD43D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0" name="Line 99">
                <a:extLst>
                  <a:ext uri="{FF2B5EF4-FFF2-40B4-BE49-F238E27FC236}">
                    <a16:creationId xmlns:a16="http://schemas.microsoft.com/office/drawing/2014/main" id="{249C0710-BE9C-C84A-B87F-48AE1D0EE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1" name="Line 100">
                <a:extLst>
                  <a:ext uri="{FF2B5EF4-FFF2-40B4-BE49-F238E27FC236}">
                    <a16:creationId xmlns:a16="http://schemas.microsoft.com/office/drawing/2014/main" id="{8C3622C8-40AE-A44A-B406-2376815C9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2" name="Line 101">
                <a:extLst>
                  <a:ext uri="{FF2B5EF4-FFF2-40B4-BE49-F238E27FC236}">
                    <a16:creationId xmlns:a16="http://schemas.microsoft.com/office/drawing/2014/main" id="{ACE643B7-0EF5-F94E-B84D-2D2563618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0" name="Group 102">
            <a:extLst>
              <a:ext uri="{FF2B5EF4-FFF2-40B4-BE49-F238E27FC236}">
                <a16:creationId xmlns:a16="http://schemas.microsoft.com/office/drawing/2014/main" id="{4462D367-15C5-E04B-8F73-E2CA48E46A9A}"/>
              </a:ext>
            </a:extLst>
          </p:cNvPr>
          <p:cNvGrpSpPr>
            <a:grpSpLocks/>
          </p:cNvGrpSpPr>
          <p:nvPr/>
        </p:nvGrpSpPr>
        <p:grpSpPr bwMode="auto">
          <a:xfrm>
            <a:off x="3981450" y="2000251"/>
            <a:ext cx="242888" cy="485775"/>
            <a:chOff x="3796" y="1043"/>
            <a:chExt cx="865" cy="1237"/>
          </a:xfrm>
        </p:grpSpPr>
        <p:sp>
          <p:nvSpPr>
            <p:cNvPr id="22751" name="Line 103">
              <a:extLst>
                <a:ext uri="{FF2B5EF4-FFF2-40B4-BE49-F238E27FC236}">
                  <a16:creationId xmlns:a16="http://schemas.microsoft.com/office/drawing/2014/main" id="{62240AA5-E864-1645-A7CE-0111E7269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2" name="Line 104">
              <a:extLst>
                <a:ext uri="{FF2B5EF4-FFF2-40B4-BE49-F238E27FC236}">
                  <a16:creationId xmlns:a16="http://schemas.microsoft.com/office/drawing/2014/main" id="{C52F39AB-2368-6E48-B928-E273573E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3" name="Line 105">
              <a:extLst>
                <a:ext uri="{FF2B5EF4-FFF2-40B4-BE49-F238E27FC236}">
                  <a16:creationId xmlns:a16="http://schemas.microsoft.com/office/drawing/2014/main" id="{09965167-023D-DB4D-9092-81257385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4" name="Line 106">
              <a:extLst>
                <a:ext uri="{FF2B5EF4-FFF2-40B4-BE49-F238E27FC236}">
                  <a16:creationId xmlns:a16="http://schemas.microsoft.com/office/drawing/2014/main" id="{DF8D057E-0215-BC4F-BD4F-13A02A395C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5" name="Line 107">
              <a:extLst>
                <a:ext uri="{FF2B5EF4-FFF2-40B4-BE49-F238E27FC236}">
                  <a16:creationId xmlns:a16="http://schemas.microsoft.com/office/drawing/2014/main" id="{0B3F3A00-5569-F647-9290-2061764F9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6" name="Line 108">
              <a:extLst>
                <a:ext uri="{FF2B5EF4-FFF2-40B4-BE49-F238E27FC236}">
                  <a16:creationId xmlns:a16="http://schemas.microsoft.com/office/drawing/2014/main" id="{12C03DDD-30DF-5A4A-A20F-D338CD49A1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7" name="Line 109">
              <a:extLst>
                <a:ext uri="{FF2B5EF4-FFF2-40B4-BE49-F238E27FC236}">
                  <a16:creationId xmlns:a16="http://schemas.microsoft.com/office/drawing/2014/main" id="{52E9E89E-6C86-8246-815D-068EA4C46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8" name="Line 110">
              <a:extLst>
                <a:ext uri="{FF2B5EF4-FFF2-40B4-BE49-F238E27FC236}">
                  <a16:creationId xmlns:a16="http://schemas.microsoft.com/office/drawing/2014/main" id="{D733507C-81DC-B640-9ED9-764BE8200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9" name="Line 111">
              <a:extLst>
                <a:ext uri="{FF2B5EF4-FFF2-40B4-BE49-F238E27FC236}">
                  <a16:creationId xmlns:a16="http://schemas.microsoft.com/office/drawing/2014/main" id="{CEEE8249-40B0-784E-80E2-3F5A93F4ED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0" name="Line 112">
              <a:extLst>
                <a:ext uri="{FF2B5EF4-FFF2-40B4-BE49-F238E27FC236}">
                  <a16:creationId xmlns:a16="http://schemas.microsoft.com/office/drawing/2014/main" id="{A7A9E2CA-7E9C-B449-B1FE-F0BE4DF79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1" name="Line 113">
              <a:extLst>
                <a:ext uri="{FF2B5EF4-FFF2-40B4-BE49-F238E27FC236}">
                  <a16:creationId xmlns:a16="http://schemas.microsoft.com/office/drawing/2014/main" id="{0BD908D0-B3AD-C949-949F-F28B59F6E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2" name="Line 114">
              <a:extLst>
                <a:ext uri="{FF2B5EF4-FFF2-40B4-BE49-F238E27FC236}">
                  <a16:creationId xmlns:a16="http://schemas.microsoft.com/office/drawing/2014/main" id="{8CE876AC-2A7B-6C4B-BE54-3A4C54F66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3" name="Line 115">
              <a:extLst>
                <a:ext uri="{FF2B5EF4-FFF2-40B4-BE49-F238E27FC236}">
                  <a16:creationId xmlns:a16="http://schemas.microsoft.com/office/drawing/2014/main" id="{B1F4AFC4-7FAA-F54A-8919-27FE532786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4" name="Line 116">
              <a:extLst>
                <a:ext uri="{FF2B5EF4-FFF2-40B4-BE49-F238E27FC236}">
                  <a16:creationId xmlns:a16="http://schemas.microsoft.com/office/drawing/2014/main" id="{71487437-06FC-BD4D-8C74-6F03511F8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5" name="Line 117">
              <a:extLst>
                <a:ext uri="{FF2B5EF4-FFF2-40B4-BE49-F238E27FC236}">
                  <a16:creationId xmlns:a16="http://schemas.microsoft.com/office/drawing/2014/main" id="{742A4FC5-FB69-9246-B399-5D5BFEF89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66" name="Group 118">
              <a:extLst>
                <a:ext uri="{FF2B5EF4-FFF2-40B4-BE49-F238E27FC236}">
                  <a16:creationId xmlns:a16="http://schemas.microsoft.com/office/drawing/2014/main" id="{73CBD874-E15E-4D49-995E-FC171BD57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77" name="Line 119">
                <a:extLst>
                  <a:ext uri="{FF2B5EF4-FFF2-40B4-BE49-F238E27FC236}">
                    <a16:creationId xmlns:a16="http://schemas.microsoft.com/office/drawing/2014/main" id="{44C6B829-D2DB-2649-A47D-F9C01AF77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8" name="Line 120">
                <a:extLst>
                  <a:ext uri="{FF2B5EF4-FFF2-40B4-BE49-F238E27FC236}">
                    <a16:creationId xmlns:a16="http://schemas.microsoft.com/office/drawing/2014/main" id="{44224E1B-7D9A-9241-90E5-73DA40381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9" name="Line 121">
                <a:extLst>
                  <a:ext uri="{FF2B5EF4-FFF2-40B4-BE49-F238E27FC236}">
                    <a16:creationId xmlns:a16="http://schemas.microsoft.com/office/drawing/2014/main" id="{967F6AB3-D126-E241-8586-D654B4373C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80" name="Line 122">
                <a:extLst>
                  <a:ext uri="{FF2B5EF4-FFF2-40B4-BE49-F238E27FC236}">
                    <a16:creationId xmlns:a16="http://schemas.microsoft.com/office/drawing/2014/main" id="{8E09B501-C569-124C-B937-9BFA5E336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67" name="Group 123">
              <a:extLst>
                <a:ext uri="{FF2B5EF4-FFF2-40B4-BE49-F238E27FC236}">
                  <a16:creationId xmlns:a16="http://schemas.microsoft.com/office/drawing/2014/main" id="{254C5F18-BE42-A14B-B75F-48CAAF0B3BB3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73" name="Line 124">
                <a:extLst>
                  <a:ext uri="{FF2B5EF4-FFF2-40B4-BE49-F238E27FC236}">
                    <a16:creationId xmlns:a16="http://schemas.microsoft.com/office/drawing/2014/main" id="{1201C505-2F45-2543-B4D8-23835115F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4" name="Line 125">
                <a:extLst>
                  <a:ext uri="{FF2B5EF4-FFF2-40B4-BE49-F238E27FC236}">
                    <a16:creationId xmlns:a16="http://schemas.microsoft.com/office/drawing/2014/main" id="{76B90277-2561-BA46-B959-C31A4E649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5" name="Line 126">
                <a:extLst>
                  <a:ext uri="{FF2B5EF4-FFF2-40B4-BE49-F238E27FC236}">
                    <a16:creationId xmlns:a16="http://schemas.microsoft.com/office/drawing/2014/main" id="{A8DD27F2-0F0D-834C-BC2B-4920C137A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6" name="Line 127">
                <a:extLst>
                  <a:ext uri="{FF2B5EF4-FFF2-40B4-BE49-F238E27FC236}">
                    <a16:creationId xmlns:a16="http://schemas.microsoft.com/office/drawing/2014/main" id="{BABC558D-710B-D748-AC69-509A297B2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68" name="Group 128">
              <a:extLst>
                <a:ext uri="{FF2B5EF4-FFF2-40B4-BE49-F238E27FC236}">
                  <a16:creationId xmlns:a16="http://schemas.microsoft.com/office/drawing/2014/main" id="{17BFE04D-E0B3-D94E-9B01-9CD6332DC02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69" name="Line 129">
                <a:extLst>
                  <a:ext uri="{FF2B5EF4-FFF2-40B4-BE49-F238E27FC236}">
                    <a16:creationId xmlns:a16="http://schemas.microsoft.com/office/drawing/2014/main" id="{E33ECFDA-7DAD-8F49-8062-66B456BC2D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0" name="Line 130">
                <a:extLst>
                  <a:ext uri="{FF2B5EF4-FFF2-40B4-BE49-F238E27FC236}">
                    <a16:creationId xmlns:a16="http://schemas.microsoft.com/office/drawing/2014/main" id="{8901CEF9-A7B9-584E-8B92-A08AF65BF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1" name="Line 131">
                <a:extLst>
                  <a:ext uri="{FF2B5EF4-FFF2-40B4-BE49-F238E27FC236}">
                    <a16:creationId xmlns:a16="http://schemas.microsoft.com/office/drawing/2014/main" id="{8D3B29C3-4566-9D47-BB15-231032E27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2" name="Line 132">
                <a:extLst>
                  <a:ext uri="{FF2B5EF4-FFF2-40B4-BE49-F238E27FC236}">
                    <a16:creationId xmlns:a16="http://schemas.microsoft.com/office/drawing/2014/main" id="{27FDD47D-77B4-6040-A275-CCDEFF7A2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1" name="Group 133">
            <a:extLst>
              <a:ext uri="{FF2B5EF4-FFF2-40B4-BE49-F238E27FC236}">
                <a16:creationId xmlns:a16="http://schemas.microsoft.com/office/drawing/2014/main" id="{2AED6FD2-DB8F-D84E-BE79-1A4EDE7C14F5}"/>
              </a:ext>
            </a:extLst>
          </p:cNvPr>
          <p:cNvGrpSpPr>
            <a:grpSpLocks/>
          </p:cNvGrpSpPr>
          <p:nvPr/>
        </p:nvGrpSpPr>
        <p:grpSpPr bwMode="auto">
          <a:xfrm>
            <a:off x="3446464" y="3348039"/>
            <a:ext cx="242887" cy="485775"/>
            <a:chOff x="3796" y="1043"/>
            <a:chExt cx="865" cy="1237"/>
          </a:xfrm>
        </p:grpSpPr>
        <p:sp>
          <p:nvSpPr>
            <p:cNvPr id="22721" name="Line 134">
              <a:extLst>
                <a:ext uri="{FF2B5EF4-FFF2-40B4-BE49-F238E27FC236}">
                  <a16:creationId xmlns:a16="http://schemas.microsoft.com/office/drawing/2014/main" id="{9429B615-B6D1-9C43-9D15-F9B40A867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2" name="Line 135">
              <a:extLst>
                <a:ext uri="{FF2B5EF4-FFF2-40B4-BE49-F238E27FC236}">
                  <a16:creationId xmlns:a16="http://schemas.microsoft.com/office/drawing/2014/main" id="{68D56FE8-4E9D-C042-8BE5-6F17C5F6A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3" name="Line 136">
              <a:extLst>
                <a:ext uri="{FF2B5EF4-FFF2-40B4-BE49-F238E27FC236}">
                  <a16:creationId xmlns:a16="http://schemas.microsoft.com/office/drawing/2014/main" id="{04209264-B22B-CC46-B366-C9DB77A9A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4" name="Line 137">
              <a:extLst>
                <a:ext uri="{FF2B5EF4-FFF2-40B4-BE49-F238E27FC236}">
                  <a16:creationId xmlns:a16="http://schemas.microsoft.com/office/drawing/2014/main" id="{65FDAEAA-FE9A-7D42-991A-ACD965983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5" name="Line 138">
              <a:extLst>
                <a:ext uri="{FF2B5EF4-FFF2-40B4-BE49-F238E27FC236}">
                  <a16:creationId xmlns:a16="http://schemas.microsoft.com/office/drawing/2014/main" id="{3F729D49-D8A8-444B-97B7-BF6A48422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6" name="Line 139">
              <a:extLst>
                <a:ext uri="{FF2B5EF4-FFF2-40B4-BE49-F238E27FC236}">
                  <a16:creationId xmlns:a16="http://schemas.microsoft.com/office/drawing/2014/main" id="{BFE91D8C-C973-4849-A8A5-7FA89B614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7" name="Line 140">
              <a:extLst>
                <a:ext uri="{FF2B5EF4-FFF2-40B4-BE49-F238E27FC236}">
                  <a16:creationId xmlns:a16="http://schemas.microsoft.com/office/drawing/2014/main" id="{00A05D31-D174-8C49-A926-248168626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8" name="Line 141">
              <a:extLst>
                <a:ext uri="{FF2B5EF4-FFF2-40B4-BE49-F238E27FC236}">
                  <a16:creationId xmlns:a16="http://schemas.microsoft.com/office/drawing/2014/main" id="{7F2EA0E3-1FE8-9941-91FB-9DD4C3262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9" name="Line 142">
              <a:extLst>
                <a:ext uri="{FF2B5EF4-FFF2-40B4-BE49-F238E27FC236}">
                  <a16:creationId xmlns:a16="http://schemas.microsoft.com/office/drawing/2014/main" id="{F97D3B30-2C7F-E24E-A938-B1702F4D23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0" name="Line 143">
              <a:extLst>
                <a:ext uri="{FF2B5EF4-FFF2-40B4-BE49-F238E27FC236}">
                  <a16:creationId xmlns:a16="http://schemas.microsoft.com/office/drawing/2014/main" id="{596D9F36-CE1E-FB4C-8A73-28770081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1" name="Line 144">
              <a:extLst>
                <a:ext uri="{FF2B5EF4-FFF2-40B4-BE49-F238E27FC236}">
                  <a16:creationId xmlns:a16="http://schemas.microsoft.com/office/drawing/2014/main" id="{15628FF2-8404-8042-A239-34BC4F03B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2" name="Line 145">
              <a:extLst>
                <a:ext uri="{FF2B5EF4-FFF2-40B4-BE49-F238E27FC236}">
                  <a16:creationId xmlns:a16="http://schemas.microsoft.com/office/drawing/2014/main" id="{FA0128B5-D575-AB43-98B4-B4AD51741F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3" name="Line 146">
              <a:extLst>
                <a:ext uri="{FF2B5EF4-FFF2-40B4-BE49-F238E27FC236}">
                  <a16:creationId xmlns:a16="http://schemas.microsoft.com/office/drawing/2014/main" id="{2BF01A51-E4CC-FD45-B9AA-C93094BB6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4" name="Line 147">
              <a:extLst>
                <a:ext uri="{FF2B5EF4-FFF2-40B4-BE49-F238E27FC236}">
                  <a16:creationId xmlns:a16="http://schemas.microsoft.com/office/drawing/2014/main" id="{58BD1223-B9E5-4549-AEB4-DA8757284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5" name="Line 148">
              <a:extLst>
                <a:ext uri="{FF2B5EF4-FFF2-40B4-BE49-F238E27FC236}">
                  <a16:creationId xmlns:a16="http://schemas.microsoft.com/office/drawing/2014/main" id="{350C8DE3-1D34-A642-87A4-58529D776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36" name="Group 149">
              <a:extLst>
                <a:ext uri="{FF2B5EF4-FFF2-40B4-BE49-F238E27FC236}">
                  <a16:creationId xmlns:a16="http://schemas.microsoft.com/office/drawing/2014/main" id="{8DDD585F-C61C-8549-8999-1D3B11535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47" name="Line 150">
                <a:extLst>
                  <a:ext uri="{FF2B5EF4-FFF2-40B4-BE49-F238E27FC236}">
                    <a16:creationId xmlns:a16="http://schemas.microsoft.com/office/drawing/2014/main" id="{37DD34A4-9211-5843-97B6-59B7E2526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8" name="Line 151">
                <a:extLst>
                  <a:ext uri="{FF2B5EF4-FFF2-40B4-BE49-F238E27FC236}">
                    <a16:creationId xmlns:a16="http://schemas.microsoft.com/office/drawing/2014/main" id="{E82264EA-677D-5042-86A0-65153DBA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9" name="Line 152">
                <a:extLst>
                  <a:ext uri="{FF2B5EF4-FFF2-40B4-BE49-F238E27FC236}">
                    <a16:creationId xmlns:a16="http://schemas.microsoft.com/office/drawing/2014/main" id="{2EA0CDE0-977B-FA44-8548-E314E9C28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50" name="Line 153">
                <a:extLst>
                  <a:ext uri="{FF2B5EF4-FFF2-40B4-BE49-F238E27FC236}">
                    <a16:creationId xmlns:a16="http://schemas.microsoft.com/office/drawing/2014/main" id="{83051EC5-6454-5246-A218-11FB071D0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37" name="Group 154">
              <a:extLst>
                <a:ext uri="{FF2B5EF4-FFF2-40B4-BE49-F238E27FC236}">
                  <a16:creationId xmlns:a16="http://schemas.microsoft.com/office/drawing/2014/main" id="{6FA02FF1-E6A5-F34D-A034-E7AC9EC664BA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43" name="Line 155">
                <a:extLst>
                  <a:ext uri="{FF2B5EF4-FFF2-40B4-BE49-F238E27FC236}">
                    <a16:creationId xmlns:a16="http://schemas.microsoft.com/office/drawing/2014/main" id="{5B552C89-31B1-C74E-AE54-E06B80807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4" name="Line 156">
                <a:extLst>
                  <a:ext uri="{FF2B5EF4-FFF2-40B4-BE49-F238E27FC236}">
                    <a16:creationId xmlns:a16="http://schemas.microsoft.com/office/drawing/2014/main" id="{7CDAE733-8379-A14C-9D04-297E8CAFA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5" name="Line 157">
                <a:extLst>
                  <a:ext uri="{FF2B5EF4-FFF2-40B4-BE49-F238E27FC236}">
                    <a16:creationId xmlns:a16="http://schemas.microsoft.com/office/drawing/2014/main" id="{2C15FEC3-5779-B74D-9528-6673BEBA0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6" name="Line 158">
                <a:extLst>
                  <a:ext uri="{FF2B5EF4-FFF2-40B4-BE49-F238E27FC236}">
                    <a16:creationId xmlns:a16="http://schemas.microsoft.com/office/drawing/2014/main" id="{0F17F249-ED22-4244-AD8C-D5620C6E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38" name="Group 159">
              <a:extLst>
                <a:ext uri="{FF2B5EF4-FFF2-40B4-BE49-F238E27FC236}">
                  <a16:creationId xmlns:a16="http://schemas.microsoft.com/office/drawing/2014/main" id="{EE42111A-ECCD-9843-8C1F-0A6C530C4B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39" name="Line 160">
                <a:extLst>
                  <a:ext uri="{FF2B5EF4-FFF2-40B4-BE49-F238E27FC236}">
                    <a16:creationId xmlns:a16="http://schemas.microsoft.com/office/drawing/2014/main" id="{6A72ED9E-7CDF-1F42-8572-C06E46D35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0" name="Line 161">
                <a:extLst>
                  <a:ext uri="{FF2B5EF4-FFF2-40B4-BE49-F238E27FC236}">
                    <a16:creationId xmlns:a16="http://schemas.microsoft.com/office/drawing/2014/main" id="{82A6CD5E-33CD-D448-A28A-D4C2CE111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1" name="Line 162">
                <a:extLst>
                  <a:ext uri="{FF2B5EF4-FFF2-40B4-BE49-F238E27FC236}">
                    <a16:creationId xmlns:a16="http://schemas.microsoft.com/office/drawing/2014/main" id="{4AF481AF-9602-BD48-8A9F-B4852CA49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2" name="Line 163">
                <a:extLst>
                  <a:ext uri="{FF2B5EF4-FFF2-40B4-BE49-F238E27FC236}">
                    <a16:creationId xmlns:a16="http://schemas.microsoft.com/office/drawing/2014/main" id="{3A3E3637-344C-8B45-B5F2-794245E58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2" name="Group 164">
            <a:extLst>
              <a:ext uri="{FF2B5EF4-FFF2-40B4-BE49-F238E27FC236}">
                <a16:creationId xmlns:a16="http://schemas.microsoft.com/office/drawing/2014/main" id="{88C5BB4A-BB13-0049-9E3A-62ECF775D3D8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2691" name="Line 165">
              <a:extLst>
                <a:ext uri="{FF2B5EF4-FFF2-40B4-BE49-F238E27FC236}">
                  <a16:creationId xmlns:a16="http://schemas.microsoft.com/office/drawing/2014/main" id="{608CF797-DDDA-D449-8AC5-E5D345B17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2" name="Line 166">
              <a:extLst>
                <a:ext uri="{FF2B5EF4-FFF2-40B4-BE49-F238E27FC236}">
                  <a16:creationId xmlns:a16="http://schemas.microsoft.com/office/drawing/2014/main" id="{3F8A1B81-4E54-1B40-A954-D895D81AE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3" name="Line 167">
              <a:extLst>
                <a:ext uri="{FF2B5EF4-FFF2-40B4-BE49-F238E27FC236}">
                  <a16:creationId xmlns:a16="http://schemas.microsoft.com/office/drawing/2014/main" id="{FAE27EE5-31BF-2A44-965E-4ED82B502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4" name="Line 168">
              <a:extLst>
                <a:ext uri="{FF2B5EF4-FFF2-40B4-BE49-F238E27FC236}">
                  <a16:creationId xmlns:a16="http://schemas.microsoft.com/office/drawing/2014/main" id="{96A93B2F-4B5B-994C-9BA8-449AD2C60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5" name="Line 169">
              <a:extLst>
                <a:ext uri="{FF2B5EF4-FFF2-40B4-BE49-F238E27FC236}">
                  <a16:creationId xmlns:a16="http://schemas.microsoft.com/office/drawing/2014/main" id="{CE7CA6F1-DE7B-9A4C-A134-778EAF19C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6" name="Line 170">
              <a:extLst>
                <a:ext uri="{FF2B5EF4-FFF2-40B4-BE49-F238E27FC236}">
                  <a16:creationId xmlns:a16="http://schemas.microsoft.com/office/drawing/2014/main" id="{6E068E8D-2EA9-2F42-BCAC-10C7DEEA0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7" name="Line 171">
              <a:extLst>
                <a:ext uri="{FF2B5EF4-FFF2-40B4-BE49-F238E27FC236}">
                  <a16:creationId xmlns:a16="http://schemas.microsoft.com/office/drawing/2014/main" id="{2C3E4D6A-4A98-A745-8B9B-B446D9FF7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8" name="Line 172">
              <a:extLst>
                <a:ext uri="{FF2B5EF4-FFF2-40B4-BE49-F238E27FC236}">
                  <a16:creationId xmlns:a16="http://schemas.microsoft.com/office/drawing/2014/main" id="{3CF6E1B9-C53A-9A42-906F-65F2AD665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9" name="Line 173">
              <a:extLst>
                <a:ext uri="{FF2B5EF4-FFF2-40B4-BE49-F238E27FC236}">
                  <a16:creationId xmlns:a16="http://schemas.microsoft.com/office/drawing/2014/main" id="{9EC73CB8-B9EB-0A49-92C7-F3D58522B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0" name="Line 174">
              <a:extLst>
                <a:ext uri="{FF2B5EF4-FFF2-40B4-BE49-F238E27FC236}">
                  <a16:creationId xmlns:a16="http://schemas.microsoft.com/office/drawing/2014/main" id="{62047D3A-0C17-5948-9FC2-F8C19CE57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1" name="Line 175">
              <a:extLst>
                <a:ext uri="{FF2B5EF4-FFF2-40B4-BE49-F238E27FC236}">
                  <a16:creationId xmlns:a16="http://schemas.microsoft.com/office/drawing/2014/main" id="{E4BA1006-3686-5741-AF22-EA0213565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2" name="Line 176">
              <a:extLst>
                <a:ext uri="{FF2B5EF4-FFF2-40B4-BE49-F238E27FC236}">
                  <a16:creationId xmlns:a16="http://schemas.microsoft.com/office/drawing/2014/main" id="{472065DF-9009-B843-916A-8E78873A51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3" name="Line 177">
              <a:extLst>
                <a:ext uri="{FF2B5EF4-FFF2-40B4-BE49-F238E27FC236}">
                  <a16:creationId xmlns:a16="http://schemas.microsoft.com/office/drawing/2014/main" id="{A8589517-DA51-684F-A598-549FC18AE7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4" name="Line 178">
              <a:extLst>
                <a:ext uri="{FF2B5EF4-FFF2-40B4-BE49-F238E27FC236}">
                  <a16:creationId xmlns:a16="http://schemas.microsoft.com/office/drawing/2014/main" id="{BF660711-4945-5C42-8EDE-1035456B8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5" name="Line 179">
              <a:extLst>
                <a:ext uri="{FF2B5EF4-FFF2-40B4-BE49-F238E27FC236}">
                  <a16:creationId xmlns:a16="http://schemas.microsoft.com/office/drawing/2014/main" id="{F39ACE0B-0CAE-734C-B473-B3AD9B174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06" name="Group 180">
              <a:extLst>
                <a:ext uri="{FF2B5EF4-FFF2-40B4-BE49-F238E27FC236}">
                  <a16:creationId xmlns:a16="http://schemas.microsoft.com/office/drawing/2014/main" id="{6E962B05-BFD3-AC4E-BB4F-C97882254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17" name="Line 181">
                <a:extLst>
                  <a:ext uri="{FF2B5EF4-FFF2-40B4-BE49-F238E27FC236}">
                    <a16:creationId xmlns:a16="http://schemas.microsoft.com/office/drawing/2014/main" id="{A748A63D-EAA0-B94D-A511-E6CFDEC87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8" name="Line 182">
                <a:extLst>
                  <a:ext uri="{FF2B5EF4-FFF2-40B4-BE49-F238E27FC236}">
                    <a16:creationId xmlns:a16="http://schemas.microsoft.com/office/drawing/2014/main" id="{814AC905-ACBB-BD4E-AF04-61E174B96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9" name="Line 183">
                <a:extLst>
                  <a:ext uri="{FF2B5EF4-FFF2-40B4-BE49-F238E27FC236}">
                    <a16:creationId xmlns:a16="http://schemas.microsoft.com/office/drawing/2014/main" id="{7CDFAB48-9708-5848-BB4F-BB9BB476B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20" name="Line 184">
                <a:extLst>
                  <a:ext uri="{FF2B5EF4-FFF2-40B4-BE49-F238E27FC236}">
                    <a16:creationId xmlns:a16="http://schemas.microsoft.com/office/drawing/2014/main" id="{62BB9CD1-8F87-5B42-9DB7-409788CAA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07" name="Group 185">
              <a:extLst>
                <a:ext uri="{FF2B5EF4-FFF2-40B4-BE49-F238E27FC236}">
                  <a16:creationId xmlns:a16="http://schemas.microsoft.com/office/drawing/2014/main" id="{C0FBCA62-2DE2-B942-A378-0C1DFBA2BCF1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13" name="Line 186">
                <a:extLst>
                  <a:ext uri="{FF2B5EF4-FFF2-40B4-BE49-F238E27FC236}">
                    <a16:creationId xmlns:a16="http://schemas.microsoft.com/office/drawing/2014/main" id="{0EE75D78-0014-0146-9F4A-BFD757E9A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4" name="Line 187">
                <a:extLst>
                  <a:ext uri="{FF2B5EF4-FFF2-40B4-BE49-F238E27FC236}">
                    <a16:creationId xmlns:a16="http://schemas.microsoft.com/office/drawing/2014/main" id="{91A0DFB1-F2E8-8444-86E9-A2CCDC304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5" name="Line 188">
                <a:extLst>
                  <a:ext uri="{FF2B5EF4-FFF2-40B4-BE49-F238E27FC236}">
                    <a16:creationId xmlns:a16="http://schemas.microsoft.com/office/drawing/2014/main" id="{83C3D529-1A2D-F043-A8C3-598489B32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6" name="Line 189">
                <a:extLst>
                  <a:ext uri="{FF2B5EF4-FFF2-40B4-BE49-F238E27FC236}">
                    <a16:creationId xmlns:a16="http://schemas.microsoft.com/office/drawing/2014/main" id="{AD0F6D75-3EB7-D240-AF04-E3280FCDA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08" name="Group 190">
              <a:extLst>
                <a:ext uri="{FF2B5EF4-FFF2-40B4-BE49-F238E27FC236}">
                  <a16:creationId xmlns:a16="http://schemas.microsoft.com/office/drawing/2014/main" id="{E43FDE45-9552-EE4D-B794-956836647A6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09" name="Line 191">
                <a:extLst>
                  <a:ext uri="{FF2B5EF4-FFF2-40B4-BE49-F238E27FC236}">
                    <a16:creationId xmlns:a16="http://schemas.microsoft.com/office/drawing/2014/main" id="{13A925E8-D103-CA41-93FB-4463C80F0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0" name="Line 192">
                <a:extLst>
                  <a:ext uri="{FF2B5EF4-FFF2-40B4-BE49-F238E27FC236}">
                    <a16:creationId xmlns:a16="http://schemas.microsoft.com/office/drawing/2014/main" id="{5975A058-02C5-3B43-B7DF-C31A53037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1" name="Line 193">
                <a:extLst>
                  <a:ext uri="{FF2B5EF4-FFF2-40B4-BE49-F238E27FC236}">
                    <a16:creationId xmlns:a16="http://schemas.microsoft.com/office/drawing/2014/main" id="{B93554FC-2D4D-314D-BF8B-E547400ECA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2" name="Line 194">
                <a:extLst>
                  <a:ext uri="{FF2B5EF4-FFF2-40B4-BE49-F238E27FC236}">
                    <a16:creationId xmlns:a16="http://schemas.microsoft.com/office/drawing/2014/main" id="{327665BF-8392-9447-9645-2AE776F4B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2543" name="Line 195">
            <a:extLst>
              <a:ext uri="{FF2B5EF4-FFF2-40B4-BE49-F238E27FC236}">
                <a16:creationId xmlns:a16="http://schemas.microsoft.com/office/drawing/2014/main" id="{9B1A5490-25F2-2C49-905C-72328F36B6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9" y="3714750"/>
            <a:ext cx="104457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96">
            <a:extLst>
              <a:ext uri="{FF2B5EF4-FFF2-40B4-BE49-F238E27FC236}">
                <a16:creationId xmlns:a16="http://schemas.microsoft.com/office/drawing/2014/main" id="{3A70A10E-3EBE-A048-9732-BEA484D053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7751" y="3703638"/>
            <a:ext cx="161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97">
            <a:extLst>
              <a:ext uri="{FF2B5EF4-FFF2-40B4-BE49-F238E27FC236}">
                <a16:creationId xmlns:a16="http://schemas.microsoft.com/office/drawing/2014/main" id="{FB3D7EED-7B2B-B84D-815C-2D7DE049BD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98">
            <a:extLst>
              <a:ext uri="{FF2B5EF4-FFF2-40B4-BE49-F238E27FC236}">
                <a16:creationId xmlns:a16="http://schemas.microsoft.com/office/drawing/2014/main" id="{C185729B-B783-0448-9FD1-02114FF2B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9">
            <a:extLst>
              <a:ext uri="{FF2B5EF4-FFF2-40B4-BE49-F238E27FC236}">
                <a16:creationId xmlns:a16="http://schemas.microsoft.com/office/drawing/2014/main" id="{9E0DFA92-8A1E-9842-98BB-F069FFF64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8" name="Group 200">
            <a:extLst>
              <a:ext uri="{FF2B5EF4-FFF2-40B4-BE49-F238E27FC236}">
                <a16:creationId xmlns:a16="http://schemas.microsoft.com/office/drawing/2014/main" id="{46EA05AE-1A1D-D849-B8CC-D91A1A0006FF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2682" name="Rectangle 201">
              <a:extLst>
                <a:ext uri="{FF2B5EF4-FFF2-40B4-BE49-F238E27FC236}">
                  <a16:creationId xmlns:a16="http://schemas.microsoft.com/office/drawing/2014/main" id="{48DFC70B-3B14-4A46-B161-B723A8DE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83" name="Group 202">
              <a:extLst>
                <a:ext uri="{FF2B5EF4-FFF2-40B4-BE49-F238E27FC236}">
                  <a16:creationId xmlns:a16="http://schemas.microsoft.com/office/drawing/2014/main" id="{602EB9E6-0055-B245-89CB-A8319D3D8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89" name="Freeform 203">
                <a:extLst>
                  <a:ext uri="{FF2B5EF4-FFF2-40B4-BE49-F238E27FC236}">
                    <a16:creationId xmlns:a16="http://schemas.microsoft.com/office/drawing/2014/main" id="{D2876538-F1FA-6446-BE1E-745279430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0" name="Freeform 204">
                <a:extLst>
                  <a:ext uri="{FF2B5EF4-FFF2-40B4-BE49-F238E27FC236}">
                    <a16:creationId xmlns:a16="http://schemas.microsoft.com/office/drawing/2014/main" id="{54E6BF6C-D1B0-304B-9700-077E845B06B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84" name="Freeform 205">
              <a:extLst>
                <a:ext uri="{FF2B5EF4-FFF2-40B4-BE49-F238E27FC236}">
                  <a16:creationId xmlns:a16="http://schemas.microsoft.com/office/drawing/2014/main" id="{A650C95C-A767-6747-B304-ECB05C14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5" name="Freeform 206">
              <a:extLst>
                <a:ext uri="{FF2B5EF4-FFF2-40B4-BE49-F238E27FC236}">
                  <a16:creationId xmlns:a16="http://schemas.microsoft.com/office/drawing/2014/main" id="{A19B2B4B-F1E5-B34A-B52F-3A99D92C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6" name="Freeform 207">
              <a:extLst>
                <a:ext uri="{FF2B5EF4-FFF2-40B4-BE49-F238E27FC236}">
                  <a16:creationId xmlns:a16="http://schemas.microsoft.com/office/drawing/2014/main" id="{FC336873-A7B0-0549-B04C-AF5442CAF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7" name="Freeform 208">
              <a:extLst>
                <a:ext uri="{FF2B5EF4-FFF2-40B4-BE49-F238E27FC236}">
                  <a16:creationId xmlns:a16="http://schemas.microsoft.com/office/drawing/2014/main" id="{BB29DAE3-F779-9B4A-B8EA-BAC357FF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8" name="Freeform 209">
              <a:extLst>
                <a:ext uri="{FF2B5EF4-FFF2-40B4-BE49-F238E27FC236}">
                  <a16:creationId xmlns:a16="http://schemas.microsoft.com/office/drawing/2014/main" id="{B0DF2E36-7D77-C94B-914D-04B3F8815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9" name="Group 210">
            <a:extLst>
              <a:ext uri="{FF2B5EF4-FFF2-40B4-BE49-F238E27FC236}">
                <a16:creationId xmlns:a16="http://schemas.microsoft.com/office/drawing/2014/main" id="{83E9205C-1526-0041-A044-B0E2E55CC9CE}"/>
              </a:ext>
            </a:extLst>
          </p:cNvPr>
          <p:cNvGrpSpPr>
            <a:grpSpLocks/>
          </p:cNvGrpSpPr>
          <p:nvPr/>
        </p:nvGrpSpPr>
        <p:grpSpPr bwMode="auto">
          <a:xfrm>
            <a:off x="5195888" y="3403601"/>
            <a:ext cx="550862" cy="411163"/>
            <a:chOff x="611" y="3693"/>
            <a:chExt cx="449" cy="287"/>
          </a:xfrm>
        </p:grpSpPr>
        <p:sp>
          <p:nvSpPr>
            <p:cNvPr id="22673" name="Rectangle 211">
              <a:extLst>
                <a:ext uri="{FF2B5EF4-FFF2-40B4-BE49-F238E27FC236}">
                  <a16:creationId xmlns:a16="http://schemas.microsoft.com/office/drawing/2014/main" id="{B302760B-8A9E-0742-832E-55FD5A01A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74" name="Group 212">
              <a:extLst>
                <a:ext uri="{FF2B5EF4-FFF2-40B4-BE49-F238E27FC236}">
                  <a16:creationId xmlns:a16="http://schemas.microsoft.com/office/drawing/2014/main" id="{CE993B9E-2FA0-554E-AF90-F6EC032CA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80" name="Freeform 213">
                <a:extLst>
                  <a:ext uri="{FF2B5EF4-FFF2-40B4-BE49-F238E27FC236}">
                    <a16:creationId xmlns:a16="http://schemas.microsoft.com/office/drawing/2014/main" id="{DA604DF4-628B-A841-9D08-A970A4857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1" name="Freeform 214">
                <a:extLst>
                  <a:ext uri="{FF2B5EF4-FFF2-40B4-BE49-F238E27FC236}">
                    <a16:creationId xmlns:a16="http://schemas.microsoft.com/office/drawing/2014/main" id="{6FE9202D-DC77-4643-A4DB-D7E5646468D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75" name="Freeform 215">
              <a:extLst>
                <a:ext uri="{FF2B5EF4-FFF2-40B4-BE49-F238E27FC236}">
                  <a16:creationId xmlns:a16="http://schemas.microsoft.com/office/drawing/2014/main" id="{1BEF401C-0041-3D44-8A04-D378FD55F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6" name="Freeform 216">
              <a:extLst>
                <a:ext uri="{FF2B5EF4-FFF2-40B4-BE49-F238E27FC236}">
                  <a16:creationId xmlns:a16="http://schemas.microsoft.com/office/drawing/2014/main" id="{87931FCF-E268-ED41-A203-168D79A8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7" name="Freeform 217">
              <a:extLst>
                <a:ext uri="{FF2B5EF4-FFF2-40B4-BE49-F238E27FC236}">
                  <a16:creationId xmlns:a16="http://schemas.microsoft.com/office/drawing/2014/main" id="{DE0785F7-3104-2A42-A864-FFC1834B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8" name="Freeform 218">
              <a:extLst>
                <a:ext uri="{FF2B5EF4-FFF2-40B4-BE49-F238E27FC236}">
                  <a16:creationId xmlns:a16="http://schemas.microsoft.com/office/drawing/2014/main" id="{754D16B2-82C7-E144-AD6F-318E9D7D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9" name="Freeform 219">
              <a:extLst>
                <a:ext uri="{FF2B5EF4-FFF2-40B4-BE49-F238E27FC236}">
                  <a16:creationId xmlns:a16="http://schemas.microsoft.com/office/drawing/2014/main" id="{4AE05520-13C5-7040-A500-AD76DD846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0" name="Line 220">
            <a:extLst>
              <a:ext uri="{FF2B5EF4-FFF2-40B4-BE49-F238E27FC236}">
                <a16:creationId xmlns:a16="http://schemas.microsoft.com/office/drawing/2014/main" id="{80606DCE-008F-894C-BDB8-69E5CBC03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1" y="3373439"/>
            <a:ext cx="1095375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21">
            <a:extLst>
              <a:ext uri="{FF2B5EF4-FFF2-40B4-BE49-F238E27FC236}">
                <a16:creationId xmlns:a16="http://schemas.microsoft.com/office/drawing/2014/main" id="{D0DDE6EC-35FB-6C41-86A6-0145C6D80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7701" y="2239964"/>
            <a:ext cx="4365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22">
            <a:extLst>
              <a:ext uri="{FF2B5EF4-FFF2-40B4-BE49-F238E27FC236}">
                <a16:creationId xmlns:a16="http://schemas.microsoft.com/office/drawing/2014/main" id="{CA64D03D-6AC9-2149-B22B-39B9AC4639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1826" y="2211388"/>
            <a:ext cx="576263" cy="144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Text Box 223">
            <a:extLst>
              <a:ext uri="{FF2B5EF4-FFF2-40B4-BE49-F238E27FC236}">
                <a16:creationId xmlns:a16="http://schemas.microsoft.com/office/drawing/2014/main" id="{423888C4-B089-3443-9D0E-303B5BD15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6795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BSC</a:t>
            </a:r>
          </a:p>
        </p:txBody>
      </p:sp>
      <p:sp>
        <p:nvSpPr>
          <p:cNvPr id="22554" name="Text Box 224">
            <a:extLst>
              <a:ext uri="{FF2B5EF4-FFF2-40B4-BE49-F238E27FC236}">
                <a16:creationId xmlns:a16="http://schemas.microsoft.com/office/drawing/2014/main" id="{4D72FD6A-9484-7F4D-9E5D-B4502970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9" y="1643063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BTS</a:t>
            </a:r>
          </a:p>
        </p:txBody>
      </p:sp>
      <p:pic>
        <p:nvPicPr>
          <p:cNvPr id="22555" name="Picture 225" descr="imgyjavg[1]">
            <a:extLst>
              <a:ext uri="{FF2B5EF4-FFF2-40B4-BE49-F238E27FC236}">
                <a16:creationId xmlns:a16="http://schemas.microsoft.com/office/drawing/2014/main" id="{3E85200D-7ED1-E946-A923-B9DC6439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6" name="Group 226">
            <a:extLst>
              <a:ext uri="{FF2B5EF4-FFF2-40B4-BE49-F238E27FC236}">
                <a16:creationId xmlns:a16="http://schemas.microsoft.com/office/drawing/2014/main" id="{5EC66137-11F7-3F48-9B75-1758C2B38942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2670" name="Picture 227" descr="lgv_fqmg[1]">
              <a:extLst>
                <a:ext uri="{FF2B5EF4-FFF2-40B4-BE49-F238E27FC236}">
                  <a16:creationId xmlns:a16="http://schemas.microsoft.com/office/drawing/2014/main" id="{08BADF06-9E98-244B-98FF-83C60A896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71" name="Line 228">
              <a:extLst>
                <a:ext uri="{FF2B5EF4-FFF2-40B4-BE49-F238E27FC236}">
                  <a16:creationId xmlns:a16="http://schemas.microsoft.com/office/drawing/2014/main" id="{6145B681-8F93-684E-8CA9-4C4E42ED4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2" name="Line 229">
              <a:extLst>
                <a:ext uri="{FF2B5EF4-FFF2-40B4-BE49-F238E27FC236}">
                  <a16:creationId xmlns:a16="http://schemas.microsoft.com/office/drawing/2014/main" id="{5B62B0F1-2DCF-6D42-89BD-A4716201C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7" name="Oval 230">
            <a:extLst>
              <a:ext uri="{FF2B5EF4-FFF2-40B4-BE49-F238E27FC236}">
                <a16:creationId xmlns:a16="http://schemas.microsoft.com/office/drawing/2014/main" id="{AA4569A0-C318-6143-A98E-45088051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2876550"/>
            <a:ext cx="3067050" cy="1576388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58" name="Oval 231">
            <a:extLst>
              <a:ext uri="{FF2B5EF4-FFF2-40B4-BE49-F238E27FC236}">
                <a16:creationId xmlns:a16="http://schemas.microsoft.com/office/drawing/2014/main" id="{A3C92AFB-B2BE-414F-B771-562085150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2559" name="Picture 232" descr="imgyjavg[1]">
            <a:extLst>
              <a:ext uri="{FF2B5EF4-FFF2-40B4-BE49-F238E27FC236}">
                <a16:creationId xmlns:a16="http://schemas.microsoft.com/office/drawing/2014/main" id="{A0B922F1-741F-5C49-9601-839E5303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60" name="Group 233">
            <a:extLst>
              <a:ext uri="{FF2B5EF4-FFF2-40B4-BE49-F238E27FC236}">
                <a16:creationId xmlns:a16="http://schemas.microsoft.com/office/drawing/2014/main" id="{34E89674-C6A8-774B-8570-9844980A9053}"/>
              </a:ext>
            </a:extLst>
          </p:cNvPr>
          <p:cNvGrpSpPr>
            <a:grpSpLocks/>
          </p:cNvGrpSpPr>
          <p:nvPr/>
        </p:nvGrpSpPr>
        <p:grpSpPr bwMode="auto">
          <a:xfrm>
            <a:off x="6602413" y="4008438"/>
            <a:ext cx="4025900" cy="2030412"/>
            <a:chOff x="2755" y="2448"/>
            <a:chExt cx="2771" cy="1490"/>
          </a:xfrm>
        </p:grpSpPr>
        <p:grpSp>
          <p:nvGrpSpPr>
            <p:cNvPr id="22610" name="Group 234">
              <a:extLst>
                <a:ext uri="{FF2B5EF4-FFF2-40B4-BE49-F238E27FC236}">
                  <a16:creationId xmlns:a16="http://schemas.microsoft.com/office/drawing/2014/main" id="{9F1859F8-BF33-D040-B420-19F97585B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" y="2448"/>
              <a:ext cx="153" cy="306"/>
              <a:chOff x="3796" y="1043"/>
              <a:chExt cx="865" cy="1237"/>
            </a:xfrm>
          </p:grpSpPr>
          <p:sp>
            <p:nvSpPr>
              <p:cNvPr id="22640" name="Line 235">
                <a:extLst>
                  <a:ext uri="{FF2B5EF4-FFF2-40B4-BE49-F238E27FC236}">
                    <a16:creationId xmlns:a16="http://schemas.microsoft.com/office/drawing/2014/main" id="{FD1FB3EB-892D-2140-875F-B6BFBCD49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35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1" name="Line 236">
                <a:extLst>
                  <a:ext uri="{FF2B5EF4-FFF2-40B4-BE49-F238E27FC236}">
                    <a16:creationId xmlns:a16="http://schemas.microsoft.com/office/drawing/2014/main" id="{2059782E-2588-4244-A60E-286FF3D4F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81"/>
                <a:ext cx="23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2" name="Line 237">
                <a:extLst>
                  <a:ext uri="{FF2B5EF4-FFF2-40B4-BE49-F238E27FC236}">
                    <a16:creationId xmlns:a16="http://schemas.microsoft.com/office/drawing/2014/main" id="{CD317665-6427-B649-8D9E-C47BE50EF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2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3" name="Line 238">
                <a:extLst>
                  <a:ext uri="{FF2B5EF4-FFF2-40B4-BE49-F238E27FC236}">
                    <a16:creationId xmlns:a16="http://schemas.microsoft.com/office/drawing/2014/main" id="{9B09F4A6-C7AE-1A4D-9ADC-CF0FE9D30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8" y="2202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4" name="Line 239">
                <a:extLst>
                  <a:ext uri="{FF2B5EF4-FFF2-40B4-BE49-F238E27FC236}">
                    <a16:creationId xmlns:a16="http://schemas.microsoft.com/office/drawing/2014/main" id="{9B633BBC-22A4-7645-9D35-698C764EC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500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5" name="Line 240">
                <a:extLst>
                  <a:ext uri="{FF2B5EF4-FFF2-40B4-BE49-F238E27FC236}">
                    <a16:creationId xmlns:a16="http://schemas.microsoft.com/office/drawing/2014/main" id="{C34902E2-1375-D04F-8F76-A0FE58496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6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6" name="Line 241">
                <a:extLst>
                  <a:ext uri="{FF2B5EF4-FFF2-40B4-BE49-F238E27FC236}">
                    <a16:creationId xmlns:a16="http://schemas.microsoft.com/office/drawing/2014/main" id="{94ACD8DF-4916-3F4F-9697-48B91AD8A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8" y="2126"/>
                <a:ext cx="235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7" name="Line 242">
                <a:extLst>
                  <a:ext uri="{FF2B5EF4-FFF2-40B4-BE49-F238E27FC236}">
                    <a16:creationId xmlns:a16="http://schemas.microsoft.com/office/drawing/2014/main" id="{C8601C9C-BD52-1D45-AC6D-F7F911CDE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2" y="1891"/>
                <a:ext cx="136" cy="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8" name="Line 243">
                <a:extLst>
                  <a:ext uri="{FF2B5EF4-FFF2-40B4-BE49-F238E27FC236}">
                    <a16:creationId xmlns:a16="http://schemas.microsoft.com/office/drawing/2014/main" id="{DB105702-988D-F246-A43C-F459EE5FF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891"/>
                <a:ext cx="142" cy="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9" name="Line 244">
                <a:extLst>
                  <a:ext uri="{FF2B5EF4-FFF2-40B4-BE49-F238E27FC236}">
                    <a16:creationId xmlns:a16="http://schemas.microsoft.com/office/drawing/2014/main" id="{AF3405AA-2A13-3249-9B0A-56061561D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9" y="1999"/>
                <a:ext cx="173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0" name="Line 245">
                <a:extLst>
                  <a:ext uri="{FF2B5EF4-FFF2-40B4-BE49-F238E27FC236}">
                    <a16:creationId xmlns:a16="http://schemas.microsoft.com/office/drawing/2014/main" id="{4B40DC89-160A-F94F-A001-9A2B9F56F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3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1" name="Line 246">
                <a:extLst>
                  <a:ext uri="{FF2B5EF4-FFF2-40B4-BE49-F238E27FC236}">
                    <a16:creationId xmlns:a16="http://schemas.microsoft.com/office/drawing/2014/main" id="{CC7D135B-2676-564A-BCAA-68987FB20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782"/>
                <a:ext cx="86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2" name="Line 247">
                <a:extLst>
                  <a:ext uri="{FF2B5EF4-FFF2-40B4-BE49-F238E27FC236}">
                    <a16:creationId xmlns:a16="http://schemas.microsoft.com/office/drawing/2014/main" id="{5982E23B-6361-D043-B09F-CD6860971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632"/>
                <a:ext cx="56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3" name="Line 248">
                <a:extLst>
                  <a:ext uri="{FF2B5EF4-FFF2-40B4-BE49-F238E27FC236}">
                    <a16:creationId xmlns:a16="http://schemas.microsoft.com/office/drawing/2014/main" id="{ABE31739-3A8F-074F-9A35-1DDA0A901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3" y="1773"/>
                <a:ext cx="111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4" name="Line 249">
                <a:extLst>
                  <a:ext uri="{FF2B5EF4-FFF2-40B4-BE49-F238E27FC236}">
                    <a16:creationId xmlns:a16="http://schemas.microsoft.com/office/drawing/2014/main" id="{5B17D32D-96D6-684A-9DE9-90785D21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2" y="1627"/>
                <a:ext cx="68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22655" name="Group 250">
                <a:extLst>
                  <a:ext uri="{FF2B5EF4-FFF2-40B4-BE49-F238E27FC236}">
                    <a16:creationId xmlns:a16="http://schemas.microsoft.com/office/drawing/2014/main" id="{F351BFBF-792D-A64B-96ED-61F47A213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22666" name="Line 251">
                  <a:extLst>
                    <a:ext uri="{FF2B5EF4-FFF2-40B4-BE49-F238E27FC236}">
                      <a16:creationId xmlns:a16="http://schemas.microsoft.com/office/drawing/2014/main" id="{9A0FE3E9-4CA0-7B42-87A0-C2465C33A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2" y="160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7" name="Line 252">
                  <a:extLst>
                    <a:ext uri="{FF2B5EF4-FFF2-40B4-BE49-F238E27FC236}">
                      <a16:creationId xmlns:a16="http://schemas.microsoft.com/office/drawing/2014/main" id="{E0A63899-2037-244F-80F5-BE064EDAB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8"/>
                  <a:ext cx="186" cy="49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8" name="Line 253">
                  <a:extLst>
                    <a:ext uri="{FF2B5EF4-FFF2-40B4-BE49-F238E27FC236}">
                      <a16:creationId xmlns:a16="http://schemas.microsoft.com/office/drawing/2014/main" id="{77ECBC1F-4B11-9244-9FF1-FEFF5C2ABA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3"/>
                  <a:ext cx="195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9" name="Line 254">
                  <a:extLst>
                    <a:ext uri="{FF2B5EF4-FFF2-40B4-BE49-F238E27FC236}">
                      <a16:creationId xmlns:a16="http://schemas.microsoft.com/office/drawing/2014/main" id="{D82421E0-C89E-6E42-B737-CA2FC73CE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4" y="1285"/>
                  <a:ext cx="186" cy="5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656" name="Group 255">
                <a:extLst>
                  <a:ext uri="{FF2B5EF4-FFF2-40B4-BE49-F238E27FC236}">
                    <a16:creationId xmlns:a16="http://schemas.microsoft.com/office/drawing/2014/main" id="{AA1A18B4-7B86-4C4B-A7C2-CB9EBFC2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22662" name="Line 256">
                  <a:extLst>
                    <a:ext uri="{FF2B5EF4-FFF2-40B4-BE49-F238E27FC236}">
                      <a16:creationId xmlns:a16="http://schemas.microsoft.com/office/drawing/2014/main" id="{B5A76CD5-8B40-8F48-AF37-E5297D54D0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5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3" name="Line 257">
                  <a:extLst>
                    <a:ext uri="{FF2B5EF4-FFF2-40B4-BE49-F238E27FC236}">
                      <a16:creationId xmlns:a16="http://schemas.microsoft.com/office/drawing/2014/main" id="{A23A3B92-0300-D641-93EA-83FED883D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231"/>
                  <a:ext cx="183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4" name="Line 258">
                  <a:extLst>
                    <a:ext uri="{FF2B5EF4-FFF2-40B4-BE49-F238E27FC236}">
                      <a16:creationId xmlns:a16="http://schemas.microsoft.com/office/drawing/2014/main" id="{322E4053-49CD-E243-8A2B-C4F12C53A6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8" y="1406"/>
                  <a:ext cx="195" cy="20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5" name="Line 259">
                  <a:extLst>
                    <a:ext uri="{FF2B5EF4-FFF2-40B4-BE49-F238E27FC236}">
                      <a16:creationId xmlns:a16="http://schemas.microsoft.com/office/drawing/2014/main" id="{599BFC46-6AB6-7840-B3ED-6BBE9FF3A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4" y="1313"/>
                  <a:ext cx="183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657" name="Group 260">
                <a:extLst>
                  <a:ext uri="{FF2B5EF4-FFF2-40B4-BE49-F238E27FC236}">
                    <a16:creationId xmlns:a16="http://schemas.microsoft.com/office/drawing/2014/main" id="{CC9B4987-EA2F-0E4F-A0FA-0A24832CC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22658" name="Line 261">
                  <a:extLst>
                    <a:ext uri="{FF2B5EF4-FFF2-40B4-BE49-F238E27FC236}">
                      <a16:creationId xmlns:a16="http://schemas.microsoft.com/office/drawing/2014/main" id="{8ED05D66-E2C5-1E4B-ADC1-FEC0C4EDC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4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59" name="Line 262">
                  <a:extLst>
                    <a:ext uri="{FF2B5EF4-FFF2-40B4-BE49-F238E27FC236}">
                      <a16:creationId xmlns:a16="http://schemas.microsoft.com/office/drawing/2014/main" id="{8C465CF0-CA54-AA4E-9BB7-975B70E243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211"/>
                  <a:ext cx="186" cy="49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0" name="Line 263">
                  <a:extLst>
                    <a:ext uri="{FF2B5EF4-FFF2-40B4-BE49-F238E27FC236}">
                      <a16:creationId xmlns:a16="http://schemas.microsoft.com/office/drawing/2014/main" id="{1C06316A-3594-7149-B9A7-7B1B829BBE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05"/>
                  <a:ext cx="195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1" name="Line 264">
                  <a:extLst>
                    <a:ext uri="{FF2B5EF4-FFF2-40B4-BE49-F238E27FC236}">
                      <a16:creationId xmlns:a16="http://schemas.microsoft.com/office/drawing/2014/main" id="{9CF9CDE0-FE43-554D-8E5C-5EC2C494B3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0" y="1288"/>
                  <a:ext cx="186" cy="5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2611" name="Text Box 265">
              <a:extLst>
                <a:ext uri="{FF2B5EF4-FFF2-40B4-BE49-F238E27FC236}">
                  <a16:creationId xmlns:a16="http://schemas.microsoft.com/office/drawing/2014/main" id="{8C21E25C-2203-6E4E-BB33-3CEB48096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" y="2551"/>
              <a:ext cx="202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Base transceiver station (BTS)</a:t>
              </a:r>
            </a:p>
          </p:txBody>
        </p:sp>
        <p:grpSp>
          <p:nvGrpSpPr>
            <p:cNvPr id="22612" name="Group 266">
              <a:extLst>
                <a:ext uri="{FF2B5EF4-FFF2-40B4-BE49-F238E27FC236}">
                  <a16:creationId xmlns:a16="http://schemas.microsoft.com/office/drawing/2014/main" id="{3674A886-7762-2C46-951E-964D24AD5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833"/>
              <a:ext cx="347" cy="259"/>
              <a:chOff x="611" y="3693"/>
              <a:chExt cx="449" cy="287"/>
            </a:xfrm>
          </p:grpSpPr>
          <p:sp>
            <p:nvSpPr>
              <p:cNvPr id="22631" name="Rectangle 267">
                <a:extLst>
                  <a:ext uri="{FF2B5EF4-FFF2-40B4-BE49-F238E27FC236}">
                    <a16:creationId xmlns:a16="http://schemas.microsoft.com/office/drawing/2014/main" id="{831E5319-EA73-2349-8FEE-C1DCC5441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774"/>
                <a:ext cx="338" cy="20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2632" name="Group 268">
                <a:extLst>
                  <a:ext uri="{FF2B5EF4-FFF2-40B4-BE49-F238E27FC236}">
                    <a16:creationId xmlns:a16="http://schemas.microsoft.com/office/drawing/2014/main" id="{7BB189D9-8D31-D147-9586-5CFB82EFEF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22638" name="Freeform 269">
                  <a:extLst>
                    <a:ext uri="{FF2B5EF4-FFF2-40B4-BE49-F238E27FC236}">
                      <a16:creationId xmlns:a16="http://schemas.microsoft.com/office/drawing/2014/main" id="{C1E63DF2-ADB4-9345-9F3E-248544A73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9" name="Freeform 270">
                  <a:extLst>
                    <a:ext uri="{FF2B5EF4-FFF2-40B4-BE49-F238E27FC236}">
                      <a16:creationId xmlns:a16="http://schemas.microsoft.com/office/drawing/2014/main" id="{D5A3B3A4-52A4-C747-9C3D-90B9CAFB7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33" name="Freeform 271">
                <a:extLst>
                  <a:ext uri="{FF2B5EF4-FFF2-40B4-BE49-F238E27FC236}">
                    <a16:creationId xmlns:a16="http://schemas.microsoft.com/office/drawing/2014/main" id="{4928CD98-4033-AC42-9335-51CA871D0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4" name="Freeform 272">
                <a:extLst>
                  <a:ext uri="{FF2B5EF4-FFF2-40B4-BE49-F238E27FC236}">
                    <a16:creationId xmlns:a16="http://schemas.microsoft.com/office/drawing/2014/main" id="{2983B2CB-5146-0B4F-82BB-EA435E884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69 h 225"/>
                  <a:gd name="T4" fmla="*/ 62 w 63"/>
                  <a:gd name="T5" fmla="*/ 152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5" name="Freeform 273">
                <a:extLst>
                  <a:ext uri="{FF2B5EF4-FFF2-40B4-BE49-F238E27FC236}">
                    <a16:creationId xmlns:a16="http://schemas.microsoft.com/office/drawing/2014/main" id="{509B0A15-0D81-F543-9EF3-4AA16964B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6" name="Freeform 274">
                <a:extLst>
                  <a:ext uri="{FF2B5EF4-FFF2-40B4-BE49-F238E27FC236}">
                    <a16:creationId xmlns:a16="http://schemas.microsoft.com/office/drawing/2014/main" id="{B9DA225D-7308-C84E-B48F-B57FF5DEC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7" name="Freeform 275">
                <a:extLst>
                  <a:ext uri="{FF2B5EF4-FFF2-40B4-BE49-F238E27FC236}">
                    <a16:creationId xmlns:a16="http://schemas.microsoft.com/office/drawing/2014/main" id="{57737630-F200-204C-8C46-F4A72A3C3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13" name="Text Box 276">
              <a:extLst>
                <a:ext uri="{FF2B5EF4-FFF2-40B4-BE49-F238E27FC236}">
                  <a16:creationId xmlns:a16="http://schemas.microsoft.com/office/drawing/2014/main" id="{4305B994-61A0-9546-B810-28E63329C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851"/>
              <a:ext cx="19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Base station controller (BSC)</a:t>
              </a:r>
            </a:p>
          </p:txBody>
        </p:sp>
        <p:grpSp>
          <p:nvGrpSpPr>
            <p:cNvPr id="22614" name="Group 277">
              <a:extLst>
                <a:ext uri="{FF2B5EF4-FFF2-40B4-BE49-F238E27FC236}">
                  <a16:creationId xmlns:a16="http://schemas.microsoft.com/office/drawing/2014/main" id="{33AE3731-CC78-CC45-9401-C243546BB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2" y="3144"/>
              <a:ext cx="291" cy="511"/>
              <a:chOff x="611" y="3693"/>
              <a:chExt cx="449" cy="287"/>
            </a:xfrm>
          </p:grpSpPr>
          <p:sp>
            <p:nvSpPr>
              <p:cNvPr id="22622" name="Rectangle 278">
                <a:extLst>
                  <a:ext uri="{FF2B5EF4-FFF2-40B4-BE49-F238E27FC236}">
                    <a16:creationId xmlns:a16="http://schemas.microsoft.com/office/drawing/2014/main" id="{F4BBAFBE-18B8-B34C-BDF6-BF48A2C22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774"/>
                <a:ext cx="337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2623" name="Group 279">
                <a:extLst>
                  <a:ext uri="{FF2B5EF4-FFF2-40B4-BE49-F238E27FC236}">
                    <a16:creationId xmlns:a16="http://schemas.microsoft.com/office/drawing/2014/main" id="{62FB3816-F92C-C745-9281-DF1AB8044C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22629" name="Freeform 280">
                  <a:extLst>
                    <a:ext uri="{FF2B5EF4-FFF2-40B4-BE49-F238E27FC236}">
                      <a16:creationId xmlns:a16="http://schemas.microsoft.com/office/drawing/2014/main" id="{E155A5B6-7FBC-7848-9721-0382F7A0F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0" name="Freeform 281">
                  <a:extLst>
                    <a:ext uri="{FF2B5EF4-FFF2-40B4-BE49-F238E27FC236}">
                      <a16:creationId xmlns:a16="http://schemas.microsoft.com/office/drawing/2014/main" id="{9851AB6A-9DE6-D448-8904-481C05DB8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24" name="Freeform 282">
                <a:extLst>
                  <a:ext uri="{FF2B5EF4-FFF2-40B4-BE49-F238E27FC236}">
                    <a16:creationId xmlns:a16="http://schemas.microsoft.com/office/drawing/2014/main" id="{4BCAEF4B-CE3E-2345-9686-0A806B9ED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5" name="Freeform 283">
                <a:extLst>
                  <a:ext uri="{FF2B5EF4-FFF2-40B4-BE49-F238E27FC236}">
                    <a16:creationId xmlns:a16="http://schemas.microsoft.com/office/drawing/2014/main" id="{E3D36675-7685-6C46-9704-3CFF74624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69 h 225"/>
                  <a:gd name="T4" fmla="*/ 62 w 63"/>
                  <a:gd name="T5" fmla="*/ 152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6" name="Freeform 284">
                <a:extLst>
                  <a:ext uri="{FF2B5EF4-FFF2-40B4-BE49-F238E27FC236}">
                    <a16:creationId xmlns:a16="http://schemas.microsoft.com/office/drawing/2014/main" id="{BA180496-9EFD-4C4C-B8D2-DB06983D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7" name="Freeform 285">
                <a:extLst>
                  <a:ext uri="{FF2B5EF4-FFF2-40B4-BE49-F238E27FC236}">
                    <a16:creationId xmlns:a16="http://schemas.microsoft.com/office/drawing/2014/main" id="{24F792A3-DECA-F14C-A4BC-A47501B1F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8" name="Freeform 286">
                <a:extLst>
                  <a:ext uri="{FF2B5EF4-FFF2-40B4-BE49-F238E27FC236}">
                    <a16:creationId xmlns:a16="http://schemas.microsoft.com/office/drawing/2014/main" id="{5F7FE067-DEB5-C44B-8599-C8DEFA76A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15" name="Text Box 287">
              <a:extLst>
                <a:ext uri="{FF2B5EF4-FFF2-40B4-BE49-F238E27FC236}">
                  <a16:creationId xmlns:a16="http://schemas.microsoft.com/office/drawing/2014/main" id="{DE724C8D-161A-8841-8C42-F6D2D2625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" y="3284"/>
              <a:ext cx="20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Switching Center (MSC)</a:t>
              </a:r>
            </a:p>
          </p:txBody>
        </p:sp>
        <p:grpSp>
          <p:nvGrpSpPr>
            <p:cNvPr id="22616" name="Group 288">
              <a:extLst>
                <a:ext uri="{FF2B5EF4-FFF2-40B4-BE49-F238E27FC236}">
                  <a16:creationId xmlns:a16="http://schemas.microsoft.com/office/drawing/2014/main" id="{2E4E0CED-49A0-1740-9617-9321697FE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5" y="3745"/>
              <a:ext cx="524" cy="114"/>
              <a:chOff x="3072" y="739"/>
              <a:chExt cx="652" cy="146"/>
            </a:xfrm>
          </p:grpSpPr>
          <p:pic>
            <p:nvPicPr>
              <p:cNvPr id="22619" name="Picture 289" descr="lgv_fqmg[1]">
                <a:extLst>
                  <a:ext uri="{FF2B5EF4-FFF2-40B4-BE49-F238E27FC236}">
                    <a16:creationId xmlns:a16="http://schemas.microsoft.com/office/drawing/2014/main" id="{3E8618F4-BD33-224F-ABDA-6B4B9CB1B2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20" name="Line 290">
                <a:extLst>
                  <a:ext uri="{FF2B5EF4-FFF2-40B4-BE49-F238E27FC236}">
                    <a16:creationId xmlns:a16="http://schemas.microsoft.com/office/drawing/2014/main" id="{042163C8-4931-314C-A421-AA4558D4C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783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1" name="Line 291">
                <a:extLst>
                  <a:ext uri="{FF2B5EF4-FFF2-40B4-BE49-F238E27FC236}">
                    <a16:creationId xmlns:a16="http://schemas.microsoft.com/office/drawing/2014/main" id="{A8E8C9BE-65B5-844A-BE8C-E6C4E4C7A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617" name="Picture 292" descr="imgyjavg[1]">
              <a:extLst>
                <a:ext uri="{FF2B5EF4-FFF2-40B4-BE49-F238E27FC236}">
                  <a16:creationId xmlns:a16="http://schemas.microsoft.com/office/drawing/2014/main" id="{4A2DB628-6EC5-8E4B-AA07-4B822344D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" y="374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8" name="Text Box 293">
              <a:extLst>
                <a:ext uri="{FF2B5EF4-FFF2-40B4-BE49-F238E27FC236}">
                  <a16:creationId xmlns:a16="http://schemas.microsoft.com/office/drawing/2014/main" id="{73E0D9ED-99A2-404D-A5DD-D4ECA903D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5" y="3691"/>
              <a:ext cx="1292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subscribers</a:t>
              </a:r>
            </a:p>
          </p:txBody>
        </p:sp>
      </p:grpSp>
      <p:sp>
        <p:nvSpPr>
          <p:cNvPr id="22561" name="Text Box 294">
            <a:extLst>
              <a:ext uri="{FF2B5EF4-FFF2-40B4-BE49-F238E27FC236}">
                <a16:creationId xmlns:a16="http://schemas.microsoft.com/office/drawing/2014/main" id="{5DF0A662-6E9A-D042-B27D-B6DDC653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1" y="1138238"/>
            <a:ext cx="2601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Base station system (BSS)</a:t>
            </a:r>
          </a:p>
        </p:txBody>
      </p:sp>
      <p:sp>
        <p:nvSpPr>
          <p:cNvPr id="22562" name="Text Box 295">
            <a:extLst>
              <a:ext uri="{FF2B5EF4-FFF2-40B4-BE49-F238E27FC236}">
                <a16:creationId xmlns:a16="http://schemas.microsoft.com/office/drawing/2014/main" id="{94BEFABE-0DD1-C74D-A74A-DBAA76FE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3698875"/>
            <a:ext cx="77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22563" name="Rectangle 296">
            <a:extLst>
              <a:ext uri="{FF2B5EF4-FFF2-40B4-BE49-F238E27FC236}">
                <a16:creationId xmlns:a16="http://schemas.microsoft.com/office/drawing/2014/main" id="{48372205-AF20-114E-9693-1B17D46AC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244476"/>
            <a:ext cx="707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2G (voice) network architecture </a:t>
            </a:r>
          </a:p>
        </p:txBody>
      </p:sp>
      <p:grpSp>
        <p:nvGrpSpPr>
          <p:cNvPr id="22564" name="Group 297">
            <a:extLst>
              <a:ext uri="{FF2B5EF4-FFF2-40B4-BE49-F238E27FC236}">
                <a16:creationId xmlns:a16="http://schemas.microsoft.com/office/drawing/2014/main" id="{2BB20E9A-C9F2-064F-85DC-028D4DC879AF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2601" name="Rectangle 298">
              <a:extLst>
                <a:ext uri="{FF2B5EF4-FFF2-40B4-BE49-F238E27FC236}">
                  <a16:creationId xmlns:a16="http://schemas.microsoft.com/office/drawing/2014/main" id="{0F82E109-E6C0-D24B-BC87-472694538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02" name="Group 299">
              <a:extLst>
                <a:ext uri="{FF2B5EF4-FFF2-40B4-BE49-F238E27FC236}">
                  <a16:creationId xmlns:a16="http://schemas.microsoft.com/office/drawing/2014/main" id="{62AC907E-F81E-FD44-8636-6CC5BAF5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08" name="Freeform 300">
                <a:extLst>
                  <a:ext uri="{FF2B5EF4-FFF2-40B4-BE49-F238E27FC236}">
                    <a16:creationId xmlns:a16="http://schemas.microsoft.com/office/drawing/2014/main" id="{B730728C-678F-EB42-9100-94A8DE618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9" name="Freeform 301">
                <a:extLst>
                  <a:ext uri="{FF2B5EF4-FFF2-40B4-BE49-F238E27FC236}">
                    <a16:creationId xmlns:a16="http://schemas.microsoft.com/office/drawing/2014/main" id="{D4C93805-0A65-BF4A-B388-5FAB3A95777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03" name="Freeform 302">
              <a:extLst>
                <a:ext uri="{FF2B5EF4-FFF2-40B4-BE49-F238E27FC236}">
                  <a16:creationId xmlns:a16="http://schemas.microsoft.com/office/drawing/2014/main" id="{D0E684BF-030F-EB4E-AD8A-B3EC69391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303">
              <a:extLst>
                <a:ext uri="{FF2B5EF4-FFF2-40B4-BE49-F238E27FC236}">
                  <a16:creationId xmlns:a16="http://schemas.microsoft.com/office/drawing/2014/main" id="{E6E1B848-BFD9-264F-AD6C-BA5DC6B8F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Freeform 304">
              <a:extLst>
                <a:ext uri="{FF2B5EF4-FFF2-40B4-BE49-F238E27FC236}">
                  <a16:creationId xmlns:a16="http://schemas.microsoft.com/office/drawing/2014/main" id="{DAF2C863-20D1-474E-9137-6A238D362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Freeform 305">
              <a:extLst>
                <a:ext uri="{FF2B5EF4-FFF2-40B4-BE49-F238E27FC236}">
                  <a16:creationId xmlns:a16="http://schemas.microsoft.com/office/drawing/2014/main" id="{50B5FFB2-C022-E64E-9863-2EA8CD492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Freeform 306">
              <a:extLst>
                <a:ext uri="{FF2B5EF4-FFF2-40B4-BE49-F238E27FC236}">
                  <a16:creationId xmlns:a16="http://schemas.microsoft.com/office/drawing/2014/main" id="{EA4F834A-357E-1D4B-976F-41335E350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5" name="Text Box 307">
            <a:extLst>
              <a:ext uri="{FF2B5EF4-FFF2-40B4-BE49-F238E27FC236}">
                <a16:creationId xmlns:a16="http://schemas.microsoft.com/office/drawing/2014/main" id="{2E424BE0-57A1-BC41-A8EF-3779C0E2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2566" name="Freeform 308">
            <a:extLst>
              <a:ext uri="{FF2B5EF4-FFF2-40B4-BE49-F238E27FC236}">
                <a16:creationId xmlns:a16="http://schemas.microsoft.com/office/drawing/2014/main" id="{229560F5-28F5-7B44-8466-65397B8B2792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Text Box 309">
            <a:extLst>
              <a:ext uri="{FF2B5EF4-FFF2-40B4-BE49-F238E27FC236}">
                <a16:creationId xmlns:a16="http://schemas.microsoft.com/office/drawing/2014/main" id="{0CB5CC7C-BB23-6847-A9BD-A3205BDB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2568" name="Line 310">
            <a:extLst>
              <a:ext uri="{FF2B5EF4-FFF2-40B4-BE49-F238E27FC236}">
                <a16:creationId xmlns:a16="http://schemas.microsoft.com/office/drawing/2014/main" id="{E7D662E6-C410-8145-837A-C03FB850E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69" name="Group 311">
            <a:extLst>
              <a:ext uri="{FF2B5EF4-FFF2-40B4-BE49-F238E27FC236}">
                <a16:creationId xmlns:a16="http://schemas.microsoft.com/office/drawing/2014/main" id="{9AAFE705-822A-4C47-99C8-51E94B55305D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2592" name="Rectangle 312">
              <a:extLst>
                <a:ext uri="{FF2B5EF4-FFF2-40B4-BE49-F238E27FC236}">
                  <a16:creationId xmlns:a16="http://schemas.microsoft.com/office/drawing/2014/main" id="{F4FD8268-3241-614B-849E-9D6A0D8A1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593" name="Group 313">
              <a:extLst>
                <a:ext uri="{FF2B5EF4-FFF2-40B4-BE49-F238E27FC236}">
                  <a16:creationId xmlns:a16="http://schemas.microsoft.com/office/drawing/2014/main" id="{90315E0A-7D72-5A47-A04E-4CC5545C7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599" name="Freeform 314">
                <a:extLst>
                  <a:ext uri="{FF2B5EF4-FFF2-40B4-BE49-F238E27FC236}">
                    <a16:creationId xmlns:a16="http://schemas.microsoft.com/office/drawing/2014/main" id="{690AFA5B-F17D-5B4B-B963-5E1ED639A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Freeform 315">
                <a:extLst>
                  <a:ext uri="{FF2B5EF4-FFF2-40B4-BE49-F238E27FC236}">
                    <a16:creationId xmlns:a16="http://schemas.microsoft.com/office/drawing/2014/main" id="{8A81A7A8-A796-364F-A3AA-325B1594F52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94" name="Freeform 316">
              <a:extLst>
                <a:ext uri="{FF2B5EF4-FFF2-40B4-BE49-F238E27FC236}">
                  <a16:creationId xmlns:a16="http://schemas.microsoft.com/office/drawing/2014/main" id="{B994772B-25E3-254A-BF81-48C6A638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317">
              <a:extLst>
                <a:ext uri="{FF2B5EF4-FFF2-40B4-BE49-F238E27FC236}">
                  <a16:creationId xmlns:a16="http://schemas.microsoft.com/office/drawing/2014/main" id="{8BD8AEB3-74C8-5447-9E72-537397EAB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Freeform 318">
              <a:extLst>
                <a:ext uri="{FF2B5EF4-FFF2-40B4-BE49-F238E27FC236}">
                  <a16:creationId xmlns:a16="http://schemas.microsoft.com/office/drawing/2014/main" id="{FD7A343C-9DE6-B04F-A2B8-79A2EBE5E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319">
              <a:extLst>
                <a:ext uri="{FF2B5EF4-FFF2-40B4-BE49-F238E27FC236}">
                  <a16:creationId xmlns:a16="http://schemas.microsoft.com/office/drawing/2014/main" id="{095BE572-A578-5A4F-920F-D2F5C7368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320">
              <a:extLst>
                <a:ext uri="{FF2B5EF4-FFF2-40B4-BE49-F238E27FC236}">
                  <a16:creationId xmlns:a16="http://schemas.microsoft.com/office/drawing/2014/main" id="{842BCE36-DA40-E248-8997-F01F6050D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0" name="Text Box 321">
            <a:extLst>
              <a:ext uri="{FF2B5EF4-FFF2-40B4-BE49-F238E27FC236}">
                <a16:creationId xmlns:a16="http://schemas.microsoft.com/office/drawing/2014/main" id="{A147BBDF-8166-BB42-A807-834020A4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2571" name="Text Box 322">
            <a:extLst>
              <a:ext uri="{FF2B5EF4-FFF2-40B4-BE49-F238E27FC236}">
                <a16:creationId xmlns:a16="http://schemas.microsoft.com/office/drawing/2014/main" id="{B260EB7A-3CAF-FB4E-8402-E93837371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2572" name="Line 323">
            <a:extLst>
              <a:ext uri="{FF2B5EF4-FFF2-40B4-BE49-F238E27FC236}">
                <a16:creationId xmlns:a16="http://schemas.microsoft.com/office/drawing/2014/main" id="{75E7C2CA-6CE7-794C-8D0E-140B4D4312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Line 324">
            <a:extLst>
              <a:ext uri="{FF2B5EF4-FFF2-40B4-BE49-F238E27FC236}">
                <a16:creationId xmlns:a16="http://schemas.microsoft.com/office/drawing/2014/main" id="{7930F9E9-C065-C449-A47A-21EE78550E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Line 325">
            <a:extLst>
              <a:ext uri="{FF2B5EF4-FFF2-40B4-BE49-F238E27FC236}">
                <a16:creationId xmlns:a16="http://schemas.microsoft.com/office/drawing/2014/main" id="{823313DC-5E77-AC47-B6D8-D33A13074E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Line 326">
            <a:extLst>
              <a:ext uri="{FF2B5EF4-FFF2-40B4-BE49-F238E27FC236}">
                <a16:creationId xmlns:a16="http://schemas.microsoft.com/office/drawing/2014/main" id="{BBB4B635-3439-884D-9E88-65B719E0AF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Line 327">
            <a:extLst>
              <a:ext uri="{FF2B5EF4-FFF2-40B4-BE49-F238E27FC236}">
                <a16:creationId xmlns:a16="http://schemas.microsoft.com/office/drawing/2014/main" id="{1ADE33F0-F207-C343-902E-4D4CA673D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77" name="Picture 17" descr="underline_base">
            <a:extLst>
              <a:ext uri="{FF2B5EF4-FFF2-40B4-BE49-F238E27FC236}">
                <a16:creationId xmlns:a16="http://schemas.microsoft.com/office/drawing/2014/main" id="{745AFADE-7782-C54D-BDED-B48D2585E15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7969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0" name="Group 383">
            <a:extLst>
              <a:ext uri="{FF2B5EF4-FFF2-40B4-BE49-F238E27FC236}">
                <a16:creationId xmlns:a16="http://schemas.microsoft.com/office/drawing/2014/main" id="{96FA6E97-7595-A445-A667-317C6CDF33D8}"/>
              </a:ext>
            </a:extLst>
          </p:cNvPr>
          <p:cNvGrpSpPr>
            <a:grpSpLocks/>
          </p:cNvGrpSpPr>
          <p:nvPr/>
        </p:nvGrpSpPr>
        <p:grpSpPr bwMode="auto">
          <a:xfrm>
            <a:off x="1589089" y="3714751"/>
            <a:ext cx="3844925" cy="1954155"/>
            <a:chOff x="170" y="609"/>
            <a:chExt cx="2481" cy="2805"/>
          </a:xfrm>
        </p:grpSpPr>
        <p:sp>
          <p:nvSpPr>
            <p:cNvPr id="22586" name="Text Box 376">
              <a:extLst>
                <a:ext uri="{FF2B5EF4-FFF2-40B4-BE49-F238E27FC236}">
                  <a16:creationId xmlns:a16="http://schemas.microsoft.com/office/drawing/2014/main" id="{9B86B727-9C59-154C-B594-E6E175F87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" y="1514"/>
              <a:ext cx="1752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 base station controller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 controls few tens of BSs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paging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frequency assignment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handoff</a:t>
              </a:r>
            </a:p>
          </p:txBody>
        </p:sp>
        <p:sp>
          <p:nvSpPr>
            <p:cNvPr id="22587" name="Rectangle 377">
              <a:extLst>
                <a:ext uri="{FF2B5EF4-FFF2-40B4-BE49-F238E27FC236}">
                  <a16:creationId xmlns:a16="http://schemas.microsoft.com/office/drawing/2014/main" id="{B26B35C1-CF13-9D4D-92F3-65C37AE29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latin typeface="Gill Sans MT" panose="020B0502020104020203" pitchFamily="34" charset="77"/>
              </a:endParaRPr>
            </a:p>
          </p:txBody>
        </p:sp>
        <p:grpSp>
          <p:nvGrpSpPr>
            <p:cNvPr id="22588" name="Group 378">
              <a:extLst>
                <a:ext uri="{FF2B5EF4-FFF2-40B4-BE49-F238E27FC236}">
                  <a16:creationId xmlns:a16="http://schemas.microsoft.com/office/drawing/2014/main" id="{D8ED20C6-F0C5-254F-B57C-6E153B282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" y="1152"/>
              <a:ext cx="555" cy="530"/>
              <a:chOff x="434" y="3140"/>
              <a:chExt cx="555" cy="530"/>
            </a:xfrm>
          </p:grpSpPr>
          <p:sp>
            <p:nvSpPr>
              <p:cNvPr id="22590" name="Rectangle 379">
                <a:extLst>
                  <a:ext uri="{FF2B5EF4-FFF2-40B4-BE49-F238E27FC236}">
                    <a16:creationId xmlns:a16="http://schemas.microsoft.com/office/drawing/2014/main" id="{675D0524-927D-3240-95D1-BCD2F31DA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22591" name="Text Box 380">
                <a:extLst>
                  <a:ext uri="{FF2B5EF4-FFF2-40B4-BE49-F238E27FC236}">
                    <a16:creationId xmlns:a16="http://schemas.microsoft.com/office/drawing/2014/main" id="{A23FCA9A-E78C-684E-A734-58FA8FD3B7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" y="3140"/>
                <a:ext cx="377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C00000"/>
                    </a:solidFill>
                  </a:rPr>
                  <a:t>BSC</a:t>
                </a:r>
              </a:p>
            </p:txBody>
          </p:sp>
        </p:grpSp>
        <p:sp>
          <p:nvSpPr>
            <p:cNvPr id="22589" name="Line 382">
              <a:extLst>
                <a:ext uri="{FF2B5EF4-FFF2-40B4-BE49-F238E27FC236}">
                  <a16:creationId xmlns:a16="http://schemas.microsoft.com/office/drawing/2014/main" id="{3B2C05CD-D1EA-3D4E-B519-95C9990F6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2" y="609"/>
              <a:ext cx="769" cy="144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37" name="Group 381">
            <a:extLst>
              <a:ext uri="{FF2B5EF4-FFF2-40B4-BE49-F238E27FC236}">
                <a16:creationId xmlns:a16="http://schemas.microsoft.com/office/drawing/2014/main" id="{20295949-4C01-B54C-9E78-86B42EE316B9}"/>
              </a:ext>
            </a:extLst>
          </p:cNvPr>
          <p:cNvGrpSpPr>
            <a:grpSpLocks/>
          </p:cNvGrpSpPr>
          <p:nvPr/>
        </p:nvGrpSpPr>
        <p:grpSpPr bwMode="auto">
          <a:xfrm>
            <a:off x="1593851" y="2608263"/>
            <a:ext cx="4949825" cy="4151312"/>
            <a:chOff x="2337" y="-1296"/>
            <a:chExt cx="4342" cy="2735"/>
          </a:xfrm>
        </p:grpSpPr>
        <p:sp>
          <p:nvSpPr>
            <p:cNvPr id="22580" name="Text Box 366">
              <a:extLst>
                <a:ext uri="{FF2B5EF4-FFF2-40B4-BE49-F238E27FC236}">
                  <a16:creationId xmlns:a16="http://schemas.microsoft.com/office/drawing/2014/main" id="{22342C27-6025-744C-ADAD-B65CD9397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815"/>
              <a:ext cx="2674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dirty="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/>
                <a:t> handles mobility (more later!)</a:t>
              </a:r>
            </a:p>
          </p:txBody>
        </p:sp>
        <p:sp>
          <p:nvSpPr>
            <p:cNvPr id="22581" name="Rectangle 368">
              <a:extLst>
                <a:ext uri="{FF2B5EF4-FFF2-40B4-BE49-F238E27FC236}">
                  <a16:creationId xmlns:a16="http://schemas.microsoft.com/office/drawing/2014/main" id="{FE821925-711A-8F44-A80A-F4774C4C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latin typeface="Gill Sans MT" panose="020B0502020104020203" pitchFamily="34" charset="77"/>
              </a:endParaRPr>
            </a:p>
          </p:txBody>
        </p:sp>
        <p:grpSp>
          <p:nvGrpSpPr>
            <p:cNvPr id="22582" name="Group 371">
              <a:extLst>
                <a:ext uri="{FF2B5EF4-FFF2-40B4-BE49-F238E27FC236}">
                  <a16:creationId xmlns:a16="http://schemas.microsoft.com/office/drawing/2014/main" id="{6DE29F79-25B9-FB48-9747-7CE01AA72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64" cy="250"/>
              <a:chOff x="442" y="3293"/>
              <a:chExt cx="564" cy="250"/>
            </a:xfrm>
          </p:grpSpPr>
          <p:sp>
            <p:nvSpPr>
              <p:cNvPr id="22584" name="Rectangle 370">
                <a:extLst>
                  <a:ext uri="{FF2B5EF4-FFF2-40B4-BE49-F238E27FC236}">
                    <a16:creationId xmlns:a16="http://schemas.microsoft.com/office/drawing/2014/main" id="{CFE376D3-B483-CD4F-9AB5-FAB92B405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22585" name="Text Box 369">
                <a:extLst>
                  <a:ext uri="{FF2B5EF4-FFF2-40B4-BE49-F238E27FC236}">
                    <a16:creationId xmlns:a16="http://schemas.microsoft.com/office/drawing/2014/main" id="{D1716EFE-96A0-9A42-81AD-E922BB670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556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22583" name="Line 374">
              <a:extLst>
                <a:ext uri="{FF2B5EF4-FFF2-40B4-BE49-F238E27FC236}">
                  <a16:creationId xmlns:a16="http://schemas.microsoft.com/office/drawing/2014/main" id="{7A6E5A86-5F38-4D40-9AB8-6991D97BE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8" y="-1296"/>
              <a:ext cx="1921" cy="2079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ADFA0C-D5E9-D54C-8995-1AC210998979}"/>
                  </a:ext>
                </a:extLst>
              </p14:cNvPr>
              <p14:cNvContentPartPr/>
              <p14:nvPr/>
            </p14:nvContentPartPr>
            <p14:xfrm>
              <a:off x="1942920" y="1602000"/>
              <a:ext cx="8089560" cy="4990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ADFA0C-D5E9-D54C-8995-1AC2109989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33560" y="1592640"/>
                <a:ext cx="8108280" cy="500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7063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3869C-A2B4-8141-8AC3-A6F5C599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driving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2EF4-E3BE-AC44-91AA-A21A58C52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9576" cy="4351338"/>
          </a:xfrm>
        </p:spPr>
        <p:txBody>
          <a:bodyPr/>
          <a:lstStyle/>
          <a:p>
            <a:r>
              <a:rPr lang="en-US" dirty="0"/>
              <a:t>Augmented/Virtual reality</a:t>
            </a:r>
          </a:p>
          <a:p>
            <a:pPr lvl="1"/>
            <a:r>
              <a:rPr lang="en-US" dirty="0"/>
              <a:t>high-volume, low-latency</a:t>
            </a:r>
          </a:p>
          <a:p>
            <a:endParaRPr lang="en-US" dirty="0"/>
          </a:p>
          <a:p>
            <a:r>
              <a:rPr lang="en-US" dirty="0"/>
              <a:t>Internet of Things </a:t>
            </a:r>
          </a:p>
          <a:p>
            <a:pPr lvl="1"/>
            <a:r>
              <a:rPr lang="en-US" dirty="0"/>
              <a:t>billions of connected devices</a:t>
            </a:r>
          </a:p>
          <a:p>
            <a:endParaRPr lang="en-US" dirty="0"/>
          </a:p>
          <a:p>
            <a:r>
              <a:rPr lang="en-US" dirty="0"/>
              <a:t>Inclusiveness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F222D-1A5F-5141-9090-C35A7865A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9" y="5366827"/>
            <a:ext cx="1722221" cy="129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B3465-5729-E844-BB43-7A05581C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01" y="5443912"/>
            <a:ext cx="1562758" cy="1171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B5BC9-C5B0-A745-A409-9EA3A7A9A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166" y="5395990"/>
            <a:ext cx="1837320" cy="12625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4476D-6C55-F545-AA83-4F357B87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166" y="4132442"/>
            <a:ext cx="1856725" cy="11387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F38A7-8681-D241-9C36-4A7EFA960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486" y="1474608"/>
            <a:ext cx="4445000" cy="250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98FB-DC46-F448-ACD6-76733FE9D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405" y="4132442"/>
            <a:ext cx="4664599" cy="26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of a driving app: Virtual Reality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470" y="1815193"/>
            <a:ext cx="6109530" cy="4316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1561" y="2408295"/>
            <a:ext cx="3048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of many sensor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On-body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Environment </a:t>
            </a:r>
          </a:p>
          <a:p>
            <a:endParaRPr lang="en-US" dirty="0"/>
          </a:p>
          <a:p>
            <a:r>
              <a:rPr lang="en-US" dirty="0"/>
              <a:t>Processing/rendering on a dedicated unit</a:t>
            </a:r>
          </a:p>
          <a:p>
            <a:endParaRPr lang="en-US" dirty="0"/>
          </a:p>
          <a:p>
            <a:r>
              <a:rPr lang="en-US" dirty="0"/>
              <a:t>Connectivity for sensors to communicate with processing/rendering unit</a:t>
            </a:r>
          </a:p>
        </p:txBody>
      </p:sp>
    </p:spTree>
    <p:extLst>
      <p:ext uri="{BB962C8B-B14F-4D97-AF65-F5344CB8AC3E}">
        <p14:creationId xmlns:p14="http://schemas.microsoft.com/office/powerpoint/2010/main" val="4051815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a driving app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2125266"/>
            <a:ext cx="3162096" cy="2234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18" y="2724289"/>
            <a:ext cx="5320252" cy="3075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88648-B56E-A249-8C3A-88A0EEAFA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9144000" cy="6482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57F07-8C7C-084F-B224-F75949E29A5B}"/>
              </a:ext>
            </a:extLst>
          </p:cNvPr>
          <p:cNvSpPr txBox="1"/>
          <p:nvPr/>
        </p:nvSpPr>
        <p:spPr>
          <a:xfrm>
            <a:off x="8688315" y="6496117"/>
            <a:ext cx="207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[The Climb, CRYTEK]</a:t>
            </a:r>
          </a:p>
        </p:txBody>
      </p:sp>
    </p:spTree>
    <p:extLst>
      <p:ext uri="{BB962C8B-B14F-4D97-AF65-F5344CB8AC3E}">
        <p14:creationId xmlns:p14="http://schemas.microsoft.com/office/powerpoint/2010/main" val="5013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VR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8856" y="6534033"/>
            <a:ext cx="2533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[MobiCom’16 David Chu, Google]</a:t>
            </a:r>
          </a:p>
        </p:txBody>
      </p:sp>
      <p:sp>
        <p:nvSpPr>
          <p:cNvPr id="5" name="Triangle 4"/>
          <p:cNvSpPr/>
          <p:nvPr/>
        </p:nvSpPr>
        <p:spPr>
          <a:xfrm rot="10800000">
            <a:off x="4103914" y="2460381"/>
            <a:ext cx="3679372" cy="2928257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304896" y="2067963"/>
            <a:ext cx="16450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Visual quality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9386" y="2067963"/>
            <a:ext cx="19005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Responsiveness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8314" y="5388637"/>
            <a:ext cx="10983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4132424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C70688-5AD6-2447-A774-B9F99852EB8F}"/>
              </a:ext>
            </a:extLst>
          </p:cNvPr>
          <p:cNvSpPr/>
          <p:nvPr/>
        </p:nvSpPr>
        <p:spPr>
          <a:xfrm>
            <a:off x="792479" y="4807522"/>
            <a:ext cx="11042469" cy="832359"/>
          </a:xfrm>
          <a:prstGeom prst="roundRect">
            <a:avLst>
              <a:gd name="adj" fmla="val 357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DB86DD-9DF5-E449-BD05-26CE230B2B26}"/>
              </a:ext>
            </a:extLst>
          </p:cNvPr>
          <p:cNvSpPr/>
          <p:nvPr/>
        </p:nvSpPr>
        <p:spPr>
          <a:xfrm>
            <a:off x="792479" y="3975165"/>
            <a:ext cx="11042469" cy="832359"/>
          </a:xfrm>
          <a:prstGeom prst="roundRect">
            <a:avLst>
              <a:gd name="adj" fmla="val 35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B11D3E-A890-F648-8993-ABAF612F98D1}"/>
              </a:ext>
            </a:extLst>
          </p:cNvPr>
          <p:cNvSpPr/>
          <p:nvPr/>
        </p:nvSpPr>
        <p:spPr>
          <a:xfrm>
            <a:off x="792480" y="1544773"/>
            <a:ext cx="11042469" cy="2426333"/>
          </a:xfrm>
          <a:prstGeom prst="roundRect">
            <a:avLst>
              <a:gd name="adj" fmla="val 3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986FB-CAF9-0041-8627-DAEA663B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of the future: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E8EC5-38EA-9647-B226-EB8BCE613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154477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Low-latency</a:t>
            </a:r>
          </a:p>
          <a:p>
            <a:pPr lvl="1"/>
            <a:r>
              <a:rPr lang="en-US" dirty="0"/>
              <a:t>Highly-efficient protocols for data transmission</a:t>
            </a:r>
          </a:p>
          <a:p>
            <a:r>
              <a:rPr lang="en-US" dirty="0"/>
              <a:t>High-throughput</a:t>
            </a:r>
          </a:p>
          <a:p>
            <a:pPr lvl="1"/>
            <a:r>
              <a:rPr lang="en-US" dirty="0"/>
              <a:t>Very high capacity of the medium</a:t>
            </a:r>
          </a:p>
          <a:p>
            <a:r>
              <a:rPr lang="en-US" dirty="0"/>
              <a:t>Seamless user mobility</a:t>
            </a:r>
          </a:p>
          <a:p>
            <a:pPr lvl="1"/>
            <a:r>
              <a:rPr lang="en-US" dirty="0"/>
              <a:t>Support of VR in a fast-moving car or train</a:t>
            </a:r>
          </a:p>
          <a:p>
            <a:r>
              <a:rPr lang="en-US" dirty="0"/>
              <a:t>Equally cater to heterogeneous applications</a:t>
            </a:r>
          </a:p>
          <a:p>
            <a:pPr lvl="1"/>
            <a:r>
              <a:rPr lang="en-US" dirty="0"/>
              <a:t>Human-generated and IoT-generated traffic</a:t>
            </a:r>
          </a:p>
          <a:p>
            <a:r>
              <a:rPr lang="en-US" dirty="0"/>
              <a:t>Designed for inclusiveness</a:t>
            </a:r>
          </a:p>
          <a:p>
            <a:pPr lvl="1"/>
            <a:r>
              <a:rPr lang="en-US" dirty="0"/>
              <a:t>Rural, post-disaster, displaced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43DC1-14B0-3A43-AE37-9010ED1ED043}"/>
              </a:ext>
            </a:extLst>
          </p:cNvPr>
          <p:cNvSpPr txBox="1"/>
          <p:nvPr/>
        </p:nvSpPr>
        <p:spPr>
          <a:xfrm>
            <a:off x="8925746" y="2527106"/>
            <a:ext cx="20220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Highly-capable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27735-FD90-7C41-B891-132D6D53E659}"/>
              </a:ext>
            </a:extLst>
          </p:cNvPr>
          <p:cNvSpPr txBox="1"/>
          <p:nvPr/>
        </p:nvSpPr>
        <p:spPr>
          <a:xfrm>
            <a:off x="8925746" y="4160511"/>
            <a:ext cx="24829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Application-driven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B5C2B-B9F8-4247-AFE1-1DCAD47C648C}"/>
              </a:ext>
            </a:extLst>
          </p:cNvPr>
          <p:cNvSpPr txBox="1"/>
          <p:nvPr/>
        </p:nvSpPr>
        <p:spPr>
          <a:xfrm>
            <a:off x="8925746" y="4992868"/>
            <a:ext cx="218604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Use-case-driven</a:t>
            </a:r>
          </a:p>
        </p:txBody>
      </p:sp>
    </p:spTree>
    <p:extLst>
      <p:ext uri="{BB962C8B-B14F-4D97-AF65-F5344CB8AC3E}">
        <p14:creationId xmlns:p14="http://schemas.microsoft.com/office/powerpoint/2010/main" val="11043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4" grpId="0" animBg="1"/>
      <p:bldP spid="5" grpId="0" animBg="1"/>
      <p:bldP spid="7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ambition of 5G: Increased scope, Transformed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03" y="1690688"/>
            <a:ext cx="10515600" cy="4836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Unlimited experience</a:t>
            </a:r>
          </a:p>
          <a:p>
            <a:pPr lvl="1"/>
            <a:r>
              <a:rPr lang="en-US" dirty="0"/>
              <a:t>&gt;10Gbps peak data rates</a:t>
            </a:r>
          </a:p>
          <a:p>
            <a:pPr lvl="1"/>
            <a:r>
              <a:rPr lang="en-US" dirty="0"/>
              <a:t>100Mbps whenever needed</a:t>
            </a:r>
          </a:p>
          <a:p>
            <a:pPr lvl="1"/>
            <a:r>
              <a:rPr lang="en-US" dirty="0"/>
              <a:t>X100 more traffic over 10 years</a:t>
            </a:r>
          </a:p>
          <a:p>
            <a:r>
              <a:rPr lang="en-US" dirty="0"/>
              <a:t>Instant action</a:t>
            </a:r>
          </a:p>
          <a:p>
            <a:pPr lvl="1"/>
            <a:r>
              <a:rPr lang="en-US" dirty="0"/>
              <a:t>&lt;1ms</a:t>
            </a:r>
          </a:p>
          <a:p>
            <a:pPr lvl="1"/>
            <a:r>
              <a:rPr lang="en-US" dirty="0"/>
              <a:t>Ultra-reliable &lt;10</a:t>
            </a:r>
            <a:r>
              <a:rPr lang="en-US" baseline="30000" dirty="0"/>
              <a:t>-5</a:t>
            </a:r>
            <a:r>
              <a:rPr lang="en-US" dirty="0"/>
              <a:t> E2E outage</a:t>
            </a:r>
          </a:p>
          <a:p>
            <a:pPr lvl="1"/>
            <a:r>
              <a:rPr lang="en-US" dirty="0"/>
              <a:t>ZERO mobility interruption</a:t>
            </a:r>
          </a:p>
          <a:p>
            <a:r>
              <a:rPr lang="en-US" dirty="0"/>
              <a:t>“For everything”</a:t>
            </a:r>
          </a:p>
          <a:p>
            <a:pPr lvl="1"/>
            <a:r>
              <a:rPr lang="en-US" dirty="0"/>
              <a:t>1,000,000 devices/km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Ultra-low cost</a:t>
            </a:r>
          </a:p>
          <a:p>
            <a:pPr lvl="1"/>
            <a:r>
              <a:rPr lang="en-US" dirty="0"/>
              <a:t>10 years on battery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4207" y="6488668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[Nokia talk </a:t>
            </a:r>
            <a:r>
              <a:rPr lang="en-US"/>
              <a:t>at MobiCom16]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56" y="1844825"/>
            <a:ext cx="6945993" cy="419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272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603" y="565547"/>
            <a:ext cx="7971065" cy="994172"/>
          </a:xfrm>
        </p:spPr>
        <p:txBody>
          <a:bodyPr>
            <a:normAutofit fontScale="90000"/>
          </a:bodyPr>
          <a:lstStyle/>
          <a:p>
            <a:r>
              <a:rPr lang="en-US"/>
              <a:t>What would the 5G connected device look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755" y="2125266"/>
            <a:ext cx="6423599" cy="4126477"/>
          </a:xfrm>
        </p:spPr>
        <p:txBody>
          <a:bodyPr>
            <a:normAutofit/>
          </a:bodyPr>
          <a:lstStyle/>
          <a:p>
            <a:r>
              <a:rPr lang="en-US"/>
              <a:t>Heterogeneous device capabilities and requirements</a:t>
            </a:r>
          </a:p>
          <a:p>
            <a:pPr lvl="1"/>
            <a:r>
              <a:rPr lang="en-US"/>
              <a:t>Battery life</a:t>
            </a:r>
          </a:p>
          <a:p>
            <a:pPr lvl="1"/>
            <a:r>
              <a:rPr lang="en-US"/>
              <a:t>Charge-ability</a:t>
            </a:r>
          </a:p>
          <a:p>
            <a:pPr lvl="1"/>
            <a:r>
              <a:rPr lang="en-US"/>
              <a:t>Emit power capabilities</a:t>
            </a:r>
          </a:p>
          <a:p>
            <a:pPr lvl="1"/>
            <a:r>
              <a:rPr lang="en-US"/>
              <a:t>Capacity requirements</a:t>
            </a:r>
          </a:p>
          <a:p>
            <a:pPr lvl="1"/>
            <a:r>
              <a:rPr lang="en-US"/>
              <a:t>Delay tolerance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550F2-F344-3848-B4E4-662E72C6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2" y="0"/>
            <a:ext cx="2440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7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would the 5G infrastructure look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632" y="1578323"/>
            <a:ext cx="7886700" cy="3263504"/>
          </a:xfrm>
        </p:spPr>
        <p:txBody>
          <a:bodyPr/>
          <a:lstStyle/>
          <a:p>
            <a:r>
              <a:rPr lang="en-US" dirty="0"/>
              <a:t>No gaps, ubiquitous coverage</a:t>
            </a:r>
          </a:p>
        </p:txBody>
      </p:sp>
      <p:pic>
        <p:nvPicPr>
          <p:cNvPr id="4" name="Picture 49" descr="C:\Program Files\Common Files\Microsoft Shared\Clipart\cagcat50\bl00393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1207" y="2648484"/>
            <a:ext cx="1339454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3903005" y="2554424"/>
          <a:ext cx="2620566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lip" r:id="rId4" imgW="2826720" imgH="3497040" progId="">
                  <p:embed/>
                </p:oleObj>
              </mc:Choice>
              <mc:Fallback>
                <p:oleObj name="Clip" r:id="rId4" imgW="2826720" imgH="3497040" progId="">
                  <p:embed/>
                  <p:pic>
                    <p:nvPicPr>
                      <p:cNvPr id="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005" y="2554424"/>
                        <a:ext cx="2620566" cy="200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3"/>
          <p:cNvSpPr>
            <a:spLocks noChangeShapeType="1"/>
          </p:cNvSpPr>
          <p:nvPr/>
        </p:nvSpPr>
        <p:spPr bwMode="auto">
          <a:xfrm flipV="1">
            <a:off x="4568564" y="2746114"/>
            <a:ext cx="0" cy="12263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auto">
          <a:xfrm flipV="1">
            <a:off x="4504272" y="2727064"/>
            <a:ext cx="139303" cy="9525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Line 35"/>
          <p:cNvSpPr>
            <a:spLocks noChangeShapeType="1"/>
          </p:cNvSpPr>
          <p:nvPr/>
        </p:nvSpPr>
        <p:spPr bwMode="auto">
          <a:xfrm flipH="1">
            <a:off x="4037547" y="2784215"/>
            <a:ext cx="409575" cy="14966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flipV="1">
            <a:off x="3117376" y="5419395"/>
            <a:ext cx="412313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3440841" y="5533419"/>
            <a:ext cx="1732359" cy="315516"/>
            <a:chOff x="1966" y="2585"/>
            <a:chExt cx="1373" cy="308"/>
          </a:xfrm>
        </p:grpSpPr>
        <p:graphicFrame>
          <p:nvGraphicFramePr>
            <p:cNvPr id="11" name="Object 12"/>
            <p:cNvGraphicFramePr>
              <a:graphicFrameLocks noChangeAspect="1"/>
            </p:cNvGraphicFramePr>
            <p:nvPr/>
          </p:nvGraphicFramePr>
          <p:xfrm>
            <a:off x="1966" y="2734"/>
            <a:ext cx="648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Clip" r:id="rId6" imgW="6544800" imgH="1706400" progId="">
                    <p:embed/>
                  </p:oleObj>
                </mc:Choice>
                <mc:Fallback>
                  <p:oleObj name="Clip" r:id="rId6" imgW="6544800" imgH="1706400" progId="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2734"/>
                          <a:ext cx="648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3"/>
            <p:cNvGraphicFramePr>
              <a:graphicFrameLocks noChangeAspect="1"/>
            </p:cNvGraphicFramePr>
            <p:nvPr/>
          </p:nvGraphicFramePr>
          <p:xfrm>
            <a:off x="2690" y="2734"/>
            <a:ext cx="649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Clip" r:id="rId8" imgW="6544800" imgH="1706400" progId="">
                    <p:embed/>
                  </p:oleObj>
                </mc:Choice>
                <mc:Fallback>
                  <p:oleObj name="Clip" r:id="rId8" imgW="6544800" imgH="1706400" progId="">
                    <p:embed/>
                    <p:pic>
                      <p:nvPicPr>
                        <p:cNvPr id="12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2734"/>
                          <a:ext cx="649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220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 flipV="1">
              <a:off x="2171" y="2585"/>
              <a:ext cx="106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2945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 flipV="1">
              <a:off x="2896" y="2585"/>
              <a:ext cx="105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3141518" y="5938712"/>
            <a:ext cx="412432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5334760" y="4837182"/>
            <a:ext cx="138113" cy="559594"/>
            <a:chOff x="3267" y="2423"/>
            <a:chExt cx="111" cy="544"/>
          </a:xfrm>
        </p:grpSpPr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3267" y="2567"/>
              <a:ext cx="111" cy="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3272" y="2423"/>
              <a:ext cx="106" cy="152"/>
              <a:chOff x="3284" y="2417"/>
              <a:chExt cx="106" cy="152"/>
            </a:xfrm>
          </p:grpSpPr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 flipV="1">
                <a:off x="3339" y="2453"/>
                <a:ext cx="0" cy="1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AutoShape 23"/>
              <p:cNvSpPr>
                <a:spLocks noChangeArrowheads="1"/>
              </p:cNvSpPr>
              <p:nvPr/>
            </p:nvSpPr>
            <p:spPr bwMode="auto">
              <a:xfrm flipV="1">
                <a:off x="3284" y="2417"/>
                <a:ext cx="106" cy="9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6530147" y="4837182"/>
            <a:ext cx="140494" cy="559594"/>
            <a:chOff x="3267" y="2423"/>
            <a:chExt cx="111" cy="544"/>
          </a:xfrm>
        </p:grpSpPr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267" y="2567"/>
              <a:ext cx="111" cy="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3272" y="2423"/>
              <a:ext cx="106" cy="152"/>
              <a:chOff x="3284" y="2417"/>
              <a:chExt cx="106" cy="152"/>
            </a:xfrm>
          </p:grpSpPr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 flipV="1">
                <a:off x="3339" y="2453"/>
                <a:ext cx="0" cy="1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AutoShape 28"/>
              <p:cNvSpPr>
                <a:spLocks noChangeArrowheads="1"/>
              </p:cNvSpPr>
              <p:nvPr/>
            </p:nvSpPr>
            <p:spPr bwMode="auto">
              <a:xfrm flipV="1">
                <a:off x="3284" y="2417"/>
                <a:ext cx="106" cy="9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8" name="Line 31"/>
          <p:cNvSpPr>
            <a:spLocks noChangeShapeType="1"/>
          </p:cNvSpPr>
          <p:nvPr/>
        </p:nvSpPr>
        <p:spPr bwMode="auto">
          <a:xfrm flipV="1">
            <a:off x="3770310" y="4905046"/>
            <a:ext cx="1518016" cy="6115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4688226" y="4959816"/>
            <a:ext cx="600099" cy="55677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 flipH="1">
            <a:off x="5901564" y="4905047"/>
            <a:ext cx="604770" cy="62209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>
            <a:off x="6670641" y="4959816"/>
            <a:ext cx="159392" cy="55677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5507400" y="4849088"/>
            <a:ext cx="97512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>
            <a:off x="5989822" y="5574380"/>
            <a:ext cx="71199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4" name="Rectangle 46"/>
          <p:cNvSpPr>
            <a:spLocks noChangeArrowheads="1"/>
          </p:cNvSpPr>
          <p:nvPr/>
        </p:nvSpPr>
        <p:spPr bwMode="auto">
          <a:xfrm>
            <a:off x="5131730" y="4299880"/>
            <a:ext cx="117872" cy="15001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5196023" y="4228443"/>
            <a:ext cx="0" cy="9286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6" name="Line 51"/>
          <p:cNvSpPr>
            <a:spLocks noChangeShapeType="1"/>
          </p:cNvSpPr>
          <p:nvPr/>
        </p:nvSpPr>
        <p:spPr bwMode="auto">
          <a:xfrm>
            <a:off x="4575708" y="2769926"/>
            <a:ext cx="179784" cy="155138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7" name="Line 53"/>
          <p:cNvSpPr>
            <a:spLocks noChangeShapeType="1"/>
          </p:cNvSpPr>
          <p:nvPr/>
        </p:nvSpPr>
        <p:spPr bwMode="auto">
          <a:xfrm>
            <a:off x="4604285" y="2787785"/>
            <a:ext cx="535781" cy="1428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Line 54"/>
          <p:cNvSpPr>
            <a:spLocks noChangeShapeType="1"/>
          </p:cNvSpPr>
          <p:nvPr/>
        </p:nvSpPr>
        <p:spPr bwMode="auto">
          <a:xfrm>
            <a:off x="4787641" y="4282020"/>
            <a:ext cx="364331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39" name="Group 194"/>
          <p:cNvGrpSpPr/>
          <p:nvPr/>
        </p:nvGrpSpPr>
        <p:grpSpPr>
          <a:xfrm>
            <a:off x="3174343" y="4324884"/>
            <a:ext cx="1679972" cy="779859"/>
            <a:chOff x="415199" y="4488305"/>
            <a:chExt cx="2239963" cy="1039812"/>
          </a:xfrm>
        </p:grpSpPr>
        <p:grpSp>
          <p:nvGrpSpPr>
            <p:cNvPr id="40" name="Group 51"/>
            <p:cNvGrpSpPr>
              <a:grpSpLocks/>
            </p:cNvGrpSpPr>
            <p:nvPr/>
          </p:nvGrpSpPr>
          <p:grpSpPr bwMode="auto">
            <a:xfrm>
              <a:off x="2497999" y="4508942"/>
              <a:ext cx="157163" cy="295275"/>
              <a:chOff x="4431" y="3005"/>
              <a:chExt cx="99" cy="186"/>
            </a:xfrm>
          </p:grpSpPr>
          <p:sp>
            <p:nvSpPr>
              <p:cNvPr id="64" name="Rectangle 49"/>
              <p:cNvSpPr>
                <a:spLocks noChangeArrowheads="1"/>
              </p:cNvSpPr>
              <p:nvPr/>
            </p:nvSpPr>
            <p:spPr bwMode="auto">
              <a:xfrm>
                <a:off x="4431" y="3065"/>
                <a:ext cx="99" cy="12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Line 50"/>
              <p:cNvSpPr>
                <a:spLocks noChangeShapeType="1"/>
              </p:cNvSpPr>
              <p:nvPr/>
            </p:nvSpPr>
            <p:spPr bwMode="auto">
              <a:xfrm>
                <a:off x="4485" y="3005"/>
                <a:ext cx="0" cy="7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Line 52"/>
            <p:cNvSpPr>
              <a:spLocks noChangeShapeType="1"/>
            </p:cNvSpPr>
            <p:nvPr/>
          </p:nvSpPr>
          <p:spPr bwMode="auto">
            <a:xfrm flipV="1">
              <a:off x="1566137" y="4513705"/>
              <a:ext cx="957262" cy="444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2" name="Rectangle 55"/>
            <p:cNvSpPr>
              <a:spLocks noChangeArrowheads="1"/>
            </p:cNvSpPr>
            <p:nvPr/>
          </p:nvSpPr>
          <p:spPr bwMode="auto">
            <a:xfrm>
              <a:off x="1481999" y="4574030"/>
              <a:ext cx="157163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3" name="Line 56"/>
            <p:cNvSpPr>
              <a:spLocks noChangeShapeType="1"/>
            </p:cNvSpPr>
            <p:nvPr/>
          </p:nvSpPr>
          <p:spPr bwMode="auto">
            <a:xfrm>
              <a:off x="1548674" y="4488305"/>
              <a:ext cx="4763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4" name="Rectangle 57"/>
            <p:cNvSpPr>
              <a:spLocks noChangeArrowheads="1"/>
            </p:cNvSpPr>
            <p:nvPr/>
          </p:nvSpPr>
          <p:spPr bwMode="auto">
            <a:xfrm>
              <a:off x="1275624" y="5042342"/>
              <a:ext cx="157163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5" name="Line 58"/>
            <p:cNvSpPr>
              <a:spLocks noChangeShapeType="1"/>
            </p:cNvSpPr>
            <p:nvPr/>
          </p:nvSpPr>
          <p:spPr bwMode="auto">
            <a:xfrm>
              <a:off x="1356587" y="4942330"/>
              <a:ext cx="4762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46" name="Group 59"/>
            <p:cNvGrpSpPr>
              <a:grpSpLocks/>
            </p:cNvGrpSpPr>
            <p:nvPr/>
          </p:nvGrpSpPr>
          <p:grpSpPr bwMode="auto">
            <a:xfrm>
              <a:off x="415199" y="4666105"/>
              <a:ext cx="157163" cy="295275"/>
              <a:chOff x="4431" y="3005"/>
              <a:chExt cx="99" cy="186"/>
            </a:xfrm>
          </p:grpSpPr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4431" y="3065"/>
                <a:ext cx="99" cy="12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>
                <a:off x="4485" y="3005"/>
                <a:ext cx="0" cy="7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899387" y="4710555"/>
              <a:ext cx="157162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Line 63"/>
            <p:cNvSpPr>
              <a:spLocks noChangeShapeType="1"/>
            </p:cNvSpPr>
            <p:nvPr/>
          </p:nvSpPr>
          <p:spPr bwMode="auto">
            <a:xfrm>
              <a:off x="966062" y="4624830"/>
              <a:ext cx="4762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9" name="Rectangle 64"/>
            <p:cNvSpPr>
              <a:spLocks noChangeArrowheads="1"/>
            </p:cNvSpPr>
            <p:nvPr/>
          </p:nvSpPr>
          <p:spPr bwMode="auto">
            <a:xfrm>
              <a:off x="1651862" y="5328092"/>
              <a:ext cx="157162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0" name="Line 65"/>
            <p:cNvSpPr>
              <a:spLocks noChangeShapeType="1"/>
            </p:cNvSpPr>
            <p:nvPr/>
          </p:nvSpPr>
          <p:spPr bwMode="auto">
            <a:xfrm>
              <a:off x="1732824" y="5228080"/>
              <a:ext cx="4763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1" name="Rectangle 66"/>
            <p:cNvSpPr>
              <a:spLocks noChangeArrowheads="1"/>
            </p:cNvSpPr>
            <p:nvPr/>
          </p:nvSpPr>
          <p:spPr bwMode="auto">
            <a:xfrm>
              <a:off x="746987" y="5302692"/>
              <a:ext cx="157162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2" name="Line 67"/>
            <p:cNvSpPr>
              <a:spLocks noChangeShapeType="1"/>
            </p:cNvSpPr>
            <p:nvPr/>
          </p:nvSpPr>
          <p:spPr bwMode="auto">
            <a:xfrm>
              <a:off x="832712" y="5207442"/>
              <a:ext cx="0" cy="1238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3" name="Line 68"/>
            <p:cNvSpPr>
              <a:spLocks noChangeShapeType="1"/>
            </p:cNvSpPr>
            <p:nvPr/>
          </p:nvSpPr>
          <p:spPr bwMode="auto">
            <a:xfrm>
              <a:off x="561249" y="4677217"/>
              <a:ext cx="3302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V="1">
              <a:off x="1010512" y="4527992"/>
              <a:ext cx="450850" cy="1190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5" name="Line 70"/>
            <p:cNvSpPr>
              <a:spLocks noChangeShapeType="1"/>
            </p:cNvSpPr>
            <p:nvPr/>
          </p:nvSpPr>
          <p:spPr bwMode="auto">
            <a:xfrm>
              <a:off x="1520099" y="4602605"/>
              <a:ext cx="180975" cy="584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>
              <a:off x="546962" y="4737542"/>
              <a:ext cx="223837" cy="449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7" name="Line 72"/>
            <p:cNvSpPr>
              <a:spLocks noChangeShapeType="1"/>
            </p:cNvSpPr>
            <p:nvPr/>
          </p:nvSpPr>
          <p:spPr bwMode="auto">
            <a:xfrm flipV="1">
              <a:off x="770799" y="4616892"/>
              <a:ext cx="165100" cy="5254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8" name="Line 73"/>
            <p:cNvSpPr>
              <a:spLocks noChangeShapeType="1"/>
            </p:cNvSpPr>
            <p:nvPr/>
          </p:nvSpPr>
          <p:spPr bwMode="auto">
            <a:xfrm>
              <a:off x="966062" y="4647055"/>
              <a:ext cx="330200" cy="330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9" name="Line 74"/>
            <p:cNvSpPr>
              <a:spLocks noChangeShapeType="1"/>
            </p:cNvSpPr>
            <p:nvPr/>
          </p:nvSpPr>
          <p:spPr bwMode="auto">
            <a:xfrm flipV="1">
              <a:off x="831124" y="4991542"/>
              <a:ext cx="388938" cy="165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60" name="Line 75"/>
            <p:cNvSpPr>
              <a:spLocks noChangeShapeType="1"/>
            </p:cNvSpPr>
            <p:nvPr/>
          </p:nvSpPr>
          <p:spPr bwMode="auto">
            <a:xfrm>
              <a:off x="1385162" y="4977255"/>
              <a:ext cx="285750" cy="255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61" name="Line 76"/>
            <p:cNvSpPr>
              <a:spLocks noChangeShapeType="1"/>
            </p:cNvSpPr>
            <p:nvPr/>
          </p:nvSpPr>
          <p:spPr bwMode="auto">
            <a:xfrm flipV="1">
              <a:off x="1739174" y="4604192"/>
              <a:ext cx="760413" cy="538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66" name="Rectangle 78"/>
          <p:cNvSpPr>
            <a:spLocks noChangeArrowheads="1"/>
          </p:cNvSpPr>
          <p:nvPr/>
        </p:nvSpPr>
        <p:spPr bwMode="auto">
          <a:xfrm>
            <a:off x="5192452" y="3289040"/>
            <a:ext cx="117872" cy="15001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7" name="Line 79"/>
          <p:cNvSpPr>
            <a:spLocks noChangeShapeType="1"/>
          </p:cNvSpPr>
          <p:nvPr/>
        </p:nvSpPr>
        <p:spPr bwMode="auto">
          <a:xfrm>
            <a:off x="5256746" y="3217603"/>
            <a:ext cx="0" cy="9286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8" name="Rectangle 81"/>
          <p:cNvSpPr>
            <a:spLocks noChangeArrowheads="1"/>
          </p:cNvSpPr>
          <p:nvPr/>
        </p:nvSpPr>
        <p:spPr bwMode="auto">
          <a:xfrm>
            <a:off x="5767524" y="2503228"/>
            <a:ext cx="117872" cy="15001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9" name="Line 82"/>
          <p:cNvSpPr>
            <a:spLocks noChangeShapeType="1"/>
          </p:cNvSpPr>
          <p:nvPr/>
        </p:nvSpPr>
        <p:spPr bwMode="auto">
          <a:xfrm>
            <a:off x="5831817" y="2431790"/>
            <a:ext cx="0" cy="9286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0" name="Rectangle 84"/>
          <p:cNvSpPr>
            <a:spLocks noChangeArrowheads="1"/>
          </p:cNvSpPr>
          <p:nvPr/>
        </p:nvSpPr>
        <p:spPr bwMode="auto">
          <a:xfrm>
            <a:off x="4992427" y="2606812"/>
            <a:ext cx="117872" cy="15001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1" name="Line 85"/>
          <p:cNvSpPr>
            <a:spLocks noChangeShapeType="1"/>
          </p:cNvSpPr>
          <p:nvPr/>
        </p:nvSpPr>
        <p:spPr bwMode="auto">
          <a:xfrm>
            <a:off x="5056721" y="2535374"/>
            <a:ext cx="0" cy="9286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2" name="Line 86"/>
          <p:cNvSpPr>
            <a:spLocks noChangeShapeType="1"/>
          </p:cNvSpPr>
          <p:nvPr/>
        </p:nvSpPr>
        <p:spPr bwMode="auto">
          <a:xfrm flipV="1">
            <a:off x="4662623" y="2592523"/>
            <a:ext cx="353616" cy="128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3" name="Line 87"/>
          <p:cNvSpPr>
            <a:spLocks noChangeShapeType="1"/>
          </p:cNvSpPr>
          <p:nvPr/>
        </p:nvSpPr>
        <p:spPr bwMode="auto">
          <a:xfrm flipV="1">
            <a:off x="5080533" y="2496083"/>
            <a:ext cx="685800" cy="5357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4" name="Line 88"/>
          <p:cNvSpPr>
            <a:spLocks noChangeShapeType="1"/>
          </p:cNvSpPr>
          <p:nvPr/>
        </p:nvSpPr>
        <p:spPr bwMode="auto">
          <a:xfrm>
            <a:off x="5080534" y="2581808"/>
            <a:ext cx="169069" cy="6357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5" name="Line 89"/>
          <p:cNvSpPr>
            <a:spLocks noChangeShapeType="1"/>
          </p:cNvSpPr>
          <p:nvPr/>
        </p:nvSpPr>
        <p:spPr bwMode="auto">
          <a:xfrm flipV="1">
            <a:off x="5273414" y="2496083"/>
            <a:ext cx="503634" cy="62150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6" name="Picture 3" descr="Image-00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66777">
            <a:off x="6628346" y="2467179"/>
            <a:ext cx="29575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AutoShape 14"/>
          <p:cNvSpPr>
            <a:spLocks/>
          </p:cNvSpPr>
          <p:nvPr/>
        </p:nvSpPr>
        <p:spPr bwMode="auto">
          <a:xfrm rot="21174855">
            <a:off x="6247347" y="2442686"/>
            <a:ext cx="1354931" cy="275076"/>
          </a:xfrm>
          <a:prstGeom prst="curvedDownArrow">
            <a:avLst>
              <a:gd name="adj1" fmla="val 79629"/>
              <a:gd name="adj2" fmla="val 159259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866" tIns="33338" rIns="67866" bIns="33338" anchor="ctr">
            <a:spAutoFit/>
          </a:bodyPr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8" name="AutoShape 14"/>
          <p:cNvSpPr>
            <a:spLocks/>
          </p:cNvSpPr>
          <p:nvPr/>
        </p:nvSpPr>
        <p:spPr bwMode="auto">
          <a:xfrm rot="11388822">
            <a:off x="6490234" y="3790068"/>
            <a:ext cx="1156097" cy="275076"/>
          </a:xfrm>
          <a:prstGeom prst="curvedDownArrow">
            <a:avLst>
              <a:gd name="adj1" fmla="val 79672"/>
              <a:gd name="adj2" fmla="val 159375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866" tIns="33338" rIns="67866" bIns="33338" anchor="ctr">
            <a:spAutoFit/>
          </a:bodyPr>
          <a:lstStyle/>
          <a:p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9" name="Picture 11" descr="http://www.fotosearch.com/bthumb/IMZ/IMZ405/sps06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1518" y="4295741"/>
            <a:ext cx="437870" cy="42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51"/>
          <p:cNvSpPr>
            <a:spLocks noChangeArrowheads="1"/>
          </p:cNvSpPr>
          <p:nvPr/>
        </p:nvSpPr>
        <p:spPr bwMode="auto">
          <a:xfrm>
            <a:off x="3685121" y="3409291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1" name="Line 52"/>
          <p:cNvSpPr>
            <a:spLocks noChangeShapeType="1"/>
          </p:cNvSpPr>
          <p:nvPr/>
        </p:nvSpPr>
        <p:spPr bwMode="auto">
          <a:xfrm>
            <a:off x="3714887" y="3373574"/>
            <a:ext cx="1191" cy="4643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2" name="Rectangle 53"/>
          <p:cNvSpPr>
            <a:spLocks noChangeArrowheads="1"/>
          </p:cNvSpPr>
          <p:nvPr/>
        </p:nvSpPr>
        <p:spPr bwMode="auto">
          <a:xfrm>
            <a:off x="3368414" y="3653370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3" name="Line 54"/>
          <p:cNvSpPr>
            <a:spLocks noChangeShapeType="1"/>
          </p:cNvSpPr>
          <p:nvPr/>
        </p:nvSpPr>
        <p:spPr bwMode="auto">
          <a:xfrm>
            <a:off x="3398181" y="3617652"/>
            <a:ext cx="1191" cy="4524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4" name="Rectangle 55"/>
          <p:cNvSpPr>
            <a:spLocks noChangeArrowheads="1"/>
          </p:cNvSpPr>
          <p:nvPr/>
        </p:nvSpPr>
        <p:spPr bwMode="auto">
          <a:xfrm>
            <a:off x="3641067" y="3635510"/>
            <a:ext cx="5596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5" name="Line 56"/>
          <p:cNvSpPr>
            <a:spLocks noChangeShapeType="1"/>
          </p:cNvSpPr>
          <p:nvPr/>
        </p:nvSpPr>
        <p:spPr bwMode="auto">
          <a:xfrm>
            <a:off x="3672023" y="3602173"/>
            <a:ext cx="0" cy="4405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6" name="Rectangle 57"/>
          <p:cNvSpPr>
            <a:spLocks noChangeArrowheads="1"/>
          </p:cNvSpPr>
          <p:nvPr/>
        </p:nvSpPr>
        <p:spPr bwMode="auto">
          <a:xfrm>
            <a:off x="3286261" y="3428341"/>
            <a:ext cx="5596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7" name="Line 58"/>
          <p:cNvSpPr>
            <a:spLocks noChangeShapeType="1"/>
          </p:cNvSpPr>
          <p:nvPr/>
        </p:nvSpPr>
        <p:spPr bwMode="auto">
          <a:xfrm>
            <a:off x="3314837" y="3392624"/>
            <a:ext cx="2381" cy="4643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8" name="Rectangle 59"/>
          <p:cNvSpPr>
            <a:spLocks noChangeArrowheads="1"/>
          </p:cNvSpPr>
          <p:nvPr/>
        </p:nvSpPr>
        <p:spPr bwMode="auto">
          <a:xfrm>
            <a:off x="3506528" y="3340235"/>
            <a:ext cx="55959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9" name="Line 60"/>
          <p:cNvSpPr>
            <a:spLocks noChangeShapeType="1"/>
          </p:cNvSpPr>
          <p:nvPr/>
        </p:nvSpPr>
        <p:spPr bwMode="auto">
          <a:xfrm>
            <a:off x="3535103" y="3304517"/>
            <a:ext cx="2381" cy="4524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0" name="Rectangle 61"/>
          <p:cNvSpPr>
            <a:spLocks noChangeArrowheads="1"/>
          </p:cNvSpPr>
          <p:nvPr/>
        </p:nvSpPr>
        <p:spPr bwMode="auto">
          <a:xfrm>
            <a:off x="3506528" y="3753382"/>
            <a:ext cx="55959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1" name="Line 62"/>
          <p:cNvSpPr>
            <a:spLocks noChangeShapeType="1"/>
          </p:cNvSpPr>
          <p:nvPr/>
        </p:nvSpPr>
        <p:spPr bwMode="auto">
          <a:xfrm>
            <a:off x="3535103" y="3717664"/>
            <a:ext cx="2381" cy="4524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2" name="Line 63"/>
          <p:cNvSpPr>
            <a:spLocks noChangeShapeType="1"/>
          </p:cNvSpPr>
          <p:nvPr/>
        </p:nvSpPr>
        <p:spPr bwMode="auto">
          <a:xfrm flipV="1">
            <a:off x="3344603" y="3337855"/>
            <a:ext cx="154781" cy="6667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3" name="Line 64"/>
          <p:cNvSpPr>
            <a:spLocks noChangeShapeType="1"/>
          </p:cNvSpPr>
          <p:nvPr/>
        </p:nvSpPr>
        <p:spPr bwMode="auto">
          <a:xfrm flipH="1">
            <a:off x="3554153" y="3627178"/>
            <a:ext cx="92869" cy="111919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4" name="Line 65"/>
          <p:cNvSpPr>
            <a:spLocks noChangeShapeType="1"/>
          </p:cNvSpPr>
          <p:nvPr/>
        </p:nvSpPr>
        <p:spPr bwMode="auto">
          <a:xfrm>
            <a:off x="3336269" y="3472396"/>
            <a:ext cx="40481" cy="13811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5" name="Line 66"/>
          <p:cNvSpPr>
            <a:spLocks noChangeShapeType="1"/>
          </p:cNvSpPr>
          <p:nvPr/>
        </p:nvSpPr>
        <p:spPr bwMode="auto">
          <a:xfrm flipH="1">
            <a:off x="3666072" y="3411673"/>
            <a:ext cx="21431" cy="183356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6" name="Line 67"/>
          <p:cNvSpPr>
            <a:spLocks noChangeShapeType="1"/>
          </p:cNvSpPr>
          <p:nvPr/>
        </p:nvSpPr>
        <p:spPr bwMode="auto">
          <a:xfrm>
            <a:off x="3566059" y="3308090"/>
            <a:ext cx="123825" cy="8096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7" name="Line 68"/>
          <p:cNvSpPr>
            <a:spLocks noChangeShapeType="1"/>
          </p:cNvSpPr>
          <p:nvPr/>
        </p:nvSpPr>
        <p:spPr bwMode="auto">
          <a:xfrm>
            <a:off x="3419611" y="3611698"/>
            <a:ext cx="125016" cy="82154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8" name="Line 69"/>
          <p:cNvSpPr>
            <a:spLocks noChangeShapeType="1"/>
          </p:cNvSpPr>
          <p:nvPr/>
        </p:nvSpPr>
        <p:spPr bwMode="auto">
          <a:xfrm flipH="1">
            <a:off x="3433898" y="3360478"/>
            <a:ext cx="82154" cy="23931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9" name="Line 70"/>
          <p:cNvSpPr>
            <a:spLocks noChangeShapeType="1"/>
          </p:cNvSpPr>
          <p:nvPr/>
        </p:nvSpPr>
        <p:spPr bwMode="auto">
          <a:xfrm flipH="1">
            <a:off x="3448186" y="3404530"/>
            <a:ext cx="216694" cy="225029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0" name="Line 71"/>
          <p:cNvSpPr>
            <a:spLocks noChangeShapeType="1"/>
          </p:cNvSpPr>
          <p:nvPr/>
        </p:nvSpPr>
        <p:spPr bwMode="auto">
          <a:xfrm flipH="1" flipV="1">
            <a:off x="3363652" y="3448584"/>
            <a:ext cx="263128" cy="14287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1" name="Rectangle 53"/>
          <p:cNvSpPr>
            <a:spLocks noChangeArrowheads="1"/>
          </p:cNvSpPr>
          <p:nvPr/>
        </p:nvSpPr>
        <p:spPr bwMode="auto">
          <a:xfrm>
            <a:off x="3424373" y="3080681"/>
            <a:ext cx="57150" cy="7024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2" name="Line 54"/>
          <p:cNvSpPr>
            <a:spLocks noChangeShapeType="1"/>
          </p:cNvSpPr>
          <p:nvPr/>
        </p:nvSpPr>
        <p:spPr bwMode="auto">
          <a:xfrm>
            <a:off x="3454140" y="3043770"/>
            <a:ext cx="1190" cy="4643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3" name="Rectangle 59"/>
          <p:cNvSpPr>
            <a:spLocks noChangeArrowheads="1"/>
          </p:cNvSpPr>
          <p:nvPr/>
        </p:nvSpPr>
        <p:spPr bwMode="auto">
          <a:xfrm>
            <a:off x="3561296" y="2767545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4" name="Line 60"/>
          <p:cNvSpPr>
            <a:spLocks noChangeShapeType="1"/>
          </p:cNvSpPr>
          <p:nvPr/>
        </p:nvSpPr>
        <p:spPr bwMode="auto">
          <a:xfrm>
            <a:off x="3591062" y="2731826"/>
            <a:ext cx="2381" cy="4643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5" name="Rectangle 61"/>
          <p:cNvSpPr>
            <a:spLocks noChangeArrowheads="1"/>
          </p:cNvSpPr>
          <p:nvPr/>
        </p:nvSpPr>
        <p:spPr bwMode="auto">
          <a:xfrm>
            <a:off x="3492239" y="3180691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6" name="Line 62"/>
          <p:cNvSpPr>
            <a:spLocks noChangeShapeType="1"/>
          </p:cNvSpPr>
          <p:nvPr/>
        </p:nvSpPr>
        <p:spPr bwMode="auto">
          <a:xfrm>
            <a:off x="3591062" y="3144974"/>
            <a:ext cx="2381" cy="4643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7" name="Line 68"/>
          <p:cNvSpPr>
            <a:spLocks noChangeShapeType="1"/>
          </p:cNvSpPr>
          <p:nvPr/>
        </p:nvSpPr>
        <p:spPr bwMode="auto">
          <a:xfrm>
            <a:off x="3475571" y="3040199"/>
            <a:ext cx="64294" cy="129779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8" name="Line 69"/>
          <p:cNvSpPr>
            <a:spLocks noChangeShapeType="1"/>
          </p:cNvSpPr>
          <p:nvPr/>
        </p:nvSpPr>
        <p:spPr bwMode="auto">
          <a:xfrm flipH="1">
            <a:off x="3489858" y="2787786"/>
            <a:ext cx="83344" cy="240506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9" name="Line 70"/>
          <p:cNvSpPr>
            <a:spLocks noChangeShapeType="1"/>
          </p:cNvSpPr>
          <p:nvPr/>
        </p:nvSpPr>
        <p:spPr bwMode="auto">
          <a:xfrm>
            <a:off x="3726793" y="3381908"/>
            <a:ext cx="297656" cy="90011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aphicFrame>
        <p:nvGraphicFramePr>
          <p:cNvPr id="110" name="Object 16"/>
          <p:cNvGraphicFramePr>
            <a:graphicFrameLocks noChangeAspect="1"/>
          </p:cNvGraphicFramePr>
          <p:nvPr/>
        </p:nvGraphicFramePr>
        <p:xfrm>
          <a:off x="4175660" y="2262722"/>
          <a:ext cx="250031" cy="22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11" imgW="5317920" imgH="3085560" progId="">
                  <p:embed/>
                </p:oleObj>
              </mc:Choice>
              <mc:Fallback>
                <p:oleObj name="Clip" r:id="rId11" imgW="5317920" imgH="3085560" progId="">
                  <p:embed/>
                  <p:pic>
                    <p:nvPicPr>
                      <p:cNvPr id="11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660" y="2262722"/>
                        <a:ext cx="250031" cy="220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ct 18"/>
          <p:cNvGraphicFramePr>
            <a:graphicFrameLocks noChangeAspect="1"/>
          </p:cNvGraphicFramePr>
          <p:nvPr/>
        </p:nvGraphicFramePr>
        <p:xfrm>
          <a:off x="3157674" y="2274628"/>
          <a:ext cx="251222" cy="22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13" imgW="5317920" imgH="3085560" progId="">
                  <p:embed/>
                </p:oleObj>
              </mc:Choice>
              <mc:Fallback>
                <p:oleObj name="Clip" r:id="rId13" imgW="5317920" imgH="3085560" progId="">
                  <p:embed/>
                  <p:pic>
                    <p:nvPicPr>
                      <p:cNvPr id="11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674" y="2274628"/>
                        <a:ext cx="251222" cy="220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Line 87"/>
          <p:cNvSpPr>
            <a:spLocks noChangeShapeType="1"/>
          </p:cNvSpPr>
          <p:nvPr/>
        </p:nvSpPr>
        <p:spPr bwMode="auto">
          <a:xfrm>
            <a:off x="4370921" y="2431789"/>
            <a:ext cx="636984" cy="12263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3" name="Line 69"/>
          <p:cNvSpPr>
            <a:spLocks noChangeShapeType="1"/>
          </p:cNvSpPr>
          <p:nvPr/>
        </p:nvSpPr>
        <p:spPr bwMode="auto">
          <a:xfrm flipH="1">
            <a:off x="3655355" y="2434171"/>
            <a:ext cx="627460" cy="34409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4" name="Line 35"/>
          <p:cNvSpPr>
            <a:spLocks noChangeShapeType="1"/>
          </p:cNvSpPr>
          <p:nvPr/>
        </p:nvSpPr>
        <p:spPr bwMode="auto">
          <a:xfrm>
            <a:off x="5847298" y="2503227"/>
            <a:ext cx="676763" cy="176836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5" name="Line 35"/>
          <p:cNvSpPr>
            <a:spLocks noChangeShapeType="1"/>
          </p:cNvSpPr>
          <p:nvPr/>
        </p:nvSpPr>
        <p:spPr bwMode="auto">
          <a:xfrm>
            <a:off x="5891349" y="2503227"/>
            <a:ext cx="790575" cy="9453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6" name="Line 69"/>
          <p:cNvSpPr>
            <a:spLocks noChangeShapeType="1"/>
          </p:cNvSpPr>
          <p:nvPr/>
        </p:nvSpPr>
        <p:spPr bwMode="auto">
          <a:xfrm flipH="1">
            <a:off x="3443236" y="2326905"/>
            <a:ext cx="763965" cy="3500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7" name="Picture 20" descr="C:\Program Files\Common Files\Microsoft Shared\Clipart\cagcat50\bd05552_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19482" y="4562851"/>
            <a:ext cx="718087" cy="5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Line 35"/>
          <p:cNvSpPr>
            <a:spLocks noChangeShapeType="1"/>
          </p:cNvSpPr>
          <p:nvPr/>
        </p:nvSpPr>
        <p:spPr bwMode="auto">
          <a:xfrm>
            <a:off x="6661221" y="4377103"/>
            <a:ext cx="400928" cy="30597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9" name="Line 53"/>
          <p:cNvSpPr>
            <a:spLocks noChangeShapeType="1"/>
          </p:cNvSpPr>
          <p:nvPr/>
        </p:nvSpPr>
        <p:spPr bwMode="auto">
          <a:xfrm>
            <a:off x="5214470" y="3250261"/>
            <a:ext cx="201760" cy="153832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20" name="Group 11"/>
          <p:cNvGrpSpPr>
            <a:grpSpLocks/>
          </p:cNvGrpSpPr>
          <p:nvPr/>
        </p:nvGrpSpPr>
        <p:grpSpPr bwMode="auto">
          <a:xfrm>
            <a:off x="5570338" y="5547287"/>
            <a:ext cx="1732359" cy="315516"/>
            <a:chOff x="1966" y="2585"/>
            <a:chExt cx="1373" cy="308"/>
          </a:xfrm>
        </p:grpSpPr>
        <p:graphicFrame>
          <p:nvGraphicFramePr>
            <p:cNvPr id="121" name="Object 12"/>
            <p:cNvGraphicFramePr>
              <a:graphicFrameLocks noChangeAspect="1"/>
            </p:cNvGraphicFramePr>
            <p:nvPr/>
          </p:nvGraphicFramePr>
          <p:xfrm>
            <a:off x="1966" y="2734"/>
            <a:ext cx="648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Clip" r:id="rId15" imgW="6544800" imgH="1706400" progId="">
                    <p:embed/>
                  </p:oleObj>
                </mc:Choice>
                <mc:Fallback>
                  <p:oleObj name="Clip" r:id="rId15" imgW="6544800" imgH="1706400" progId="">
                    <p:embed/>
                    <p:pic>
                      <p:nvPicPr>
                        <p:cNvPr id="12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2734"/>
                          <a:ext cx="648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" name="Object 13"/>
            <p:cNvGraphicFramePr>
              <a:graphicFrameLocks noChangeAspect="1"/>
            </p:cNvGraphicFramePr>
            <p:nvPr/>
          </p:nvGraphicFramePr>
          <p:xfrm>
            <a:off x="2690" y="2734"/>
            <a:ext cx="649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Clip" r:id="rId16" imgW="6544800" imgH="1706400" progId="">
                    <p:embed/>
                  </p:oleObj>
                </mc:Choice>
                <mc:Fallback>
                  <p:oleObj name="Clip" r:id="rId16" imgW="6544800" imgH="1706400" progId="">
                    <p:embed/>
                    <p:pic>
                      <p:nvPicPr>
                        <p:cNvPr id="122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2734"/>
                          <a:ext cx="649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" name="Line 14"/>
            <p:cNvSpPr>
              <a:spLocks noChangeShapeType="1"/>
            </p:cNvSpPr>
            <p:nvPr/>
          </p:nvSpPr>
          <p:spPr bwMode="auto">
            <a:xfrm flipV="1">
              <a:off x="2220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24" name="AutoShape 15"/>
            <p:cNvSpPr>
              <a:spLocks noChangeArrowheads="1"/>
            </p:cNvSpPr>
            <p:nvPr/>
          </p:nvSpPr>
          <p:spPr bwMode="auto">
            <a:xfrm flipV="1">
              <a:off x="2171" y="2585"/>
              <a:ext cx="106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25" name="Line 16"/>
            <p:cNvSpPr>
              <a:spLocks noChangeShapeType="1"/>
            </p:cNvSpPr>
            <p:nvPr/>
          </p:nvSpPr>
          <p:spPr bwMode="auto">
            <a:xfrm flipV="1">
              <a:off x="2945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26" name="AutoShape 17"/>
            <p:cNvSpPr>
              <a:spLocks noChangeArrowheads="1"/>
            </p:cNvSpPr>
            <p:nvPr/>
          </p:nvSpPr>
          <p:spPr bwMode="auto">
            <a:xfrm flipV="1">
              <a:off x="2896" y="2585"/>
              <a:ext cx="105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27" name="Text Box 43"/>
          <p:cNvSpPr txBox="1">
            <a:spLocks noChangeArrowheads="1"/>
          </p:cNvSpPr>
          <p:nvPr/>
        </p:nvSpPr>
        <p:spPr bwMode="auto">
          <a:xfrm>
            <a:off x="7449230" y="4084841"/>
            <a:ext cx="2709182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Next-generation Cellular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Wireless Internet Access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Wireless Multimedia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Sensor Networks 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Smart Homes/Spaces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Automated Highways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In-Body Networks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All this and more …</a:t>
            </a:r>
            <a:endParaRPr lang="en-US" sz="1500" b="1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28" name="Line 43"/>
          <p:cNvSpPr>
            <a:spLocks noChangeShapeType="1"/>
          </p:cNvSpPr>
          <p:nvPr/>
        </p:nvSpPr>
        <p:spPr bwMode="auto">
          <a:xfrm>
            <a:off x="3899010" y="5562071"/>
            <a:ext cx="71199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8F0DDA9-2AA1-EE4D-91C1-1B2B9164E6A4}"/>
              </a:ext>
            </a:extLst>
          </p:cNvPr>
          <p:cNvSpPr txBox="1"/>
          <p:nvPr/>
        </p:nvSpPr>
        <p:spPr>
          <a:xfrm>
            <a:off x="8227459" y="6528348"/>
            <a:ext cx="2513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[Andrea Goldsmith, MIT 5G days]</a:t>
            </a:r>
          </a:p>
        </p:txBody>
      </p:sp>
    </p:spTree>
    <p:extLst>
      <p:ext uri="{BB962C8B-B14F-4D97-AF65-F5344CB8AC3E}">
        <p14:creationId xmlns:p14="http://schemas.microsoft.com/office/powerpoint/2010/main" val="2502227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A73660-B7DF-EA4E-99B8-30FC2B1BC19C}"/>
              </a:ext>
            </a:extLst>
          </p:cNvPr>
          <p:cNvSpPr/>
          <p:nvPr/>
        </p:nvSpPr>
        <p:spPr>
          <a:xfrm>
            <a:off x="2152650" y="1643184"/>
            <a:ext cx="8058150" cy="979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Enablers for increased wireless data rates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2650" y="1643184"/>
            <a:ext cx="7886700" cy="48965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More spectrum </a:t>
            </a:r>
          </a:p>
          <a:p>
            <a:pPr lvl="1"/>
            <a:r>
              <a:rPr lang="en-US" dirty="0"/>
              <a:t>New bands – </a:t>
            </a:r>
            <a:r>
              <a:rPr lang="en-US" dirty="0" err="1"/>
              <a:t>mmWave</a:t>
            </a:r>
            <a:r>
              <a:rPr lang="en-US" dirty="0"/>
              <a:t>, THz</a:t>
            </a:r>
          </a:p>
          <a:p>
            <a:pPr lvl="1"/>
            <a:r>
              <a:rPr lang="en-US" dirty="0"/>
              <a:t>Spectrum reuse</a:t>
            </a:r>
          </a:p>
          <a:p>
            <a:r>
              <a:rPr lang="en-US" dirty="0"/>
              <a:t>Novel radio architectures -- e.g. full duplex radios</a:t>
            </a:r>
          </a:p>
          <a:p>
            <a:r>
              <a:rPr lang="en-US" dirty="0"/>
              <a:t>(Massive) MIMO</a:t>
            </a:r>
          </a:p>
          <a:p>
            <a:pPr lvl="1"/>
            <a:r>
              <a:rPr lang="en-US" dirty="0"/>
              <a:t>Harness diversity and multiplexing for improved capacity</a:t>
            </a:r>
          </a:p>
          <a:p>
            <a:pPr lvl="1"/>
            <a:r>
              <a:rPr lang="en-US" dirty="0"/>
              <a:t>Challenges</a:t>
            </a:r>
          </a:p>
          <a:p>
            <a:pPr lvl="2"/>
            <a:r>
              <a:rPr lang="en-US" dirty="0"/>
              <a:t>Measuring channel performance</a:t>
            </a:r>
          </a:p>
          <a:p>
            <a:pPr lvl="2"/>
            <a:r>
              <a:rPr lang="en-US" dirty="0"/>
              <a:t>Computational challenges with multiple antenna input/output</a:t>
            </a:r>
          </a:p>
          <a:p>
            <a:r>
              <a:rPr lang="en-US" dirty="0"/>
              <a:t>Innovation in cellular system design</a:t>
            </a:r>
          </a:p>
          <a:p>
            <a:pPr lvl="1"/>
            <a:r>
              <a:rPr lang="en-US" dirty="0"/>
              <a:t>Beyond the PHY/MAC, what can we do with the architecture</a:t>
            </a:r>
          </a:p>
          <a:p>
            <a:r>
              <a:rPr lang="en-US" dirty="0"/>
              <a:t>Software-defined wireless networking</a:t>
            </a:r>
          </a:p>
          <a:p>
            <a:r>
              <a:rPr lang="en-US" dirty="0"/>
              <a:t>Efficient </a:t>
            </a:r>
            <a:r>
              <a:rPr lang="en-US" dirty="0" err="1"/>
              <a:t>multihoming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7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7F270-BBB4-F345-B7CC-17DDE999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easy as more spectrum…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5BC641-51AC-BE4E-BC80-E41A333D9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60567-A6CC-394D-A69B-B04A304E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DCCD08D-50DB-9145-945E-FDFDA7E8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9" y="230189"/>
            <a:ext cx="810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3G (voice+data) network architecture</a:t>
            </a:r>
          </a:p>
        </p:txBody>
      </p:sp>
      <p:grpSp>
        <p:nvGrpSpPr>
          <p:cNvPr id="23554" name="Group 3">
            <a:extLst>
              <a:ext uri="{FF2B5EF4-FFF2-40B4-BE49-F238E27FC236}">
                <a16:creationId xmlns:a16="http://schemas.microsoft.com/office/drawing/2014/main" id="{DF56275E-5AC7-B643-BDB3-78A4C42D9B9D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3776" name="Line 4">
              <a:extLst>
                <a:ext uri="{FF2B5EF4-FFF2-40B4-BE49-F238E27FC236}">
                  <a16:creationId xmlns:a16="http://schemas.microsoft.com/office/drawing/2014/main" id="{09D9D210-E28C-E743-9A6E-5EFA58BE9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7" name="Line 5">
              <a:extLst>
                <a:ext uri="{FF2B5EF4-FFF2-40B4-BE49-F238E27FC236}">
                  <a16:creationId xmlns:a16="http://schemas.microsoft.com/office/drawing/2014/main" id="{769AB979-CE3C-6C4C-95D4-8B768DBA3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8" name="Line 6">
              <a:extLst>
                <a:ext uri="{FF2B5EF4-FFF2-40B4-BE49-F238E27FC236}">
                  <a16:creationId xmlns:a16="http://schemas.microsoft.com/office/drawing/2014/main" id="{41262BE2-D8B8-4B45-B221-DB4574AC3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9" name="Line 7">
              <a:extLst>
                <a:ext uri="{FF2B5EF4-FFF2-40B4-BE49-F238E27FC236}">
                  <a16:creationId xmlns:a16="http://schemas.microsoft.com/office/drawing/2014/main" id="{F393627A-2536-FE4B-AE0D-CA1F2FDEE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0" name="Line 8">
              <a:extLst>
                <a:ext uri="{FF2B5EF4-FFF2-40B4-BE49-F238E27FC236}">
                  <a16:creationId xmlns:a16="http://schemas.microsoft.com/office/drawing/2014/main" id="{696750C2-7F61-5646-A2B9-F9D02FCD5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1" name="Line 9">
              <a:extLst>
                <a:ext uri="{FF2B5EF4-FFF2-40B4-BE49-F238E27FC236}">
                  <a16:creationId xmlns:a16="http://schemas.microsoft.com/office/drawing/2014/main" id="{C3A19A46-7CE4-9D43-9C0D-90C5D43798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2" name="Line 10">
              <a:extLst>
                <a:ext uri="{FF2B5EF4-FFF2-40B4-BE49-F238E27FC236}">
                  <a16:creationId xmlns:a16="http://schemas.microsoft.com/office/drawing/2014/main" id="{96602D6C-FC50-1E42-8A1A-47CF4EC7C4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3" name="Line 11">
              <a:extLst>
                <a:ext uri="{FF2B5EF4-FFF2-40B4-BE49-F238E27FC236}">
                  <a16:creationId xmlns:a16="http://schemas.microsoft.com/office/drawing/2014/main" id="{D4D6D3FA-37C4-8840-B02E-AFB8CB007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4" name="Line 12">
              <a:extLst>
                <a:ext uri="{FF2B5EF4-FFF2-40B4-BE49-F238E27FC236}">
                  <a16:creationId xmlns:a16="http://schemas.microsoft.com/office/drawing/2014/main" id="{E0D6A5A3-8395-EE43-94AD-9B90F6B52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5" name="Line 13">
              <a:extLst>
                <a:ext uri="{FF2B5EF4-FFF2-40B4-BE49-F238E27FC236}">
                  <a16:creationId xmlns:a16="http://schemas.microsoft.com/office/drawing/2014/main" id="{CD2D50EA-3A76-E449-884C-64C378058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6" name="Line 14">
              <a:extLst>
                <a:ext uri="{FF2B5EF4-FFF2-40B4-BE49-F238E27FC236}">
                  <a16:creationId xmlns:a16="http://schemas.microsoft.com/office/drawing/2014/main" id="{7BAD78D5-AF84-6D42-9C8D-51A5E4C59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7" name="Line 15">
              <a:extLst>
                <a:ext uri="{FF2B5EF4-FFF2-40B4-BE49-F238E27FC236}">
                  <a16:creationId xmlns:a16="http://schemas.microsoft.com/office/drawing/2014/main" id="{3077D70E-7970-294C-8A9D-4A50BE2F9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8" name="Line 16">
              <a:extLst>
                <a:ext uri="{FF2B5EF4-FFF2-40B4-BE49-F238E27FC236}">
                  <a16:creationId xmlns:a16="http://schemas.microsoft.com/office/drawing/2014/main" id="{88774891-7AAA-084C-A3BB-CF3DB90B30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9" name="Line 17">
              <a:extLst>
                <a:ext uri="{FF2B5EF4-FFF2-40B4-BE49-F238E27FC236}">
                  <a16:creationId xmlns:a16="http://schemas.microsoft.com/office/drawing/2014/main" id="{62710A96-E8CA-C248-8DEA-CC80A85E1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90" name="Line 18">
              <a:extLst>
                <a:ext uri="{FF2B5EF4-FFF2-40B4-BE49-F238E27FC236}">
                  <a16:creationId xmlns:a16="http://schemas.microsoft.com/office/drawing/2014/main" id="{A8BEB143-ECC7-8B4F-BA31-A15F4C26F7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91" name="Group 19">
              <a:extLst>
                <a:ext uri="{FF2B5EF4-FFF2-40B4-BE49-F238E27FC236}">
                  <a16:creationId xmlns:a16="http://schemas.microsoft.com/office/drawing/2014/main" id="{8203344B-474F-3241-9B45-5AB64D78C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802" name="Line 20">
                <a:extLst>
                  <a:ext uri="{FF2B5EF4-FFF2-40B4-BE49-F238E27FC236}">
                    <a16:creationId xmlns:a16="http://schemas.microsoft.com/office/drawing/2014/main" id="{7DC1A38C-B169-554B-AACF-13B92354B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3" name="Line 21">
                <a:extLst>
                  <a:ext uri="{FF2B5EF4-FFF2-40B4-BE49-F238E27FC236}">
                    <a16:creationId xmlns:a16="http://schemas.microsoft.com/office/drawing/2014/main" id="{C37C170E-B138-9849-985A-51F81FD3B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4" name="Line 22">
                <a:extLst>
                  <a:ext uri="{FF2B5EF4-FFF2-40B4-BE49-F238E27FC236}">
                    <a16:creationId xmlns:a16="http://schemas.microsoft.com/office/drawing/2014/main" id="{A041FF52-B76C-3B40-BAE5-3A562A4E8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5" name="Line 23">
                <a:extLst>
                  <a:ext uri="{FF2B5EF4-FFF2-40B4-BE49-F238E27FC236}">
                    <a16:creationId xmlns:a16="http://schemas.microsoft.com/office/drawing/2014/main" id="{344823A9-326B-C84D-BDE4-F899A0F27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92" name="Group 24">
              <a:extLst>
                <a:ext uri="{FF2B5EF4-FFF2-40B4-BE49-F238E27FC236}">
                  <a16:creationId xmlns:a16="http://schemas.microsoft.com/office/drawing/2014/main" id="{7DA0F818-7B66-8E4C-81B2-ECE6AAC112A2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98" name="Line 25">
                <a:extLst>
                  <a:ext uri="{FF2B5EF4-FFF2-40B4-BE49-F238E27FC236}">
                    <a16:creationId xmlns:a16="http://schemas.microsoft.com/office/drawing/2014/main" id="{DB4612D2-7D0B-704C-AB3B-D2B554B2C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9" name="Line 26">
                <a:extLst>
                  <a:ext uri="{FF2B5EF4-FFF2-40B4-BE49-F238E27FC236}">
                    <a16:creationId xmlns:a16="http://schemas.microsoft.com/office/drawing/2014/main" id="{B45E49E4-4938-984A-A74B-456393058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0" name="Line 27">
                <a:extLst>
                  <a:ext uri="{FF2B5EF4-FFF2-40B4-BE49-F238E27FC236}">
                    <a16:creationId xmlns:a16="http://schemas.microsoft.com/office/drawing/2014/main" id="{043C0227-C042-9D41-A686-B905BD503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1" name="Line 28">
                <a:extLst>
                  <a:ext uri="{FF2B5EF4-FFF2-40B4-BE49-F238E27FC236}">
                    <a16:creationId xmlns:a16="http://schemas.microsoft.com/office/drawing/2014/main" id="{327D8373-A735-7147-AC79-8446DF1C2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93" name="Group 29">
              <a:extLst>
                <a:ext uri="{FF2B5EF4-FFF2-40B4-BE49-F238E27FC236}">
                  <a16:creationId xmlns:a16="http://schemas.microsoft.com/office/drawing/2014/main" id="{98C8BE7D-D21A-F148-A4EB-5DFE8793118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94" name="Line 30">
                <a:extLst>
                  <a:ext uri="{FF2B5EF4-FFF2-40B4-BE49-F238E27FC236}">
                    <a16:creationId xmlns:a16="http://schemas.microsoft.com/office/drawing/2014/main" id="{5A3BCDCE-22B5-0741-A17B-BD98C76F9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5" name="Line 31">
                <a:extLst>
                  <a:ext uri="{FF2B5EF4-FFF2-40B4-BE49-F238E27FC236}">
                    <a16:creationId xmlns:a16="http://schemas.microsoft.com/office/drawing/2014/main" id="{10A2B825-B00D-EE4F-9300-15299C967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6" name="Line 32">
                <a:extLst>
                  <a:ext uri="{FF2B5EF4-FFF2-40B4-BE49-F238E27FC236}">
                    <a16:creationId xmlns:a16="http://schemas.microsoft.com/office/drawing/2014/main" id="{352421DB-85A9-164E-B62D-A890BEFCC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7" name="Line 33">
                <a:extLst>
                  <a:ext uri="{FF2B5EF4-FFF2-40B4-BE49-F238E27FC236}">
                    <a16:creationId xmlns:a16="http://schemas.microsoft.com/office/drawing/2014/main" id="{FF895D95-A169-334B-B3D5-8BDF361E0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3555" name="Group 34">
            <a:extLst>
              <a:ext uri="{FF2B5EF4-FFF2-40B4-BE49-F238E27FC236}">
                <a16:creationId xmlns:a16="http://schemas.microsoft.com/office/drawing/2014/main" id="{5E00E36C-4AA9-DD40-8182-9CD65457958F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2000251"/>
            <a:ext cx="242888" cy="485775"/>
            <a:chOff x="3796" y="1043"/>
            <a:chExt cx="865" cy="1237"/>
          </a:xfrm>
        </p:grpSpPr>
        <p:sp>
          <p:nvSpPr>
            <p:cNvPr id="23746" name="Line 35">
              <a:extLst>
                <a:ext uri="{FF2B5EF4-FFF2-40B4-BE49-F238E27FC236}">
                  <a16:creationId xmlns:a16="http://schemas.microsoft.com/office/drawing/2014/main" id="{87854806-2A39-BE48-ACD6-138DDEF82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7" name="Line 36">
              <a:extLst>
                <a:ext uri="{FF2B5EF4-FFF2-40B4-BE49-F238E27FC236}">
                  <a16:creationId xmlns:a16="http://schemas.microsoft.com/office/drawing/2014/main" id="{8F85A5FC-2FBD-D349-8312-87C13E17B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8" name="Line 37">
              <a:extLst>
                <a:ext uri="{FF2B5EF4-FFF2-40B4-BE49-F238E27FC236}">
                  <a16:creationId xmlns:a16="http://schemas.microsoft.com/office/drawing/2014/main" id="{1F76E0E8-C393-AF4C-AE85-DDEDF2D4A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9" name="Line 38">
              <a:extLst>
                <a:ext uri="{FF2B5EF4-FFF2-40B4-BE49-F238E27FC236}">
                  <a16:creationId xmlns:a16="http://schemas.microsoft.com/office/drawing/2014/main" id="{FC2F04F5-C41C-9941-B755-2622859B2A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0" name="Line 39">
              <a:extLst>
                <a:ext uri="{FF2B5EF4-FFF2-40B4-BE49-F238E27FC236}">
                  <a16:creationId xmlns:a16="http://schemas.microsoft.com/office/drawing/2014/main" id="{DBF91C19-BAEF-A845-B604-241DD2209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1" name="Line 40">
              <a:extLst>
                <a:ext uri="{FF2B5EF4-FFF2-40B4-BE49-F238E27FC236}">
                  <a16:creationId xmlns:a16="http://schemas.microsoft.com/office/drawing/2014/main" id="{DA557846-2596-414F-88A4-5D6C796C9C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2" name="Line 41">
              <a:extLst>
                <a:ext uri="{FF2B5EF4-FFF2-40B4-BE49-F238E27FC236}">
                  <a16:creationId xmlns:a16="http://schemas.microsoft.com/office/drawing/2014/main" id="{1A828A22-9E15-704F-91DF-B2C2680D99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3" name="Line 42">
              <a:extLst>
                <a:ext uri="{FF2B5EF4-FFF2-40B4-BE49-F238E27FC236}">
                  <a16:creationId xmlns:a16="http://schemas.microsoft.com/office/drawing/2014/main" id="{0E8D5131-C6D1-9F4E-92D3-35824D815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4" name="Line 43">
              <a:extLst>
                <a:ext uri="{FF2B5EF4-FFF2-40B4-BE49-F238E27FC236}">
                  <a16:creationId xmlns:a16="http://schemas.microsoft.com/office/drawing/2014/main" id="{5227C5E7-A5D3-4442-B71E-27FB013D1E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5" name="Line 44">
              <a:extLst>
                <a:ext uri="{FF2B5EF4-FFF2-40B4-BE49-F238E27FC236}">
                  <a16:creationId xmlns:a16="http://schemas.microsoft.com/office/drawing/2014/main" id="{6E2E4180-C03B-644C-AA24-4CE1486E7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6" name="Line 45">
              <a:extLst>
                <a:ext uri="{FF2B5EF4-FFF2-40B4-BE49-F238E27FC236}">
                  <a16:creationId xmlns:a16="http://schemas.microsoft.com/office/drawing/2014/main" id="{18ABBE38-3884-E54C-8FAF-072E6D299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7" name="Line 46">
              <a:extLst>
                <a:ext uri="{FF2B5EF4-FFF2-40B4-BE49-F238E27FC236}">
                  <a16:creationId xmlns:a16="http://schemas.microsoft.com/office/drawing/2014/main" id="{B8C668DE-DAAC-BB46-ACA8-A5317EE16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8" name="Line 47">
              <a:extLst>
                <a:ext uri="{FF2B5EF4-FFF2-40B4-BE49-F238E27FC236}">
                  <a16:creationId xmlns:a16="http://schemas.microsoft.com/office/drawing/2014/main" id="{F688258B-23A9-444B-9167-EC60AF471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9" name="Line 48">
              <a:extLst>
                <a:ext uri="{FF2B5EF4-FFF2-40B4-BE49-F238E27FC236}">
                  <a16:creationId xmlns:a16="http://schemas.microsoft.com/office/drawing/2014/main" id="{1CD6CCE7-C2AF-7B4D-92B4-1AFF08213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60" name="Line 49">
              <a:extLst>
                <a:ext uri="{FF2B5EF4-FFF2-40B4-BE49-F238E27FC236}">
                  <a16:creationId xmlns:a16="http://schemas.microsoft.com/office/drawing/2014/main" id="{67AB53BD-76A7-5C49-BB38-9DAF9A31B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61" name="Group 50">
              <a:extLst>
                <a:ext uri="{FF2B5EF4-FFF2-40B4-BE49-F238E27FC236}">
                  <a16:creationId xmlns:a16="http://schemas.microsoft.com/office/drawing/2014/main" id="{5A3D359F-89DA-C649-815B-A43F1B3CF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772" name="Line 51">
                <a:extLst>
                  <a:ext uri="{FF2B5EF4-FFF2-40B4-BE49-F238E27FC236}">
                    <a16:creationId xmlns:a16="http://schemas.microsoft.com/office/drawing/2014/main" id="{0853EC36-AA68-5E4A-9D13-C8024B39E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3" name="Line 52">
                <a:extLst>
                  <a:ext uri="{FF2B5EF4-FFF2-40B4-BE49-F238E27FC236}">
                    <a16:creationId xmlns:a16="http://schemas.microsoft.com/office/drawing/2014/main" id="{4C5DD55E-A154-2142-9962-42662EDA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4" name="Line 53">
                <a:extLst>
                  <a:ext uri="{FF2B5EF4-FFF2-40B4-BE49-F238E27FC236}">
                    <a16:creationId xmlns:a16="http://schemas.microsoft.com/office/drawing/2014/main" id="{8603CFC2-38DF-B44E-A50F-2A0E60CCD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5" name="Line 54">
                <a:extLst>
                  <a:ext uri="{FF2B5EF4-FFF2-40B4-BE49-F238E27FC236}">
                    <a16:creationId xmlns:a16="http://schemas.microsoft.com/office/drawing/2014/main" id="{437A371D-B0D3-A648-9BF6-BD19295EDA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62" name="Group 55">
              <a:extLst>
                <a:ext uri="{FF2B5EF4-FFF2-40B4-BE49-F238E27FC236}">
                  <a16:creationId xmlns:a16="http://schemas.microsoft.com/office/drawing/2014/main" id="{37F01F64-E8DC-7E4F-8946-9D9709FBAFC7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68" name="Line 56">
                <a:extLst>
                  <a:ext uri="{FF2B5EF4-FFF2-40B4-BE49-F238E27FC236}">
                    <a16:creationId xmlns:a16="http://schemas.microsoft.com/office/drawing/2014/main" id="{6777EA2A-8BA9-584E-B442-891D71D15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9" name="Line 57">
                <a:extLst>
                  <a:ext uri="{FF2B5EF4-FFF2-40B4-BE49-F238E27FC236}">
                    <a16:creationId xmlns:a16="http://schemas.microsoft.com/office/drawing/2014/main" id="{DAC3D1BA-24FB-D446-BF5B-3F4F15C8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0" name="Line 58">
                <a:extLst>
                  <a:ext uri="{FF2B5EF4-FFF2-40B4-BE49-F238E27FC236}">
                    <a16:creationId xmlns:a16="http://schemas.microsoft.com/office/drawing/2014/main" id="{A4929822-E768-F644-B00F-BA98E63E3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1" name="Line 59">
                <a:extLst>
                  <a:ext uri="{FF2B5EF4-FFF2-40B4-BE49-F238E27FC236}">
                    <a16:creationId xmlns:a16="http://schemas.microsoft.com/office/drawing/2014/main" id="{0D260F96-B812-C344-912B-9C9478473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63" name="Group 60">
              <a:extLst>
                <a:ext uri="{FF2B5EF4-FFF2-40B4-BE49-F238E27FC236}">
                  <a16:creationId xmlns:a16="http://schemas.microsoft.com/office/drawing/2014/main" id="{5B19FAFA-E0C4-044C-8BC3-EB875626DF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64" name="Line 61">
                <a:extLst>
                  <a:ext uri="{FF2B5EF4-FFF2-40B4-BE49-F238E27FC236}">
                    <a16:creationId xmlns:a16="http://schemas.microsoft.com/office/drawing/2014/main" id="{AF08CE31-EB91-864C-B266-DC2D5386F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5" name="Line 62">
                <a:extLst>
                  <a:ext uri="{FF2B5EF4-FFF2-40B4-BE49-F238E27FC236}">
                    <a16:creationId xmlns:a16="http://schemas.microsoft.com/office/drawing/2014/main" id="{534EC605-D801-A248-B488-695251825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6" name="Line 63">
                <a:extLst>
                  <a:ext uri="{FF2B5EF4-FFF2-40B4-BE49-F238E27FC236}">
                    <a16:creationId xmlns:a16="http://schemas.microsoft.com/office/drawing/2014/main" id="{D4222229-BEBB-204B-AFA0-7657F4830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7" name="Line 64">
                <a:extLst>
                  <a:ext uri="{FF2B5EF4-FFF2-40B4-BE49-F238E27FC236}">
                    <a16:creationId xmlns:a16="http://schemas.microsoft.com/office/drawing/2014/main" id="{191BCC6C-F97B-794B-8AC1-1C30D286C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3556" name="Group 65">
            <a:extLst>
              <a:ext uri="{FF2B5EF4-FFF2-40B4-BE49-F238E27FC236}">
                <a16:creationId xmlns:a16="http://schemas.microsoft.com/office/drawing/2014/main" id="{3D6105BC-C283-1844-8E23-330C30AE79FB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3716" name="Line 66">
              <a:extLst>
                <a:ext uri="{FF2B5EF4-FFF2-40B4-BE49-F238E27FC236}">
                  <a16:creationId xmlns:a16="http://schemas.microsoft.com/office/drawing/2014/main" id="{F103FE5C-DD35-1847-BFC5-CA0A6302C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7" name="Line 67">
              <a:extLst>
                <a:ext uri="{FF2B5EF4-FFF2-40B4-BE49-F238E27FC236}">
                  <a16:creationId xmlns:a16="http://schemas.microsoft.com/office/drawing/2014/main" id="{D62F22E2-3581-864B-A5AF-8AC0C8508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8" name="Line 68">
              <a:extLst>
                <a:ext uri="{FF2B5EF4-FFF2-40B4-BE49-F238E27FC236}">
                  <a16:creationId xmlns:a16="http://schemas.microsoft.com/office/drawing/2014/main" id="{05088508-6013-624A-8549-D6919EE5E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9" name="Line 69">
              <a:extLst>
                <a:ext uri="{FF2B5EF4-FFF2-40B4-BE49-F238E27FC236}">
                  <a16:creationId xmlns:a16="http://schemas.microsoft.com/office/drawing/2014/main" id="{BF2F2FDE-666A-EA41-B093-B064E613B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0" name="Line 70">
              <a:extLst>
                <a:ext uri="{FF2B5EF4-FFF2-40B4-BE49-F238E27FC236}">
                  <a16:creationId xmlns:a16="http://schemas.microsoft.com/office/drawing/2014/main" id="{6C6C9DB2-881E-4349-9FE7-961DF7DEA5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1" name="Line 71">
              <a:extLst>
                <a:ext uri="{FF2B5EF4-FFF2-40B4-BE49-F238E27FC236}">
                  <a16:creationId xmlns:a16="http://schemas.microsoft.com/office/drawing/2014/main" id="{95D9FEFB-7F9C-044A-A3A3-9BDB832874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2" name="Line 72">
              <a:extLst>
                <a:ext uri="{FF2B5EF4-FFF2-40B4-BE49-F238E27FC236}">
                  <a16:creationId xmlns:a16="http://schemas.microsoft.com/office/drawing/2014/main" id="{16319913-148C-5B4D-B883-D93725D593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3" name="Line 73">
              <a:extLst>
                <a:ext uri="{FF2B5EF4-FFF2-40B4-BE49-F238E27FC236}">
                  <a16:creationId xmlns:a16="http://schemas.microsoft.com/office/drawing/2014/main" id="{E3BE92FF-A67A-C34B-A26F-687C9AD55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4" name="Line 74">
              <a:extLst>
                <a:ext uri="{FF2B5EF4-FFF2-40B4-BE49-F238E27FC236}">
                  <a16:creationId xmlns:a16="http://schemas.microsoft.com/office/drawing/2014/main" id="{57D4CB75-DF89-814B-918E-FB49AD8EC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5" name="Line 75">
              <a:extLst>
                <a:ext uri="{FF2B5EF4-FFF2-40B4-BE49-F238E27FC236}">
                  <a16:creationId xmlns:a16="http://schemas.microsoft.com/office/drawing/2014/main" id="{5B713185-BA92-664D-A92C-894313E51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6" name="Line 76">
              <a:extLst>
                <a:ext uri="{FF2B5EF4-FFF2-40B4-BE49-F238E27FC236}">
                  <a16:creationId xmlns:a16="http://schemas.microsoft.com/office/drawing/2014/main" id="{ADE23F06-6D69-664E-A6BE-80B901303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7" name="Line 77">
              <a:extLst>
                <a:ext uri="{FF2B5EF4-FFF2-40B4-BE49-F238E27FC236}">
                  <a16:creationId xmlns:a16="http://schemas.microsoft.com/office/drawing/2014/main" id="{52AB9D0F-BD05-784F-B933-BE001E812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8" name="Line 78">
              <a:extLst>
                <a:ext uri="{FF2B5EF4-FFF2-40B4-BE49-F238E27FC236}">
                  <a16:creationId xmlns:a16="http://schemas.microsoft.com/office/drawing/2014/main" id="{1B742061-35F5-3244-9BF1-2DA23303B2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9" name="Line 79">
              <a:extLst>
                <a:ext uri="{FF2B5EF4-FFF2-40B4-BE49-F238E27FC236}">
                  <a16:creationId xmlns:a16="http://schemas.microsoft.com/office/drawing/2014/main" id="{FECA6688-A3AB-CE48-B88F-3E72EEA9C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30" name="Line 80">
              <a:extLst>
                <a:ext uri="{FF2B5EF4-FFF2-40B4-BE49-F238E27FC236}">
                  <a16:creationId xmlns:a16="http://schemas.microsoft.com/office/drawing/2014/main" id="{FF15ED8D-8B11-AF49-9C43-0391CA726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31" name="Group 81">
              <a:extLst>
                <a:ext uri="{FF2B5EF4-FFF2-40B4-BE49-F238E27FC236}">
                  <a16:creationId xmlns:a16="http://schemas.microsoft.com/office/drawing/2014/main" id="{E39B5AAB-2C6A-AD4F-AC03-925688640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742" name="Line 82">
                <a:extLst>
                  <a:ext uri="{FF2B5EF4-FFF2-40B4-BE49-F238E27FC236}">
                    <a16:creationId xmlns:a16="http://schemas.microsoft.com/office/drawing/2014/main" id="{DE10E8B4-8512-834F-856D-B73F1ABBE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3" name="Line 83">
                <a:extLst>
                  <a:ext uri="{FF2B5EF4-FFF2-40B4-BE49-F238E27FC236}">
                    <a16:creationId xmlns:a16="http://schemas.microsoft.com/office/drawing/2014/main" id="{6A4D22DB-797C-CB4B-AE8D-7054C88DE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4" name="Line 84">
                <a:extLst>
                  <a:ext uri="{FF2B5EF4-FFF2-40B4-BE49-F238E27FC236}">
                    <a16:creationId xmlns:a16="http://schemas.microsoft.com/office/drawing/2014/main" id="{C0E12DB6-5E49-F94F-A9B4-A9BBB8B341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5" name="Line 85">
                <a:extLst>
                  <a:ext uri="{FF2B5EF4-FFF2-40B4-BE49-F238E27FC236}">
                    <a16:creationId xmlns:a16="http://schemas.microsoft.com/office/drawing/2014/main" id="{AD4DAF96-6F10-8446-9B7D-4BAB32085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32" name="Group 86">
              <a:extLst>
                <a:ext uri="{FF2B5EF4-FFF2-40B4-BE49-F238E27FC236}">
                  <a16:creationId xmlns:a16="http://schemas.microsoft.com/office/drawing/2014/main" id="{036A528E-ABA2-DE48-8869-37DF1C00375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38" name="Line 87">
                <a:extLst>
                  <a:ext uri="{FF2B5EF4-FFF2-40B4-BE49-F238E27FC236}">
                    <a16:creationId xmlns:a16="http://schemas.microsoft.com/office/drawing/2014/main" id="{6C41E223-9C7B-FE4B-9F1C-6E046E3E0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9" name="Line 88">
                <a:extLst>
                  <a:ext uri="{FF2B5EF4-FFF2-40B4-BE49-F238E27FC236}">
                    <a16:creationId xmlns:a16="http://schemas.microsoft.com/office/drawing/2014/main" id="{87927B29-61B9-7248-81B6-AD222BBD6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0" name="Line 89">
                <a:extLst>
                  <a:ext uri="{FF2B5EF4-FFF2-40B4-BE49-F238E27FC236}">
                    <a16:creationId xmlns:a16="http://schemas.microsoft.com/office/drawing/2014/main" id="{0186DE7B-B6D4-084F-A75A-F6F0505FB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1" name="Line 90">
                <a:extLst>
                  <a:ext uri="{FF2B5EF4-FFF2-40B4-BE49-F238E27FC236}">
                    <a16:creationId xmlns:a16="http://schemas.microsoft.com/office/drawing/2014/main" id="{2D5B5BF5-923B-9843-8BE3-9B7898774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33" name="Group 91">
              <a:extLst>
                <a:ext uri="{FF2B5EF4-FFF2-40B4-BE49-F238E27FC236}">
                  <a16:creationId xmlns:a16="http://schemas.microsoft.com/office/drawing/2014/main" id="{ABCBA05F-F477-AD4F-BB16-2E989F850E7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34" name="Line 92">
                <a:extLst>
                  <a:ext uri="{FF2B5EF4-FFF2-40B4-BE49-F238E27FC236}">
                    <a16:creationId xmlns:a16="http://schemas.microsoft.com/office/drawing/2014/main" id="{FBF6ABA2-FE9C-7347-A42D-90752EF4D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5" name="Line 93">
                <a:extLst>
                  <a:ext uri="{FF2B5EF4-FFF2-40B4-BE49-F238E27FC236}">
                    <a16:creationId xmlns:a16="http://schemas.microsoft.com/office/drawing/2014/main" id="{13E7CEA0-8162-8945-AB1C-DBE66D224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6" name="Line 94">
                <a:extLst>
                  <a:ext uri="{FF2B5EF4-FFF2-40B4-BE49-F238E27FC236}">
                    <a16:creationId xmlns:a16="http://schemas.microsoft.com/office/drawing/2014/main" id="{AE374D4F-3188-6F48-BD89-C7B6D038A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7" name="Line 95">
                <a:extLst>
                  <a:ext uri="{FF2B5EF4-FFF2-40B4-BE49-F238E27FC236}">
                    <a16:creationId xmlns:a16="http://schemas.microsoft.com/office/drawing/2014/main" id="{6E9623AD-BBAF-CE47-84AA-B1D99F25F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3557" name="Line 96">
            <a:extLst>
              <a:ext uri="{FF2B5EF4-FFF2-40B4-BE49-F238E27FC236}">
                <a16:creationId xmlns:a16="http://schemas.microsoft.com/office/drawing/2014/main" id="{965CE695-FC74-E84F-8572-7D17D4F2FF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97">
            <a:extLst>
              <a:ext uri="{FF2B5EF4-FFF2-40B4-BE49-F238E27FC236}">
                <a16:creationId xmlns:a16="http://schemas.microsoft.com/office/drawing/2014/main" id="{AADA0196-52CB-5043-9E84-DD985B1FDA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98">
            <a:extLst>
              <a:ext uri="{FF2B5EF4-FFF2-40B4-BE49-F238E27FC236}">
                <a16:creationId xmlns:a16="http://schemas.microsoft.com/office/drawing/2014/main" id="{94C1CBA4-7A6D-7F46-862B-30FC094C1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0" name="Group 99">
            <a:extLst>
              <a:ext uri="{FF2B5EF4-FFF2-40B4-BE49-F238E27FC236}">
                <a16:creationId xmlns:a16="http://schemas.microsoft.com/office/drawing/2014/main" id="{884AE680-7D8F-E045-8144-0F49649D8A11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3707" name="Rectangle 100">
              <a:extLst>
                <a:ext uri="{FF2B5EF4-FFF2-40B4-BE49-F238E27FC236}">
                  <a16:creationId xmlns:a16="http://schemas.microsoft.com/office/drawing/2014/main" id="{ADAB7C39-18CB-0F49-9A79-8B6CA8955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708" name="Group 101">
              <a:extLst>
                <a:ext uri="{FF2B5EF4-FFF2-40B4-BE49-F238E27FC236}">
                  <a16:creationId xmlns:a16="http://schemas.microsoft.com/office/drawing/2014/main" id="{8DFB7E9F-ADAA-9449-8D09-92083B35C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714" name="Freeform 102">
                <a:extLst>
                  <a:ext uri="{FF2B5EF4-FFF2-40B4-BE49-F238E27FC236}">
                    <a16:creationId xmlns:a16="http://schemas.microsoft.com/office/drawing/2014/main" id="{6439C5BC-CAFE-C746-9119-3861AD67A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5" name="Freeform 103">
                <a:extLst>
                  <a:ext uri="{FF2B5EF4-FFF2-40B4-BE49-F238E27FC236}">
                    <a16:creationId xmlns:a16="http://schemas.microsoft.com/office/drawing/2014/main" id="{D267FCDB-4020-D647-A548-BB44FB9D118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09" name="Freeform 104">
              <a:extLst>
                <a:ext uri="{FF2B5EF4-FFF2-40B4-BE49-F238E27FC236}">
                  <a16:creationId xmlns:a16="http://schemas.microsoft.com/office/drawing/2014/main" id="{520B7869-C53D-804B-B1AF-3461065C5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0" name="Freeform 105">
              <a:extLst>
                <a:ext uri="{FF2B5EF4-FFF2-40B4-BE49-F238E27FC236}">
                  <a16:creationId xmlns:a16="http://schemas.microsoft.com/office/drawing/2014/main" id="{4E3B69A4-3A25-6344-98B2-B8754A0C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1" name="Freeform 106">
              <a:extLst>
                <a:ext uri="{FF2B5EF4-FFF2-40B4-BE49-F238E27FC236}">
                  <a16:creationId xmlns:a16="http://schemas.microsoft.com/office/drawing/2014/main" id="{58D72CBA-ABEF-5F44-BEF3-661101C64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2" name="Freeform 107">
              <a:extLst>
                <a:ext uri="{FF2B5EF4-FFF2-40B4-BE49-F238E27FC236}">
                  <a16:creationId xmlns:a16="http://schemas.microsoft.com/office/drawing/2014/main" id="{3F7739BF-67D6-954F-B5DD-E0B7DDAB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3" name="Freeform 108">
              <a:extLst>
                <a:ext uri="{FF2B5EF4-FFF2-40B4-BE49-F238E27FC236}">
                  <a16:creationId xmlns:a16="http://schemas.microsoft.com/office/drawing/2014/main" id="{0A2E634E-5139-9445-8F33-B47599386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1" name="Group 109">
            <a:extLst>
              <a:ext uri="{FF2B5EF4-FFF2-40B4-BE49-F238E27FC236}">
                <a16:creationId xmlns:a16="http://schemas.microsoft.com/office/drawing/2014/main" id="{7EDA5FA5-2250-BD49-9099-B15CBCFC415C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3698" name="Rectangle 110">
              <a:extLst>
                <a:ext uri="{FF2B5EF4-FFF2-40B4-BE49-F238E27FC236}">
                  <a16:creationId xmlns:a16="http://schemas.microsoft.com/office/drawing/2014/main" id="{CAC459D3-6D44-044B-B4F1-2DA30D8B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99" name="Group 111">
              <a:extLst>
                <a:ext uri="{FF2B5EF4-FFF2-40B4-BE49-F238E27FC236}">
                  <a16:creationId xmlns:a16="http://schemas.microsoft.com/office/drawing/2014/main" id="{677F86E0-8CE5-8743-BB02-D5A85BB89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705" name="Freeform 112">
                <a:extLst>
                  <a:ext uri="{FF2B5EF4-FFF2-40B4-BE49-F238E27FC236}">
                    <a16:creationId xmlns:a16="http://schemas.microsoft.com/office/drawing/2014/main" id="{622EDCB3-7383-FE4A-84A4-497E57924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6" name="Freeform 113">
                <a:extLst>
                  <a:ext uri="{FF2B5EF4-FFF2-40B4-BE49-F238E27FC236}">
                    <a16:creationId xmlns:a16="http://schemas.microsoft.com/office/drawing/2014/main" id="{4948ABFD-A542-8941-8A04-0F061A0B054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00" name="Freeform 114">
              <a:extLst>
                <a:ext uri="{FF2B5EF4-FFF2-40B4-BE49-F238E27FC236}">
                  <a16:creationId xmlns:a16="http://schemas.microsoft.com/office/drawing/2014/main" id="{9051D70F-A38D-F948-809E-C9023C3B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1" name="Freeform 115">
              <a:extLst>
                <a:ext uri="{FF2B5EF4-FFF2-40B4-BE49-F238E27FC236}">
                  <a16:creationId xmlns:a16="http://schemas.microsoft.com/office/drawing/2014/main" id="{643E6F91-D9B1-534F-8CE2-9B8BB38D4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2" name="Freeform 116">
              <a:extLst>
                <a:ext uri="{FF2B5EF4-FFF2-40B4-BE49-F238E27FC236}">
                  <a16:creationId xmlns:a16="http://schemas.microsoft.com/office/drawing/2014/main" id="{4F3E7830-0515-6D4C-B0E9-DF988085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3" name="Freeform 117">
              <a:extLst>
                <a:ext uri="{FF2B5EF4-FFF2-40B4-BE49-F238E27FC236}">
                  <a16:creationId xmlns:a16="http://schemas.microsoft.com/office/drawing/2014/main" id="{8565D179-5669-A24F-A10A-B8CD9740E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4" name="Freeform 118">
              <a:extLst>
                <a:ext uri="{FF2B5EF4-FFF2-40B4-BE49-F238E27FC236}">
                  <a16:creationId xmlns:a16="http://schemas.microsoft.com/office/drawing/2014/main" id="{1646A4D0-7CC2-E94E-A646-A907919E6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2" name="Line 119">
            <a:extLst>
              <a:ext uri="{FF2B5EF4-FFF2-40B4-BE49-F238E27FC236}">
                <a16:creationId xmlns:a16="http://schemas.microsoft.com/office/drawing/2014/main" id="{371C738A-C23F-F741-94BC-7E0C869A1A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7701" y="2230439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20">
            <a:extLst>
              <a:ext uri="{FF2B5EF4-FFF2-40B4-BE49-F238E27FC236}">
                <a16:creationId xmlns:a16="http://schemas.microsoft.com/office/drawing/2014/main" id="{178853C9-B3BD-9445-9DD6-562CF4C8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2430464"/>
            <a:ext cx="11350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3564" name="Text Box 121">
            <a:extLst>
              <a:ext uri="{FF2B5EF4-FFF2-40B4-BE49-F238E27FC236}">
                <a16:creationId xmlns:a16="http://schemas.microsoft.com/office/drawing/2014/main" id="{7BD79535-0125-0748-863D-738BBFA8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23565" name="Picture 122" descr="imgyjavg[1]">
            <a:extLst>
              <a:ext uri="{FF2B5EF4-FFF2-40B4-BE49-F238E27FC236}">
                <a16:creationId xmlns:a16="http://schemas.microsoft.com/office/drawing/2014/main" id="{E8FBB910-0638-5A4D-84E8-87EC8632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6" name="Group 123">
            <a:extLst>
              <a:ext uri="{FF2B5EF4-FFF2-40B4-BE49-F238E27FC236}">
                <a16:creationId xmlns:a16="http://schemas.microsoft.com/office/drawing/2014/main" id="{84E2E606-EEE1-9C4B-BEE3-166DDE1BA522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3695" name="Picture 124" descr="lgv_fqmg[1]">
              <a:extLst>
                <a:ext uri="{FF2B5EF4-FFF2-40B4-BE49-F238E27FC236}">
                  <a16:creationId xmlns:a16="http://schemas.microsoft.com/office/drawing/2014/main" id="{DC7C5516-D884-C64E-9012-0EA3CDCFB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96" name="Line 125">
              <a:extLst>
                <a:ext uri="{FF2B5EF4-FFF2-40B4-BE49-F238E27FC236}">
                  <a16:creationId xmlns:a16="http://schemas.microsoft.com/office/drawing/2014/main" id="{425ACD7F-1500-8B43-AA4D-5629FB3862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7" name="Line 126">
              <a:extLst>
                <a:ext uri="{FF2B5EF4-FFF2-40B4-BE49-F238E27FC236}">
                  <a16:creationId xmlns:a16="http://schemas.microsoft.com/office/drawing/2014/main" id="{F7D44491-59AD-424F-A864-97B4277421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7" name="Oval 127">
            <a:extLst>
              <a:ext uri="{FF2B5EF4-FFF2-40B4-BE49-F238E27FC236}">
                <a16:creationId xmlns:a16="http://schemas.microsoft.com/office/drawing/2014/main" id="{5F28720B-34F4-8C49-9EA4-6D100D3C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3568" name="Picture 128" descr="imgyjavg[1]">
            <a:extLst>
              <a:ext uri="{FF2B5EF4-FFF2-40B4-BE49-F238E27FC236}">
                <a16:creationId xmlns:a16="http://schemas.microsoft.com/office/drawing/2014/main" id="{EA099D53-7ECA-0E4B-B60B-307E2190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9" name="Group 130">
            <a:extLst>
              <a:ext uri="{FF2B5EF4-FFF2-40B4-BE49-F238E27FC236}">
                <a16:creationId xmlns:a16="http://schemas.microsoft.com/office/drawing/2014/main" id="{2DEA1F18-E74B-6B40-AEE2-A532885F0F42}"/>
              </a:ext>
            </a:extLst>
          </p:cNvPr>
          <p:cNvGrpSpPr>
            <a:grpSpLocks/>
          </p:cNvGrpSpPr>
          <p:nvPr/>
        </p:nvGrpSpPr>
        <p:grpSpPr bwMode="auto">
          <a:xfrm>
            <a:off x="6184901" y="3173413"/>
            <a:ext cx="582613" cy="641350"/>
            <a:chOff x="3028" y="1864"/>
            <a:chExt cx="347" cy="631"/>
          </a:xfrm>
        </p:grpSpPr>
        <p:sp>
          <p:nvSpPr>
            <p:cNvPr id="23689" name="Rectangle 131">
              <a:extLst>
                <a:ext uri="{FF2B5EF4-FFF2-40B4-BE49-F238E27FC236}">
                  <a16:creationId xmlns:a16="http://schemas.microsoft.com/office/drawing/2014/main" id="{776AB9B1-3C64-F04E-84AD-A75D2CCA9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0" name="Freeform 132">
              <a:extLst>
                <a:ext uri="{FF2B5EF4-FFF2-40B4-BE49-F238E27FC236}">
                  <a16:creationId xmlns:a16="http://schemas.microsoft.com/office/drawing/2014/main" id="{2E799308-B6B3-DA4C-BF82-7D016C3AE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6 w 62"/>
                <a:gd name="T1" fmla="*/ 0 h 74"/>
                <a:gd name="T2" fmla="*/ 10 w 62"/>
                <a:gd name="T3" fmla="*/ 14406 h 74"/>
                <a:gd name="T4" fmla="*/ 0 w 62"/>
                <a:gd name="T5" fmla="*/ 18617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1" name="Freeform 133">
              <a:extLst>
                <a:ext uri="{FF2B5EF4-FFF2-40B4-BE49-F238E27FC236}">
                  <a16:creationId xmlns:a16="http://schemas.microsoft.com/office/drawing/2014/main" id="{A103EC08-98DA-104F-AB00-D92E2CB1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3021 h 225"/>
                <a:gd name="T2" fmla="*/ 0 w 63"/>
                <a:gd name="T3" fmla="*/ 42049 h 225"/>
                <a:gd name="T4" fmla="*/ 11 w 63"/>
                <a:gd name="T5" fmla="*/ 37700 h 225"/>
                <a:gd name="T6" fmla="*/ 11 w 63"/>
                <a:gd name="T7" fmla="*/ 0 h 225"/>
                <a:gd name="T8" fmla="*/ 2 w 63"/>
                <a:gd name="T9" fmla="*/ 302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2" name="Freeform 134">
              <a:extLst>
                <a:ext uri="{FF2B5EF4-FFF2-40B4-BE49-F238E27FC236}">
                  <a16:creationId xmlns:a16="http://schemas.microsoft.com/office/drawing/2014/main" id="{135F8DB5-4443-5F43-B317-6AE2FCCB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7 w 47"/>
                <a:gd name="T3" fmla="*/ 18990 h 78"/>
                <a:gd name="T4" fmla="*/ 2 w 47"/>
                <a:gd name="T5" fmla="*/ 18777 h 78"/>
                <a:gd name="T6" fmla="*/ 0 w 47"/>
                <a:gd name="T7" fmla="*/ 8565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3" name="Freeform 135">
              <a:extLst>
                <a:ext uri="{FF2B5EF4-FFF2-40B4-BE49-F238E27FC236}">
                  <a16:creationId xmlns:a16="http://schemas.microsoft.com/office/drawing/2014/main" id="{1DA2A3F2-322D-6548-819D-F08A239E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4 w 44"/>
                <a:gd name="T1" fmla="*/ 0 h 51"/>
                <a:gd name="T2" fmla="*/ 0 w 44"/>
                <a:gd name="T3" fmla="*/ 12564 h 51"/>
                <a:gd name="T4" fmla="*/ 7 w 44"/>
                <a:gd name="T5" fmla="*/ 11097 h 51"/>
                <a:gd name="T6" fmla="*/ 4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4" name="Freeform 136">
              <a:extLst>
                <a:ext uri="{FF2B5EF4-FFF2-40B4-BE49-F238E27FC236}">
                  <a16:creationId xmlns:a16="http://schemas.microsoft.com/office/drawing/2014/main" id="{4217BF3D-381C-BC44-AA5D-B7D193C2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23701 h 95"/>
                <a:gd name="T2" fmla="*/ 11 w 417"/>
                <a:gd name="T3" fmla="*/ 213 h 95"/>
                <a:gd name="T4" fmla="*/ 68 w 417"/>
                <a:gd name="T5" fmla="*/ 0 h 95"/>
                <a:gd name="T6" fmla="*/ 61 w 417"/>
                <a:gd name="T7" fmla="*/ 23701 h 95"/>
                <a:gd name="T8" fmla="*/ 0 w 417"/>
                <a:gd name="T9" fmla="*/ 2370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0" name="Text Box 137">
            <a:extLst>
              <a:ext uri="{FF2B5EF4-FFF2-40B4-BE49-F238E27FC236}">
                <a16:creationId xmlns:a16="http://schemas.microsoft.com/office/drawing/2014/main" id="{2D60F7AB-714F-6046-B07E-A9671F17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38179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23571" name="Line 138">
            <a:extLst>
              <a:ext uri="{FF2B5EF4-FFF2-40B4-BE49-F238E27FC236}">
                <a16:creationId xmlns:a16="http://schemas.microsoft.com/office/drawing/2014/main" id="{236EB035-1881-9B4D-9A29-1BC499E29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7363" y="3605214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2" name="Group 139">
            <a:extLst>
              <a:ext uri="{FF2B5EF4-FFF2-40B4-BE49-F238E27FC236}">
                <a16:creationId xmlns:a16="http://schemas.microsoft.com/office/drawing/2014/main" id="{B4DC1FE9-0513-EF42-9248-F001DA99B043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3425826"/>
            <a:ext cx="693737" cy="314325"/>
            <a:chOff x="3600" y="219"/>
            <a:chExt cx="360" cy="175"/>
          </a:xfrm>
        </p:grpSpPr>
        <p:sp>
          <p:nvSpPr>
            <p:cNvPr id="23676" name="Oval 140">
              <a:extLst>
                <a:ext uri="{FF2B5EF4-FFF2-40B4-BE49-F238E27FC236}">
                  <a16:creationId xmlns:a16="http://schemas.microsoft.com/office/drawing/2014/main" id="{76A28181-85B6-854C-B0B8-E151B4CAA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77" name="Line 141">
              <a:extLst>
                <a:ext uri="{FF2B5EF4-FFF2-40B4-BE49-F238E27FC236}">
                  <a16:creationId xmlns:a16="http://schemas.microsoft.com/office/drawing/2014/main" id="{86FE2A96-9BE3-1947-B0A4-D2DEF2EE1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8" name="Line 142">
              <a:extLst>
                <a:ext uri="{FF2B5EF4-FFF2-40B4-BE49-F238E27FC236}">
                  <a16:creationId xmlns:a16="http://schemas.microsoft.com/office/drawing/2014/main" id="{7B382A06-87A8-3E43-9AFE-C268A65C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9" name="Rectangle 143">
              <a:extLst>
                <a:ext uri="{FF2B5EF4-FFF2-40B4-BE49-F238E27FC236}">
                  <a16:creationId xmlns:a16="http://schemas.microsoft.com/office/drawing/2014/main" id="{E3333932-27CD-BD43-A78D-66976AADA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80" name="Oval 144">
              <a:extLst>
                <a:ext uri="{FF2B5EF4-FFF2-40B4-BE49-F238E27FC236}">
                  <a16:creationId xmlns:a16="http://schemas.microsoft.com/office/drawing/2014/main" id="{3D62AC42-3D63-1043-9680-5DFB70F49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81" name="Group 145">
              <a:extLst>
                <a:ext uri="{FF2B5EF4-FFF2-40B4-BE49-F238E27FC236}">
                  <a16:creationId xmlns:a16="http://schemas.microsoft.com/office/drawing/2014/main" id="{2AA30FEC-2BB8-064E-AC92-2FB2CA7B0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686" name="Line 146">
                <a:extLst>
                  <a:ext uri="{FF2B5EF4-FFF2-40B4-BE49-F238E27FC236}">
                    <a16:creationId xmlns:a16="http://schemas.microsoft.com/office/drawing/2014/main" id="{27D75F8F-2144-EE49-9FE5-A8E6D1156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7" name="Line 147">
                <a:extLst>
                  <a:ext uri="{FF2B5EF4-FFF2-40B4-BE49-F238E27FC236}">
                    <a16:creationId xmlns:a16="http://schemas.microsoft.com/office/drawing/2014/main" id="{21D2001A-13D1-BE44-A736-F9B6C0DCC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8" name="Line 148">
                <a:extLst>
                  <a:ext uri="{FF2B5EF4-FFF2-40B4-BE49-F238E27FC236}">
                    <a16:creationId xmlns:a16="http://schemas.microsoft.com/office/drawing/2014/main" id="{483FDAD8-143B-1C48-99E6-D4B7FAB5E0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82" name="Group 149">
              <a:extLst>
                <a:ext uri="{FF2B5EF4-FFF2-40B4-BE49-F238E27FC236}">
                  <a16:creationId xmlns:a16="http://schemas.microsoft.com/office/drawing/2014/main" id="{32E794F4-E6C1-B24C-AD14-E6BB281B60B4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683" name="Line 150">
                <a:extLst>
                  <a:ext uri="{FF2B5EF4-FFF2-40B4-BE49-F238E27FC236}">
                    <a16:creationId xmlns:a16="http://schemas.microsoft.com/office/drawing/2014/main" id="{C03061EF-BEB5-AF42-92F4-81224EB0B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4" name="Line 151">
                <a:extLst>
                  <a:ext uri="{FF2B5EF4-FFF2-40B4-BE49-F238E27FC236}">
                    <a16:creationId xmlns:a16="http://schemas.microsoft.com/office/drawing/2014/main" id="{AD304582-30DC-7645-B7BA-155D440CE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5" name="Line 152">
                <a:extLst>
                  <a:ext uri="{FF2B5EF4-FFF2-40B4-BE49-F238E27FC236}">
                    <a16:creationId xmlns:a16="http://schemas.microsoft.com/office/drawing/2014/main" id="{086F6275-9246-D842-945C-065D83618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73" name="Line 153">
            <a:extLst>
              <a:ext uri="{FF2B5EF4-FFF2-40B4-BE49-F238E27FC236}">
                <a16:creationId xmlns:a16="http://schemas.microsoft.com/office/drawing/2014/main" id="{88F7DE00-05FB-674F-9383-98C4B8F92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1826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Line 154">
            <a:extLst>
              <a:ext uri="{FF2B5EF4-FFF2-40B4-BE49-F238E27FC236}">
                <a16:creationId xmlns:a16="http://schemas.microsoft.com/office/drawing/2014/main" id="{9F0B114B-B2BB-F248-8F21-9A6246485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Freeform 156">
            <a:extLst>
              <a:ext uri="{FF2B5EF4-FFF2-40B4-BE49-F238E27FC236}">
                <a16:creationId xmlns:a16="http://schemas.microsoft.com/office/drawing/2014/main" id="{97F4AD15-7F50-5B45-B588-A231A75D5454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Text Box 157">
            <a:extLst>
              <a:ext uri="{FF2B5EF4-FFF2-40B4-BE49-F238E27FC236}">
                <a16:creationId xmlns:a16="http://schemas.microsoft.com/office/drawing/2014/main" id="{D509D8C6-C803-4E44-A1FB-B2DB1E021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3577" name="Line 158">
            <a:extLst>
              <a:ext uri="{FF2B5EF4-FFF2-40B4-BE49-F238E27FC236}">
                <a16:creationId xmlns:a16="http://schemas.microsoft.com/office/drawing/2014/main" id="{922E61C0-77E9-DB47-9D3C-9475B04F4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8" name="Group 159">
            <a:extLst>
              <a:ext uri="{FF2B5EF4-FFF2-40B4-BE49-F238E27FC236}">
                <a16:creationId xmlns:a16="http://schemas.microsoft.com/office/drawing/2014/main" id="{376B466C-7338-824E-8020-B16EA0E15E83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3667" name="Rectangle 160">
              <a:extLst>
                <a:ext uri="{FF2B5EF4-FFF2-40B4-BE49-F238E27FC236}">
                  <a16:creationId xmlns:a16="http://schemas.microsoft.com/office/drawing/2014/main" id="{FAE397AC-4D94-D745-8249-DE2CF6D66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68" name="Group 161">
              <a:extLst>
                <a:ext uri="{FF2B5EF4-FFF2-40B4-BE49-F238E27FC236}">
                  <a16:creationId xmlns:a16="http://schemas.microsoft.com/office/drawing/2014/main" id="{5406697C-6E99-324C-9416-67AF92ACF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674" name="Freeform 162">
                <a:extLst>
                  <a:ext uri="{FF2B5EF4-FFF2-40B4-BE49-F238E27FC236}">
                    <a16:creationId xmlns:a16="http://schemas.microsoft.com/office/drawing/2014/main" id="{F133229F-C1DB-F64B-A806-C688DCC24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5" name="Freeform 163">
                <a:extLst>
                  <a:ext uri="{FF2B5EF4-FFF2-40B4-BE49-F238E27FC236}">
                    <a16:creationId xmlns:a16="http://schemas.microsoft.com/office/drawing/2014/main" id="{D8BAF6DF-178C-9F4F-8B05-CBE9926F426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69" name="Freeform 164">
              <a:extLst>
                <a:ext uri="{FF2B5EF4-FFF2-40B4-BE49-F238E27FC236}">
                  <a16:creationId xmlns:a16="http://schemas.microsoft.com/office/drawing/2014/main" id="{77750CB0-19EA-D54A-BE49-89F51432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0" name="Freeform 165">
              <a:extLst>
                <a:ext uri="{FF2B5EF4-FFF2-40B4-BE49-F238E27FC236}">
                  <a16:creationId xmlns:a16="http://schemas.microsoft.com/office/drawing/2014/main" id="{32BFD70A-EDA5-AC46-8B6F-873059982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1" name="Freeform 166">
              <a:extLst>
                <a:ext uri="{FF2B5EF4-FFF2-40B4-BE49-F238E27FC236}">
                  <a16:creationId xmlns:a16="http://schemas.microsoft.com/office/drawing/2014/main" id="{0DC6DB58-F962-6D47-BA9C-511D8AA7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2" name="Freeform 167">
              <a:extLst>
                <a:ext uri="{FF2B5EF4-FFF2-40B4-BE49-F238E27FC236}">
                  <a16:creationId xmlns:a16="http://schemas.microsoft.com/office/drawing/2014/main" id="{C60CAE2E-4E54-A746-A666-9FDE3B7B4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3" name="Freeform 168">
              <a:extLst>
                <a:ext uri="{FF2B5EF4-FFF2-40B4-BE49-F238E27FC236}">
                  <a16:creationId xmlns:a16="http://schemas.microsoft.com/office/drawing/2014/main" id="{06BFF9A2-D78C-0849-A644-BAE3BE536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9" name="Text Box 169">
            <a:extLst>
              <a:ext uri="{FF2B5EF4-FFF2-40B4-BE49-F238E27FC236}">
                <a16:creationId xmlns:a16="http://schemas.microsoft.com/office/drawing/2014/main" id="{12955983-FAEE-1D40-84CE-1E626EE42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3580" name="Text Box 170">
            <a:extLst>
              <a:ext uri="{FF2B5EF4-FFF2-40B4-BE49-F238E27FC236}">
                <a16:creationId xmlns:a16="http://schemas.microsoft.com/office/drawing/2014/main" id="{7E7EB5D9-9A11-C844-BB92-712A66EA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581" name="Line 171">
            <a:extLst>
              <a:ext uri="{FF2B5EF4-FFF2-40B4-BE49-F238E27FC236}">
                <a16:creationId xmlns:a16="http://schemas.microsoft.com/office/drawing/2014/main" id="{2B748A60-D5CF-F74B-9F7E-59112882D2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Line 172">
            <a:extLst>
              <a:ext uri="{FF2B5EF4-FFF2-40B4-BE49-F238E27FC236}">
                <a16:creationId xmlns:a16="http://schemas.microsoft.com/office/drawing/2014/main" id="{A921DF3D-125E-9D49-B703-C7188FE919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173">
            <a:extLst>
              <a:ext uri="{FF2B5EF4-FFF2-40B4-BE49-F238E27FC236}">
                <a16:creationId xmlns:a16="http://schemas.microsoft.com/office/drawing/2014/main" id="{C9C8F136-7F96-9041-9B86-1A23B75599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174">
            <a:extLst>
              <a:ext uri="{FF2B5EF4-FFF2-40B4-BE49-F238E27FC236}">
                <a16:creationId xmlns:a16="http://schemas.microsoft.com/office/drawing/2014/main" id="{9BFF2FD4-856B-0C4A-BBDF-B0A8C8E80D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175">
            <a:extLst>
              <a:ext uri="{FF2B5EF4-FFF2-40B4-BE49-F238E27FC236}">
                <a16:creationId xmlns:a16="http://schemas.microsoft.com/office/drawing/2014/main" id="{A7E3C97E-53CF-6441-B747-F0CDA4BE1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6" name="Line 176">
            <a:extLst>
              <a:ext uri="{FF2B5EF4-FFF2-40B4-BE49-F238E27FC236}">
                <a16:creationId xmlns:a16="http://schemas.microsoft.com/office/drawing/2014/main" id="{D7C8ACDD-2268-8246-BA60-97D9AC5A2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87" name="Group 177">
            <a:extLst>
              <a:ext uri="{FF2B5EF4-FFF2-40B4-BE49-F238E27FC236}">
                <a16:creationId xmlns:a16="http://schemas.microsoft.com/office/drawing/2014/main" id="{80CF7DBA-05ED-2243-9D3E-DB02AE22E00A}"/>
              </a:ext>
            </a:extLst>
          </p:cNvPr>
          <p:cNvGrpSpPr>
            <a:grpSpLocks/>
          </p:cNvGrpSpPr>
          <p:nvPr/>
        </p:nvGrpSpPr>
        <p:grpSpPr bwMode="auto">
          <a:xfrm>
            <a:off x="6626226" y="5075239"/>
            <a:ext cx="3838575" cy="1057275"/>
            <a:chOff x="608" y="2728"/>
            <a:chExt cx="2671" cy="908"/>
          </a:xfrm>
        </p:grpSpPr>
        <p:sp>
          <p:nvSpPr>
            <p:cNvPr id="23623" name="Text Box 178">
              <a:extLst>
                <a:ext uri="{FF2B5EF4-FFF2-40B4-BE49-F238E27FC236}">
                  <a16:creationId xmlns:a16="http://schemas.microsoft.com/office/drawing/2014/main" id="{A0CCF784-9F13-1A4A-9FDC-A81BA4211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" y="2841"/>
              <a:ext cx="219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Serving GPRS Support Node (SGSN)</a:t>
              </a:r>
            </a:p>
          </p:txBody>
        </p:sp>
        <p:grpSp>
          <p:nvGrpSpPr>
            <p:cNvPr id="23624" name="Group 179">
              <a:extLst>
                <a:ext uri="{FF2B5EF4-FFF2-40B4-BE49-F238E27FC236}">
                  <a16:creationId xmlns:a16="http://schemas.microsoft.com/office/drawing/2014/main" id="{5A18CB8B-B8EE-154F-9FFA-38CAE2531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" y="3125"/>
              <a:ext cx="344" cy="511"/>
              <a:chOff x="600" y="2677"/>
              <a:chExt cx="344" cy="511"/>
            </a:xfrm>
          </p:grpSpPr>
          <p:sp>
            <p:nvSpPr>
              <p:cNvPr id="23647" name="Rectangle 180">
                <a:extLst>
                  <a:ext uri="{FF2B5EF4-FFF2-40B4-BE49-F238E27FC236}">
                    <a16:creationId xmlns:a16="http://schemas.microsoft.com/office/drawing/2014/main" id="{F1A8F191-EF53-1440-9D39-92262ECCA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" y="2821"/>
                <a:ext cx="218" cy="3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8" name="Freeform 181">
                <a:extLst>
                  <a:ext uri="{FF2B5EF4-FFF2-40B4-BE49-F238E27FC236}">
                    <a16:creationId xmlns:a16="http://schemas.microsoft.com/office/drawing/2014/main" id="{82B79723-A603-4C4A-B17D-2D829BA4A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" y="2697"/>
                <a:ext cx="40" cy="131"/>
              </a:xfrm>
              <a:custGeom>
                <a:avLst/>
                <a:gdLst>
                  <a:gd name="T0" fmla="*/ 2 w 62"/>
                  <a:gd name="T1" fmla="*/ 0 h 74"/>
                  <a:gd name="T2" fmla="*/ 3 w 62"/>
                  <a:gd name="T3" fmla="*/ 3112 h 74"/>
                  <a:gd name="T4" fmla="*/ 0 w 62"/>
                  <a:gd name="T5" fmla="*/ 4040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9" name="Freeform 182">
                <a:extLst>
                  <a:ext uri="{FF2B5EF4-FFF2-40B4-BE49-F238E27FC236}">
                    <a16:creationId xmlns:a16="http://schemas.microsoft.com/office/drawing/2014/main" id="{2C0489D3-AC8B-F54C-8D85-9106EF2CA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2803"/>
                <a:ext cx="41" cy="385"/>
              </a:xfrm>
              <a:custGeom>
                <a:avLst/>
                <a:gdLst>
                  <a:gd name="T0" fmla="*/ 1 w 63"/>
                  <a:gd name="T1" fmla="*/ 676 h 225"/>
                  <a:gd name="T2" fmla="*/ 0 w 63"/>
                  <a:gd name="T3" fmla="*/ 9668 h 225"/>
                  <a:gd name="T4" fmla="*/ 3 w 63"/>
                  <a:gd name="T5" fmla="*/ 8680 h 225"/>
                  <a:gd name="T6" fmla="*/ 3 w 63"/>
                  <a:gd name="T7" fmla="*/ 0 h 225"/>
                  <a:gd name="T8" fmla="*/ 1 w 63"/>
                  <a:gd name="T9" fmla="*/ 676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0" name="Freeform 183">
                <a:extLst>
                  <a:ext uri="{FF2B5EF4-FFF2-40B4-BE49-F238E27FC236}">
                    <a16:creationId xmlns:a16="http://schemas.microsoft.com/office/drawing/2014/main" id="{8193E5DF-DD14-4244-8593-208292130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" y="2677"/>
                <a:ext cx="30" cy="139"/>
              </a:xfrm>
              <a:custGeom>
                <a:avLst/>
                <a:gdLst>
                  <a:gd name="T0" fmla="*/ 1 w 47"/>
                  <a:gd name="T1" fmla="*/ 0 h 78"/>
                  <a:gd name="T2" fmla="*/ 2 w 47"/>
                  <a:gd name="T3" fmla="*/ 4459 h 78"/>
                  <a:gd name="T4" fmla="*/ 1 w 47"/>
                  <a:gd name="T5" fmla="*/ 4386 h 78"/>
                  <a:gd name="T6" fmla="*/ 0 w 47"/>
                  <a:gd name="T7" fmla="*/ 1975 h 78"/>
                  <a:gd name="T8" fmla="*/ 1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1" name="Freeform 184">
                <a:extLst>
                  <a:ext uri="{FF2B5EF4-FFF2-40B4-BE49-F238E27FC236}">
                    <a16:creationId xmlns:a16="http://schemas.microsoft.com/office/drawing/2014/main" id="{9A44A6BA-196F-2E43-926C-033C2D85C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" y="2739"/>
                <a:ext cx="28" cy="91"/>
              </a:xfrm>
              <a:custGeom>
                <a:avLst/>
                <a:gdLst>
                  <a:gd name="T0" fmla="*/ 1 w 44"/>
                  <a:gd name="T1" fmla="*/ 0 h 51"/>
                  <a:gd name="T2" fmla="*/ 0 w 44"/>
                  <a:gd name="T3" fmla="*/ 2932 h 51"/>
                  <a:gd name="T4" fmla="*/ 2 w 44"/>
                  <a:gd name="T5" fmla="*/ 2585 h 51"/>
                  <a:gd name="T6" fmla="*/ 1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2" name="Freeform 185">
                <a:extLst>
                  <a:ext uri="{FF2B5EF4-FFF2-40B4-BE49-F238E27FC236}">
                    <a16:creationId xmlns:a16="http://schemas.microsoft.com/office/drawing/2014/main" id="{0E482400-FF9F-7442-9717-65F401D12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2681"/>
                <a:ext cx="270" cy="169"/>
              </a:xfrm>
              <a:custGeom>
                <a:avLst/>
                <a:gdLst>
                  <a:gd name="T0" fmla="*/ 0 w 417"/>
                  <a:gd name="T1" fmla="*/ 5362 h 95"/>
                  <a:gd name="T2" fmla="*/ 3 w 417"/>
                  <a:gd name="T3" fmla="*/ 66 h 95"/>
                  <a:gd name="T4" fmla="*/ 19 w 417"/>
                  <a:gd name="T5" fmla="*/ 0 h 95"/>
                  <a:gd name="T6" fmla="*/ 17 w 417"/>
                  <a:gd name="T7" fmla="*/ 5362 h 95"/>
                  <a:gd name="T8" fmla="*/ 0 w 417"/>
                  <a:gd name="T9" fmla="*/ 5362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653" name="Group 186">
                <a:extLst>
                  <a:ext uri="{FF2B5EF4-FFF2-40B4-BE49-F238E27FC236}">
                    <a16:creationId xmlns:a16="http://schemas.microsoft.com/office/drawing/2014/main" id="{6344B92D-A336-2340-B8C5-67390FBB6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0" y="2926"/>
                <a:ext cx="344" cy="170"/>
                <a:chOff x="3600" y="219"/>
                <a:chExt cx="360" cy="175"/>
              </a:xfrm>
            </p:grpSpPr>
            <p:sp>
              <p:nvSpPr>
                <p:cNvPr id="23654" name="Oval 187">
                  <a:extLst>
                    <a:ext uri="{FF2B5EF4-FFF2-40B4-BE49-F238E27FC236}">
                      <a16:creationId xmlns:a16="http://schemas.microsoft.com/office/drawing/2014/main" id="{66E89437-8C1E-1D47-A790-9F73C11E3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3" y="296"/>
                  <a:ext cx="356" cy="97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3655" name="Line 188">
                  <a:extLst>
                    <a:ext uri="{FF2B5EF4-FFF2-40B4-BE49-F238E27FC236}">
                      <a16:creationId xmlns:a16="http://schemas.microsoft.com/office/drawing/2014/main" id="{28850A2E-79F1-5A4D-9DFD-31E3B929A0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03" y="289"/>
                  <a:ext cx="0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Line 189">
                  <a:extLst>
                    <a:ext uri="{FF2B5EF4-FFF2-40B4-BE49-F238E27FC236}">
                      <a16:creationId xmlns:a16="http://schemas.microsoft.com/office/drawing/2014/main" id="{27CE18CD-93FD-874E-B148-644FC732B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0" y="289"/>
                  <a:ext cx="0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7" name="Rectangle 190">
                  <a:extLst>
                    <a:ext uri="{FF2B5EF4-FFF2-40B4-BE49-F238E27FC236}">
                      <a16:creationId xmlns:a16="http://schemas.microsoft.com/office/drawing/2014/main" id="{5A0BC58C-CE4A-AF42-AE72-08D10DFA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3" y="289"/>
                  <a:ext cx="353" cy="58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en-US" altLang="en-US" sz="2400"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58" name="Oval 191">
                  <a:extLst>
                    <a:ext uri="{FF2B5EF4-FFF2-40B4-BE49-F238E27FC236}">
                      <a16:creationId xmlns:a16="http://schemas.microsoft.com/office/drawing/2014/main" id="{17DEFBE2-3E0E-C545-AAE5-72F99EC23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219"/>
                  <a:ext cx="356" cy="112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23659" name="Group 192">
                  <a:extLst>
                    <a:ext uri="{FF2B5EF4-FFF2-40B4-BE49-F238E27FC236}">
                      <a16:creationId xmlns:a16="http://schemas.microsoft.com/office/drawing/2014/main" id="{EEA17DD0-05BA-0E4B-90C4-9B6BB12EF9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86" y="244"/>
                  <a:ext cx="177" cy="66"/>
                  <a:chOff x="2848" y="848"/>
                  <a:chExt cx="140" cy="98"/>
                </a:xfrm>
              </p:grpSpPr>
              <p:sp>
                <p:nvSpPr>
                  <p:cNvPr id="23664" name="Line 193">
                    <a:extLst>
                      <a:ext uri="{FF2B5EF4-FFF2-40B4-BE49-F238E27FC236}">
                        <a16:creationId xmlns:a16="http://schemas.microsoft.com/office/drawing/2014/main" id="{50D1FCF1-6429-084A-A36E-D71354CDB4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9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5" name="Line 194">
                    <a:extLst>
                      <a:ext uri="{FF2B5EF4-FFF2-40B4-BE49-F238E27FC236}">
                        <a16:creationId xmlns:a16="http://schemas.microsoft.com/office/drawing/2014/main" id="{DDE1B750-7E9B-D142-9C8A-6FC2A646FC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5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6" name="Line 195">
                    <a:extLst>
                      <a:ext uri="{FF2B5EF4-FFF2-40B4-BE49-F238E27FC236}">
                        <a16:creationId xmlns:a16="http://schemas.microsoft.com/office/drawing/2014/main" id="{A5928F3A-AF71-ED42-A391-70DC013383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3" y="851"/>
                    <a:ext cx="52" cy="9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660" name="Group 196">
                  <a:extLst>
                    <a:ext uri="{FF2B5EF4-FFF2-40B4-BE49-F238E27FC236}">
                      <a16:creationId xmlns:a16="http://schemas.microsoft.com/office/drawing/2014/main" id="{987A1C79-B948-6D4C-AE7E-7C0C39CECBD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3686" y="243"/>
                  <a:ext cx="177" cy="66"/>
                  <a:chOff x="2848" y="848"/>
                  <a:chExt cx="140" cy="98"/>
                </a:xfrm>
              </p:grpSpPr>
              <p:sp>
                <p:nvSpPr>
                  <p:cNvPr id="23661" name="Line 197">
                    <a:extLst>
                      <a:ext uri="{FF2B5EF4-FFF2-40B4-BE49-F238E27FC236}">
                        <a16:creationId xmlns:a16="http://schemas.microsoft.com/office/drawing/2014/main" id="{D4CCAFA7-508B-CB40-B271-D3F365853C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2" name="Line 198">
                    <a:extLst>
                      <a:ext uri="{FF2B5EF4-FFF2-40B4-BE49-F238E27FC236}">
                        <a16:creationId xmlns:a16="http://schemas.microsoft.com/office/drawing/2014/main" id="{7F9D1247-29C4-4740-8BEF-9042E78786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3" name="Line 199">
                    <a:extLst>
                      <a:ext uri="{FF2B5EF4-FFF2-40B4-BE49-F238E27FC236}">
                        <a16:creationId xmlns:a16="http://schemas.microsoft.com/office/drawing/2014/main" id="{6D5BB369-EBE5-B849-BC50-1B1889914A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3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3625" name="Group 200">
              <a:extLst>
                <a:ext uri="{FF2B5EF4-FFF2-40B4-BE49-F238E27FC236}">
                  <a16:creationId xmlns:a16="http://schemas.microsoft.com/office/drawing/2014/main" id="{1B49781D-C544-C940-A564-7B5075F437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" y="2728"/>
              <a:ext cx="310" cy="326"/>
              <a:chOff x="3028" y="1864"/>
              <a:chExt cx="347" cy="631"/>
            </a:xfrm>
          </p:grpSpPr>
          <p:sp>
            <p:nvSpPr>
              <p:cNvPr id="23641" name="Rectangle 201">
                <a:extLst>
                  <a:ext uri="{FF2B5EF4-FFF2-40B4-BE49-F238E27FC236}">
                    <a16:creationId xmlns:a16="http://schemas.microsoft.com/office/drawing/2014/main" id="{504F0C52-FE76-5443-AB34-34BF39A1E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" y="2041"/>
                <a:ext cx="261" cy="45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2" name="Freeform 202">
                <a:extLst>
                  <a:ext uri="{FF2B5EF4-FFF2-40B4-BE49-F238E27FC236}">
                    <a16:creationId xmlns:a16="http://schemas.microsoft.com/office/drawing/2014/main" id="{00A70426-8BBB-3B47-8300-E666A978A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88"/>
                <a:ext cx="48" cy="163"/>
              </a:xfrm>
              <a:custGeom>
                <a:avLst/>
                <a:gdLst>
                  <a:gd name="T0" fmla="*/ 6 w 62"/>
                  <a:gd name="T1" fmla="*/ 0 h 74"/>
                  <a:gd name="T2" fmla="*/ 10 w 62"/>
                  <a:gd name="T3" fmla="*/ 14406 h 74"/>
                  <a:gd name="T4" fmla="*/ 0 w 62"/>
                  <a:gd name="T5" fmla="*/ 18617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3" name="Freeform 203">
                <a:extLst>
                  <a:ext uri="{FF2B5EF4-FFF2-40B4-BE49-F238E27FC236}">
                    <a16:creationId xmlns:a16="http://schemas.microsoft.com/office/drawing/2014/main" id="{24219FE7-5A9F-704B-AFAE-A7B772E6F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2020"/>
                <a:ext cx="49" cy="475"/>
              </a:xfrm>
              <a:custGeom>
                <a:avLst/>
                <a:gdLst>
                  <a:gd name="T0" fmla="*/ 2 w 63"/>
                  <a:gd name="T1" fmla="*/ 3021 h 225"/>
                  <a:gd name="T2" fmla="*/ 0 w 63"/>
                  <a:gd name="T3" fmla="*/ 42049 h 225"/>
                  <a:gd name="T4" fmla="*/ 11 w 63"/>
                  <a:gd name="T5" fmla="*/ 37700 h 225"/>
                  <a:gd name="T6" fmla="*/ 11 w 63"/>
                  <a:gd name="T7" fmla="*/ 0 h 225"/>
                  <a:gd name="T8" fmla="*/ 2 w 63"/>
                  <a:gd name="T9" fmla="*/ 3021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4" name="Freeform 204">
                <a:extLst>
                  <a:ext uri="{FF2B5EF4-FFF2-40B4-BE49-F238E27FC236}">
                    <a16:creationId xmlns:a16="http://schemas.microsoft.com/office/drawing/2014/main" id="{619A5D4D-829D-DA40-A6A0-A7EA3A1BA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1864"/>
                <a:ext cx="36" cy="171"/>
              </a:xfrm>
              <a:custGeom>
                <a:avLst/>
                <a:gdLst>
                  <a:gd name="T0" fmla="*/ 2 w 47"/>
                  <a:gd name="T1" fmla="*/ 0 h 78"/>
                  <a:gd name="T2" fmla="*/ 7 w 47"/>
                  <a:gd name="T3" fmla="*/ 18990 h 78"/>
                  <a:gd name="T4" fmla="*/ 2 w 47"/>
                  <a:gd name="T5" fmla="*/ 18777 h 78"/>
                  <a:gd name="T6" fmla="*/ 0 w 47"/>
                  <a:gd name="T7" fmla="*/ 8565 h 78"/>
                  <a:gd name="T8" fmla="*/ 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5" name="Freeform 205">
                <a:extLst>
                  <a:ext uri="{FF2B5EF4-FFF2-40B4-BE49-F238E27FC236}">
                    <a16:creationId xmlns:a16="http://schemas.microsoft.com/office/drawing/2014/main" id="{4305D63F-0514-DE49-9075-171505988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1941"/>
                <a:ext cx="34" cy="112"/>
              </a:xfrm>
              <a:custGeom>
                <a:avLst/>
                <a:gdLst>
                  <a:gd name="T0" fmla="*/ 4 w 44"/>
                  <a:gd name="T1" fmla="*/ 0 h 51"/>
                  <a:gd name="T2" fmla="*/ 0 w 44"/>
                  <a:gd name="T3" fmla="*/ 12564 h 51"/>
                  <a:gd name="T4" fmla="*/ 7 w 44"/>
                  <a:gd name="T5" fmla="*/ 11097 h 51"/>
                  <a:gd name="T6" fmla="*/ 4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6" name="Freeform 206">
                <a:extLst>
                  <a:ext uri="{FF2B5EF4-FFF2-40B4-BE49-F238E27FC236}">
                    <a16:creationId xmlns:a16="http://schemas.microsoft.com/office/drawing/2014/main" id="{B774E264-EE91-BE4F-A244-159C711D6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1868"/>
                <a:ext cx="322" cy="209"/>
              </a:xfrm>
              <a:custGeom>
                <a:avLst/>
                <a:gdLst>
                  <a:gd name="T0" fmla="*/ 0 w 417"/>
                  <a:gd name="T1" fmla="*/ 23701 h 95"/>
                  <a:gd name="T2" fmla="*/ 11 w 417"/>
                  <a:gd name="T3" fmla="*/ 213 h 95"/>
                  <a:gd name="T4" fmla="*/ 68 w 417"/>
                  <a:gd name="T5" fmla="*/ 0 h 95"/>
                  <a:gd name="T6" fmla="*/ 61 w 417"/>
                  <a:gd name="T7" fmla="*/ 23701 h 95"/>
                  <a:gd name="T8" fmla="*/ 0 w 417"/>
                  <a:gd name="T9" fmla="*/ 2370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26" name="Group 207">
              <a:extLst>
                <a:ext uri="{FF2B5EF4-FFF2-40B4-BE49-F238E27FC236}">
                  <a16:creationId xmlns:a16="http://schemas.microsoft.com/office/drawing/2014/main" id="{BEA41046-F7BC-694B-AE9A-804990B33C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" y="2856"/>
              <a:ext cx="370" cy="160"/>
              <a:chOff x="3600" y="219"/>
              <a:chExt cx="360" cy="175"/>
            </a:xfrm>
          </p:grpSpPr>
          <p:sp>
            <p:nvSpPr>
              <p:cNvPr id="23628" name="Oval 208">
                <a:extLst>
                  <a:ext uri="{FF2B5EF4-FFF2-40B4-BE49-F238E27FC236}">
                    <a16:creationId xmlns:a16="http://schemas.microsoft.com/office/drawing/2014/main" id="{08B68254-3F86-D64C-8241-A7D66F000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9" name="Line 209">
                <a:extLst>
                  <a:ext uri="{FF2B5EF4-FFF2-40B4-BE49-F238E27FC236}">
                    <a16:creationId xmlns:a16="http://schemas.microsoft.com/office/drawing/2014/main" id="{AD01F1BE-73FF-AA4C-815F-9EFBDAEE0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4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0" name="Line 210">
                <a:extLst>
                  <a:ext uri="{FF2B5EF4-FFF2-40B4-BE49-F238E27FC236}">
                    <a16:creationId xmlns:a16="http://schemas.microsoft.com/office/drawing/2014/main" id="{ADCD9BC3-516E-B341-9B86-40F649AEE0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1" name="Rectangle 211">
                <a:extLst>
                  <a:ext uri="{FF2B5EF4-FFF2-40B4-BE49-F238E27FC236}">
                    <a16:creationId xmlns:a16="http://schemas.microsoft.com/office/drawing/2014/main" id="{E42900C0-E755-6E48-9704-86857CBA7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89"/>
                <a:ext cx="354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2" name="Oval 212">
                <a:extLst>
                  <a:ext uri="{FF2B5EF4-FFF2-40B4-BE49-F238E27FC236}">
                    <a16:creationId xmlns:a16="http://schemas.microsoft.com/office/drawing/2014/main" id="{CEF3274C-9D7B-5741-BA37-844435082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3633" name="Group 213">
                <a:extLst>
                  <a:ext uri="{FF2B5EF4-FFF2-40B4-BE49-F238E27FC236}">
                    <a16:creationId xmlns:a16="http://schemas.microsoft.com/office/drawing/2014/main" id="{1804D094-8C36-304E-9606-D1DAFE0BF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638" name="Line 214">
                  <a:extLst>
                    <a:ext uri="{FF2B5EF4-FFF2-40B4-BE49-F238E27FC236}">
                      <a16:creationId xmlns:a16="http://schemas.microsoft.com/office/drawing/2014/main" id="{79FB9A95-6788-1649-832F-CA566A0F6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9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9" name="Line 215">
                  <a:extLst>
                    <a:ext uri="{FF2B5EF4-FFF2-40B4-BE49-F238E27FC236}">
                      <a16:creationId xmlns:a16="http://schemas.microsoft.com/office/drawing/2014/main" id="{7D1A9C50-A46A-B14E-9E0F-F46E4F4E88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Line 216">
                  <a:extLst>
                    <a:ext uri="{FF2B5EF4-FFF2-40B4-BE49-F238E27FC236}">
                      <a16:creationId xmlns:a16="http://schemas.microsoft.com/office/drawing/2014/main" id="{5C385796-CB6E-2446-A1E0-5D3E13AA41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1"/>
                  <a:ext cx="53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34" name="Group 217">
                <a:extLst>
                  <a:ext uri="{FF2B5EF4-FFF2-40B4-BE49-F238E27FC236}">
                    <a16:creationId xmlns:a16="http://schemas.microsoft.com/office/drawing/2014/main" id="{27261B3D-AF57-2442-874A-13E7C7C82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635" name="Line 218">
                  <a:extLst>
                    <a:ext uri="{FF2B5EF4-FFF2-40B4-BE49-F238E27FC236}">
                      <a16:creationId xmlns:a16="http://schemas.microsoft.com/office/drawing/2014/main" id="{56178D05-87F1-4948-96BB-70C747A5C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9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Line 219">
                  <a:extLst>
                    <a:ext uri="{FF2B5EF4-FFF2-40B4-BE49-F238E27FC236}">
                      <a16:creationId xmlns:a16="http://schemas.microsoft.com/office/drawing/2014/main" id="{A592DEA3-50B2-7D4E-840A-719F8091B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Line 220">
                  <a:extLst>
                    <a:ext uri="{FF2B5EF4-FFF2-40B4-BE49-F238E27FC236}">
                      <a16:creationId xmlns:a16="http://schemas.microsoft.com/office/drawing/2014/main" id="{C90D38F3-5BBB-A347-9E77-15105F9E5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1"/>
                  <a:ext cx="53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3627" name="Text Box 221">
              <a:extLst>
                <a:ext uri="{FF2B5EF4-FFF2-40B4-BE49-F238E27FC236}">
                  <a16:creationId xmlns:a16="http://schemas.microsoft.com/office/drawing/2014/main" id="{FBABE49A-3D4C-8E46-BEB0-5EBDBCD3B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3328"/>
              <a:ext cx="2277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Gateway GPRS Support Node (GGSN)</a:t>
              </a:r>
            </a:p>
          </p:txBody>
        </p:sp>
      </p:grpSp>
      <p:sp>
        <p:nvSpPr>
          <p:cNvPr id="23588" name="Freeform 222">
            <a:extLst>
              <a:ext uri="{FF2B5EF4-FFF2-40B4-BE49-F238E27FC236}">
                <a16:creationId xmlns:a16="http://schemas.microsoft.com/office/drawing/2014/main" id="{71503CF6-6929-C94B-A544-9D6A1861C4F2}"/>
              </a:ext>
            </a:extLst>
          </p:cNvPr>
          <p:cNvSpPr>
            <a:spLocks/>
          </p:cNvSpPr>
          <p:nvPr/>
        </p:nvSpPr>
        <p:spPr bwMode="auto">
          <a:xfrm>
            <a:off x="8810626" y="3284538"/>
            <a:ext cx="1235075" cy="168116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Text Box 223">
            <a:extLst>
              <a:ext uri="{FF2B5EF4-FFF2-40B4-BE49-F238E27FC236}">
                <a16:creationId xmlns:a16="http://schemas.microsoft.com/office/drawing/2014/main" id="{4EB444C9-E188-354B-9085-7E6B469B6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3627438"/>
            <a:ext cx="88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23590" name="Group 224">
            <a:extLst>
              <a:ext uri="{FF2B5EF4-FFF2-40B4-BE49-F238E27FC236}">
                <a16:creationId xmlns:a16="http://schemas.microsoft.com/office/drawing/2014/main" id="{A94FD8A6-7343-2548-AD02-DA47B42F7991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3494088"/>
            <a:ext cx="550863" cy="1001712"/>
            <a:chOff x="611" y="3693"/>
            <a:chExt cx="449" cy="287"/>
          </a:xfrm>
        </p:grpSpPr>
        <p:sp>
          <p:nvSpPr>
            <p:cNvPr id="23614" name="Rectangle 225">
              <a:extLst>
                <a:ext uri="{FF2B5EF4-FFF2-40B4-BE49-F238E27FC236}">
                  <a16:creationId xmlns:a16="http://schemas.microsoft.com/office/drawing/2014/main" id="{3D879424-6BCD-464E-9693-DE7537495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15" name="Group 226">
              <a:extLst>
                <a:ext uri="{FF2B5EF4-FFF2-40B4-BE49-F238E27FC236}">
                  <a16:creationId xmlns:a16="http://schemas.microsoft.com/office/drawing/2014/main" id="{E281756A-CFF1-5341-BE86-92764C986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621" name="Freeform 227">
                <a:extLst>
                  <a:ext uri="{FF2B5EF4-FFF2-40B4-BE49-F238E27FC236}">
                    <a16:creationId xmlns:a16="http://schemas.microsoft.com/office/drawing/2014/main" id="{F40007B9-4625-0646-BA4E-32D12EBC1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2" name="Freeform 228">
                <a:extLst>
                  <a:ext uri="{FF2B5EF4-FFF2-40B4-BE49-F238E27FC236}">
                    <a16:creationId xmlns:a16="http://schemas.microsoft.com/office/drawing/2014/main" id="{4C436658-D5A4-BB42-865F-4CDC9FE0151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16" name="Freeform 229">
              <a:extLst>
                <a:ext uri="{FF2B5EF4-FFF2-40B4-BE49-F238E27FC236}">
                  <a16:creationId xmlns:a16="http://schemas.microsoft.com/office/drawing/2014/main" id="{5D844C8C-25BA-B644-8063-D17CD6B93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7" name="Freeform 230">
              <a:extLst>
                <a:ext uri="{FF2B5EF4-FFF2-40B4-BE49-F238E27FC236}">
                  <a16:creationId xmlns:a16="http://schemas.microsoft.com/office/drawing/2014/main" id="{2C20ACDF-9002-D54F-A561-23774D99D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8" name="Freeform 231">
              <a:extLst>
                <a:ext uri="{FF2B5EF4-FFF2-40B4-BE49-F238E27FC236}">
                  <a16:creationId xmlns:a16="http://schemas.microsoft.com/office/drawing/2014/main" id="{5F658505-2121-EF46-AAB6-4E4A8BB15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9" name="Freeform 232">
              <a:extLst>
                <a:ext uri="{FF2B5EF4-FFF2-40B4-BE49-F238E27FC236}">
                  <a16:creationId xmlns:a16="http://schemas.microsoft.com/office/drawing/2014/main" id="{D30E8B56-EAE6-E047-91EB-0ABB09A50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0" name="Freeform 233">
              <a:extLst>
                <a:ext uri="{FF2B5EF4-FFF2-40B4-BE49-F238E27FC236}">
                  <a16:creationId xmlns:a16="http://schemas.microsoft.com/office/drawing/2014/main" id="{58E60871-C2E2-D14D-85B6-BC645642E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91" name="Text Box 234">
            <a:extLst>
              <a:ext uri="{FF2B5EF4-FFF2-40B4-BE49-F238E27FC236}">
                <a16:creationId xmlns:a16="http://schemas.microsoft.com/office/drawing/2014/main" id="{E0CB0500-C62E-1146-976A-D0FE35D6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063" y="4476750"/>
            <a:ext cx="857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23592" name="Text Box 235">
            <a:extLst>
              <a:ext uri="{FF2B5EF4-FFF2-40B4-BE49-F238E27FC236}">
                <a16:creationId xmlns:a16="http://schemas.microsoft.com/office/drawing/2014/main" id="{35335F00-F802-F14B-BEA3-84061C98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34972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593" name="Line 236">
            <a:extLst>
              <a:ext uri="{FF2B5EF4-FFF2-40B4-BE49-F238E27FC236}">
                <a16:creationId xmlns:a16="http://schemas.microsoft.com/office/drawing/2014/main" id="{361CDCB2-7092-0147-AF0E-C454E8E441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4314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4" name="Line 237">
            <a:extLst>
              <a:ext uri="{FF2B5EF4-FFF2-40B4-BE49-F238E27FC236}">
                <a16:creationId xmlns:a16="http://schemas.microsoft.com/office/drawing/2014/main" id="{7D83A3B2-F5A8-9D4B-A0A3-04B279A98F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5426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5" name="Line 238">
            <a:extLst>
              <a:ext uri="{FF2B5EF4-FFF2-40B4-BE49-F238E27FC236}">
                <a16:creationId xmlns:a16="http://schemas.microsoft.com/office/drawing/2014/main" id="{598AB685-0D8B-9F48-862B-E9CF04C3AC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1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6" name="Line 239">
            <a:extLst>
              <a:ext uri="{FF2B5EF4-FFF2-40B4-BE49-F238E27FC236}">
                <a16:creationId xmlns:a16="http://schemas.microsoft.com/office/drawing/2014/main" id="{33FF5C66-4141-DC45-86C1-8880BA67BB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2850" y="3856039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7" name="Line 240">
            <a:extLst>
              <a:ext uri="{FF2B5EF4-FFF2-40B4-BE49-F238E27FC236}">
                <a16:creationId xmlns:a16="http://schemas.microsoft.com/office/drawing/2014/main" id="{A750593A-38CE-C048-8D80-F346B6D9B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7" name="Text Box 241">
            <a:extLst>
              <a:ext uri="{FF2B5EF4-FFF2-40B4-BE49-F238E27FC236}">
                <a16:creationId xmlns:a16="http://schemas.microsoft.com/office/drawing/2014/main" id="{7F947A94-DF98-4F4F-8D4C-43E65E3A5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3895725"/>
            <a:ext cx="47688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  <a:latin typeface="Gill Sans MT" pitchFamily="34" charset="0"/>
              </a:rPr>
              <a:t>Key insight: </a:t>
            </a:r>
            <a:r>
              <a:rPr lang="en-US" sz="2400" dirty="0">
                <a:latin typeface="Gill Sans MT" pitchFamily="34" charset="0"/>
              </a:rPr>
              <a:t>new cellular data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network operates </a:t>
            </a:r>
            <a:r>
              <a:rPr lang="en-US" sz="2400" i="1" dirty="0">
                <a:latin typeface="Gill Sans MT" pitchFamily="34" charset="0"/>
              </a:rPr>
              <a:t>in parallel</a:t>
            </a:r>
            <a:r>
              <a:rPr lang="en-US" sz="2400" dirty="0">
                <a:latin typeface="Gill Sans MT" pitchFamily="34" charset="0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(except at edge) with existing 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cellular voice network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400" dirty="0">
                <a:latin typeface="Gill Sans MT" pitchFamily="34" charset="0"/>
              </a:rPr>
              <a:t> voice network unchanged in core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400" dirty="0">
                <a:latin typeface="Gill Sans MT" pitchFamily="34" charset="0"/>
              </a:rPr>
              <a:t> data network operates in parallel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endParaRPr lang="en-US" sz="2000" dirty="0">
              <a:latin typeface="Gill Sans MT" pitchFamily="34" charset="0"/>
            </a:endParaRPr>
          </a:p>
        </p:txBody>
      </p:sp>
      <p:grpSp>
        <p:nvGrpSpPr>
          <p:cNvPr id="23599" name="Group 139">
            <a:extLst>
              <a:ext uri="{FF2B5EF4-FFF2-40B4-BE49-F238E27FC236}">
                <a16:creationId xmlns:a16="http://schemas.microsoft.com/office/drawing/2014/main" id="{52963AEF-3EA8-6E4B-BEFB-5E5DE883FFB5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981451"/>
            <a:ext cx="693738" cy="314325"/>
            <a:chOff x="3600" y="219"/>
            <a:chExt cx="360" cy="175"/>
          </a:xfrm>
        </p:grpSpPr>
        <p:sp>
          <p:nvSpPr>
            <p:cNvPr id="23601" name="Oval 140">
              <a:extLst>
                <a:ext uri="{FF2B5EF4-FFF2-40B4-BE49-F238E27FC236}">
                  <a16:creationId xmlns:a16="http://schemas.microsoft.com/office/drawing/2014/main" id="{C75C9E30-C6EE-894C-8E44-BA91BF4DD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2" name="Line 141">
              <a:extLst>
                <a:ext uri="{FF2B5EF4-FFF2-40B4-BE49-F238E27FC236}">
                  <a16:creationId xmlns:a16="http://schemas.microsoft.com/office/drawing/2014/main" id="{5B653950-912E-1249-BA17-7F5CDAF834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Line 142">
              <a:extLst>
                <a:ext uri="{FF2B5EF4-FFF2-40B4-BE49-F238E27FC236}">
                  <a16:creationId xmlns:a16="http://schemas.microsoft.com/office/drawing/2014/main" id="{A8ADB1F1-414B-D441-8B83-FB2D30FCE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Rectangle 143">
              <a:extLst>
                <a:ext uri="{FF2B5EF4-FFF2-40B4-BE49-F238E27FC236}">
                  <a16:creationId xmlns:a16="http://schemas.microsoft.com/office/drawing/2014/main" id="{D596110E-BFB3-394B-A78D-0D9E7147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05" name="Oval 144">
              <a:extLst>
                <a:ext uri="{FF2B5EF4-FFF2-40B4-BE49-F238E27FC236}">
                  <a16:creationId xmlns:a16="http://schemas.microsoft.com/office/drawing/2014/main" id="{8EE48163-C2DD-2C48-AC93-F7DB7ED81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06" name="Group 145">
              <a:extLst>
                <a:ext uri="{FF2B5EF4-FFF2-40B4-BE49-F238E27FC236}">
                  <a16:creationId xmlns:a16="http://schemas.microsoft.com/office/drawing/2014/main" id="{B4975099-BA19-D645-AE2E-150A1393A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611" name="Line 146">
                <a:extLst>
                  <a:ext uri="{FF2B5EF4-FFF2-40B4-BE49-F238E27FC236}">
                    <a16:creationId xmlns:a16="http://schemas.microsoft.com/office/drawing/2014/main" id="{60C85D0A-5A83-0C49-888B-F6E91D4CD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2" name="Line 147">
                <a:extLst>
                  <a:ext uri="{FF2B5EF4-FFF2-40B4-BE49-F238E27FC236}">
                    <a16:creationId xmlns:a16="http://schemas.microsoft.com/office/drawing/2014/main" id="{147BE0A4-7D08-7946-A52A-3D3D2E8AF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3" name="Line 148">
                <a:extLst>
                  <a:ext uri="{FF2B5EF4-FFF2-40B4-BE49-F238E27FC236}">
                    <a16:creationId xmlns:a16="http://schemas.microsoft.com/office/drawing/2014/main" id="{F6F21729-2B4C-174F-AFA6-AA193E345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7" name="Group 149">
              <a:extLst>
                <a:ext uri="{FF2B5EF4-FFF2-40B4-BE49-F238E27FC236}">
                  <a16:creationId xmlns:a16="http://schemas.microsoft.com/office/drawing/2014/main" id="{80E466D4-7E53-C043-BFDB-1087409BFAD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608" name="Line 150">
                <a:extLst>
                  <a:ext uri="{FF2B5EF4-FFF2-40B4-BE49-F238E27FC236}">
                    <a16:creationId xmlns:a16="http://schemas.microsoft.com/office/drawing/2014/main" id="{2B1EA0B1-6D2F-9043-A4B1-A19148B8B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9" name="Line 151">
                <a:extLst>
                  <a:ext uri="{FF2B5EF4-FFF2-40B4-BE49-F238E27FC236}">
                    <a16:creationId xmlns:a16="http://schemas.microsoft.com/office/drawing/2014/main" id="{CF820F91-D808-9B4A-A3B4-E855FD6F0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0" name="Line 152">
                <a:extLst>
                  <a:ext uri="{FF2B5EF4-FFF2-40B4-BE49-F238E27FC236}">
                    <a16:creationId xmlns:a16="http://schemas.microsoft.com/office/drawing/2014/main" id="{261A5434-211B-4941-AAA1-366B55F0A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3600" name="Picture 6" descr="underline_base">
            <a:extLst>
              <a:ext uri="{FF2B5EF4-FFF2-40B4-BE49-F238E27FC236}">
                <a16:creationId xmlns:a16="http://schemas.microsoft.com/office/drawing/2014/main" id="{060950E0-F925-A941-8D6A-B44A64D2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53410B-3440-C543-9071-83D2FD96F0F1}"/>
                  </a:ext>
                </a:extLst>
              </p14:cNvPr>
              <p14:cNvContentPartPr/>
              <p14:nvPr/>
            </p14:nvContentPartPr>
            <p14:xfrm>
              <a:off x="4693680" y="1085040"/>
              <a:ext cx="6531480" cy="4371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53410B-3440-C543-9071-83D2FD96F0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4320" y="1075680"/>
                <a:ext cx="6550200" cy="438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04177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spectrum access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484" y="2789795"/>
            <a:ext cx="2619375" cy="2038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33058"/>
            <a:ext cx="2209800" cy="206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95" y="3808971"/>
            <a:ext cx="375649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0627" y="4689646"/>
            <a:ext cx="2678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Channel 6: 2.437GHz, 20MHz width</a:t>
            </a:r>
          </a:p>
        </p:txBody>
      </p:sp>
    </p:spTree>
    <p:extLst>
      <p:ext uri="{BB962C8B-B14F-4D97-AF65-F5344CB8AC3E}">
        <p14:creationId xmlns:p14="http://schemas.microsoft.com/office/powerpoint/2010/main" val="22240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887" r="1997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But</a:t>
            </a:r>
            <a:r>
              <a:rPr lang="is-IS">
                <a:solidFill>
                  <a:srgbClr val="000000"/>
                </a:solidFill>
              </a:rPr>
              <a:t>…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Wireless network deployments become more and more dense</a:t>
            </a:r>
          </a:p>
          <a:p>
            <a:r>
              <a:rPr lang="en-US" sz="2000">
                <a:solidFill>
                  <a:srgbClr val="000000"/>
                </a:solidFill>
              </a:rPr>
              <a:t>User demand grows rapidly</a:t>
            </a:r>
          </a:p>
          <a:p>
            <a:r>
              <a:rPr lang="en-US" sz="2000">
                <a:solidFill>
                  <a:srgbClr val="000000"/>
                </a:solidFill>
              </a:rPr>
              <a:t>Number of wireless devices per user grows as well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42255" y="6350159"/>
            <a:ext cx="26518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50" dirty="0"/>
              <a:t>Wireless access points in Barcelona used for municipal access.</a:t>
            </a:r>
          </a:p>
        </p:txBody>
      </p:sp>
    </p:spTree>
    <p:extLst>
      <p:ext uri="{BB962C8B-B14F-4D97-AF65-F5344CB8AC3E}">
        <p14:creationId xmlns:p14="http://schemas.microsoft.com/office/powerpoint/2010/main" val="17767373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“Sorry America: </a:t>
            </a:r>
            <a:br>
              <a:rPr lang="en-US" dirty="0"/>
            </a:br>
            <a:r>
              <a:rPr lang="en-US" dirty="0"/>
              <a:t>your wireless airwaves are full*”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6873" y="5657849"/>
            <a:ext cx="1875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* CNN Money, Feb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3" y="2100858"/>
            <a:ext cx="4524375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8" y="2260019"/>
            <a:ext cx="4383315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DF399-D39B-5F47-A462-D3DC0DB7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Spectrum Access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2E69B-9664-7745-A07C-2CAA7479B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DSA for more efficient spectrum use</a:t>
            </a:r>
          </a:p>
        </p:txBody>
      </p:sp>
    </p:spTree>
    <p:extLst>
      <p:ext uri="{BB962C8B-B14F-4D97-AF65-F5344CB8AC3E}">
        <p14:creationId xmlns:p14="http://schemas.microsoft.com/office/powerpoint/2010/main" val="22928211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Road Traffic Analogy</a:t>
            </a:r>
          </a:p>
        </p:txBody>
      </p:sp>
      <p:pic>
        <p:nvPicPr>
          <p:cNvPr id="2054" name="Picture 6" descr="Nebraska-made Road Zipper solves Golden Gate problem | Local ...">
            <a:extLst>
              <a:ext uri="{FF2B5EF4-FFF2-40B4-BE49-F238E27FC236}">
                <a16:creationId xmlns:a16="http://schemas.microsoft.com/office/drawing/2014/main" id="{5E6A9C07-8031-344A-BCF6-1A0827A74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r="2825" b="-2"/>
          <a:stretch/>
        </p:blipFill>
        <p:spPr bwMode="auto"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ffic Signs - Reversible Lane control 12 x 18 Peel-n-Stick Sign ...">
            <a:extLst>
              <a:ext uri="{FF2B5EF4-FFF2-40B4-BE49-F238E27FC236}">
                <a16:creationId xmlns:a16="http://schemas.microsoft.com/office/drawing/2014/main" id="{41BE1AAB-7228-3245-9065-AE0AB956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8" r="1" b="11378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986B4-757E-0747-9132-291BE42020F5}"/>
              </a:ext>
            </a:extLst>
          </p:cNvPr>
          <p:cNvSpPr txBox="1"/>
          <p:nvPr/>
        </p:nvSpPr>
        <p:spPr>
          <a:xfrm>
            <a:off x="7908292" y="3404808"/>
            <a:ext cx="3306333" cy="626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Reversible traffic lanes</a:t>
            </a:r>
          </a:p>
        </p:txBody>
      </p:sp>
    </p:spTree>
    <p:extLst>
      <p:ext uri="{BB962C8B-B14F-4D97-AF65-F5344CB8AC3E}">
        <p14:creationId xmlns:p14="http://schemas.microsoft.com/office/powerpoint/2010/main" val="1292112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80" y="-48190"/>
            <a:ext cx="10515600" cy="1325563"/>
          </a:xfrm>
        </p:spPr>
        <p:txBody>
          <a:bodyPr/>
          <a:lstStyle/>
          <a:p>
            <a:r>
              <a:rPr lang="en-US" dirty="0"/>
              <a:t>Traditional spectrum access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65" y="1340370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56165" y="219029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56165" y="302966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615263" y="1406387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allocation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262" y="2089524"/>
            <a:ext cx="370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assignment</a:t>
            </a:r>
          </a:p>
          <a:p>
            <a:r>
              <a:rPr lang="en-US" dirty="0"/>
              <a:t>(</a:t>
            </a:r>
            <a:r>
              <a:rPr lang="en-US" dirty="0" err="1"/>
              <a:t>InmarSat</a:t>
            </a:r>
            <a:r>
              <a:rPr lang="en-US" dirty="0"/>
              <a:t>, Verizon, AT&amp;T, NPR)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5263" y="31363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63" y="1340370"/>
            <a:ext cx="699552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FM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5717" y="1340370"/>
            <a:ext cx="2010224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VHF/UHF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0784" y="1341496"/>
            <a:ext cx="766955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3850" y="1341496"/>
            <a:ext cx="1194473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5591" y="1342950"/>
            <a:ext cx="834891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666" y="2180866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6497" y="2190298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4816" y="2190298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254" y="2190298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3369" y="2190298"/>
            <a:ext cx="685459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8320" y="1341660"/>
            <a:ext cx="817270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Military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5591" y="2190298"/>
            <a:ext cx="739991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64" y="3020236"/>
            <a:ext cx="12573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98719" y="3029668"/>
            <a:ext cx="14135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4815" y="3029668"/>
            <a:ext cx="17147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02" y="3029668"/>
            <a:ext cx="153924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3369" y="3029668"/>
            <a:ext cx="68545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5591" y="3029668"/>
            <a:ext cx="72218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8A5CB1C-9035-6C4F-9D71-8428DC9BF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069" y="4183737"/>
            <a:ext cx="6820479" cy="2131822"/>
          </a:xfrm>
        </p:spPr>
        <p:txBody>
          <a:bodyPr/>
          <a:lstStyle/>
          <a:p>
            <a:r>
              <a:rPr lang="en-US" dirty="0"/>
              <a:t>According to FCC dashboard:</a:t>
            </a:r>
          </a:p>
          <a:p>
            <a:pPr lvl="1"/>
            <a:r>
              <a:rPr lang="en-US" dirty="0"/>
              <a:t>A total of 2498MHz (</a:t>
            </a:r>
            <a:r>
              <a:rPr lang="en-US" dirty="0">
                <a:solidFill>
                  <a:srgbClr val="FF0000"/>
                </a:solidFill>
              </a:rPr>
              <a:t>77.3%</a:t>
            </a:r>
            <a:r>
              <a:rPr lang="en-US" dirty="0"/>
              <a:t>) appear </a:t>
            </a:r>
            <a:r>
              <a:rPr lang="en-US" dirty="0">
                <a:solidFill>
                  <a:srgbClr val="FF0000"/>
                </a:solidFill>
              </a:rPr>
              <a:t>unassigned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Assignments are granted to </a:t>
            </a:r>
            <a:r>
              <a:rPr lang="en-US" dirty="0">
                <a:solidFill>
                  <a:srgbClr val="FF0000"/>
                </a:solidFill>
              </a:rPr>
              <a:t>88 unique entities </a:t>
            </a:r>
            <a:r>
              <a:rPr lang="en-US" dirty="0"/>
              <a:t>in Washington.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licenses</a:t>
            </a:r>
            <a:r>
              <a:rPr lang="en-US" dirty="0"/>
              <a:t> are owned by </a:t>
            </a:r>
            <a:r>
              <a:rPr lang="en-US" dirty="0">
                <a:solidFill>
                  <a:srgbClr val="FF0000"/>
                </a:solidFill>
              </a:rPr>
              <a:t>10 companies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9F019E-B1FC-2C4E-BB6B-40C303E5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" y="4083143"/>
            <a:ext cx="4992833" cy="21833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B63485C2-EA2D-3142-9C22-36667F90163B}"/>
              </a:ext>
            </a:extLst>
          </p:cNvPr>
          <p:cNvSpPr/>
          <p:nvPr/>
        </p:nvSpPr>
        <p:spPr>
          <a:xfrm>
            <a:off x="1408918" y="5347887"/>
            <a:ext cx="339437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9EE025-1973-FB41-B84C-51A7D24182FB}"/>
              </a:ext>
            </a:extLst>
          </p:cNvPr>
          <p:cNvSpPr txBox="1"/>
          <p:nvPr/>
        </p:nvSpPr>
        <p:spPr>
          <a:xfrm>
            <a:off x="1249099" y="5070888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UHF TV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D5AF311-FFA7-5248-A18E-105897DD28EF}"/>
              </a:ext>
            </a:extLst>
          </p:cNvPr>
          <p:cNvSpPr/>
          <p:nvPr/>
        </p:nvSpPr>
        <p:spPr>
          <a:xfrm>
            <a:off x="1717675" y="5347887"/>
            <a:ext cx="124691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5528EA-CD29-CD47-9135-7FE24BD756B5}"/>
              </a:ext>
            </a:extLst>
          </p:cNvPr>
          <p:cNvSpPr txBox="1"/>
          <p:nvPr/>
        </p:nvSpPr>
        <p:spPr>
          <a:xfrm>
            <a:off x="1034930" y="5070888"/>
            <a:ext cx="16642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Cellular 698-902MHz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312D7F5-B13D-DB44-821D-DDC577542C9F}"/>
              </a:ext>
            </a:extLst>
          </p:cNvPr>
          <p:cNvSpPr/>
          <p:nvPr/>
        </p:nvSpPr>
        <p:spPr>
          <a:xfrm>
            <a:off x="1846276" y="5347887"/>
            <a:ext cx="162302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5A51BD-C649-FD4E-AE37-E219234505FC}"/>
              </a:ext>
            </a:extLst>
          </p:cNvPr>
          <p:cNvSpPr txBox="1"/>
          <p:nvPr/>
        </p:nvSpPr>
        <p:spPr>
          <a:xfrm>
            <a:off x="1024991" y="5070888"/>
            <a:ext cx="16642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Cellular 628-960MHz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399843-50F2-4342-A1EE-DCBBBC57A21C}"/>
              </a:ext>
            </a:extLst>
          </p:cNvPr>
          <p:cNvSpPr/>
          <p:nvPr/>
        </p:nvSpPr>
        <p:spPr>
          <a:xfrm>
            <a:off x="2992287" y="5223241"/>
            <a:ext cx="268929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7E650-1C80-3F48-B4B4-898A8977ABEA}"/>
              </a:ext>
            </a:extLst>
          </p:cNvPr>
          <p:cNvSpPr txBox="1"/>
          <p:nvPr/>
        </p:nvSpPr>
        <p:spPr>
          <a:xfrm>
            <a:off x="2495803" y="4741817"/>
            <a:ext cx="12666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PCS Cellular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1700-2200MHz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577BC3B-CD80-E84D-993D-F7A6618ED493}"/>
              </a:ext>
            </a:extLst>
          </p:cNvPr>
          <p:cNvSpPr/>
          <p:nvPr/>
        </p:nvSpPr>
        <p:spPr>
          <a:xfrm>
            <a:off x="3652240" y="4525168"/>
            <a:ext cx="199409" cy="1352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ADBB80-BBF3-C448-808A-B23315E67892}"/>
              </a:ext>
            </a:extLst>
          </p:cNvPr>
          <p:cNvSpPr txBox="1"/>
          <p:nvPr/>
        </p:nvSpPr>
        <p:spPr>
          <a:xfrm>
            <a:off x="4002717" y="4602515"/>
            <a:ext cx="119936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Broadband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and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Educational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Radio Services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(BRS and EBS)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DF9B41-B2F4-E14D-955C-27D668647AC6}"/>
              </a:ext>
            </a:extLst>
          </p:cNvPr>
          <p:cNvSpPr txBox="1"/>
          <p:nvPr/>
        </p:nvSpPr>
        <p:spPr>
          <a:xfrm>
            <a:off x="160593" y="6242227"/>
            <a:ext cx="5932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http://www.fcc.gov/developers/spectrum-dashboard-</a:t>
            </a:r>
            <a:r>
              <a:rPr lang="en-US" sz="1350" dirty="0" err="1"/>
              <a:t>api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3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0" grpId="0" animBg="1"/>
      <p:bldP spid="40" grpId="1" animBg="1"/>
      <p:bldP spid="41" grpId="0"/>
      <p:bldP spid="41" grpId="1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6" grpId="0" animBg="1"/>
      <p:bldP spid="46" grpId="1" animBg="1"/>
      <p:bldP spid="47" grpId="0"/>
      <p:bldP spid="47" grpId="1"/>
      <p:bldP spid="48" grpId="0" animBg="1"/>
      <p:bldP spid="49" grpId="0"/>
      <p:bldP spid="5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47" y="12079"/>
            <a:ext cx="10515600" cy="1325563"/>
          </a:xfrm>
        </p:spPr>
        <p:txBody>
          <a:bodyPr/>
          <a:lstStyle/>
          <a:p>
            <a:r>
              <a:rPr lang="en-US" dirty="0"/>
              <a:t>Traditional spectrum access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65" y="1340370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56165" y="219029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56165" y="302966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615263" y="1406387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allocation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262" y="2089524"/>
            <a:ext cx="370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assignment</a:t>
            </a:r>
          </a:p>
          <a:p>
            <a:r>
              <a:rPr lang="en-US" dirty="0"/>
              <a:t>(</a:t>
            </a:r>
            <a:r>
              <a:rPr lang="en-US" dirty="0" err="1"/>
              <a:t>InmarSat</a:t>
            </a:r>
            <a:r>
              <a:rPr lang="en-US" dirty="0"/>
              <a:t>, Verizon, AT&amp;T, NPR)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5263" y="31363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63" y="1340370"/>
            <a:ext cx="699552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FM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5717" y="1340370"/>
            <a:ext cx="2010224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VHF/UHF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0784" y="1341496"/>
            <a:ext cx="766955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3850" y="1341496"/>
            <a:ext cx="1194473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5591" y="1342950"/>
            <a:ext cx="834891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666" y="2180866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6497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4816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254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3369" y="2190298"/>
            <a:ext cx="685459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8320" y="1341660"/>
            <a:ext cx="817270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Military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5591" y="2190298"/>
            <a:ext cx="739991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64" y="3020236"/>
            <a:ext cx="12573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98719" y="3029668"/>
            <a:ext cx="14135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4815" y="3029668"/>
            <a:ext cx="17147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02" y="3029668"/>
            <a:ext cx="153924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3369" y="3029668"/>
            <a:ext cx="68545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5591" y="3029668"/>
            <a:ext cx="72218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9F019E-B1FC-2C4E-BB6B-40C303E5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" y="4083143"/>
            <a:ext cx="4992833" cy="21833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2DF9B41-B2F4-E14D-955C-27D668647AC6}"/>
              </a:ext>
            </a:extLst>
          </p:cNvPr>
          <p:cNvSpPr txBox="1"/>
          <p:nvPr/>
        </p:nvSpPr>
        <p:spPr>
          <a:xfrm>
            <a:off x="160593" y="6242227"/>
            <a:ext cx="5932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http://www.fcc.gov/developers/spectrum-dashboard-</a:t>
            </a:r>
            <a:r>
              <a:rPr lang="en-US" sz="1350" dirty="0" err="1"/>
              <a:t>api</a:t>
            </a:r>
            <a:r>
              <a:rPr lang="en-US" sz="1350" dirty="0"/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E51A34F-568A-EA4D-8A1A-4CA311B60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8830">
            <a:off x="3762220" y="5014972"/>
            <a:ext cx="1330528" cy="2670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0329F5E-D7EA-CF40-A925-F90D2C24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8830">
            <a:off x="2015285" y="5014972"/>
            <a:ext cx="1330528" cy="2670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C9EE83-A1B0-AD46-9EF3-40CAA9B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8830">
            <a:off x="926767" y="5014971"/>
            <a:ext cx="1330528" cy="26709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9B7D6F-EAC5-BC4B-8E90-4891D6B16EDA}"/>
              </a:ext>
            </a:extLst>
          </p:cNvPr>
          <p:cNvSpPr/>
          <p:nvPr/>
        </p:nvSpPr>
        <p:spPr>
          <a:xfrm>
            <a:off x="6171777" y="6118515"/>
            <a:ext cx="470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Artificial spectrum scarcity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4E1A2AE-AF3A-1142-8032-B5BCD56EB2D4}"/>
              </a:ext>
            </a:extLst>
          </p:cNvPr>
          <p:cNvSpPr txBox="1">
            <a:spLocks/>
          </p:cNvSpPr>
          <p:nvPr/>
        </p:nvSpPr>
        <p:spPr>
          <a:xfrm>
            <a:off x="5292069" y="4183737"/>
            <a:ext cx="6820479" cy="213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According to FCC dashboard:</a:t>
            </a:r>
          </a:p>
          <a:p>
            <a:pPr lvl="1"/>
            <a:r>
              <a:rPr lang="en-US" dirty="0"/>
              <a:t>A total of 2498MHz (</a:t>
            </a:r>
            <a:r>
              <a:rPr lang="en-US" dirty="0">
                <a:solidFill>
                  <a:srgbClr val="FF0000"/>
                </a:solidFill>
              </a:rPr>
              <a:t>77.3%</a:t>
            </a:r>
            <a:r>
              <a:rPr lang="en-US" dirty="0"/>
              <a:t>) appear </a:t>
            </a:r>
            <a:r>
              <a:rPr lang="en-US" dirty="0">
                <a:solidFill>
                  <a:srgbClr val="FF0000"/>
                </a:solidFill>
              </a:rPr>
              <a:t>unassigned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Assignments are granted to </a:t>
            </a:r>
            <a:r>
              <a:rPr lang="en-US" dirty="0">
                <a:solidFill>
                  <a:srgbClr val="FF0000"/>
                </a:solidFill>
              </a:rPr>
              <a:t>88 unique entities </a:t>
            </a:r>
            <a:r>
              <a:rPr lang="en-US" dirty="0"/>
              <a:t>in Washington.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licenses</a:t>
            </a:r>
            <a:r>
              <a:rPr lang="en-US" dirty="0"/>
              <a:t> are owned by </a:t>
            </a:r>
            <a:r>
              <a:rPr lang="en-US" dirty="0">
                <a:solidFill>
                  <a:srgbClr val="FF0000"/>
                </a:solidFill>
              </a:rPr>
              <a:t>10 companies</a:t>
            </a:r>
            <a:r>
              <a:rPr lang="en-US" dirty="0"/>
              <a:t>.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90" y="65737"/>
            <a:ext cx="10515600" cy="1325563"/>
          </a:xfrm>
        </p:spPr>
        <p:txBody>
          <a:bodyPr/>
          <a:lstStyle/>
          <a:p>
            <a:r>
              <a:rPr lang="en-US" dirty="0"/>
              <a:t>Dynamic Spectrum Access (DSA)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65" y="1340370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56165" y="219029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56165" y="302966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615263" y="1406387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allocation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262" y="2089524"/>
            <a:ext cx="370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assignment</a:t>
            </a:r>
          </a:p>
          <a:p>
            <a:r>
              <a:rPr lang="en-US" dirty="0"/>
              <a:t>(</a:t>
            </a:r>
            <a:r>
              <a:rPr lang="en-US" dirty="0" err="1"/>
              <a:t>InmarSat</a:t>
            </a:r>
            <a:r>
              <a:rPr lang="en-US" dirty="0"/>
              <a:t>, Verizon, AT&amp;T, NPR)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5263" y="31363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63" y="1340370"/>
            <a:ext cx="699552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FM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5717" y="1340370"/>
            <a:ext cx="2010224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VHF/UHF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0784" y="1341496"/>
            <a:ext cx="766955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3850" y="1341496"/>
            <a:ext cx="1194473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5591" y="1342950"/>
            <a:ext cx="834891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666" y="2180866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6497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4816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254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3369" y="2190298"/>
            <a:ext cx="685459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8320" y="1341660"/>
            <a:ext cx="817270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Military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5591" y="2190298"/>
            <a:ext cx="739991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64" y="3020236"/>
            <a:ext cx="12573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98719" y="3029668"/>
            <a:ext cx="14135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4815" y="3029668"/>
            <a:ext cx="17147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02" y="3029668"/>
            <a:ext cx="153924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3369" y="3029668"/>
            <a:ext cx="68545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5591" y="3029668"/>
            <a:ext cx="72218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8A5CB1C-9035-6C4F-9D71-8428DC9BF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130" y="4086596"/>
            <a:ext cx="6820479" cy="2131822"/>
          </a:xfrm>
        </p:spPr>
        <p:txBody>
          <a:bodyPr/>
          <a:lstStyle/>
          <a:p>
            <a:r>
              <a:rPr lang="en-US" dirty="0"/>
              <a:t>According to FCC dashboard:</a:t>
            </a:r>
          </a:p>
          <a:p>
            <a:pPr lvl="1"/>
            <a:r>
              <a:rPr lang="en-US" dirty="0"/>
              <a:t>A total of 2498MHz (</a:t>
            </a:r>
            <a:r>
              <a:rPr lang="en-US" dirty="0">
                <a:solidFill>
                  <a:srgbClr val="FF0000"/>
                </a:solidFill>
              </a:rPr>
              <a:t>77.3%</a:t>
            </a:r>
            <a:r>
              <a:rPr lang="en-US" dirty="0"/>
              <a:t>) appear </a:t>
            </a:r>
            <a:r>
              <a:rPr lang="en-US" dirty="0">
                <a:solidFill>
                  <a:srgbClr val="FF0000"/>
                </a:solidFill>
              </a:rPr>
              <a:t>unassigned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Assignments are granted to </a:t>
            </a:r>
            <a:r>
              <a:rPr lang="en-US" dirty="0">
                <a:solidFill>
                  <a:srgbClr val="FF0000"/>
                </a:solidFill>
              </a:rPr>
              <a:t>88 unique entities </a:t>
            </a:r>
            <a:r>
              <a:rPr lang="en-US" dirty="0"/>
              <a:t>in Washington.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licenses</a:t>
            </a:r>
            <a:r>
              <a:rPr lang="en-US" dirty="0"/>
              <a:t> are owned by </a:t>
            </a:r>
            <a:r>
              <a:rPr lang="en-US" dirty="0">
                <a:solidFill>
                  <a:srgbClr val="FF0000"/>
                </a:solidFill>
              </a:rPr>
              <a:t>10 companies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9F019E-B1FC-2C4E-BB6B-40C303E5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" y="4083143"/>
            <a:ext cx="4992833" cy="21833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2DF9B41-B2F4-E14D-955C-27D668647AC6}"/>
              </a:ext>
            </a:extLst>
          </p:cNvPr>
          <p:cNvSpPr txBox="1"/>
          <p:nvPr/>
        </p:nvSpPr>
        <p:spPr>
          <a:xfrm>
            <a:off x="160593" y="6242227"/>
            <a:ext cx="5932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http://www.fcc.gov/developers/spectrum-dashboard-</a:t>
            </a:r>
            <a:r>
              <a:rPr lang="en-US" sz="1350" dirty="0" err="1"/>
              <a:t>api</a:t>
            </a:r>
            <a:r>
              <a:rPr lang="en-US" sz="1350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9B7D6F-EAC5-BC4B-8E90-4891D6B16EDA}"/>
              </a:ext>
            </a:extLst>
          </p:cNvPr>
          <p:cNvSpPr/>
          <p:nvPr/>
        </p:nvSpPr>
        <p:spPr>
          <a:xfrm>
            <a:off x="6171777" y="6118515"/>
            <a:ext cx="6078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Artificial spectrum scarcity </a:t>
            </a:r>
            <a:r>
              <a:rPr lang="en-US" sz="3200" b="1" dirty="0">
                <a:solidFill>
                  <a:schemeClr val="accent6"/>
                </a:solidFill>
                <a:sym typeface="Wingdings" pitchFamily="2" charset="2"/>
              </a:rPr>
              <a:t></a:t>
            </a:r>
            <a:r>
              <a:rPr lang="en-US" sz="3200" b="1" dirty="0">
                <a:solidFill>
                  <a:schemeClr val="accent6"/>
                </a:solidFill>
              </a:rPr>
              <a:t> DSA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405A85-A3B9-5B4F-A350-FAF7533A31A5}"/>
              </a:ext>
            </a:extLst>
          </p:cNvPr>
          <p:cNvSpPr/>
          <p:nvPr/>
        </p:nvSpPr>
        <p:spPr>
          <a:xfrm>
            <a:off x="978865" y="4502552"/>
            <a:ext cx="514269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CD9A9A-BF3F-6441-BCE0-F6C0FE5EB13E}"/>
              </a:ext>
            </a:extLst>
          </p:cNvPr>
          <p:cNvSpPr/>
          <p:nvPr/>
        </p:nvSpPr>
        <p:spPr>
          <a:xfrm>
            <a:off x="1991160" y="4502552"/>
            <a:ext cx="751975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01549A-9181-184C-9891-4529166DC31B}"/>
              </a:ext>
            </a:extLst>
          </p:cNvPr>
          <p:cNvSpPr/>
          <p:nvPr/>
        </p:nvSpPr>
        <p:spPr>
          <a:xfrm>
            <a:off x="2942792" y="4502551"/>
            <a:ext cx="89774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0DB33F-B82A-9C4D-BCB8-1000115557BE}"/>
              </a:ext>
            </a:extLst>
          </p:cNvPr>
          <p:cNvSpPr/>
          <p:nvPr/>
        </p:nvSpPr>
        <p:spPr>
          <a:xfrm>
            <a:off x="3219424" y="4502551"/>
            <a:ext cx="89774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281F11-FC79-3F49-ACDC-DCA05D83CBA4}"/>
              </a:ext>
            </a:extLst>
          </p:cNvPr>
          <p:cNvSpPr/>
          <p:nvPr/>
        </p:nvSpPr>
        <p:spPr>
          <a:xfrm>
            <a:off x="3393068" y="4502550"/>
            <a:ext cx="102988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0E8FCB-3FF0-D741-9D19-7FF54EC12F5F}"/>
              </a:ext>
            </a:extLst>
          </p:cNvPr>
          <p:cNvSpPr/>
          <p:nvPr/>
        </p:nvSpPr>
        <p:spPr>
          <a:xfrm>
            <a:off x="3601423" y="4502550"/>
            <a:ext cx="102988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7A7836-ACAC-FF41-B0B0-A21648F7542A}"/>
              </a:ext>
            </a:extLst>
          </p:cNvPr>
          <p:cNvSpPr/>
          <p:nvPr/>
        </p:nvSpPr>
        <p:spPr>
          <a:xfrm>
            <a:off x="3790733" y="4502549"/>
            <a:ext cx="1214765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Spectrum Access</a:t>
            </a:r>
          </a:p>
          <a:p>
            <a:r>
              <a:rPr lang="en-US" dirty="0"/>
              <a:t>Cognitive Radio == Software-Defined Radio == Agile Radio</a:t>
            </a:r>
          </a:p>
          <a:p>
            <a:r>
              <a:rPr lang="en-US" dirty="0"/>
              <a:t>Primary users (incumbents, licensed users)</a:t>
            </a:r>
          </a:p>
          <a:p>
            <a:r>
              <a:rPr lang="en-US" dirty="0"/>
              <a:t>Secondary users (unlicensed users)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148" y="4696354"/>
            <a:ext cx="4291888" cy="2035216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1"/>
          </p:cNvCxnSpPr>
          <p:nvPr/>
        </p:nvCxnSpPr>
        <p:spPr>
          <a:xfrm flipH="1">
            <a:off x="6134479" y="4707893"/>
            <a:ext cx="1747701" cy="524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>
            <a:off x="6134479" y="4707894"/>
            <a:ext cx="1747701" cy="949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82180" y="4557852"/>
            <a:ext cx="1165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Primary Users</a:t>
            </a:r>
          </a:p>
        </p:txBody>
      </p: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>
            <a:off x="5996173" y="4707894"/>
            <a:ext cx="1886007" cy="1401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75376" y="6109607"/>
            <a:ext cx="1349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Secondary Users</a:t>
            </a: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 flipV="1">
            <a:off x="3525104" y="5656916"/>
            <a:ext cx="1565782" cy="60273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65252" y="5383414"/>
            <a:ext cx="1930919" cy="86469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820" y="2218944"/>
            <a:ext cx="9328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Can we </a:t>
            </a:r>
            <a:r>
              <a:rPr lang="en-US" sz="6600" b="1" dirty="0">
                <a:solidFill>
                  <a:srgbClr val="00B050"/>
                </a:solidFill>
              </a:rPr>
              <a:t>reuse</a:t>
            </a:r>
            <a:r>
              <a:rPr lang="en-US" sz="5400" dirty="0"/>
              <a:t> Wi-Fi/LTE, as is, for DSA?</a:t>
            </a:r>
          </a:p>
        </p:txBody>
      </p:sp>
    </p:spTree>
    <p:extLst>
      <p:ext uri="{BB962C8B-B14F-4D97-AF65-F5344CB8AC3E}">
        <p14:creationId xmlns:p14="http://schemas.microsoft.com/office/powerpoint/2010/main" val="120707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>
            <a:extLst>
              <a:ext uri="{FF2B5EF4-FFF2-40B4-BE49-F238E27FC236}">
                <a16:creationId xmlns:a16="http://schemas.microsoft.com/office/drawing/2014/main" id="{382FE180-4AF6-1C4C-835B-6232FEFD1061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4766" name="Line 4">
              <a:extLst>
                <a:ext uri="{FF2B5EF4-FFF2-40B4-BE49-F238E27FC236}">
                  <a16:creationId xmlns:a16="http://schemas.microsoft.com/office/drawing/2014/main" id="{95083311-E6B1-9D41-9797-009ADFF0D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7" name="Line 5">
              <a:extLst>
                <a:ext uri="{FF2B5EF4-FFF2-40B4-BE49-F238E27FC236}">
                  <a16:creationId xmlns:a16="http://schemas.microsoft.com/office/drawing/2014/main" id="{101C88DE-596E-DC41-A652-8621A8740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8" name="Line 6">
              <a:extLst>
                <a:ext uri="{FF2B5EF4-FFF2-40B4-BE49-F238E27FC236}">
                  <a16:creationId xmlns:a16="http://schemas.microsoft.com/office/drawing/2014/main" id="{E8B5F1B2-4BA6-3348-936D-91688BD09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9" name="Line 7">
              <a:extLst>
                <a:ext uri="{FF2B5EF4-FFF2-40B4-BE49-F238E27FC236}">
                  <a16:creationId xmlns:a16="http://schemas.microsoft.com/office/drawing/2014/main" id="{9982D083-9563-684E-9AA6-8E858CBCE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0" name="Line 8">
              <a:extLst>
                <a:ext uri="{FF2B5EF4-FFF2-40B4-BE49-F238E27FC236}">
                  <a16:creationId xmlns:a16="http://schemas.microsoft.com/office/drawing/2014/main" id="{756D0DCE-5287-2147-AC30-362ADC7C3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1" name="Line 9">
              <a:extLst>
                <a:ext uri="{FF2B5EF4-FFF2-40B4-BE49-F238E27FC236}">
                  <a16:creationId xmlns:a16="http://schemas.microsoft.com/office/drawing/2014/main" id="{C0073CE1-F528-C44A-8C9A-85C262977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2" name="Line 10">
              <a:extLst>
                <a:ext uri="{FF2B5EF4-FFF2-40B4-BE49-F238E27FC236}">
                  <a16:creationId xmlns:a16="http://schemas.microsoft.com/office/drawing/2014/main" id="{2BA551B3-3657-2B46-8303-F41B54B291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3" name="Line 11">
              <a:extLst>
                <a:ext uri="{FF2B5EF4-FFF2-40B4-BE49-F238E27FC236}">
                  <a16:creationId xmlns:a16="http://schemas.microsoft.com/office/drawing/2014/main" id="{0012D0B7-38D0-4A42-9472-0C7AF5F99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4" name="Line 12">
              <a:extLst>
                <a:ext uri="{FF2B5EF4-FFF2-40B4-BE49-F238E27FC236}">
                  <a16:creationId xmlns:a16="http://schemas.microsoft.com/office/drawing/2014/main" id="{B831D599-42A9-C849-9316-E6D71A57A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5" name="Line 13">
              <a:extLst>
                <a:ext uri="{FF2B5EF4-FFF2-40B4-BE49-F238E27FC236}">
                  <a16:creationId xmlns:a16="http://schemas.microsoft.com/office/drawing/2014/main" id="{59268187-435E-2E4B-8D73-566EF5F3D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6" name="Line 14">
              <a:extLst>
                <a:ext uri="{FF2B5EF4-FFF2-40B4-BE49-F238E27FC236}">
                  <a16:creationId xmlns:a16="http://schemas.microsoft.com/office/drawing/2014/main" id="{297AE9C8-9769-644B-A06C-56104EE75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7" name="Line 15">
              <a:extLst>
                <a:ext uri="{FF2B5EF4-FFF2-40B4-BE49-F238E27FC236}">
                  <a16:creationId xmlns:a16="http://schemas.microsoft.com/office/drawing/2014/main" id="{70142D5E-F220-AD47-8E01-747A92590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8" name="Line 16">
              <a:extLst>
                <a:ext uri="{FF2B5EF4-FFF2-40B4-BE49-F238E27FC236}">
                  <a16:creationId xmlns:a16="http://schemas.microsoft.com/office/drawing/2014/main" id="{AFC22746-806C-1040-9516-2851C6DBA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9" name="Line 17">
              <a:extLst>
                <a:ext uri="{FF2B5EF4-FFF2-40B4-BE49-F238E27FC236}">
                  <a16:creationId xmlns:a16="http://schemas.microsoft.com/office/drawing/2014/main" id="{3A2F520F-4198-374B-B0D3-5FBB2158B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80" name="Line 18">
              <a:extLst>
                <a:ext uri="{FF2B5EF4-FFF2-40B4-BE49-F238E27FC236}">
                  <a16:creationId xmlns:a16="http://schemas.microsoft.com/office/drawing/2014/main" id="{13531F63-CBE7-1242-AF1D-18DDF2019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81" name="Group 19">
              <a:extLst>
                <a:ext uri="{FF2B5EF4-FFF2-40B4-BE49-F238E27FC236}">
                  <a16:creationId xmlns:a16="http://schemas.microsoft.com/office/drawing/2014/main" id="{A4A413D4-9850-2C46-B1CE-02C18A099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92" name="Line 20">
                <a:extLst>
                  <a:ext uri="{FF2B5EF4-FFF2-40B4-BE49-F238E27FC236}">
                    <a16:creationId xmlns:a16="http://schemas.microsoft.com/office/drawing/2014/main" id="{411918DF-81BA-1B4B-9F97-A9334826F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3" name="Line 21">
                <a:extLst>
                  <a:ext uri="{FF2B5EF4-FFF2-40B4-BE49-F238E27FC236}">
                    <a16:creationId xmlns:a16="http://schemas.microsoft.com/office/drawing/2014/main" id="{FBB9F992-1055-BA4A-8073-79932D221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4" name="Line 22">
                <a:extLst>
                  <a:ext uri="{FF2B5EF4-FFF2-40B4-BE49-F238E27FC236}">
                    <a16:creationId xmlns:a16="http://schemas.microsoft.com/office/drawing/2014/main" id="{B971FFE5-ED23-8F4F-BCBF-C1566A718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5" name="Line 23">
                <a:extLst>
                  <a:ext uri="{FF2B5EF4-FFF2-40B4-BE49-F238E27FC236}">
                    <a16:creationId xmlns:a16="http://schemas.microsoft.com/office/drawing/2014/main" id="{278BB85B-BC83-2844-88FF-656918006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82" name="Group 24">
              <a:extLst>
                <a:ext uri="{FF2B5EF4-FFF2-40B4-BE49-F238E27FC236}">
                  <a16:creationId xmlns:a16="http://schemas.microsoft.com/office/drawing/2014/main" id="{8250D629-3CD0-7448-950D-8F520B60687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88" name="Line 25">
                <a:extLst>
                  <a:ext uri="{FF2B5EF4-FFF2-40B4-BE49-F238E27FC236}">
                    <a16:creationId xmlns:a16="http://schemas.microsoft.com/office/drawing/2014/main" id="{5D5C4355-0FAF-5548-95C1-8EDD5B16B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9" name="Line 26">
                <a:extLst>
                  <a:ext uri="{FF2B5EF4-FFF2-40B4-BE49-F238E27FC236}">
                    <a16:creationId xmlns:a16="http://schemas.microsoft.com/office/drawing/2014/main" id="{D4F484FE-DBDA-8B4E-9FE1-DF0B367EC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0" name="Line 27">
                <a:extLst>
                  <a:ext uri="{FF2B5EF4-FFF2-40B4-BE49-F238E27FC236}">
                    <a16:creationId xmlns:a16="http://schemas.microsoft.com/office/drawing/2014/main" id="{FBC3AC45-0EA1-584A-90E9-D1F1041E9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1" name="Line 28">
                <a:extLst>
                  <a:ext uri="{FF2B5EF4-FFF2-40B4-BE49-F238E27FC236}">
                    <a16:creationId xmlns:a16="http://schemas.microsoft.com/office/drawing/2014/main" id="{BDC1C22B-0CB9-2640-840F-156DE1FF5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83" name="Group 29">
              <a:extLst>
                <a:ext uri="{FF2B5EF4-FFF2-40B4-BE49-F238E27FC236}">
                  <a16:creationId xmlns:a16="http://schemas.microsoft.com/office/drawing/2014/main" id="{A532E930-1241-5941-8F56-9F5A0A7DE50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84" name="Line 30">
                <a:extLst>
                  <a:ext uri="{FF2B5EF4-FFF2-40B4-BE49-F238E27FC236}">
                    <a16:creationId xmlns:a16="http://schemas.microsoft.com/office/drawing/2014/main" id="{D2E37743-9B72-3743-BAD7-4E108423C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5" name="Line 31">
                <a:extLst>
                  <a:ext uri="{FF2B5EF4-FFF2-40B4-BE49-F238E27FC236}">
                    <a16:creationId xmlns:a16="http://schemas.microsoft.com/office/drawing/2014/main" id="{46971887-2C3E-E142-9C4D-429F2000B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6" name="Line 32">
                <a:extLst>
                  <a:ext uri="{FF2B5EF4-FFF2-40B4-BE49-F238E27FC236}">
                    <a16:creationId xmlns:a16="http://schemas.microsoft.com/office/drawing/2014/main" id="{DEF1F2E6-2AE4-9D4F-8ADC-BBC99FA7F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7" name="Line 33">
                <a:extLst>
                  <a:ext uri="{FF2B5EF4-FFF2-40B4-BE49-F238E27FC236}">
                    <a16:creationId xmlns:a16="http://schemas.microsoft.com/office/drawing/2014/main" id="{990572B3-A7B9-1542-88A7-78CCF7A71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4578" name="Group 34">
            <a:extLst>
              <a:ext uri="{FF2B5EF4-FFF2-40B4-BE49-F238E27FC236}">
                <a16:creationId xmlns:a16="http://schemas.microsoft.com/office/drawing/2014/main" id="{DA805A12-3F2A-7949-AAD2-7AEE30EDD96E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2000251"/>
            <a:ext cx="242888" cy="485775"/>
            <a:chOff x="3796" y="1043"/>
            <a:chExt cx="865" cy="1237"/>
          </a:xfrm>
        </p:grpSpPr>
        <p:sp>
          <p:nvSpPr>
            <p:cNvPr id="24736" name="Line 35">
              <a:extLst>
                <a:ext uri="{FF2B5EF4-FFF2-40B4-BE49-F238E27FC236}">
                  <a16:creationId xmlns:a16="http://schemas.microsoft.com/office/drawing/2014/main" id="{37B82B37-92D6-C04C-A8FF-74EC6F9CA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7" name="Line 36">
              <a:extLst>
                <a:ext uri="{FF2B5EF4-FFF2-40B4-BE49-F238E27FC236}">
                  <a16:creationId xmlns:a16="http://schemas.microsoft.com/office/drawing/2014/main" id="{57BC5762-764D-AB42-B118-4B73E67D3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8" name="Line 37">
              <a:extLst>
                <a:ext uri="{FF2B5EF4-FFF2-40B4-BE49-F238E27FC236}">
                  <a16:creationId xmlns:a16="http://schemas.microsoft.com/office/drawing/2014/main" id="{F28C70A1-73C5-6D42-B1D1-C659C1E3C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9" name="Line 38">
              <a:extLst>
                <a:ext uri="{FF2B5EF4-FFF2-40B4-BE49-F238E27FC236}">
                  <a16:creationId xmlns:a16="http://schemas.microsoft.com/office/drawing/2014/main" id="{5FC41BC7-FD75-E04D-8684-F7BF07FCE8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0" name="Line 39">
              <a:extLst>
                <a:ext uri="{FF2B5EF4-FFF2-40B4-BE49-F238E27FC236}">
                  <a16:creationId xmlns:a16="http://schemas.microsoft.com/office/drawing/2014/main" id="{62EFBE8C-91C7-8A40-935E-0DC871E72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1" name="Line 40">
              <a:extLst>
                <a:ext uri="{FF2B5EF4-FFF2-40B4-BE49-F238E27FC236}">
                  <a16:creationId xmlns:a16="http://schemas.microsoft.com/office/drawing/2014/main" id="{4B0C9853-B186-0E4F-B3A4-1F7A85995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2" name="Line 41">
              <a:extLst>
                <a:ext uri="{FF2B5EF4-FFF2-40B4-BE49-F238E27FC236}">
                  <a16:creationId xmlns:a16="http://schemas.microsoft.com/office/drawing/2014/main" id="{D5B5B8E1-5329-0C44-952F-D881A0A70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3" name="Line 42">
              <a:extLst>
                <a:ext uri="{FF2B5EF4-FFF2-40B4-BE49-F238E27FC236}">
                  <a16:creationId xmlns:a16="http://schemas.microsoft.com/office/drawing/2014/main" id="{7D0FDACF-3103-7E48-A500-C106A37D9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4" name="Line 43">
              <a:extLst>
                <a:ext uri="{FF2B5EF4-FFF2-40B4-BE49-F238E27FC236}">
                  <a16:creationId xmlns:a16="http://schemas.microsoft.com/office/drawing/2014/main" id="{F5EE9584-8B7C-814C-AF23-25758AEC0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5" name="Line 44">
              <a:extLst>
                <a:ext uri="{FF2B5EF4-FFF2-40B4-BE49-F238E27FC236}">
                  <a16:creationId xmlns:a16="http://schemas.microsoft.com/office/drawing/2014/main" id="{807FEEEF-248E-1249-85D3-059AB6065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6" name="Line 45">
              <a:extLst>
                <a:ext uri="{FF2B5EF4-FFF2-40B4-BE49-F238E27FC236}">
                  <a16:creationId xmlns:a16="http://schemas.microsoft.com/office/drawing/2014/main" id="{FBA8B760-6242-F949-A742-C1F35DA4F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7" name="Line 46">
              <a:extLst>
                <a:ext uri="{FF2B5EF4-FFF2-40B4-BE49-F238E27FC236}">
                  <a16:creationId xmlns:a16="http://schemas.microsoft.com/office/drawing/2014/main" id="{22BBCFCD-BBEB-7143-8538-E0AF3FDE4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8" name="Line 47">
              <a:extLst>
                <a:ext uri="{FF2B5EF4-FFF2-40B4-BE49-F238E27FC236}">
                  <a16:creationId xmlns:a16="http://schemas.microsoft.com/office/drawing/2014/main" id="{1853E11B-E795-FB4D-AA37-179268E3A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9" name="Line 48">
              <a:extLst>
                <a:ext uri="{FF2B5EF4-FFF2-40B4-BE49-F238E27FC236}">
                  <a16:creationId xmlns:a16="http://schemas.microsoft.com/office/drawing/2014/main" id="{57DE28A5-D179-DF42-88D9-86FBE5264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50" name="Line 49">
              <a:extLst>
                <a:ext uri="{FF2B5EF4-FFF2-40B4-BE49-F238E27FC236}">
                  <a16:creationId xmlns:a16="http://schemas.microsoft.com/office/drawing/2014/main" id="{88D88D2B-B1F0-CF47-A0F6-5DBEFF023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51" name="Group 50">
              <a:extLst>
                <a:ext uri="{FF2B5EF4-FFF2-40B4-BE49-F238E27FC236}">
                  <a16:creationId xmlns:a16="http://schemas.microsoft.com/office/drawing/2014/main" id="{D63036B4-984A-4F44-AEAC-6A5A08DCD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62" name="Line 51">
                <a:extLst>
                  <a:ext uri="{FF2B5EF4-FFF2-40B4-BE49-F238E27FC236}">
                    <a16:creationId xmlns:a16="http://schemas.microsoft.com/office/drawing/2014/main" id="{9FA8A1EA-E29E-1F49-9204-8D5A2F199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3" name="Line 52">
                <a:extLst>
                  <a:ext uri="{FF2B5EF4-FFF2-40B4-BE49-F238E27FC236}">
                    <a16:creationId xmlns:a16="http://schemas.microsoft.com/office/drawing/2014/main" id="{5C966681-E346-A34F-9416-734496B0A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4" name="Line 53">
                <a:extLst>
                  <a:ext uri="{FF2B5EF4-FFF2-40B4-BE49-F238E27FC236}">
                    <a16:creationId xmlns:a16="http://schemas.microsoft.com/office/drawing/2014/main" id="{1B8D502A-95CA-844A-BC35-C9C60101B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5" name="Line 54">
                <a:extLst>
                  <a:ext uri="{FF2B5EF4-FFF2-40B4-BE49-F238E27FC236}">
                    <a16:creationId xmlns:a16="http://schemas.microsoft.com/office/drawing/2014/main" id="{F38F37EF-42C1-F647-BB76-4F55F2849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52" name="Group 55">
              <a:extLst>
                <a:ext uri="{FF2B5EF4-FFF2-40B4-BE49-F238E27FC236}">
                  <a16:creationId xmlns:a16="http://schemas.microsoft.com/office/drawing/2014/main" id="{AC350202-0787-0F43-8E1B-AB98B899F6B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58" name="Line 56">
                <a:extLst>
                  <a:ext uri="{FF2B5EF4-FFF2-40B4-BE49-F238E27FC236}">
                    <a16:creationId xmlns:a16="http://schemas.microsoft.com/office/drawing/2014/main" id="{ADF0E6A2-4A4E-6C49-A443-E785F6722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9" name="Line 57">
                <a:extLst>
                  <a:ext uri="{FF2B5EF4-FFF2-40B4-BE49-F238E27FC236}">
                    <a16:creationId xmlns:a16="http://schemas.microsoft.com/office/drawing/2014/main" id="{25D33C90-A54F-3447-9F01-E0C4A6577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0" name="Line 58">
                <a:extLst>
                  <a:ext uri="{FF2B5EF4-FFF2-40B4-BE49-F238E27FC236}">
                    <a16:creationId xmlns:a16="http://schemas.microsoft.com/office/drawing/2014/main" id="{2497DE63-429E-AC48-9ACD-7BFAB55ED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1" name="Line 59">
                <a:extLst>
                  <a:ext uri="{FF2B5EF4-FFF2-40B4-BE49-F238E27FC236}">
                    <a16:creationId xmlns:a16="http://schemas.microsoft.com/office/drawing/2014/main" id="{F583794F-FC3B-7441-B6DB-9DEB658EF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53" name="Group 60">
              <a:extLst>
                <a:ext uri="{FF2B5EF4-FFF2-40B4-BE49-F238E27FC236}">
                  <a16:creationId xmlns:a16="http://schemas.microsoft.com/office/drawing/2014/main" id="{F8A83847-522A-EE43-AD93-6EAA92F651D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54" name="Line 61">
                <a:extLst>
                  <a:ext uri="{FF2B5EF4-FFF2-40B4-BE49-F238E27FC236}">
                    <a16:creationId xmlns:a16="http://schemas.microsoft.com/office/drawing/2014/main" id="{625EFF04-4A7A-FE4E-A4AE-355C4886B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5" name="Line 62">
                <a:extLst>
                  <a:ext uri="{FF2B5EF4-FFF2-40B4-BE49-F238E27FC236}">
                    <a16:creationId xmlns:a16="http://schemas.microsoft.com/office/drawing/2014/main" id="{B4BBBC49-21AD-3348-8B4E-752914A39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6" name="Line 63">
                <a:extLst>
                  <a:ext uri="{FF2B5EF4-FFF2-40B4-BE49-F238E27FC236}">
                    <a16:creationId xmlns:a16="http://schemas.microsoft.com/office/drawing/2014/main" id="{51ABE6BF-687E-CF44-A4FD-FE6D2936C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7" name="Line 64">
                <a:extLst>
                  <a:ext uri="{FF2B5EF4-FFF2-40B4-BE49-F238E27FC236}">
                    <a16:creationId xmlns:a16="http://schemas.microsoft.com/office/drawing/2014/main" id="{C7083955-4F79-C549-9271-517318058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4579" name="Group 65">
            <a:extLst>
              <a:ext uri="{FF2B5EF4-FFF2-40B4-BE49-F238E27FC236}">
                <a16:creationId xmlns:a16="http://schemas.microsoft.com/office/drawing/2014/main" id="{091BF317-EB38-A04B-93E3-2F9DEE39D8E2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4706" name="Line 66">
              <a:extLst>
                <a:ext uri="{FF2B5EF4-FFF2-40B4-BE49-F238E27FC236}">
                  <a16:creationId xmlns:a16="http://schemas.microsoft.com/office/drawing/2014/main" id="{094BD100-598C-A54F-95AE-A5381D609D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7" name="Line 67">
              <a:extLst>
                <a:ext uri="{FF2B5EF4-FFF2-40B4-BE49-F238E27FC236}">
                  <a16:creationId xmlns:a16="http://schemas.microsoft.com/office/drawing/2014/main" id="{01ADCDD7-6F18-2148-8F14-599EDBB07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8" name="Line 68">
              <a:extLst>
                <a:ext uri="{FF2B5EF4-FFF2-40B4-BE49-F238E27FC236}">
                  <a16:creationId xmlns:a16="http://schemas.microsoft.com/office/drawing/2014/main" id="{03A8A93E-89E9-9342-AC21-150730249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9" name="Line 69">
              <a:extLst>
                <a:ext uri="{FF2B5EF4-FFF2-40B4-BE49-F238E27FC236}">
                  <a16:creationId xmlns:a16="http://schemas.microsoft.com/office/drawing/2014/main" id="{2FDA6361-A145-B848-A16C-3873FE9A8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0" name="Line 70">
              <a:extLst>
                <a:ext uri="{FF2B5EF4-FFF2-40B4-BE49-F238E27FC236}">
                  <a16:creationId xmlns:a16="http://schemas.microsoft.com/office/drawing/2014/main" id="{E705BAB5-9F12-674D-8187-EB8734C4F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1" name="Line 71">
              <a:extLst>
                <a:ext uri="{FF2B5EF4-FFF2-40B4-BE49-F238E27FC236}">
                  <a16:creationId xmlns:a16="http://schemas.microsoft.com/office/drawing/2014/main" id="{7ED7EB84-F0A3-6541-877F-9B2A32D250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2" name="Line 72">
              <a:extLst>
                <a:ext uri="{FF2B5EF4-FFF2-40B4-BE49-F238E27FC236}">
                  <a16:creationId xmlns:a16="http://schemas.microsoft.com/office/drawing/2014/main" id="{3B8FF009-C209-9B45-8C75-A3AD9A525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3" name="Line 73">
              <a:extLst>
                <a:ext uri="{FF2B5EF4-FFF2-40B4-BE49-F238E27FC236}">
                  <a16:creationId xmlns:a16="http://schemas.microsoft.com/office/drawing/2014/main" id="{1C5FE8C2-603F-0C40-9B7A-583A67791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4" name="Line 74">
              <a:extLst>
                <a:ext uri="{FF2B5EF4-FFF2-40B4-BE49-F238E27FC236}">
                  <a16:creationId xmlns:a16="http://schemas.microsoft.com/office/drawing/2014/main" id="{1794D013-E423-5944-A666-319A5F3A6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5" name="Line 75">
              <a:extLst>
                <a:ext uri="{FF2B5EF4-FFF2-40B4-BE49-F238E27FC236}">
                  <a16:creationId xmlns:a16="http://schemas.microsoft.com/office/drawing/2014/main" id="{A07CB0AF-30EA-9C40-A19B-FB19F63CE3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6" name="Line 76">
              <a:extLst>
                <a:ext uri="{FF2B5EF4-FFF2-40B4-BE49-F238E27FC236}">
                  <a16:creationId xmlns:a16="http://schemas.microsoft.com/office/drawing/2014/main" id="{63F9D903-F020-4A4F-A02B-83792AABD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7" name="Line 77">
              <a:extLst>
                <a:ext uri="{FF2B5EF4-FFF2-40B4-BE49-F238E27FC236}">
                  <a16:creationId xmlns:a16="http://schemas.microsoft.com/office/drawing/2014/main" id="{709BE2CE-B671-6A4C-B46F-2B04FD6DE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8" name="Line 78">
              <a:extLst>
                <a:ext uri="{FF2B5EF4-FFF2-40B4-BE49-F238E27FC236}">
                  <a16:creationId xmlns:a16="http://schemas.microsoft.com/office/drawing/2014/main" id="{773FFE86-BCF0-B747-8BAA-B06487EC74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9" name="Line 79">
              <a:extLst>
                <a:ext uri="{FF2B5EF4-FFF2-40B4-BE49-F238E27FC236}">
                  <a16:creationId xmlns:a16="http://schemas.microsoft.com/office/drawing/2014/main" id="{4C53D7E1-FDFD-9F48-9FD9-C8CCB9810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20" name="Line 80">
              <a:extLst>
                <a:ext uri="{FF2B5EF4-FFF2-40B4-BE49-F238E27FC236}">
                  <a16:creationId xmlns:a16="http://schemas.microsoft.com/office/drawing/2014/main" id="{BE501B4B-AC29-CB45-AA59-3A6292CE3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21" name="Group 81">
              <a:extLst>
                <a:ext uri="{FF2B5EF4-FFF2-40B4-BE49-F238E27FC236}">
                  <a16:creationId xmlns:a16="http://schemas.microsoft.com/office/drawing/2014/main" id="{B1C1284A-4572-D346-9313-3D0B001842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32" name="Line 82">
                <a:extLst>
                  <a:ext uri="{FF2B5EF4-FFF2-40B4-BE49-F238E27FC236}">
                    <a16:creationId xmlns:a16="http://schemas.microsoft.com/office/drawing/2014/main" id="{AE1E3F72-5AE3-7B4F-853A-2B999B2C5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3" name="Line 83">
                <a:extLst>
                  <a:ext uri="{FF2B5EF4-FFF2-40B4-BE49-F238E27FC236}">
                    <a16:creationId xmlns:a16="http://schemas.microsoft.com/office/drawing/2014/main" id="{9C304601-FEAC-A142-9089-48B6D8680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4" name="Line 84">
                <a:extLst>
                  <a:ext uri="{FF2B5EF4-FFF2-40B4-BE49-F238E27FC236}">
                    <a16:creationId xmlns:a16="http://schemas.microsoft.com/office/drawing/2014/main" id="{B58B5516-D605-9B42-B85E-97D783EC4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5" name="Line 85">
                <a:extLst>
                  <a:ext uri="{FF2B5EF4-FFF2-40B4-BE49-F238E27FC236}">
                    <a16:creationId xmlns:a16="http://schemas.microsoft.com/office/drawing/2014/main" id="{465494BF-7491-2E46-A6BA-B3FB78B26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22" name="Group 86">
              <a:extLst>
                <a:ext uri="{FF2B5EF4-FFF2-40B4-BE49-F238E27FC236}">
                  <a16:creationId xmlns:a16="http://schemas.microsoft.com/office/drawing/2014/main" id="{F963975F-D034-3C4E-BFFF-66F2FDB15C7B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28" name="Line 87">
                <a:extLst>
                  <a:ext uri="{FF2B5EF4-FFF2-40B4-BE49-F238E27FC236}">
                    <a16:creationId xmlns:a16="http://schemas.microsoft.com/office/drawing/2014/main" id="{C0EBF41E-31AA-C644-8766-28413DF15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9" name="Line 88">
                <a:extLst>
                  <a:ext uri="{FF2B5EF4-FFF2-40B4-BE49-F238E27FC236}">
                    <a16:creationId xmlns:a16="http://schemas.microsoft.com/office/drawing/2014/main" id="{B07AED4F-5A55-AD40-917F-87B0DF82B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0" name="Line 89">
                <a:extLst>
                  <a:ext uri="{FF2B5EF4-FFF2-40B4-BE49-F238E27FC236}">
                    <a16:creationId xmlns:a16="http://schemas.microsoft.com/office/drawing/2014/main" id="{077CE897-65F7-4044-A742-3A131D0FB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1" name="Line 90">
                <a:extLst>
                  <a:ext uri="{FF2B5EF4-FFF2-40B4-BE49-F238E27FC236}">
                    <a16:creationId xmlns:a16="http://schemas.microsoft.com/office/drawing/2014/main" id="{3CBABCE7-5634-DE45-8C45-17672E775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23" name="Group 91">
              <a:extLst>
                <a:ext uri="{FF2B5EF4-FFF2-40B4-BE49-F238E27FC236}">
                  <a16:creationId xmlns:a16="http://schemas.microsoft.com/office/drawing/2014/main" id="{2A3FCA78-F669-1441-B62E-E36BFBBFAB0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24" name="Line 92">
                <a:extLst>
                  <a:ext uri="{FF2B5EF4-FFF2-40B4-BE49-F238E27FC236}">
                    <a16:creationId xmlns:a16="http://schemas.microsoft.com/office/drawing/2014/main" id="{68478C1B-16AC-2347-BD3B-1C3ED2E25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5" name="Line 93">
                <a:extLst>
                  <a:ext uri="{FF2B5EF4-FFF2-40B4-BE49-F238E27FC236}">
                    <a16:creationId xmlns:a16="http://schemas.microsoft.com/office/drawing/2014/main" id="{165F4F94-AD4E-FE4A-866B-B2CDE183E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6" name="Line 94">
                <a:extLst>
                  <a:ext uri="{FF2B5EF4-FFF2-40B4-BE49-F238E27FC236}">
                    <a16:creationId xmlns:a16="http://schemas.microsoft.com/office/drawing/2014/main" id="{082C294E-24AB-3E46-BE0C-54841220F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7" name="Line 95">
                <a:extLst>
                  <a:ext uri="{FF2B5EF4-FFF2-40B4-BE49-F238E27FC236}">
                    <a16:creationId xmlns:a16="http://schemas.microsoft.com/office/drawing/2014/main" id="{B92DC5D0-CB7D-8448-9ABC-8AA1DC7E7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4580" name="Line 96">
            <a:extLst>
              <a:ext uri="{FF2B5EF4-FFF2-40B4-BE49-F238E27FC236}">
                <a16:creationId xmlns:a16="http://schemas.microsoft.com/office/drawing/2014/main" id="{54B4A267-B2CF-CB49-BCA2-88959AC1C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97">
            <a:extLst>
              <a:ext uri="{FF2B5EF4-FFF2-40B4-BE49-F238E27FC236}">
                <a16:creationId xmlns:a16="http://schemas.microsoft.com/office/drawing/2014/main" id="{67A925A5-661A-734B-8B28-78976FF708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98">
            <a:extLst>
              <a:ext uri="{FF2B5EF4-FFF2-40B4-BE49-F238E27FC236}">
                <a16:creationId xmlns:a16="http://schemas.microsoft.com/office/drawing/2014/main" id="{55587131-AC29-8040-9A2D-EAD62B1CF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3" name="Group 99">
            <a:extLst>
              <a:ext uri="{FF2B5EF4-FFF2-40B4-BE49-F238E27FC236}">
                <a16:creationId xmlns:a16="http://schemas.microsoft.com/office/drawing/2014/main" id="{480F11C4-A295-CE43-A52A-A20C540EE87D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4697" name="Rectangle 100">
              <a:extLst>
                <a:ext uri="{FF2B5EF4-FFF2-40B4-BE49-F238E27FC236}">
                  <a16:creationId xmlns:a16="http://schemas.microsoft.com/office/drawing/2014/main" id="{C7168905-6C10-9C48-AED8-A530FAF2B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98" name="Group 101">
              <a:extLst>
                <a:ext uri="{FF2B5EF4-FFF2-40B4-BE49-F238E27FC236}">
                  <a16:creationId xmlns:a16="http://schemas.microsoft.com/office/drawing/2014/main" id="{7D4F9ED0-3DAB-3D46-B078-A7A7B8A26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704" name="Freeform 102">
                <a:extLst>
                  <a:ext uri="{FF2B5EF4-FFF2-40B4-BE49-F238E27FC236}">
                    <a16:creationId xmlns:a16="http://schemas.microsoft.com/office/drawing/2014/main" id="{4F8AE877-621B-F240-B6DB-AF0B201F3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05" name="Freeform 103">
                <a:extLst>
                  <a:ext uri="{FF2B5EF4-FFF2-40B4-BE49-F238E27FC236}">
                    <a16:creationId xmlns:a16="http://schemas.microsoft.com/office/drawing/2014/main" id="{FA1B553F-3F57-044C-9214-BC2F9AC1503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99" name="Freeform 104">
              <a:extLst>
                <a:ext uri="{FF2B5EF4-FFF2-40B4-BE49-F238E27FC236}">
                  <a16:creationId xmlns:a16="http://schemas.microsoft.com/office/drawing/2014/main" id="{F825A54F-1119-594C-966E-DCA11D252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Freeform 105">
              <a:extLst>
                <a:ext uri="{FF2B5EF4-FFF2-40B4-BE49-F238E27FC236}">
                  <a16:creationId xmlns:a16="http://schemas.microsoft.com/office/drawing/2014/main" id="{06294355-E5A3-094D-8510-F5CA0C56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1" name="Freeform 106">
              <a:extLst>
                <a:ext uri="{FF2B5EF4-FFF2-40B4-BE49-F238E27FC236}">
                  <a16:creationId xmlns:a16="http://schemas.microsoft.com/office/drawing/2014/main" id="{4F5D3F3E-A2DB-9043-B659-82DE865AC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2" name="Freeform 107">
              <a:extLst>
                <a:ext uri="{FF2B5EF4-FFF2-40B4-BE49-F238E27FC236}">
                  <a16:creationId xmlns:a16="http://schemas.microsoft.com/office/drawing/2014/main" id="{FD18A127-16E0-A048-B063-C518CD66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3" name="Freeform 108">
              <a:extLst>
                <a:ext uri="{FF2B5EF4-FFF2-40B4-BE49-F238E27FC236}">
                  <a16:creationId xmlns:a16="http://schemas.microsoft.com/office/drawing/2014/main" id="{81BFEFE4-F4C1-9448-821F-CC6F14F81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109">
            <a:extLst>
              <a:ext uri="{FF2B5EF4-FFF2-40B4-BE49-F238E27FC236}">
                <a16:creationId xmlns:a16="http://schemas.microsoft.com/office/drawing/2014/main" id="{889EA5D3-2F72-974B-8AA7-01130486D675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4688" name="Rectangle 110">
              <a:extLst>
                <a:ext uri="{FF2B5EF4-FFF2-40B4-BE49-F238E27FC236}">
                  <a16:creationId xmlns:a16="http://schemas.microsoft.com/office/drawing/2014/main" id="{E82D46AE-6A58-E047-895C-87158FA6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89" name="Group 111">
              <a:extLst>
                <a:ext uri="{FF2B5EF4-FFF2-40B4-BE49-F238E27FC236}">
                  <a16:creationId xmlns:a16="http://schemas.microsoft.com/office/drawing/2014/main" id="{5727549F-440F-244A-B7A6-C0F46A700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95" name="Freeform 112">
                <a:extLst>
                  <a:ext uri="{FF2B5EF4-FFF2-40B4-BE49-F238E27FC236}">
                    <a16:creationId xmlns:a16="http://schemas.microsoft.com/office/drawing/2014/main" id="{4386742E-BF4C-A149-9B9F-C9AF05629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96" name="Freeform 113">
                <a:extLst>
                  <a:ext uri="{FF2B5EF4-FFF2-40B4-BE49-F238E27FC236}">
                    <a16:creationId xmlns:a16="http://schemas.microsoft.com/office/drawing/2014/main" id="{793D4EDE-482C-E14A-B7EE-4384295B272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90" name="Freeform 114">
              <a:extLst>
                <a:ext uri="{FF2B5EF4-FFF2-40B4-BE49-F238E27FC236}">
                  <a16:creationId xmlns:a16="http://schemas.microsoft.com/office/drawing/2014/main" id="{4D398E31-7D60-FC4A-B155-5F9CCFF9C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1" name="Freeform 115">
              <a:extLst>
                <a:ext uri="{FF2B5EF4-FFF2-40B4-BE49-F238E27FC236}">
                  <a16:creationId xmlns:a16="http://schemas.microsoft.com/office/drawing/2014/main" id="{74CB7990-CDF7-8D47-BE24-1587D4E2F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Freeform 116">
              <a:extLst>
                <a:ext uri="{FF2B5EF4-FFF2-40B4-BE49-F238E27FC236}">
                  <a16:creationId xmlns:a16="http://schemas.microsoft.com/office/drawing/2014/main" id="{9C46C7BF-966F-3941-B34D-BEEA534EA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3" name="Freeform 117">
              <a:extLst>
                <a:ext uri="{FF2B5EF4-FFF2-40B4-BE49-F238E27FC236}">
                  <a16:creationId xmlns:a16="http://schemas.microsoft.com/office/drawing/2014/main" id="{D19D0F5F-5924-3D47-B8C4-D5CD389C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Freeform 118">
              <a:extLst>
                <a:ext uri="{FF2B5EF4-FFF2-40B4-BE49-F238E27FC236}">
                  <a16:creationId xmlns:a16="http://schemas.microsoft.com/office/drawing/2014/main" id="{72C5FDC1-62DA-0F4B-B064-92F6EFE1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5" name="Line 119">
            <a:extLst>
              <a:ext uri="{FF2B5EF4-FFF2-40B4-BE49-F238E27FC236}">
                <a16:creationId xmlns:a16="http://schemas.microsoft.com/office/drawing/2014/main" id="{8B4E45EC-5F04-BB47-BC5C-8BCAAD9E3D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7701" y="2230439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20">
            <a:extLst>
              <a:ext uri="{FF2B5EF4-FFF2-40B4-BE49-F238E27FC236}">
                <a16:creationId xmlns:a16="http://schemas.microsoft.com/office/drawing/2014/main" id="{53401B3E-F3A3-FE4E-A92E-A327C738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2430464"/>
            <a:ext cx="11350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4587" name="Text Box 121">
            <a:extLst>
              <a:ext uri="{FF2B5EF4-FFF2-40B4-BE49-F238E27FC236}">
                <a16:creationId xmlns:a16="http://schemas.microsoft.com/office/drawing/2014/main" id="{4BD98400-5BF3-0945-983D-30A428391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24588" name="Picture 122" descr="imgyjavg[1]">
            <a:extLst>
              <a:ext uri="{FF2B5EF4-FFF2-40B4-BE49-F238E27FC236}">
                <a16:creationId xmlns:a16="http://schemas.microsoft.com/office/drawing/2014/main" id="{DDD93962-8001-F14A-9BED-8201874F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9" name="Group 123">
            <a:extLst>
              <a:ext uri="{FF2B5EF4-FFF2-40B4-BE49-F238E27FC236}">
                <a16:creationId xmlns:a16="http://schemas.microsoft.com/office/drawing/2014/main" id="{F5AE2249-048B-0C43-813F-C8FB1FFFD9A4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4685" name="Picture 124" descr="lgv_fqmg[1]">
              <a:extLst>
                <a:ext uri="{FF2B5EF4-FFF2-40B4-BE49-F238E27FC236}">
                  <a16:creationId xmlns:a16="http://schemas.microsoft.com/office/drawing/2014/main" id="{6EF38468-4712-4F47-9FDF-ABA12D98E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86" name="Line 125">
              <a:extLst>
                <a:ext uri="{FF2B5EF4-FFF2-40B4-BE49-F238E27FC236}">
                  <a16:creationId xmlns:a16="http://schemas.microsoft.com/office/drawing/2014/main" id="{D61277E2-1416-C446-8554-37E9A9C7B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7" name="Line 126">
              <a:extLst>
                <a:ext uri="{FF2B5EF4-FFF2-40B4-BE49-F238E27FC236}">
                  <a16:creationId xmlns:a16="http://schemas.microsoft.com/office/drawing/2014/main" id="{E91E9C6E-3F1E-D242-8E03-29485B5DC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0" name="Oval 127">
            <a:extLst>
              <a:ext uri="{FF2B5EF4-FFF2-40B4-BE49-F238E27FC236}">
                <a16:creationId xmlns:a16="http://schemas.microsoft.com/office/drawing/2014/main" id="{9CBD3DD0-7452-CA45-B09A-ADF401DA9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4591" name="Picture 128" descr="imgyjavg[1]">
            <a:extLst>
              <a:ext uri="{FF2B5EF4-FFF2-40B4-BE49-F238E27FC236}">
                <a16:creationId xmlns:a16="http://schemas.microsoft.com/office/drawing/2014/main" id="{F0A5CC94-2D7B-E749-9E8C-19838FA6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2" name="Group 130">
            <a:extLst>
              <a:ext uri="{FF2B5EF4-FFF2-40B4-BE49-F238E27FC236}">
                <a16:creationId xmlns:a16="http://schemas.microsoft.com/office/drawing/2014/main" id="{796C0E2E-C5AA-7947-921E-FCD1132F5BEB}"/>
              </a:ext>
            </a:extLst>
          </p:cNvPr>
          <p:cNvGrpSpPr>
            <a:grpSpLocks/>
          </p:cNvGrpSpPr>
          <p:nvPr/>
        </p:nvGrpSpPr>
        <p:grpSpPr bwMode="auto">
          <a:xfrm>
            <a:off x="6184901" y="3173413"/>
            <a:ext cx="582613" cy="641350"/>
            <a:chOff x="3028" y="1864"/>
            <a:chExt cx="347" cy="631"/>
          </a:xfrm>
        </p:grpSpPr>
        <p:sp>
          <p:nvSpPr>
            <p:cNvPr id="24679" name="Rectangle 131">
              <a:extLst>
                <a:ext uri="{FF2B5EF4-FFF2-40B4-BE49-F238E27FC236}">
                  <a16:creationId xmlns:a16="http://schemas.microsoft.com/office/drawing/2014/main" id="{1F3782D6-014B-2F45-8CA8-0F821556F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0" name="Freeform 132">
              <a:extLst>
                <a:ext uri="{FF2B5EF4-FFF2-40B4-BE49-F238E27FC236}">
                  <a16:creationId xmlns:a16="http://schemas.microsoft.com/office/drawing/2014/main" id="{E37588E7-6FC6-6046-B7BA-55E44E4E2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6 w 62"/>
                <a:gd name="T1" fmla="*/ 0 h 74"/>
                <a:gd name="T2" fmla="*/ 10 w 62"/>
                <a:gd name="T3" fmla="*/ 14406 h 74"/>
                <a:gd name="T4" fmla="*/ 0 w 62"/>
                <a:gd name="T5" fmla="*/ 18617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Freeform 133">
              <a:extLst>
                <a:ext uri="{FF2B5EF4-FFF2-40B4-BE49-F238E27FC236}">
                  <a16:creationId xmlns:a16="http://schemas.microsoft.com/office/drawing/2014/main" id="{CF4BF541-263D-8544-B9D5-8B12B9DF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3021 h 225"/>
                <a:gd name="T2" fmla="*/ 0 w 63"/>
                <a:gd name="T3" fmla="*/ 42049 h 225"/>
                <a:gd name="T4" fmla="*/ 11 w 63"/>
                <a:gd name="T5" fmla="*/ 37700 h 225"/>
                <a:gd name="T6" fmla="*/ 11 w 63"/>
                <a:gd name="T7" fmla="*/ 0 h 225"/>
                <a:gd name="T8" fmla="*/ 2 w 63"/>
                <a:gd name="T9" fmla="*/ 302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Freeform 134">
              <a:extLst>
                <a:ext uri="{FF2B5EF4-FFF2-40B4-BE49-F238E27FC236}">
                  <a16:creationId xmlns:a16="http://schemas.microsoft.com/office/drawing/2014/main" id="{0054C4A8-6DC2-6B40-8DDF-2F82CB452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7 w 47"/>
                <a:gd name="T3" fmla="*/ 18990 h 78"/>
                <a:gd name="T4" fmla="*/ 2 w 47"/>
                <a:gd name="T5" fmla="*/ 18777 h 78"/>
                <a:gd name="T6" fmla="*/ 0 w 47"/>
                <a:gd name="T7" fmla="*/ 8565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Freeform 135">
              <a:extLst>
                <a:ext uri="{FF2B5EF4-FFF2-40B4-BE49-F238E27FC236}">
                  <a16:creationId xmlns:a16="http://schemas.microsoft.com/office/drawing/2014/main" id="{9BA41E7F-5337-CA49-854A-622E2FE3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4 w 44"/>
                <a:gd name="T1" fmla="*/ 0 h 51"/>
                <a:gd name="T2" fmla="*/ 0 w 44"/>
                <a:gd name="T3" fmla="*/ 12564 h 51"/>
                <a:gd name="T4" fmla="*/ 7 w 44"/>
                <a:gd name="T5" fmla="*/ 11097 h 51"/>
                <a:gd name="T6" fmla="*/ 4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4" name="Freeform 136">
              <a:extLst>
                <a:ext uri="{FF2B5EF4-FFF2-40B4-BE49-F238E27FC236}">
                  <a16:creationId xmlns:a16="http://schemas.microsoft.com/office/drawing/2014/main" id="{252DF354-6852-EF4E-956B-B17B78D0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23701 h 95"/>
                <a:gd name="T2" fmla="*/ 11 w 417"/>
                <a:gd name="T3" fmla="*/ 213 h 95"/>
                <a:gd name="T4" fmla="*/ 68 w 417"/>
                <a:gd name="T5" fmla="*/ 0 h 95"/>
                <a:gd name="T6" fmla="*/ 61 w 417"/>
                <a:gd name="T7" fmla="*/ 23701 h 95"/>
                <a:gd name="T8" fmla="*/ 0 w 417"/>
                <a:gd name="T9" fmla="*/ 2370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3" name="Text Box 137">
            <a:extLst>
              <a:ext uri="{FF2B5EF4-FFF2-40B4-BE49-F238E27FC236}">
                <a16:creationId xmlns:a16="http://schemas.microsoft.com/office/drawing/2014/main" id="{174AAA77-D6D8-1B4F-A4DC-BAC3881DC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38179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24594" name="Line 138">
            <a:extLst>
              <a:ext uri="{FF2B5EF4-FFF2-40B4-BE49-F238E27FC236}">
                <a16:creationId xmlns:a16="http://schemas.microsoft.com/office/drawing/2014/main" id="{07055B9A-A13B-BC44-9A75-8CED2A391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7363" y="3605214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95" name="Group 139">
            <a:extLst>
              <a:ext uri="{FF2B5EF4-FFF2-40B4-BE49-F238E27FC236}">
                <a16:creationId xmlns:a16="http://schemas.microsoft.com/office/drawing/2014/main" id="{E7317680-DCFD-284B-850C-1A541AA97201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3425826"/>
            <a:ext cx="693737" cy="314325"/>
            <a:chOff x="3600" y="219"/>
            <a:chExt cx="360" cy="175"/>
          </a:xfrm>
        </p:grpSpPr>
        <p:sp>
          <p:nvSpPr>
            <p:cNvPr id="24666" name="Oval 140">
              <a:extLst>
                <a:ext uri="{FF2B5EF4-FFF2-40B4-BE49-F238E27FC236}">
                  <a16:creationId xmlns:a16="http://schemas.microsoft.com/office/drawing/2014/main" id="{D69BCD83-AE47-D544-9927-177EFEBE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67" name="Line 141">
              <a:extLst>
                <a:ext uri="{FF2B5EF4-FFF2-40B4-BE49-F238E27FC236}">
                  <a16:creationId xmlns:a16="http://schemas.microsoft.com/office/drawing/2014/main" id="{5AC0909B-4C30-D34C-A231-DCA6916CA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42">
              <a:extLst>
                <a:ext uri="{FF2B5EF4-FFF2-40B4-BE49-F238E27FC236}">
                  <a16:creationId xmlns:a16="http://schemas.microsoft.com/office/drawing/2014/main" id="{7D72BCAC-C301-2740-AF1D-1BEDAA46D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Rectangle 143">
              <a:extLst>
                <a:ext uri="{FF2B5EF4-FFF2-40B4-BE49-F238E27FC236}">
                  <a16:creationId xmlns:a16="http://schemas.microsoft.com/office/drawing/2014/main" id="{F5EC3372-61E5-C44F-A463-7F44053BE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70" name="Oval 144">
              <a:extLst>
                <a:ext uri="{FF2B5EF4-FFF2-40B4-BE49-F238E27FC236}">
                  <a16:creationId xmlns:a16="http://schemas.microsoft.com/office/drawing/2014/main" id="{222F1AED-E4F7-F14F-94E3-BF7C0FF4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71" name="Group 145">
              <a:extLst>
                <a:ext uri="{FF2B5EF4-FFF2-40B4-BE49-F238E27FC236}">
                  <a16:creationId xmlns:a16="http://schemas.microsoft.com/office/drawing/2014/main" id="{DA110EBB-F309-FF42-8EC1-F394E668D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676" name="Line 146">
                <a:extLst>
                  <a:ext uri="{FF2B5EF4-FFF2-40B4-BE49-F238E27FC236}">
                    <a16:creationId xmlns:a16="http://schemas.microsoft.com/office/drawing/2014/main" id="{4831E1CA-8F51-3F47-AA5F-979C806BD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7" name="Line 147">
                <a:extLst>
                  <a:ext uri="{FF2B5EF4-FFF2-40B4-BE49-F238E27FC236}">
                    <a16:creationId xmlns:a16="http://schemas.microsoft.com/office/drawing/2014/main" id="{94F4DDA2-7686-A34D-90E4-8458D7D9A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8" name="Line 148">
                <a:extLst>
                  <a:ext uri="{FF2B5EF4-FFF2-40B4-BE49-F238E27FC236}">
                    <a16:creationId xmlns:a16="http://schemas.microsoft.com/office/drawing/2014/main" id="{BEA4BE9B-BA99-BC47-8B6B-CE8415492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72" name="Group 149">
              <a:extLst>
                <a:ext uri="{FF2B5EF4-FFF2-40B4-BE49-F238E27FC236}">
                  <a16:creationId xmlns:a16="http://schemas.microsoft.com/office/drawing/2014/main" id="{E4039D8B-A264-0E4C-A7B5-76C42B79705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673" name="Line 150">
                <a:extLst>
                  <a:ext uri="{FF2B5EF4-FFF2-40B4-BE49-F238E27FC236}">
                    <a16:creationId xmlns:a16="http://schemas.microsoft.com/office/drawing/2014/main" id="{CF4F5C02-5FEF-DC40-BBCD-0D1B0636F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4" name="Line 151">
                <a:extLst>
                  <a:ext uri="{FF2B5EF4-FFF2-40B4-BE49-F238E27FC236}">
                    <a16:creationId xmlns:a16="http://schemas.microsoft.com/office/drawing/2014/main" id="{C0AF10C5-8F62-CF47-BD11-EF2FAD863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5" name="Line 152">
                <a:extLst>
                  <a:ext uri="{FF2B5EF4-FFF2-40B4-BE49-F238E27FC236}">
                    <a16:creationId xmlns:a16="http://schemas.microsoft.com/office/drawing/2014/main" id="{5EA4B56A-3C98-C44C-8340-DF8072CAB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96" name="Line 153">
            <a:extLst>
              <a:ext uri="{FF2B5EF4-FFF2-40B4-BE49-F238E27FC236}">
                <a16:creationId xmlns:a16="http://schemas.microsoft.com/office/drawing/2014/main" id="{CDC95457-5051-E34F-917C-CE2F66D1D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1826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154">
            <a:extLst>
              <a:ext uri="{FF2B5EF4-FFF2-40B4-BE49-F238E27FC236}">
                <a16:creationId xmlns:a16="http://schemas.microsoft.com/office/drawing/2014/main" id="{AAF72050-DE79-144C-AE56-9D9C2681C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Freeform 156">
            <a:extLst>
              <a:ext uri="{FF2B5EF4-FFF2-40B4-BE49-F238E27FC236}">
                <a16:creationId xmlns:a16="http://schemas.microsoft.com/office/drawing/2014/main" id="{485EEE06-1B64-9A46-9843-CC4169373167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Text Box 157">
            <a:extLst>
              <a:ext uri="{FF2B5EF4-FFF2-40B4-BE49-F238E27FC236}">
                <a16:creationId xmlns:a16="http://schemas.microsoft.com/office/drawing/2014/main" id="{C613C3DA-7426-3B46-B46A-9FA01332B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4600" name="Line 158">
            <a:extLst>
              <a:ext uri="{FF2B5EF4-FFF2-40B4-BE49-F238E27FC236}">
                <a16:creationId xmlns:a16="http://schemas.microsoft.com/office/drawing/2014/main" id="{756BC99C-09F4-5149-BF38-4EF460374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01" name="Group 159">
            <a:extLst>
              <a:ext uri="{FF2B5EF4-FFF2-40B4-BE49-F238E27FC236}">
                <a16:creationId xmlns:a16="http://schemas.microsoft.com/office/drawing/2014/main" id="{6E075570-6DA7-764F-ABA4-B3C5079A2C31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4657" name="Rectangle 160">
              <a:extLst>
                <a:ext uri="{FF2B5EF4-FFF2-40B4-BE49-F238E27FC236}">
                  <a16:creationId xmlns:a16="http://schemas.microsoft.com/office/drawing/2014/main" id="{E839D53C-B093-9D40-B63D-C5D2AB5B0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58" name="Group 161">
              <a:extLst>
                <a:ext uri="{FF2B5EF4-FFF2-40B4-BE49-F238E27FC236}">
                  <a16:creationId xmlns:a16="http://schemas.microsoft.com/office/drawing/2014/main" id="{30459167-456A-034E-B2C0-37624A5D6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64" name="Freeform 162">
                <a:extLst>
                  <a:ext uri="{FF2B5EF4-FFF2-40B4-BE49-F238E27FC236}">
                    <a16:creationId xmlns:a16="http://schemas.microsoft.com/office/drawing/2014/main" id="{69AAD0C6-BDF4-6E44-8C4D-794D58003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5" name="Freeform 163">
                <a:extLst>
                  <a:ext uri="{FF2B5EF4-FFF2-40B4-BE49-F238E27FC236}">
                    <a16:creationId xmlns:a16="http://schemas.microsoft.com/office/drawing/2014/main" id="{BA453F30-3BC6-364D-BF3F-DBD70B1C95B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59" name="Freeform 164">
              <a:extLst>
                <a:ext uri="{FF2B5EF4-FFF2-40B4-BE49-F238E27FC236}">
                  <a16:creationId xmlns:a16="http://schemas.microsoft.com/office/drawing/2014/main" id="{D865C17B-F132-B040-9A9A-0D167461B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0" name="Freeform 165">
              <a:extLst>
                <a:ext uri="{FF2B5EF4-FFF2-40B4-BE49-F238E27FC236}">
                  <a16:creationId xmlns:a16="http://schemas.microsoft.com/office/drawing/2014/main" id="{A112A1FA-3B0D-F945-8B2C-7C0101BB0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1" name="Freeform 166">
              <a:extLst>
                <a:ext uri="{FF2B5EF4-FFF2-40B4-BE49-F238E27FC236}">
                  <a16:creationId xmlns:a16="http://schemas.microsoft.com/office/drawing/2014/main" id="{A47E00E9-EDB3-D247-9BF0-8C163EDAA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Freeform 167">
              <a:extLst>
                <a:ext uri="{FF2B5EF4-FFF2-40B4-BE49-F238E27FC236}">
                  <a16:creationId xmlns:a16="http://schemas.microsoft.com/office/drawing/2014/main" id="{42896107-E227-6B4C-A7D5-64D32C50B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Freeform 168">
              <a:extLst>
                <a:ext uri="{FF2B5EF4-FFF2-40B4-BE49-F238E27FC236}">
                  <a16:creationId xmlns:a16="http://schemas.microsoft.com/office/drawing/2014/main" id="{EBE198DC-4F00-B64B-BFB6-7253BD87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02" name="Text Box 169">
            <a:extLst>
              <a:ext uri="{FF2B5EF4-FFF2-40B4-BE49-F238E27FC236}">
                <a16:creationId xmlns:a16="http://schemas.microsoft.com/office/drawing/2014/main" id="{A1C2FB22-4375-5E4B-8738-0A555758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4603" name="Text Box 170">
            <a:extLst>
              <a:ext uri="{FF2B5EF4-FFF2-40B4-BE49-F238E27FC236}">
                <a16:creationId xmlns:a16="http://schemas.microsoft.com/office/drawing/2014/main" id="{63949290-6980-3B49-B6C6-A7292CA65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604" name="Line 171">
            <a:extLst>
              <a:ext uri="{FF2B5EF4-FFF2-40B4-BE49-F238E27FC236}">
                <a16:creationId xmlns:a16="http://schemas.microsoft.com/office/drawing/2014/main" id="{4EE0311E-0664-944E-8F2D-A9695D3A6C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5" name="Line 172">
            <a:extLst>
              <a:ext uri="{FF2B5EF4-FFF2-40B4-BE49-F238E27FC236}">
                <a16:creationId xmlns:a16="http://schemas.microsoft.com/office/drawing/2014/main" id="{CFDA00C6-1282-2149-B7B0-A687E64D3D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6" name="Line 173">
            <a:extLst>
              <a:ext uri="{FF2B5EF4-FFF2-40B4-BE49-F238E27FC236}">
                <a16:creationId xmlns:a16="http://schemas.microsoft.com/office/drawing/2014/main" id="{A7C2F791-CD4E-2F41-936E-042C3FE77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7" name="Line 174">
            <a:extLst>
              <a:ext uri="{FF2B5EF4-FFF2-40B4-BE49-F238E27FC236}">
                <a16:creationId xmlns:a16="http://schemas.microsoft.com/office/drawing/2014/main" id="{438A81C6-B716-F14D-A42C-C8709E2257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Line 175">
            <a:extLst>
              <a:ext uri="{FF2B5EF4-FFF2-40B4-BE49-F238E27FC236}">
                <a16:creationId xmlns:a16="http://schemas.microsoft.com/office/drawing/2014/main" id="{BEAC39F7-F405-7C4E-AB69-0F09F4191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Line 176">
            <a:extLst>
              <a:ext uri="{FF2B5EF4-FFF2-40B4-BE49-F238E27FC236}">
                <a16:creationId xmlns:a16="http://schemas.microsoft.com/office/drawing/2014/main" id="{F0B60511-B352-A24A-AF2A-C9F445677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0" name="Freeform 222">
            <a:extLst>
              <a:ext uri="{FF2B5EF4-FFF2-40B4-BE49-F238E27FC236}">
                <a16:creationId xmlns:a16="http://schemas.microsoft.com/office/drawing/2014/main" id="{3EAEDE07-25D5-FD47-8C18-DAD300982FD9}"/>
              </a:ext>
            </a:extLst>
          </p:cNvPr>
          <p:cNvSpPr>
            <a:spLocks/>
          </p:cNvSpPr>
          <p:nvPr/>
        </p:nvSpPr>
        <p:spPr bwMode="auto">
          <a:xfrm>
            <a:off x="8810626" y="3284538"/>
            <a:ext cx="1235075" cy="168116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Text Box 223">
            <a:extLst>
              <a:ext uri="{FF2B5EF4-FFF2-40B4-BE49-F238E27FC236}">
                <a16:creationId xmlns:a16="http://schemas.microsoft.com/office/drawing/2014/main" id="{8D2935A5-F071-EA47-8AE5-2750F89A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3627438"/>
            <a:ext cx="88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24612" name="Group 224">
            <a:extLst>
              <a:ext uri="{FF2B5EF4-FFF2-40B4-BE49-F238E27FC236}">
                <a16:creationId xmlns:a16="http://schemas.microsoft.com/office/drawing/2014/main" id="{0E333E32-4BFC-C644-BBB8-292FF519BAEB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3494088"/>
            <a:ext cx="550863" cy="1001712"/>
            <a:chOff x="611" y="3693"/>
            <a:chExt cx="449" cy="287"/>
          </a:xfrm>
        </p:grpSpPr>
        <p:sp>
          <p:nvSpPr>
            <p:cNvPr id="24648" name="Rectangle 225">
              <a:extLst>
                <a:ext uri="{FF2B5EF4-FFF2-40B4-BE49-F238E27FC236}">
                  <a16:creationId xmlns:a16="http://schemas.microsoft.com/office/drawing/2014/main" id="{C63DF047-D067-6D48-ABE6-BAFC5CB85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49" name="Group 226">
              <a:extLst>
                <a:ext uri="{FF2B5EF4-FFF2-40B4-BE49-F238E27FC236}">
                  <a16:creationId xmlns:a16="http://schemas.microsoft.com/office/drawing/2014/main" id="{A9FC083F-A4A6-6F4F-A34D-DEF5D89904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55" name="Freeform 227">
                <a:extLst>
                  <a:ext uri="{FF2B5EF4-FFF2-40B4-BE49-F238E27FC236}">
                    <a16:creationId xmlns:a16="http://schemas.microsoft.com/office/drawing/2014/main" id="{34086837-1E74-C440-951D-2BD908138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6" name="Freeform 228">
                <a:extLst>
                  <a:ext uri="{FF2B5EF4-FFF2-40B4-BE49-F238E27FC236}">
                    <a16:creationId xmlns:a16="http://schemas.microsoft.com/office/drawing/2014/main" id="{B81F780D-DFD4-F842-B3CD-2FE939056BC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50" name="Freeform 229">
              <a:extLst>
                <a:ext uri="{FF2B5EF4-FFF2-40B4-BE49-F238E27FC236}">
                  <a16:creationId xmlns:a16="http://schemas.microsoft.com/office/drawing/2014/main" id="{00057BB0-B6CC-684A-991F-D6EC84AC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Freeform 230">
              <a:extLst>
                <a:ext uri="{FF2B5EF4-FFF2-40B4-BE49-F238E27FC236}">
                  <a16:creationId xmlns:a16="http://schemas.microsoft.com/office/drawing/2014/main" id="{B16927AB-7D70-7544-9D0B-3B0466F8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Freeform 231">
              <a:extLst>
                <a:ext uri="{FF2B5EF4-FFF2-40B4-BE49-F238E27FC236}">
                  <a16:creationId xmlns:a16="http://schemas.microsoft.com/office/drawing/2014/main" id="{FFC6E254-4F9E-0244-B349-4C7FE5FE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Freeform 232">
              <a:extLst>
                <a:ext uri="{FF2B5EF4-FFF2-40B4-BE49-F238E27FC236}">
                  <a16:creationId xmlns:a16="http://schemas.microsoft.com/office/drawing/2014/main" id="{7B9F192D-40C0-0847-8F8D-CA988C65C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Freeform 233">
              <a:extLst>
                <a:ext uri="{FF2B5EF4-FFF2-40B4-BE49-F238E27FC236}">
                  <a16:creationId xmlns:a16="http://schemas.microsoft.com/office/drawing/2014/main" id="{5CCDD596-D976-FD42-A969-118E54C8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13" name="Text Box 234">
            <a:extLst>
              <a:ext uri="{FF2B5EF4-FFF2-40B4-BE49-F238E27FC236}">
                <a16:creationId xmlns:a16="http://schemas.microsoft.com/office/drawing/2014/main" id="{75C9B641-20C9-5443-9A6D-8A75BC4F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063" y="4476750"/>
            <a:ext cx="857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24614" name="Text Box 235">
            <a:extLst>
              <a:ext uri="{FF2B5EF4-FFF2-40B4-BE49-F238E27FC236}">
                <a16:creationId xmlns:a16="http://schemas.microsoft.com/office/drawing/2014/main" id="{88D3EDF1-7659-944C-861A-0B00BF714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34972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615" name="Line 236">
            <a:extLst>
              <a:ext uri="{FF2B5EF4-FFF2-40B4-BE49-F238E27FC236}">
                <a16:creationId xmlns:a16="http://schemas.microsoft.com/office/drawing/2014/main" id="{FF63133F-0292-7C4D-9CD1-55CD406424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4314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Line 237">
            <a:extLst>
              <a:ext uri="{FF2B5EF4-FFF2-40B4-BE49-F238E27FC236}">
                <a16:creationId xmlns:a16="http://schemas.microsoft.com/office/drawing/2014/main" id="{C225DC87-A641-224B-9C70-94AC372AD5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5426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7" name="Line 238">
            <a:extLst>
              <a:ext uri="{FF2B5EF4-FFF2-40B4-BE49-F238E27FC236}">
                <a16:creationId xmlns:a16="http://schemas.microsoft.com/office/drawing/2014/main" id="{374DB891-9E3D-6641-8E66-B91B24A2F3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1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8" name="Line 239">
            <a:extLst>
              <a:ext uri="{FF2B5EF4-FFF2-40B4-BE49-F238E27FC236}">
                <a16:creationId xmlns:a16="http://schemas.microsoft.com/office/drawing/2014/main" id="{231C5EAD-1251-D542-B23B-3A1D92AD3C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2850" y="3856039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9" name="Line 240">
            <a:extLst>
              <a:ext uri="{FF2B5EF4-FFF2-40B4-BE49-F238E27FC236}">
                <a16:creationId xmlns:a16="http://schemas.microsoft.com/office/drawing/2014/main" id="{A2984AD3-B13F-FC4C-971E-85B62ECA8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20" name="Group 139">
            <a:extLst>
              <a:ext uri="{FF2B5EF4-FFF2-40B4-BE49-F238E27FC236}">
                <a16:creationId xmlns:a16="http://schemas.microsoft.com/office/drawing/2014/main" id="{F4D517C2-36B2-AA4C-906B-65D15D79F380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981451"/>
            <a:ext cx="693738" cy="314325"/>
            <a:chOff x="3600" y="219"/>
            <a:chExt cx="360" cy="175"/>
          </a:xfrm>
        </p:grpSpPr>
        <p:sp>
          <p:nvSpPr>
            <p:cNvPr id="24635" name="Oval 140">
              <a:extLst>
                <a:ext uri="{FF2B5EF4-FFF2-40B4-BE49-F238E27FC236}">
                  <a16:creationId xmlns:a16="http://schemas.microsoft.com/office/drawing/2014/main" id="{8A7A828A-617B-3C4C-969B-DCC19E33C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6" name="Line 141">
              <a:extLst>
                <a:ext uri="{FF2B5EF4-FFF2-40B4-BE49-F238E27FC236}">
                  <a16:creationId xmlns:a16="http://schemas.microsoft.com/office/drawing/2014/main" id="{D4EF5FAB-F169-2D43-BA90-CB3044DA1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7" name="Line 142">
              <a:extLst>
                <a:ext uri="{FF2B5EF4-FFF2-40B4-BE49-F238E27FC236}">
                  <a16:creationId xmlns:a16="http://schemas.microsoft.com/office/drawing/2014/main" id="{C5FB8901-7396-7242-A7EC-6C5E55E17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8" name="Rectangle 143">
              <a:extLst>
                <a:ext uri="{FF2B5EF4-FFF2-40B4-BE49-F238E27FC236}">
                  <a16:creationId xmlns:a16="http://schemas.microsoft.com/office/drawing/2014/main" id="{79294FB4-F961-184B-A610-40C720C6F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39" name="Oval 144">
              <a:extLst>
                <a:ext uri="{FF2B5EF4-FFF2-40B4-BE49-F238E27FC236}">
                  <a16:creationId xmlns:a16="http://schemas.microsoft.com/office/drawing/2014/main" id="{1A62F0EA-3F79-7140-80E9-37E53183D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40" name="Group 145">
              <a:extLst>
                <a:ext uri="{FF2B5EF4-FFF2-40B4-BE49-F238E27FC236}">
                  <a16:creationId xmlns:a16="http://schemas.microsoft.com/office/drawing/2014/main" id="{2A28C74A-FBED-F649-B2E7-63432E1F8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645" name="Line 146">
                <a:extLst>
                  <a:ext uri="{FF2B5EF4-FFF2-40B4-BE49-F238E27FC236}">
                    <a16:creationId xmlns:a16="http://schemas.microsoft.com/office/drawing/2014/main" id="{52162773-C1C5-7D4A-A8B9-0CEFDA8F8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6" name="Line 147">
                <a:extLst>
                  <a:ext uri="{FF2B5EF4-FFF2-40B4-BE49-F238E27FC236}">
                    <a16:creationId xmlns:a16="http://schemas.microsoft.com/office/drawing/2014/main" id="{C677A36B-69A3-7C4E-9AF8-6439C3C01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7" name="Line 148">
                <a:extLst>
                  <a:ext uri="{FF2B5EF4-FFF2-40B4-BE49-F238E27FC236}">
                    <a16:creationId xmlns:a16="http://schemas.microsoft.com/office/drawing/2014/main" id="{A6A0A8FE-C2F8-154D-A77A-783A88973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41" name="Group 149">
              <a:extLst>
                <a:ext uri="{FF2B5EF4-FFF2-40B4-BE49-F238E27FC236}">
                  <a16:creationId xmlns:a16="http://schemas.microsoft.com/office/drawing/2014/main" id="{C5311435-42D0-D840-BC96-5B13B9CE653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642" name="Line 150">
                <a:extLst>
                  <a:ext uri="{FF2B5EF4-FFF2-40B4-BE49-F238E27FC236}">
                    <a16:creationId xmlns:a16="http://schemas.microsoft.com/office/drawing/2014/main" id="{EB7C2E79-9679-F149-AFD3-645116DB9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3" name="Line 151">
                <a:extLst>
                  <a:ext uri="{FF2B5EF4-FFF2-40B4-BE49-F238E27FC236}">
                    <a16:creationId xmlns:a16="http://schemas.microsoft.com/office/drawing/2014/main" id="{6F57EF03-F264-D243-8784-0FDA3EF80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4" name="Line 152">
                <a:extLst>
                  <a:ext uri="{FF2B5EF4-FFF2-40B4-BE49-F238E27FC236}">
                    <a16:creationId xmlns:a16="http://schemas.microsoft.com/office/drawing/2014/main" id="{9812A426-C3B2-7C41-BE70-825D98975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3149F381-ACD4-3D46-A375-7BC9A2F83EE4}"/>
              </a:ext>
            </a:extLst>
          </p:cNvPr>
          <p:cNvCxnSpPr/>
          <p:nvPr/>
        </p:nvCxnSpPr>
        <p:spPr>
          <a:xfrm>
            <a:off x="5853113" y="536575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85801962-BD86-2F42-BD7D-4F542D68A97B}"/>
              </a:ext>
            </a:extLst>
          </p:cNvPr>
          <p:cNvCxnSpPr/>
          <p:nvPr/>
        </p:nvCxnSpPr>
        <p:spPr>
          <a:xfrm flipV="1">
            <a:off x="3019426" y="5624513"/>
            <a:ext cx="2811463" cy="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3" name="TextBox 258">
            <a:extLst>
              <a:ext uri="{FF2B5EF4-FFF2-40B4-BE49-F238E27FC236}">
                <a16:creationId xmlns:a16="http://schemas.microsoft.com/office/drawing/2014/main" id="{78CD91BF-63E2-6D4D-BC03-C76E057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9" y="5308601"/>
            <a:ext cx="21113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radio access network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Universal Terrestrial Radio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Access Network (UTRAN)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FCCF8E2-660A-184F-B997-4152E58AB427}"/>
              </a:ext>
            </a:extLst>
          </p:cNvPr>
          <p:cNvCxnSpPr/>
          <p:nvPr/>
        </p:nvCxnSpPr>
        <p:spPr>
          <a:xfrm flipH="1">
            <a:off x="3036888" y="4970463"/>
            <a:ext cx="6350" cy="919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0C0FDF2F-A7AB-EE41-A709-99D52BA1C98B}"/>
              </a:ext>
            </a:extLst>
          </p:cNvPr>
          <p:cNvCxnSpPr/>
          <p:nvPr/>
        </p:nvCxnSpPr>
        <p:spPr>
          <a:xfrm flipV="1">
            <a:off x="5870575" y="5613400"/>
            <a:ext cx="2533650" cy="635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6" name="TextBox 261">
            <a:extLst>
              <a:ext uri="{FF2B5EF4-FFF2-40B4-BE49-F238E27FC236}">
                <a16:creationId xmlns:a16="http://schemas.microsoft.com/office/drawing/2014/main" id="{247C908C-575B-AC48-82E4-E68148105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4" y="5280026"/>
            <a:ext cx="2282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core network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General Packet Radio Service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 (GPRS) Core Network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A490A57B-8B93-6949-8A95-8FD0A4EA8310}"/>
              </a:ext>
            </a:extLst>
          </p:cNvPr>
          <p:cNvCxnSpPr/>
          <p:nvPr/>
        </p:nvCxnSpPr>
        <p:spPr>
          <a:xfrm>
            <a:off x="8432800" y="5348289"/>
            <a:ext cx="0" cy="496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CCA61AA0-40FE-A548-8EEE-589AAE11157A}"/>
              </a:ext>
            </a:extLst>
          </p:cNvPr>
          <p:cNvCxnSpPr/>
          <p:nvPr/>
        </p:nvCxnSpPr>
        <p:spPr>
          <a:xfrm flipH="1">
            <a:off x="8461376" y="5613400"/>
            <a:ext cx="428625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9" name="TextBox 264">
            <a:extLst>
              <a:ext uri="{FF2B5EF4-FFF2-40B4-BE49-F238E27FC236}">
                <a16:creationId xmlns:a16="http://schemas.microsoft.com/office/drawing/2014/main" id="{789ED694-2ED6-2645-8099-81C98B2D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5297488"/>
            <a:ext cx="882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public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Internet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98206372-3C00-FC4D-B8B3-C344A04211AC}"/>
              </a:ext>
            </a:extLst>
          </p:cNvPr>
          <p:cNvCxnSpPr/>
          <p:nvPr/>
        </p:nvCxnSpPr>
        <p:spPr>
          <a:xfrm flipH="1">
            <a:off x="5026025" y="4949825"/>
            <a:ext cx="7938" cy="31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E22D705-285C-7C45-85F9-A429D51BB13F}"/>
              </a:ext>
            </a:extLst>
          </p:cNvPr>
          <p:cNvCxnSpPr/>
          <p:nvPr/>
        </p:nvCxnSpPr>
        <p:spPr>
          <a:xfrm flipV="1">
            <a:off x="3035300" y="5148264"/>
            <a:ext cx="1982788" cy="3175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32" name="TextBox 267">
            <a:extLst>
              <a:ext uri="{FF2B5EF4-FFF2-40B4-BE49-F238E27FC236}">
                <a16:creationId xmlns:a16="http://schemas.microsoft.com/office/drawing/2014/main" id="{C697C1EA-F568-5846-9AEC-7D63BDBF3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4913313"/>
            <a:ext cx="1484312" cy="45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Arial" panose="020B0604020202020204" pitchFamily="34" charset="0"/>
              </a:rPr>
              <a:t>radio interface</a:t>
            </a:r>
          </a:p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200">
                <a:latin typeface="Arial" panose="020B0604020202020204" pitchFamily="34" charset="0"/>
              </a:rPr>
              <a:t>(WCDMA, HSPA</a:t>
            </a:r>
            <a:r>
              <a:rPr lang="en-US" altLang="en-US" sz="1600">
                <a:latin typeface="Arial" panose="020B0604020202020204" pitchFamily="34" charset="0"/>
              </a:rPr>
              <a:t>)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4633" name="Rectangle 2">
            <a:extLst>
              <a:ext uri="{FF2B5EF4-FFF2-40B4-BE49-F238E27FC236}">
                <a16:creationId xmlns:a16="http://schemas.microsoft.com/office/drawing/2014/main" id="{7D680ECA-0435-7A41-82A4-3200DA9C1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9" y="230189"/>
            <a:ext cx="810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3G (voice+data) network architecture</a:t>
            </a:r>
          </a:p>
        </p:txBody>
      </p:sp>
      <p:pic>
        <p:nvPicPr>
          <p:cNvPr id="24634" name="Picture 6" descr="underline_base">
            <a:extLst>
              <a:ext uri="{FF2B5EF4-FFF2-40B4-BE49-F238E27FC236}">
                <a16:creationId xmlns:a16="http://schemas.microsoft.com/office/drawing/2014/main" id="{E13B775D-1103-5748-8C9F-94092D08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1CFA25E-44D0-D047-95C7-A36FC0249C35}"/>
                  </a:ext>
                </a:extLst>
              </p14:cNvPr>
              <p14:cNvContentPartPr/>
              <p14:nvPr/>
            </p14:nvContentPartPr>
            <p14:xfrm>
              <a:off x="3035520" y="1218240"/>
              <a:ext cx="7275600" cy="4995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1CFA25E-44D0-D047-95C7-A36FC0249C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6160" y="1208880"/>
                <a:ext cx="7294320" cy="50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84308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01EF-991B-764A-8BB0-6536B69D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013"/>
            <a:ext cx="10515600" cy="1325563"/>
          </a:xfrm>
        </p:spPr>
        <p:txBody>
          <a:bodyPr/>
          <a:lstStyle/>
          <a:p>
            <a:r>
              <a:rPr lang="en-US" dirty="0"/>
              <a:t>Conventional vs. DSA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21540-9DE5-664C-B935-52CD22A1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288599"/>
            <a:ext cx="11266714" cy="5823404"/>
          </a:xfrm>
        </p:spPr>
        <p:txBody>
          <a:bodyPr>
            <a:normAutofit/>
          </a:bodyPr>
          <a:lstStyle/>
          <a:p>
            <a:r>
              <a:rPr lang="en-US" dirty="0"/>
              <a:t>The case for Wi-Fi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6451E-D9EE-864E-8E12-ABB39AA7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3" y="2298183"/>
            <a:ext cx="2159000" cy="215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4396D-4417-7545-A502-35BA7A9AF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358" y1="64341" x2="68358" y2="64341"/>
                        <a14:foregroundMark x1="75522" y1="63566" x2="75522" y2="6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441" y="1900286"/>
            <a:ext cx="4254500" cy="3276600"/>
          </a:xfrm>
          <a:prstGeom prst="rect">
            <a:avLst/>
          </a:prstGeom>
        </p:spPr>
      </p:pic>
      <p:sp>
        <p:nvSpPr>
          <p:cNvPr id="7" name="Can 6">
            <a:extLst>
              <a:ext uri="{FF2B5EF4-FFF2-40B4-BE49-F238E27FC236}">
                <a16:creationId xmlns:a16="http://schemas.microsoft.com/office/drawing/2014/main" id="{443ABF96-27B1-3B48-BE4C-DE6F61DA144E}"/>
              </a:ext>
            </a:extLst>
          </p:cNvPr>
          <p:cNvSpPr/>
          <p:nvPr/>
        </p:nvSpPr>
        <p:spPr>
          <a:xfrm rot="5400000">
            <a:off x="5861557" y="-42928"/>
            <a:ext cx="508000" cy="6360888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85BA3-6FA3-1146-A5F4-7DE49876FE66}"/>
              </a:ext>
            </a:extLst>
          </p:cNvPr>
          <p:cNvSpPr txBox="1"/>
          <p:nvPr/>
        </p:nvSpPr>
        <p:spPr>
          <a:xfrm>
            <a:off x="2953258" y="3538586"/>
            <a:ext cx="6211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Fixed channel width (e.g. 20, 40, 80, 160MHz)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 in predetermined (ISM) bands only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C5F0D0-5905-2249-B1E5-A63918C3B64E}"/>
              </a:ext>
            </a:extLst>
          </p:cNvPr>
          <p:cNvCxnSpPr>
            <a:cxnSpLocks/>
          </p:cNvCxnSpPr>
          <p:nvPr/>
        </p:nvCxnSpPr>
        <p:spPr>
          <a:xfrm flipV="1">
            <a:off x="93941" y="4731351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95C88F-7BAE-FC40-A935-0F3E63FF8FC4}"/>
              </a:ext>
            </a:extLst>
          </p:cNvPr>
          <p:cNvCxnSpPr>
            <a:cxnSpLocks/>
          </p:cNvCxnSpPr>
          <p:nvPr/>
        </p:nvCxnSpPr>
        <p:spPr>
          <a:xfrm>
            <a:off x="93941" y="6190037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9F5E95-BCB0-4947-A452-95692DEACF20}"/>
              </a:ext>
            </a:extLst>
          </p:cNvPr>
          <p:cNvCxnSpPr/>
          <p:nvPr/>
        </p:nvCxnSpPr>
        <p:spPr>
          <a:xfrm>
            <a:off x="754341" y="5761865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95D5A8-CC39-DF42-85CF-61129A419E4D}"/>
              </a:ext>
            </a:extLst>
          </p:cNvPr>
          <p:cNvCxnSpPr>
            <a:cxnSpLocks/>
          </p:cNvCxnSpPr>
          <p:nvPr/>
        </p:nvCxnSpPr>
        <p:spPr>
          <a:xfrm flipV="1">
            <a:off x="921255" y="4738608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6D8AB-C5B8-0541-B197-9DC1F859F8C6}"/>
              </a:ext>
            </a:extLst>
          </p:cNvPr>
          <p:cNvCxnSpPr>
            <a:cxnSpLocks/>
          </p:cNvCxnSpPr>
          <p:nvPr/>
        </p:nvCxnSpPr>
        <p:spPr>
          <a:xfrm flipV="1">
            <a:off x="1726798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FDD351-CE67-4841-BAD7-DECEA5F71236}"/>
              </a:ext>
            </a:extLst>
          </p:cNvPr>
          <p:cNvCxnSpPr>
            <a:cxnSpLocks/>
          </p:cNvCxnSpPr>
          <p:nvPr/>
        </p:nvCxnSpPr>
        <p:spPr>
          <a:xfrm flipV="1">
            <a:off x="2554112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FCCB3C-FC49-3A40-A404-8F25316ED407}"/>
              </a:ext>
            </a:extLst>
          </p:cNvPr>
          <p:cNvCxnSpPr>
            <a:cxnSpLocks/>
          </p:cNvCxnSpPr>
          <p:nvPr/>
        </p:nvCxnSpPr>
        <p:spPr>
          <a:xfrm flipV="1">
            <a:off x="3381426" y="4753122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19CE6-BC4A-8F45-A75E-F1ABD0BA8363}"/>
              </a:ext>
            </a:extLst>
          </p:cNvPr>
          <p:cNvCxnSpPr/>
          <p:nvPr/>
        </p:nvCxnSpPr>
        <p:spPr>
          <a:xfrm>
            <a:off x="1298627" y="5319179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18B7F9-DCB9-1543-B456-F4D232F8D5AE}"/>
              </a:ext>
            </a:extLst>
          </p:cNvPr>
          <p:cNvCxnSpPr/>
          <p:nvPr/>
        </p:nvCxnSpPr>
        <p:spPr>
          <a:xfrm>
            <a:off x="1962655" y="488375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AB7A6E-5384-5A46-A5D2-FD5B77C9F291}"/>
              </a:ext>
            </a:extLst>
          </p:cNvPr>
          <p:cNvSpPr txBox="1"/>
          <p:nvPr/>
        </p:nvSpPr>
        <p:spPr>
          <a:xfrm>
            <a:off x="3595512" y="622632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301932-96D9-EE40-BE0E-351D54E703D4}"/>
              </a:ext>
            </a:extLst>
          </p:cNvPr>
          <p:cNvSpPr txBox="1"/>
          <p:nvPr/>
        </p:nvSpPr>
        <p:spPr>
          <a:xfrm rot="19412441">
            <a:off x="895128" y="4799229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79FD39-0CB9-EC44-9C69-070E5EB4981C}"/>
              </a:ext>
            </a:extLst>
          </p:cNvPr>
          <p:cNvCxnSpPr>
            <a:cxnSpLocks/>
          </p:cNvCxnSpPr>
          <p:nvPr/>
        </p:nvCxnSpPr>
        <p:spPr>
          <a:xfrm flipV="1">
            <a:off x="6237112" y="4731351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B20187-D0B4-604E-8991-5944D3553FAD}"/>
              </a:ext>
            </a:extLst>
          </p:cNvPr>
          <p:cNvCxnSpPr>
            <a:cxnSpLocks/>
          </p:cNvCxnSpPr>
          <p:nvPr/>
        </p:nvCxnSpPr>
        <p:spPr>
          <a:xfrm>
            <a:off x="6237112" y="6190037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833E40-51C6-4847-B1AC-46F7FB95B5BB}"/>
              </a:ext>
            </a:extLst>
          </p:cNvPr>
          <p:cNvCxnSpPr/>
          <p:nvPr/>
        </p:nvCxnSpPr>
        <p:spPr>
          <a:xfrm>
            <a:off x="6897512" y="5761865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FF0025-A986-FE40-A7F8-A4CA53B5FC36}"/>
              </a:ext>
            </a:extLst>
          </p:cNvPr>
          <p:cNvCxnSpPr>
            <a:cxnSpLocks/>
          </p:cNvCxnSpPr>
          <p:nvPr/>
        </p:nvCxnSpPr>
        <p:spPr>
          <a:xfrm flipV="1">
            <a:off x="7064426" y="4738608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BB7C05-BA96-2747-A2D7-07A875B213CF}"/>
              </a:ext>
            </a:extLst>
          </p:cNvPr>
          <p:cNvCxnSpPr>
            <a:cxnSpLocks/>
          </p:cNvCxnSpPr>
          <p:nvPr/>
        </p:nvCxnSpPr>
        <p:spPr>
          <a:xfrm flipV="1">
            <a:off x="7869969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0F1515-7FC7-4F4B-81D0-88B9F8180DD5}"/>
              </a:ext>
            </a:extLst>
          </p:cNvPr>
          <p:cNvCxnSpPr>
            <a:cxnSpLocks/>
          </p:cNvCxnSpPr>
          <p:nvPr/>
        </p:nvCxnSpPr>
        <p:spPr>
          <a:xfrm flipV="1">
            <a:off x="8697283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8994A1-34DE-A641-A3D9-894A9BDFBEBC}"/>
              </a:ext>
            </a:extLst>
          </p:cNvPr>
          <p:cNvCxnSpPr>
            <a:cxnSpLocks/>
          </p:cNvCxnSpPr>
          <p:nvPr/>
        </p:nvCxnSpPr>
        <p:spPr>
          <a:xfrm flipV="1">
            <a:off x="9524597" y="4753122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7BF6FF-2E9C-BE44-BFDB-CAEF5B2E98A0}"/>
              </a:ext>
            </a:extLst>
          </p:cNvPr>
          <p:cNvCxnSpPr/>
          <p:nvPr/>
        </p:nvCxnSpPr>
        <p:spPr>
          <a:xfrm>
            <a:off x="7441798" y="5319179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6B891A-A5D0-9E41-A204-F95681E62342}"/>
              </a:ext>
            </a:extLst>
          </p:cNvPr>
          <p:cNvCxnSpPr/>
          <p:nvPr/>
        </p:nvCxnSpPr>
        <p:spPr>
          <a:xfrm>
            <a:off x="8105826" y="488375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E813B86-1989-1A44-9ED9-1632E6DE4A7D}"/>
              </a:ext>
            </a:extLst>
          </p:cNvPr>
          <p:cNvSpPr txBox="1"/>
          <p:nvPr/>
        </p:nvSpPr>
        <p:spPr>
          <a:xfrm>
            <a:off x="9738683" y="622632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853B7E-8882-564C-A883-C5FE5A4B2CE1}"/>
              </a:ext>
            </a:extLst>
          </p:cNvPr>
          <p:cNvSpPr txBox="1"/>
          <p:nvPr/>
        </p:nvSpPr>
        <p:spPr>
          <a:xfrm rot="19412441">
            <a:off x="7038299" y="4799229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23189F53-0236-0749-9B10-9D313CF1E392}"/>
              </a:ext>
            </a:extLst>
          </p:cNvPr>
          <p:cNvSpPr/>
          <p:nvPr/>
        </p:nvSpPr>
        <p:spPr>
          <a:xfrm>
            <a:off x="115266" y="5754607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FFDA32E7-B9B0-2D45-9D1D-0FCB012AF85E}"/>
              </a:ext>
            </a:extLst>
          </p:cNvPr>
          <p:cNvSpPr/>
          <p:nvPr/>
        </p:nvSpPr>
        <p:spPr>
          <a:xfrm>
            <a:off x="930645" y="575357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1F84227F-D703-5844-BA04-3F45DE2DD62F}"/>
              </a:ext>
            </a:extLst>
          </p:cNvPr>
          <p:cNvSpPr/>
          <p:nvPr/>
        </p:nvSpPr>
        <p:spPr>
          <a:xfrm>
            <a:off x="1763747" y="575241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28E3D679-135D-5F45-AA1F-C778C10428F9}"/>
              </a:ext>
            </a:extLst>
          </p:cNvPr>
          <p:cNvSpPr/>
          <p:nvPr/>
        </p:nvSpPr>
        <p:spPr>
          <a:xfrm>
            <a:off x="2592982" y="575817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A2FF3A94-00B9-8E4E-A7BC-2948D04A5CE1}"/>
              </a:ext>
            </a:extLst>
          </p:cNvPr>
          <p:cNvSpPr/>
          <p:nvPr/>
        </p:nvSpPr>
        <p:spPr>
          <a:xfrm>
            <a:off x="6227024" y="576186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DBB76CF7-F2E4-B746-9439-7C927A6F8752}"/>
              </a:ext>
            </a:extLst>
          </p:cNvPr>
          <p:cNvSpPr/>
          <p:nvPr/>
        </p:nvSpPr>
        <p:spPr>
          <a:xfrm>
            <a:off x="7042403" y="576083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39070D81-4E38-154E-9A5C-C5FAEF30E70B}"/>
              </a:ext>
            </a:extLst>
          </p:cNvPr>
          <p:cNvSpPr/>
          <p:nvPr/>
        </p:nvSpPr>
        <p:spPr>
          <a:xfrm>
            <a:off x="7875505" y="575967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81342DB8-4DAE-2044-9079-40755B35F4F4}"/>
              </a:ext>
            </a:extLst>
          </p:cNvPr>
          <p:cNvSpPr/>
          <p:nvPr/>
        </p:nvSpPr>
        <p:spPr>
          <a:xfrm>
            <a:off x="8704740" y="576543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DDF8AB24-7D61-194F-B809-3553A33843AB}"/>
              </a:ext>
            </a:extLst>
          </p:cNvPr>
          <p:cNvSpPr/>
          <p:nvPr/>
        </p:nvSpPr>
        <p:spPr>
          <a:xfrm>
            <a:off x="729818" y="5325947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514EF21C-6501-5948-A1A9-97C61A445227}"/>
              </a:ext>
            </a:extLst>
          </p:cNvPr>
          <p:cNvSpPr/>
          <p:nvPr/>
        </p:nvSpPr>
        <p:spPr>
          <a:xfrm>
            <a:off x="1545197" y="532491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83FBB50D-EECD-8545-AE37-920E0AA27F45}"/>
              </a:ext>
            </a:extLst>
          </p:cNvPr>
          <p:cNvSpPr/>
          <p:nvPr/>
        </p:nvSpPr>
        <p:spPr>
          <a:xfrm>
            <a:off x="2378299" y="532375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B1D035A9-7E90-064E-9CC2-FE4F906EE425}"/>
              </a:ext>
            </a:extLst>
          </p:cNvPr>
          <p:cNvSpPr/>
          <p:nvPr/>
        </p:nvSpPr>
        <p:spPr>
          <a:xfrm>
            <a:off x="3207534" y="532951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1F9A15F0-EA42-4141-A30C-576A7A168F9B}"/>
              </a:ext>
            </a:extLst>
          </p:cNvPr>
          <p:cNvSpPr/>
          <p:nvPr/>
        </p:nvSpPr>
        <p:spPr>
          <a:xfrm>
            <a:off x="6841576" y="533320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1B872791-DA79-5C46-9E33-61C905BB00A5}"/>
              </a:ext>
            </a:extLst>
          </p:cNvPr>
          <p:cNvSpPr/>
          <p:nvPr/>
        </p:nvSpPr>
        <p:spPr>
          <a:xfrm>
            <a:off x="7656955" y="533217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5F76503F-9740-B04C-AE73-BB0C60199074}"/>
              </a:ext>
            </a:extLst>
          </p:cNvPr>
          <p:cNvSpPr/>
          <p:nvPr/>
        </p:nvSpPr>
        <p:spPr>
          <a:xfrm>
            <a:off x="8490057" y="533101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CC9E970C-13A7-2B4A-AB35-C3759FB8B0D5}"/>
              </a:ext>
            </a:extLst>
          </p:cNvPr>
          <p:cNvSpPr/>
          <p:nvPr/>
        </p:nvSpPr>
        <p:spPr>
          <a:xfrm>
            <a:off x="9319292" y="533677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846ABBC4-8DF6-F04F-86D8-FC07C503B6C9}"/>
              </a:ext>
            </a:extLst>
          </p:cNvPr>
          <p:cNvSpPr/>
          <p:nvPr/>
        </p:nvSpPr>
        <p:spPr>
          <a:xfrm>
            <a:off x="1353653" y="4887836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2A28BA69-C99E-3847-9D2D-00586C2E396A}"/>
              </a:ext>
            </a:extLst>
          </p:cNvPr>
          <p:cNvSpPr/>
          <p:nvPr/>
        </p:nvSpPr>
        <p:spPr>
          <a:xfrm>
            <a:off x="2169032" y="488680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C5C02B1D-4BD9-E145-9A99-0D4737D26AFB}"/>
              </a:ext>
            </a:extLst>
          </p:cNvPr>
          <p:cNvSpPr/>
          <p:nvPr/>
        </p:nvSpPr>
        <p:spPr>
          <a:xfrm>
            <a:off x="3002134" y="488564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71A46A18-DAA3-9746-A88D-C387A2154F1A}"/>
              </a:ext>
            </a:extLst>
          </p:cNvPr>
          <p:cNvSpPr/>
          <p:nvPr/>
        </p:nvSpPr>
        <p:spPr>
          <a:xfrm>
            <a:off x="3831369" y="489140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arallelogram 52">
            <a:extLst>
              <a:ext uri="{FF2B5EF4-FFF2-40B4-BE49-F238E27FC236}">
                <a16:creationId xmlns:a16="http://schemas.microsoft.com/office/drawing/2014/main" id="{FCEC3D15-B9CD-0B49-9BC0-781E6A314D0A}"/>
              </a:ext>
            </a:extLst>
          </p:cNvPr>
          <p:cNvSpPr/>
          <p:nvPr/>
        </p:nvSpPr>
        <p:spPr>
          <a:xfrm>
            <a:off x="7465411" y="489509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9ECE324-BC33-FF45-892A-CAC29D21C238}"/>
              </a:ext>
            </a:extLst>
          </p:cNvPr>
          <p:cNvSpPr/>
          <p:nvPr/>
        </p:nvSpPr>
        <p:spPr>
          <a:xfrm>
            <a:off x="8280790" y="489406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7F313A01-E179-C941-AEED-A801B4F39AA4}"/>
              </a:ext>
            </a:extLst>
          </p:cNvPr>
          <p:cNvSpPr/>
          <p:nvPr/>
        </p:nvSpPr>
        <p:spPr>
          <a:xfrm>
            <a:off x="9113892" y="4892901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4A9425E4-0DCC-BB4A-A365-1883C27E1170}"/>
              </a:ext>
            </a:extLst>
          </p:cNvPr>
          <p:cNvSpPr/>
          <p:nvPr/>
        </p:nvSpPr>
        <p:spPr>
          <a:xfrm>
            <a:off x="9943127" y="489866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>
            <a:extLst>
              <a:ext uri="{FF2B5EF4-FFF2-40B4-BE49-F238E27FC236}">
                <a16:creationId xmlns:a16="http://schemas.microsoft.com/office/drawing/2014/main" id="{351BB9E6-EE9E-BB49-9950-3E57C042A453}"/>
              </a:ext>
            </a:extLst>
          </p:cNvPr>
          <p:cNvSpPr/>
          <p:nvPr/>
        </p:nvSpPr>
        <p:spPr>
          <a:xfrm rot="5400000">
            <a:off x="5574938" y="-348693"/>
            <a:ext cx="1024291" cy="6464419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>
            <a:extLst>
              <a:ext uri="{FF2B5EF4-FFF2-40B4-BE49-F238E27FC236}">
                <a16:creationId xmlns:a16="http://schemas.microsoft.com/office/drawing/2014/main" id="{005211A5-C3B4-AA4B-8DC2-EBB933C8751E}"/>
              </a:ext>
            </a:extLst>
          </p:cNvPr>
          <p:cNvSpPr/>
          <p:nvPr/>
        </p:nvSpPr>
        <p:spPr>
          <a:xfrm rot="5400000">
            <a:off x="5314500" y="-734605"/>
            <a:ext cx="1563001" cy="6697534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9121A8-0FFF-E641-858B-881DA47533CF}"/>
              </a:ext>
            </a:extLst>
          </p:cNvPr>
          <p:cNvCxnSpPr>
            <a:cxnSpLocks/>
          </p:cNvCxnSpPr>
          <p:nvPr/>
        </p:nvCxnSpPr>
        <p:spPr>
          <a:xfrm flipV="1">
            <a:off x="116114" y="3857953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64813A-2E90-F042-B4C7-C7C24F6BA4B7}"/>
              </a:ext>
            </a:extLst>
          </p:cNvPr>
          <p:cNvCxnSpPr>
            <a:cxnSpLocks/>
          </p:cNvCxnSpPr>
          <p:nvPr/>
        </p:nvCxnSpPr>
        <p:spPr>
          <a:xfrm>
            <a:off x="116114" y="5316639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307767-C88B-024D-B58B-BF20D837D785}"/>
              </a:ext>
            </a:extLst>
          </p:cNvPr>
          <p:cNvCxnSpPr/>
          <p:nvPr/>
        </p:nvCxnSpPr>
        <p:spPr>
          <a:xfrm>
            <a:off x="776514" y="4888467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F78B6B-27F7-BF48-8844-92400159E54F}"/>
              </a:ext>
            </a:extLst>
          </p:cNvPr>
          <p:cNvCxnSpPr>
            <a:cxnSpLocks/>
          </p:cNvCxnSpPr>
          <p:nvPr/>
        </p:nvCxnSpPr>
        <p:spPr>
          <a:xfrm flipV="1">
            <a:off x="943428" y="3865210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946642-6609-9E46-AC26-6BBF97DFB56F}"/>
              </a:ext>
            </a:extLst>
          </p:cNvPr>
          <p:cNvCxnSpPr>
            <a:cxnSpLocks/>
          </p:cNvCxnSpPr>
          <p:nvPr/>
        </p:nvCxnSpPr>
        <p:spPr>
          <a:xfrm flipV="1">
            <a:off x="1748971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E93105-59BB-4B4E-9965-7D62213DE6CC}"/>
              </a:ext>
            </a:extLst>
          </p:cNvPr>
          <p:cNvCxnSpPr>
            <a:cxnSpLocks/>
          </p:cNvCxnSpPr>
          <p:nvPr/>
        </p:nvCxnSpPr>
        <p:spPr>
          <a:xfrm flipV="1">
            <a:off x="2576285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345FE3-C5B8-F341-951F-C1E353A9C1FF}"/>
              </a:ext>
            </a:extLst>
          </p:cNvPr>
          <p:cNvCxnSpPr>
            <a:cxnSpLocks/>
          </p:cNvCxnSpPr>
          <p:nvPr/>
        </p:nvCxnSpPr>
        <p:spPr>
          <a:xfrm flipV="1">
            <a:off x="3403599" y="3879724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EBBF2E-8967-CB40-B1D8-CA6E72552A01}"/>
              </a:ext>
            </a:extLst>
          </p:cNvPr>
          <p:cNvCxnSpPr/>
          <p:nvPr/>
        </p:nvCxnSpPr>
        <p:spPr>
          <a:xfrm>
            <a:off x="1320800" y="444578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8F1952-F705-204B-928E-87D2A94AC4C2}"/>
              </a:ext>
            </a:extLst>
          </p:cNvPr>
          <p:cNvCxnSpPr/>
          <p:nvPr/>
        </p:nvCxnSpPr>
        <p:spPr>
          <a:xfrm>
            <a:off x="1984828" y="4010353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EB4B98-EA09-474D-A431-0AE4E522DFE9}"/>
              </a:ext>
            </a:extLst>
          </p:cNvPr>
          <p:cNvSpPr txBox="1"/>
          <p:nvPr/>
        </p:nvSpPr>
        <p:spPr>
          <a:xfrm>
            <a:off x="3617685" y="535292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353A4-0DEC-744D-82A7-F0F554AE4596}"/>
              </a:ext>
            </a:extLst>
          </p:cNvPr>
          <p:cNvSpPr txBox="1"/>
          <p:nvPr/>
        </p:nvSpPr>
        <p:spPr>
          <a:xfrm rot="19412441">
            <a:off x="917301" y="3925831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6FB43EF-8893-6848-B109-40E1629498A8}"/>
              </a:ext>
            </a:extLst>
          </p:cNvPr>
          <p:cNvSpPr/>
          <p:nvPr/>
        </p:nvSpPr>
        <p:spPr>
          <a:xfrm>
            <a:off x="941322" y="4876550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E02FC1-E596-9F40-AEDB-376AC118CD82}"/>
              </a:ext>
            </a:extLst>
          </p:cNvPr>
          <p:cNvCxnSpPr>
            <a:cxnSpLocks/>
          </p:cNvCxnSpPr>
          <p:nvPr/>
        </p:nvCxnSpPr>
        <p:spPr>
          <a:xfrm flipV="1">
            <a:off x="6259285" y="3857953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07C857-70AA-434E-A3BC-B3C41C36877E}"/>
              </a:ext>
            </a:extLst>
          </p:cNvPr>
          <p:cNvCxnSpPr>
            <a:cxnSpLocks/>
          </p:cNvCxnSpPr>
          <p:nvPr/>
        </p:nvCxnSpPr>
        <p:spPr>
          <a:xfrm>
            <a:off x="6259285" y="5316639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A6CE52-52A8-C449-8EF4-99C3D0C949E8}"/>
              </a:ext>
            </a:extLst>
          </p:cNvPr>
          <p:cNvCxnSpPr/>
          <p:nvPr/>
        </p:nvCxnSpPr>
        <p:spPr>
          <a:xfrm>
            <a:off x="6919685" y="4888467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C9F18D-24FD-A14B-AD72-2403AADC1DEC}"/>
              </a:ext>
            </a:extLst>
          </p:cNvPr>
          <p:cNvCxnSpPr>
            <a:cxnSpLocks/>
          </p:cNvCxnSpPr>
          <p:nvPr/>
        </p:nvCxnSpPr>
        <p:spPr>
          <a:xfrm flipV="1">
            <a:off x="7086599" y="3865210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3539A7-D3A2-6F4A-B64D-F9151A05C6B6}"/>
              </a:ext>
            </a:extLst>
          </p:cNvPr>
          <p:cNvCxnSpPr>
            <a:cxnSpLocks/>
          </p:cNvCxnSpPr>
          <p:nvPr/>
        </p:nvCxnSpPr>
        <p:spPr>
          <a:xfrm flipV="1">
            <a:off x="7892142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D53B2D-20C7-1040-BE6A-24F633E39454}"/>
              </a:ext>
            </a:extLst>
          </p:cNvPr>
          <p:cNvCxnSpPr>
            <a:cxnSpLocks/>
          </p:cNvCxnSpPr>
          <p:nvPr/>
        </p:nvCxnSpPr>
        <p:spPr>
          <a:xfrm flipV="1">
            <a:off x="8719456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C627C7-FC66-6049-BB55-1CE5DD5EFDC9}"/>
              </a:ext>
            </a:extLst>
          </p:cNvPr>
          <p:cNvCxnSpPr>
            <a:cxnSpLocks/>
          </p:cNvCxnSpPr>
          <p:nvPr/>
        </p:nvCxnSpPr>
        <p:spPr>
          <a:xfrm flipV="1">
            <a:off x="9546770" y="3879724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4943CC-856C-F044-8E61-7646DBBA3B1D}"/>
              </a:ext>
            </a:extLst>
          </p:cNvPr>
          <p:cNvCxnSpPr/>
          <p:nvPr/>
        </p:nvCxnSpPr>
        <p:spPr>
          <a:xfrm>
            <a:off x="7463971" y="444578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13AAE6-EED2-9F4E-8874-709B70A0BCD5}"/>
              </a:ext>
            </a:extLst>
          </p:cNvPr>
          <p:cNvCxnSpPr/>
          <p:nvPr/>
        </p:nvCxnSpPr>
        <p:spPr>
          <a:xfrm>
            <a:off x="8127999" y="4010353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B45F0C8-8F85-264F-867C-254FB9885D2E}"/>
              </a:ext>
            </a:extLst>
          </p:cNvPr>
          <p:cNvSpPr txBox="1"/>
          <p:nvPr/>
        </p:nvSpPr>
        <p:spPr>
          <a:xfrm>
            <a:off x="9760856" y="535292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F3FAF7-6BA8-0249-8EC8-50B928FAF057}"/>
              </a:ext>
            </a:extLst>
          </p:cNvPr>
          <p:cNvSpPr txBox="1"/>
          <p:nvPr/>
        </p:nvSpPr>
        <p:spPr>
          <a:xfrm rot="19412441">
            <a:off x="7060472" y="3925831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42ADE745-6B90-0641-B66C-BAAF3DC4CCCA}"/>
              </a:ext>
            </a:extLst>
          </p:cNvPr>
          <p:cNvSpPr/>
          <p:nvPr/>
        </p:nvSpPr>
        <p:spPr>
          <a:xfrm>
            <a:off x="8348289" y="4020468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C8FBAC06-9CA1-574C-A046-502E62E17E8F}"/>
              </a:ext>
            </a:extLst>
          </p:cNvPr>
          <p:cNvSpPr/>
          <p:nvPr/>
        </p:nvSpPr>
        <p:spPr>
          <a:xfrm>
            <a:off x="7523550" y="4016448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2CF4CBBB-D9E3-AD47-A4B7-91B3947AF049}"/>
              </a:ext>
            </a:extLst>
          </p:cNvPr>
          <p:cNvSpPr/>
          <p:nvPr/>
        </p:nvSpPr>
        <p:spPr>
          <a:xfrm>
            <a:off x="137885" y="4867477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09B2FCD3-58FC-B247-A894-2CC184923F27}"/>
              </a:ext>
            </a:extLst>
          </p:cNvPr>
          <p:cNvSpPr/>
          <p:nvPr/>
        </p:nvSpPr>
        <p:spPr>
          <a:xfrm>
            <a:off x="1770741" y="4876549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994F59F-3203-9549-9EBF-0A774F2D0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360251"/>
            <a:ext cx="2159000" cy="2159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31198ED-DAE0-424D-B2A3-A2A222E64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358" y1="64341" x2="68358" y2="64341"/>
                        <a14:foregroundMark x1="75522" y1="63566" x2="75522" y2="6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978" y="962354"/>
            <a:ext cx="4254500" cy="3276600"/>
          </a:xfrm>
          <a:prstGeom prst="rect">
            <a:avLst/>
          </a:prstGeom>
        </p:spPr>
      </p:pic>
      <p:sp>
        <p:nvSpPr>
          <p:cNvPr id="42" name="Can 41">
            <a:extLst>
              <a:ext uri="{FF2B5EF4-FFF2-40B4-BE49-F238E27FC236}">
                <a16:creationId xmlns:a16="http://schemas.microsoft.com/office/drawing/2014/main" id="{C2FF843D-B749-D546-BE23-AA08114F1C1A}"/>
              </a:ext>
            </a:extLst>
          </p:cNvPr>
          <p:cNvSpPr/>
          <p:nvPr/>
        </p:nvSpPr>
        <p:spPr>
          <a:xfrm rot="5400000">
            <a:off x="3854007" y="1684122"/>
            <a:ext cx="508000" cy="1479526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2430558B-5A75-C641-BF0D-3A4F1A813122}"/>
              </a:ext>
            </a:extLst>
          </p:cNvPr>
          <p:cNvSpPr/>
          <p:nvPr/>
        </p:nvSpPr>
        <p:spPr>
          <a:xfrm>
            <a:off x="7917865" y="4877581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6A764A39-FD2C-2A4E-BE34-5F87ECC7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18" y="102384"/>
            <a:ext cx="10515600" cy="1325563"/>
          </a:xfrm>
        </p:spPr>
        <p:txBody>
          <a:bodyPr/>
          <a:lstStyle/>
          <a:p>
            <a:r>
              <a:rPr lang="en-US" dirty="0"/>
              <a:t>Conventional vs. DSA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135A6E94-0954-0744-BF10-B2BB53F3A528}"/>
              </a:ext>
            </a:extLst>
          </p:cNvPr>
          <p:cNvSpPr/>
          <p:nvPr/>
        </p:nvSpPr>
        <p:spPr>
          <a:xfrm>
            <a:off x="177799" y="5775403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0F7AF1-B78C-5C4B-83A3-B963A86F042D}"/>
              </a:ext>
            </a:extLst>
          </p:cNvPr>
          <p:cNvSpPr txBox="1"/>
          <p:nvPr/>
        </p:nvSpPr>
        <p:spPr>
          <a:xfrm>
            <a:off x="1417818" y="5876224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occupied by licensed (primary) user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7A5BA570-7956-4044-A8E2-27DC5B6D3357}"/>
              </a:ext>
            </a:extLst>
          </p:cNvPr>
          <p:cNvSpPr/>
          <p:nvPr/>
        </p:nvSpPr>
        <p:spPr>
          <a:xfrm>
            <a:off x="177799" y="6319686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3DBCF7-9AEB-694E-9822-4B0474278226}"/>
              </a:ext>
            </a:extLst>
          </p:cNvPr>
          <p:cNvSpPr txBox="1"/>
          <p:nvPr/>
        </p:nvSpPr>
        <p:spPr>
          <a:xfrm>
            <a:off x="1417818" y="6420507"/>
            <a:ext cx="402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for secondary communication</a:t>
            </a:r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78B7EA1D-4912-D740-9B33-DFB55FAC38DC}"/>
              </a:ext>
            </a:extLst>
          </p:cNvPr>
          <p:cNvSpPr/>
          <p:nvPr/>
        </p:nvSpPr>
        <p:spPr>
          <a:xfrm>
            <a:off x="763069" y="444010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F9774B35-F630-F240-9C03-C522BBB428ED}"/>
              </a:ext>
            </a:extLst>
          </p:cNvPr>
          <p:cNvSpPr/>
          <p:nvPr/>
        </p:nvSpPr>
        <p:spPr>
          <a:xfrm>
            <a:off x="1578448" y="4439072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arallelogram 59">
            <a:extLst>
              <a:ext uri="{FF2B5EF4-FFF2-40B4-BE49-F238E27FC236}">
                <a16:creationId xmlns:a16="http://schemas.microsoft.com/office/drawing/2014/main" id="{2508172D-CE7F-C742-9348-24ED2A170AC3}"/>
              </a:ext>
            </a:extLst>
          </p:cNvPr>
          <p:cNvSpPr/>
          <p:nvPr/>
        </p:nvSpPr>
        <p:spPr>
          <a:xfrm>
            <a:off x="6897074" y="4456797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9994E764-09CE-CA42-A6F7-A70086A14E6A}"/>
              </a:ext>
            </a:extLst>
          </p:cNvPr>
          <p:cNvSpPr/>
          <p:nvPr/>
        </p:nvSpPr>
        <p:spPr>
          <a:xfrm>
            <a:off x="2411550" y="4437911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C07030C1-0E6F-D045-8489-7E484B23C744}"/>
              </a:ext>
            </a:extLst>
          </p:cNvPr>
          <p:cNvSpPr/>
          <p:nvPr/>
        </p:nvSpPr>
        <p:spPr>
          <a:xfrm>
            <a:off x="3021021" y="4012061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4634A7F8-EB40-0B49-B2C0-FCB723EEBD46}"/>
              </a:ext>
            </a:extLst>
          </p:cNvPr>
          <p:cNvSpPr/>
          <p:nvPr/>
        </p:nvSpPr>
        <p:spPr>
          <a:xfrm>
            <a:off x="2618009" y="4877286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650C355E-C490-034C-A9CD-B526B9A77C7B}"/>
              </a:ext>
            </a:extLst>
          </p:cNvPr>
          <p:cNvSpPr/>
          <p:nvPr/>
        </p:nvSpPr>
        <p:spPr>
          <a:xfrm>
            <a:off x="3240785" y="444367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arallelogram 64">
            <a:extLst>
              <a:ext uri="{FF2B5EF4-FFF2-40B4-BE49-F238E27FC236}">
                <a16:creationId xmlns:a16="http://schemas.microsoft.com/office/drawing/2014/main" id="{25E2BE1A-E6D8-0F4A-82D3-C78D06816AC0}"/>
              </a:ext>
            </a:extLst>
          </p:cNvPr>
          <p:cNvSpPr/>
          <p:nvPr/>
        </p:nvSpPr>
        <p:spPr>
          <a:xfrm>
            <a:off x="3862023" y="401187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DAC84ACC-822F-BC4D-86EF-81304AA67FD9}"/>
              </a:ext>
            </a:extLst>
          </p:cNvPr>
          <p:cNvSpPr/>
          <p:nvPr/>
        </p:nvSpPr>
        <p:spPr>
          <a:xfrm>
            <a:off x="8549283" y="4451728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200B0443-B45F-9A42-9844-37A50F78E7B2}"/>
              </a:ext>
            </a:extLst>
          </p:cNvPr>
          <p:cNvSpPr/>
          <p:nvPr/>
        </p:nvSpPr>
        <p:spPr>
          <a:xfrm>
            <a:off x="9158754" y="4025878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FE756E82-2612-494C-A2F0-4A28AFF7CC64}"/>
              </a:ext>
            </a:extLst>
          </p:cNvPr>
          <p:cNvSpPr/>
          <p:nvPr/>
        </p:nvSpPr>
        <p:spPr>
          <a:xfrm>
            <a:off x="8755742" y="489110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7EAD22BF-CFB6-004B-8658-C7C803F62D63}"/>
              </a:ext>
            </a:extLst>
          </p:cNvPr>
          <p:cNvSpPr/>
          <p:nvPr/>
        </p:nvSpPr>
        <p:spPr>
          <a:xfrm>
            <a:off x="9378518" y="4457489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arallelogram 69">
            <a:extLst>
              <a:ext uri="{FF2B5EF4-FFF2-40B4-BE49-F238E27FC236}">
                <a16:creationId xmlns:a16="http://schemas.microsoft.com/office/drawing/2014/main" id="{3FE83425-A9C1-0C4A-8B15-C5C240B0BB75}"/>
              </a:ext>
            </a:extLst>
          </p:cNvPr>
          <p:cNvSpPr/>
          <p:nvPr/>
        </p:nvSpPr>
        <p:spPr>
          <a:xfrm>
            <a:off x="9999756" y="4025689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an 70">
            <a:extLst>
              <a:ext uri="{FF2B5EF4-FFF2-40B4-BE49-F238E27FC236}">
                <a16:creationId xmlns:a16="http://schemas.microsoft.com/office/drawing/2014/main" id="{A06F3542-614E-4440-9510-8E7401862DE7}"/>
              </a:ext>
            </a:extLst>
          </p:cNvPr>
          <p:cNvSpPr/>
          <p:nvPr/>
        </p:nvSpPr>
        <p:spPr>
          <a:xfrm rot="5400000">
            <a:off x="6254247" y="1943586"/>
            <a:ext cx="1024291" cy="1479526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an 71">
            <a:extLst>
              <a:ext uri="{FF2B5EF4-FFF2-40B4-BE49-F238E27FC236}">
                <a16:creationId xmlns:a16="http://schemas.microsoft.com/office/drawing/2014/main" id="{EE6BC535-E690-794E-8736-9BE27C7785D2}"/>
              </a:ext>
            </a:extLst>
          </p:cNvPr>
          <p:cNvSpPr/>
          <p:nvPr/>
        </p:nvSpPr>
        <p:spPr>
          <a:xfrm rot="5400000">
            <a:off x="7346498" y="2005293"/>
            <a:ext cx="1563001" cy="1875761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8" grpId="0" animBg="1"/>
      <p:bldP spid="59" grpId="0" animBg="1"/>
      <p:bldP spid="60" grpId="0" animBg="1"/>
      <p:bldP spid="62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8" y="44198"/>
            <a:ext cx="10515600" cy="1325563"/>
          </a:xfrm>
        </p:spPr>
        <p:txBody>
          <a:bodyPr/>
          <a:lstStyle/>
          <a:p>
            <a:r>
              <a:rPr lang="en-US" dirty="0"/>
              <a:t>Key challenges in Dynamic Spectrum Access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FE46B8-62C2-9843-BBA8-45AEF94D85C8}"/>
              </a:ext>
            </a:extLst>
          </p:cNvPr>
          <p:cNvSpPr txBox="1"/>
          <p:nvPr/>
        </p:nvSpPr>
        <p:spPr>
          <a:xfrm>
            <a:off x="6467856" y="1286161"/>
            <a:ext cx="299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to operate?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7490B4-C8ED-0E44-AC5F-F3CB0DC933DA}"/>
              </a:ext>
            </a:extLst>
          </p:cNvPr>
          <p:cNvSpPr txBox="1"/>
          <p:nvPr/>
        </p:nvSpPr>
        <p:spPr>
          <a:xfrm>
            <a:off x="839281" y="1574606"/>
            <a:ext cx="532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make frequency decisions?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43C1C-1477-B84B-830C-75843BC9F768}"/>
              </a:ext>
            </a:extLst>
          </p:cNvPr>
          <p:cNvSpPr txBox="1"/>
          <p:nvPr/>
        </p:nvSpPr>
        <p:spPr>
          <a:xfrm>
            <a:off x="8518352" y="2777724"/>
            <a:ext cx="374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measure and adapt to channel conditions?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2F593A-FDDC-C140-9B36-CE9856EDDF7E}"/>
              </a:ext>
            </a:extLst>
          </p:cNvPr>
          <p:cNvSpPr txBox="1"/>
          <p:nvPr/>
        </p:nvSpPr>
        <p:spPr>
          <a:xfrm>
            <a:off x="94128" y="2887447"/>
            <a:ext cx="490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Devices are agile. How do I make sure I am not under wireless attack?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9CEC0E-F27A-C845-99B2-A0D636CC7777}"/>
              </a:ext>
            </a:extLst>
          </p:cNvPr>
          <p:cNvSpPr txBox="1"/>
          <p:nvPr/>
        </p:nvSpPr>
        <p:spPr>
          <a:xfrm>
            <a:off x="3492103" y="5651629"/>
            <a:ext cx="46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regulate spectrum for DSA?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C1D6C1-E2BF-A743-B5CB-8EA243A69047}"/>
              </a:ext>
            </a:extLst>
          </p:cNvPr>
          <p:cNvSpPr txBox="1"/>
          <p:nvPr/>
        </p:nvSpPr>
        <p:spPr>
          <a:xfrm>
            <a:off x="8168286" y="5051465"/>
            <a:ext cx="422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a meaningful detection of spectrum activity?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A90B9-E101-F740-9BF7-9EF87CB20CFD}"/>
              </a:ext>
            </a:extLst>
          </p:cNvPr>
          <p:cNvSpPr txBox="1"/>
          <p:nvPr/>
        </p:nvSpPr>
        <p:spPr>
          <a:xfrm>
            <a:off x="386946" y="4732431"/>
            <a:ext cx="517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detect rogue spectrum activity?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5C81D7-DEB5-7C4C-99BC-BBB126F5439B}"/>
              </a:ext>
            </a:extLst>
          </p:cNvPr>
          <p:cNvSpPr/>
          <p:nvPr/>
        </p:nvSpPr>
        <p:spPr>
          <a:xfrm>
            <a:off x="1615440" y="1959500"/>
            <a:ext cx="8961120" cy="33238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F309B1-2146-294D-9B34-2C2184CE1634}"/>
              </a:ext>
            </a:extLst>
          </p:cNvPr>
          <p:cNvSpPr/>
          <p:nvPr/>
        </p:nvSpPr>
        <p:spPr>
          <a:xfrm>
            <a:off x="2246451" y="2945097"/>
            <a:ext cx="7699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Mandates </a:t>
            </a:r>
            <a:r>
              <a:rPr lang="en-US" sz="2800" b="1" dirty="0">
                <a:solidFill>
                  <a:srgbClr val="FF0000"/>
                </a:solidFill>
              </a:rPr>
              <a:t>detailed understanding of spectrum use</a:t>
            </a:r>
            <a:r>
              <a:rPr lang="en-US" sz="2800" dirty="0"/>
              <a:t> in time, frequency and space and </a:t>
            </a:r>
          </a:p>
          <a:p>
            <a:pPr algn="ctr"/>
            <a:r>
              <a:rPr lang="en-US" sz="2800" dirty="0"/>
              <a:t>at the </a:t>
            </a:r>
            <a:r>
              <a:rPr lang="en-US" sz="2800" b="1" dirty="0">
                <a:solidFill>
                  <a:srgbClr val="0070C0"/>
                </a:solidFill>
              </a:rPr>
              <a:t>granularity of individual transmitter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02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" grpId="0" animBg="1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A670-525F-1B45-B23A-2720E3D1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DSA is becoming a commercial technology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D07B8-466A-3447-9FC9-E52397EA5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... and its success has as much to do with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technology</a:t>
            </a:r>
            <a:r>
              <a:rPr lang="en-US" dirty="0"/>
              <a:t> as it does with </a:t>
            </a:r>
            <a:r>
              <a:rPr lang="en-US" sz="3600" b="1" dirty="0">
                <a:solidFill>
                  <a:srgbClr val="FF0000"/>
                </a:solidFill>
              </a:rPr>
              <a:t>policy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202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4847E8-6AF3-F540-8BCA-EC621858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spectrum access technologies you can buy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A8965-467B-2C41-AE5A-3C155F44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DSA in TV White Spaces</a:t>
            </a:r>
          </a:p>
          <a:p>
            <a:pPr lvl="1"/>
            <a:r>
              <a:rPr lang="en-US" dirty="0"/>
              <a:t>Reuse the white spaces in television bands 500-700MHz</a:t>
            </a:r>
          </a:p>
          <a:p>
            <a:pPr lvl="1"/>
            <a:r>
              <a:rPr lang="en-US" dirty="0"/>
              <a:t>Set up Internet networks on channels that are unused</a:t>
            </a:r>
          </a:p>
          <a:p>
            <a:pPr lvl="1"/>
            <a:r>
              <a:rPr lang="en-US" dirty="0"/>
              <a:t>Primary and secondary users</a:t>
            </a:r>
          </a:p>
          <a:p>
            <a:pPr lvl="1"/>
            <a:r>
              <a:rPr lang="en-US" dirty="0"/>
              <a:t>Problem: no guarantees (at least not with the current policy model). Secondary Internet users might not get access if the TV stations make a come back.</a:t>
            </a:r>
          </a:p>
          <a:p>
            <a:pPr lvl="1"/>
            <a:endParaRPr lang="en-US" dirty="0"/>
          </a:p>
          <a:p>
            <a:r>
              <a:rPr lang="en-US" dirty="0"/>
              <a:t>Carlson Wireless, Redline Communications, </a:t>
            </a:r>
            <a:r>
              <a:rPr lang="en-US" dirty="0" err="1"/>
              <a:t>Adaptrum</a:t>
            </a:r>
            <a:r>
              <a:rPr lang="en-US" dirty="0"/>
              <a:t>, 6 Harmonics…</a:t>
            </a:r>
          </a:p>
        </p:txBody>
      </p:sp>
    </p:spTree>
    <p:extLst>
      <p:ext uri="{BB962C8B-B14F-4D97-AF65-F5344CB8AC3E}">
        <p14:creationId xmlns:p14="http://schemas.microsoft.com/office/powerpoint/2010/main" val="16770973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4847E8-6AF3-F540-8BCA-EC621858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spectrum access technologies you can buy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A8965-467B-2C41-AE5A-3C155F44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DSA in Citizen Broadband Radio Services (CBRS)</a:t>
            </a:r>
          </a:p>
          <a:p>
            <a:pPr lvl="1"/>
            <a:r>
              <a:rPr lang="en-US" dirty="0"/>
              <a:t>Three-tier user types</a:t>
            </a:r>
          </a:p>
          <a:p>
            <a:pPr lvl="2"/>
            <a:r>
              <a:rPr lang="en-US" dirty="0"/>
              <a:t>Primary users: satellite ground stations and Navy radars (protected by exclusion zones)</a:t>
            </a:r>
          </a:p>
          <a:p>
            <a:pPr lvl="2"/>
            <a:r>
              <a:rPr lang="en-US" dirty="0"/>
              <a:t>Priority licensees – fixed fraction of the band for licensed use</a:t>
            </a:r>
          </a:p>
          <a:p>
            <a:pPr lvl="2"/>
            <a:r>
              <a:rPr lang="en-US" dirty="0"/>
              <a:t>General access – another portion of the band available for unlicensed use</a:t>
            </a:r>
          </a:p>
          <a:p>
            <a:pPr lvl="1"/>
            <a:r>
              <a:rPr lang="en-US" dirty="0"/>
              <a:t>No licensees means more room for general access. Great for rural ISPs.</a:t>
            </a:r>
          </a:p>
          <a:p>
            <a:pPr lvl="1"/>
            <a:r>
              <a:rPr lang="en-US" dirty="0"/>
              <a:t>LTE-U (LTE in unlicensed bands) projected as a part of 5G</a:t>
            </a:r>
          </a:p>
        </p:txBody>
      </p:sp>
    </p:spTree>
    <p:extLst>
      <p:ext uri="{BB962C8B-B14F-4D97-AF65-F5344CB8AC3E}">
        <p14:creationId xmlns:p14="http://schemas.microsoft.com/office/powerpoint/2010/main" val="38488450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49D1-BB9B-894F-818D-1A3A095D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2050" name="Picture 2" descr="Experienced interference in a TV White Space system. | Download ...">
            <a:extLst>
              <a:ext uri="{FF2B5EF4-FFF2-40B4-BE49-F238E27FC236}">
                <a16:creationId xmlns:a16="http://schemas.microsoft.com/office/drawing/2014/main" id="{4429A47F-370D-524D-9F8F-233E82A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0842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DFCF48-9732-0345-B4A9-98BE3A07B36E}"/>
              </a:ext>
            </a:extLst>
          </p:cNvPr>
          <p:cNvSpPr/>
          <p:nvPr/>
        </p:nvSpPr>
        <p:spPr>
          <a:xfrm>
            <a:off x="7832035" y="2981740"/>
            <a:ext cx="1848678" cy="556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88E8F-B8CA-5549-8E61-05727F15EF10}"/>
              </a:ext>
            </a:extLst>
          </p:cNvPr>
          <p:cNvSpPr/>
          <p:nvPr/>
        </p:nvSpPr>
        <p:spPr>
          <a:xfrm>
            <a:off x="2110409" y="3438939"/>
            <a:ext cx="1848678" cy="556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131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49D1-BB9B-894F-818D-1A3A095D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2050" name="Picture 2" descr="Experienced interference in a TV White Space system. | Download ...">
            <a:extLst>
              <a:ext uri="{FF2B5EF4-FFF2-40B4-BE49-F238E27FC236}">
                <a16:creationId xmlns:a16="http://schemas.microsoft.com/office/drawing/2014/main" id="{4429A47F-370D-524D-9F8F-233E82A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0842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88E8F-B8CA-5549-8E61-05727F15EF10}"/>
              </a:ext>
            </a:extLst>
          </p:cNvPr>
          <p:cNvSpPr/>
          <p:nvPr/>
        </p:nvSpPr>
        <p:spPr>
          <a:xfrm>
            <a:off x="2110409" y="3438939"/>
            <a:ext cx="1848678" cy="556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422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49D1-BB9B-894F-818D-1A3A095D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2050" name="Picture 2" descr="Experienced interference in a TV White Space system. | Download ...">
            <a:extLst>
              <a:ext uri="{FF2B5EF4-FFF2-40B4-BE49-F238E27FC236}">
                <a16:creationId xmlns:a16="http://schemas.microsoft.com/office/drawing/2014/main" id="{4429A47F-370D-524D-9F8F-233E82A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0842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A8940-3550-9147-B3EB-3D2609F4C684}"/>
              </a:ext>
            </a:extLst>
          </p:cNvPr>
          <p:cNvSpPr txBox="1"/>
          <p:nvPr/>
        </p:nvSpPr>
        <p:spPr>
          <a:xfrm>
            <a:off x="5811253" y="1431758"/>
            <a:ext cx="166455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TVWS Database</a:t>
            </a:r>
          </a:p>
        </p:txBody>
      </p:sp>
    </p:spTree>
    <p:extLst>
      <p:ext uri="{BB962C8B-B14F-4D97-AF65-F5344CB8AC3E}">
        <p14:creationId xmlns:p14="http://schemas.microsoft.com/office/powerpoint/2010/main" val="31449162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2A53-9BF7-6B42-B5A0-2CA0C8C9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 medium access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33FB-B165-F140-9FAB-236E08C9D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Projected to cover tens of miles with a single base station.</a:t>
            </a:r>
          </a:p>
          <a:p>
            <a:r>
              <a:rPr lang="en-US" dirty="0"/>
              <a:t>Which MAC scheme (channel partitioning or random access) do you think is appropriate?</a:t>
            </a:r>
          </a:p>
          <a:p>
            <a:endParaRPr lang="en-US" dirty="0"/>
          </a:p>
          <a:p>
            <a:r>
              <a:rPr lang="en-US" dirty="0"/>
              <a:t>Two MAC schemes for TVWS</a:t>
            </a:r>
          </a:p>
          <a:p>
            <a:pPr lvl="1"/>
            <a:r>
              <a:rPr lang="en-US" dirty="0"/>
              <a:t>802.22 – channel partitioning</a:t>
            </a:r>
          </a:p>
          <a:p>
            <a:pPr lvl="1"/>
            <a:r>
              <a:rPr lang="en-US" dirty="0"/>
              <a:t>802.11af – random access</a:t>
            </a:r>
          </a:p>
        </p:txBody>
      </p:sp>
    </p:spTree>
    <p:extLst>
      <p:ext uri="{BB962C8B-B14F-4D97-AF65-F5344CB8AC3E}">
        <p14:creationId xmlns:p14="http://schemas.microsoft.com/office/powerpoint/2010/main" val="383095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Line 96"/>
          <p:cNvSpPr>
            <a:spLocks noChangeShapeType="1"/>
          </p:cNvSpPr>
          <p:nvPr/>
        </p:nvSpPr>
        <p:spPr bwMode="auto">
          <a:xfrm flipV="1">
            <a:off x="3536950" y="2043359"/>
            <a:ext cx="1695450" cy="3099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8" name="Line 97"/>
          <p:cNvSpPr>
            <a:spLocks noChangeShapeType="1"/>
          </p:cNvSpPr>
          <p:nvPr/>
        </p:nvSpPr>
        <p:spPr bwMode="auto">
          <a:xfrm flipV="1">
            <a:off x="4098926" y="2037420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9" name="Line 98"/>
          <p:cNvSpPr>
            <a:spLocks noChangeShapeType="1"/>
          </p:cNvSpPr>
          <p:nvPr/>
        </p:nvSpPr>
        <p:spPr bwMode="auto">
          <a:xfrm>
            <a:off x="3606801" y="1758328"/>
            <a:ext cx="1624013" cy="2850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193" name="Group 99"/>
          <p:cNvGrpSpPr>
            <a:grpSpLocks/>
          </p:cNvGrpSpPr>
          <p:nvPr/>
        </p:nvGrpSpPr>
        <p:grpSpPr bwMode="auto">
          <a:xfrm>
            <a:off x="5200651" y="1823648"/>
            <a:ext cx="550863" cy="307595"/>
            <a:chOff x="611" y="3693"/>
            <a:chExt cx="449" cy="287"/>
          </a:xfrm>
        </p:grpSpPr>
        <p:sp>
          <p:nvSpPr>
            <p:cNvPr id="4108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30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1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31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30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3194" name="Group 109"/>
          <p:cNvGrpSpPr>
            <a:grpSpLocks/>
          </p:cNvGrpSpPr>
          <p:nvPr/>
        </p:nvGrpSpPr>
        <p:grpSpPr bwMode="auto">
          <a:xfrm>
            <a:off x="6200776" y="1548118"/>
            <a:ext cx="550863" cy="749392"/>
            <a:chOff x="611" y="3693"/>
            <a:chExt cx="449" cy="287"/>
          </a:xfrm>
        </p:grpSpPr>
        <p:sp>
          <p:nvSpPr>
            <p:cNvPr id="4107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9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0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30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30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72" name="Line 119"/>
          <p:cNvSpPr>
            <a:spLocks noChangeShapeType="1"/>
          </p:cNvSpPr>
          <p:nvPr/>
        </p:nvSpPr>
        <p:spPr bwMode="auto">
          <a:xfrm flipV="1">
            <a:off x="5727701" y="1997041"/>
            <a:ext cx="447675" cy="7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73" name="Text Box 120"/>
          <p:cNvSpPr txBox="1">
            <a:spLocks noChangeArrowheads="1"/>
          </p:cNvSpPr>
          <p:nvPr/>
        </p:nvSpPr>
        <p:spPr bwMode="auto">
          <a:xfrm>
            <a:off x="5053013" y="2146682"/>
            <a:ext cx="1133644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radio</a:t>
            </a:r>
          </a:p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network </a:t>
            </a:r>
          </a:p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40974" name="Text Box 121"/>
          <p:cNvSpPr txBox="1">
            <a:spLocks noChangeArrowheads="1"/>
          </p:cNvSpPr>
          <p:nvPr/>
        </p:nvSpPr>
        <p:spPr bwMode="auto">
          <a:xfrm>
            <a:off x="6137276" y="1193987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3198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621752"/>
            <a:ext cx="252413" cy="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9" name="Group 123"/>
          <p:cNvGrpSpPr>
            <a:grpSpLocks/>
          </p:cNvGrpSpPr>
          <p:nvPr/>
        </p:nvGrpSpPr>
        <p:grpSpPr bwMode="auto">
          <a:xfrm>
            <a:off x="1747838" y="1925784"/>
            <a:ext cx="831850" cy="135389"/>
            <a:chOff x="3072" y="739"/>
            <a:chExt cx="652" cy="146"/>
          </a:xfrm>
        </p:grpSpPr>
        <p:pic>
          <p:nvPicPr>
            <p:cNvPr id="9329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7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77" name="Oval 127"/>
          <p:cNvSpPr>
            <a:spLocks noChangeArrowheads="1"/>
          </p:cNvSpPr>
          <p:nvPr/>
        </p:nvSpPr>
        <p:spPr bwMode="auto">
          <a:xfrm>
            <a:off x="2708275" y="1380663"/>
            <a:ext cx="3170238" cy="1102117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3201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175186"/>
            <a:ext cx="252413" cy="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2" name="Group 130"/>
          <p:cNvGrpSpPr>
            <a:grpSpLocks/>
          </p:cNvGrpSpPr>
          <p:nvPr/>
        </p:nvGrpSpPr>
        <p:grpSpPr bwMode="auto">
          <a:xfrm>
            <a:off x="6184901" y="2702492"/>
            <a:ext cx="582613" cy="479801"/>
            <a:chOff x="3028" y="1864"/>
            <a:chExt cx="347" cy="631"/>
          </a:xfrm>
        </p:grpSpPr>
        <p:sp>
          <p:nvSpPr>
            <p:cNvPr id="4106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0" name="Text Box 137"/>
          <p:cNvSpPr txBox="1">
            <a:spLocks noChangeArrowheads="1"/>
          </p:cNvSpPr>
          <p:nvPr/>
        </p:nvSpPr>
        <p:spPr bwMode="auto">
          <a:xfrm>
            <a:off x="6115051" y="3184667"/>
            <a:ext cx="838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40981" name="Line 138"/>
          <p:cNvSpPr>
            <a:spLocks noChangeShapeType="1"/>
          </p:cNvSpPr>
          <p:nvPr/>
        </p:nvSpPr>
        <p:spPr bwMode="auto">
          <a:xfrm>
            <a:off x="6837363" y="3025526"/>
            <a:ext cx="685800" cy="186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3" name="Line 153"/>
          <p:cNvSpPr>
            <a:spLocks noChangeShapeType="1"/>
          </p:cNvSpPr>
          <p:nvPr/>
        </p:nvSpPr>
        <p:spPr bwMode="auto">
          <a:xfrm>
            <a:off x="5711826" y="2005354"/>
            <a:ext cx="295275" cy="1035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4" name="Line 154"/>
          <p:cNvSpPr>
            <a:spLocks noChangeShapeType="1"/>
          </p:cNvSpPr>
          <p:nvPr/>
        </p:nvSpPr>
        <p:spPr bwMode="auto">
          <a:xfrm>
            <a:off x="6007100" y="3042152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08" name="Freeform 156"/>
          <p:cNvSpPr>
            <a:spLocks/>
          </p:cNvSpPr>
          <p:nvPr/>
        </p:nvSpPr>
        <p:spPr bwMode="auto">
          <a:xfrm>
            <a:off x="8701089" y="1361661"/>
            <a:ext cx="1235075" cy="125769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6" name="Text Box 157"/>
          <p:cNvSpPr txBox="1">
            <a:spLocks noChangeArrowheads="1"/>
          </p:cNvSpPr>
          <p:nvPr/>
        </p:nvSpPr>
        <p:spPr bwMode="auto">
          <a:xfrm>
            <a:off x="8809039" y="1485387"/>
            <a:ext cx="10839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telephone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40987" name="Line 158"/>
          <p:cNvSpPr>
            <a:spLocks noChangeShapeType="1"/>
          </p:cNvSpPr>
          <p:nvPr/>
        </p:nvSpPr>
        <p:spPr bwMode="auto">
          <a:xfrm>
            <a:off x="6675439" y="2016043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211" name="Group 159"/>
          <p:cNvGrpSpPr>
            <a:grpSpLocks/>
          </p:cNvGrpSpPr>
          <p:nvPr/>
        </p:nvGrpSpPr>
        <p:grpSpPr bwMode="auto">
          <a:xfrm>
            <a:off x="7935913" y="1518428"/>
            <a:ext cx="550862" cy="749393"/>
            <a:chOff x="611" y="3693"/>
            <a:chExt cx="449" cy="287"/>
          </a:xfrm>
        </p:grpSpPr>
        <p:sp>
          <p:nvSpPr>
            <p:cNvPr id="4104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6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7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27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26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9" name="Text Box 169"/>
          <p:cNvSpPr txBox="1">
            <a:spLocks noChangeArrowheads="1"/>
          </p:cNvSpPr>
          <p:nvPr/>
        </p:nvSpPr>
        <p:spPr bwMode="auto">
          <a:xfrm>
            <a:off x="7883525" y="2253569"/>
            <a:ext cx="10951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Gateway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40990" name="Text Box 170"/>
          <p:cNvSpPr txBox="1">
            <a:spLocks noChangeArrowheads="1"/>
          </p:cNvSpPr>
          <p:nvPr/>
        </p:nvSpPr>
        <p:spPr bwMode="auto">
          <a:xfrm>
            <a:off x="8005763" y="1468486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0991" name="Line 171"/>
          <p:cNvSpPr>
            <a:spLocks noChangeShapeType="1"/>
          </p:cNvSpPr>
          <p:nvPr/>
        </p:nvSpPr>
        <p:spPr bwMode="auto">
          <a:xfrm flipH="1">
            <a:off x="7724775" y="2068298"/>
            <a:ext cx="236538" cy="10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2" name="Line 172"/>
          <p:cNvSpPr>
            <a:spLocks noChangeShapeType="1"/>
          </p:cNvSpPr>
          <p:nvPr/>
        </p:nvSpPr>
        <p:spPr bwMode="auto">
          <a:xfrm flipH="1" flipV="1">
            <a:off x="7735889" y="1856901"/>
            <a:ext cx="225425" cy="67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3" name="Line 173"/>
          <p:cNvSpPr>
            <a:spLocks noChangeShapeType="1"/>
          </p:cNvSpPr>
          <p:nvPr/>
        </p:nvSpPr>
        <p:spPr bwMode="auto">
          <a:xfrm flipH="1">
            <a:off x="7358064" y="2198937"/>
            <a:ext cx="327025" cy="1520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4" name="Line 174"/>
          <p:cNvSpPr>
            <a:spLocks noChangeShapeType="1"/>
          </p:cNvSpPr>
          <p:nvPr/>
        </p:nvSpPr>
        <p:spPr bwMode="auto">
          <a:xfrm flipH="1" flipV="1">
            <a:off x="7453314" y="1789207"/>
            <a:ext cx="236537" cy="593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5" name="Line 175"/>
          <p:cNvSpPr>
            <a:spLocks noChangeShapeType="1"/>
          </p:cNvSpPr>
          <p:nvPr/>
        </p:nvSpPr>
        <p:spPr bwMode="auto">
          <a:xfrm>
            <a:off x="6469063" y="2304637"/>
            <a:ext cx="0" cy="371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6" name="Line 176"/>
          <p:cNvSpPr>
            <a:spLocks noChangeShapeType="1"/>
          </p:cNvSpPr>
          <p:nvPr/>
        </p:nvSpPr>
        <p:spPr bwMode="auto">
          <a:xfrm>
            <a:off x="8466138" y="199229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20" name="Freeform 222"/>
          <p:cNvSpPr>
            <a:spLocks/>
          </p:cNvSpPr>
          <p:nvPr/>
        </p:nvSpPr>
        <p:spPr bwMode="auto">
          <a:xfrm>
            <a:off x="8810626" y="2785625"/>
            <a:ext cx="1235075" cy="1257696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8" name="Text Box 223"/>
          <p:cNvSpPr txBox="1">
            <a:spLocks noChangeArrowheads="1"/>
          </p:cNvSpPr>
          <p:nvPr/>
        </p:nvSpPr>
        <p:spPr bwMode="auto">
          <a:xfrm>
            <a:off x="8918576" y="3042153"/>
            <a:ext cx="881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3222" name="Group 224"/>
          <p:cNvGrpSpPr>
            <a:grpSpLocks/>
          </p:cNvGrpSpPr>
          <p:nvPr/>
        </p:nvGrpSpPr>
        <p:grpSpPr bwMode="auto">
          <a:xfrm>
            <a:off x="8045451" y="2942391"/>
            <a:ext cx="550863" cy="749392"/>
            <a:chOff x="611" y="3693"/>
            <a:chExt cx="449" cy="287"/>
          </a:xfrm>
        </p:grpSpPr>
        <p:sp>
          <p:nvSpPr>
            <p:cNvPr id="41035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59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65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266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260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1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2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3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4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001" name="Text Box 235"/>
          <p:cNvSpPr txBox="1">
            <a:spLocks noChangeArrowheads="1"/>
          </p:cNvSpPr>
          <p:nvPr/>
        </p:nvSpPr>
        <p:spPr bwMode="auto">
          <a:xfrm>
            <a:off x="8115300" y="2888426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1002" name="Line 236"/>
          <p:cNvSpPr>
            <a:spLocks noChangeShapeType="1"/>
          </p:cNvSpPr>
          <p:nvPr/>
        </p:nvSpPr>
        <p:spPr bwMode="auto">
          <a:xfrm flipH="1">
            <a:off x="7834314" y="3492262"/>
            <a:ext cx="236537" cy="10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3" name="Line 237"/>
          <p:cNvSpPr>
            <a:spLocks noChangeShapeType="1"/>
          </p:cNvSpPr>
          <p:nvPr/>
        </p:nvSpPr>
        <p:spPr bwMode="auto">
          <a:xfrm flipH="1" flipV="1">
            <a:off x="7845426" y="3280865"/>
            <a:ext cx="225425" cy="67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4" name="Line 238"/>
          <p:cNvSpPr>
            <a:spLocks noChangeShapeType="1"/>
          </p:cNvSpPr>
          <p:nvPr/>
        </p:nvSpPr>
        <p:spPr bwMode="auto">
          <a:xfrm flipH="1">
            <a:off x="7467601" y="3622901"/>
            <a:ext cx="327025" cy="1520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5" name="Line 239"/>
          <p:cNvSpPr>
            <a:spLocks noChangeShapeType="1"/>
          </p:cNvSpPr>
          <p:nvPr/>
        </p:nvSpPr>
        <p:spPr bwMode="auto">
          <a:xfrm flipH="1" flipV="1">
            <a:off x="7562850" y="3213171"/>
            <a:ext cx="236538" cy="593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6" name="Line 240"/>
          <p:cNvSpPr>
            <a:spLocks noChangeShapeType="1"/>
          </p:cNvSpPr>
          <p:nvPr/>
        </p:nvSpPr>
        <p:spPr bwMode="auto">
          <a:xfrm>
            <a:off x="8575675" y="341625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1855788" y="230188"/>
            <a:ext cx="85455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99"/>
                </a:solidFill>
                <a:latin typeface="Gill Sans MT" charset="0"/>
                <a:ea typeface="ＭＳ Ｐゴシック" charset="0"/>
                <a:cs typeface="Arial" charset="0"/>
              </a:rPr>
              <a:t>3G versus 4G LTE network architecture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0" name="Text Box 234"/>
          <p:cNvSpPr txBox="1">
            <a:spLocks noChangeArrowheads="1"/>
          </p:cNvSpPr>
          <p:nvPr/>
        </p:nvSpPr>
        <p:spPr bwMode="auto">
          <a:xfrm>
            <a:off x="7993064" y="3677532"/>
            <a:ext cx="864339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474" name="Line 238"/>
          <p:cNvSpPr>
            <a:spLocks noChangeShapeType="1"/>
          </p:cNvSpPr>
          <p:nvPr/>
        </p:nvSpPr>
        <p:spPr bwMode="auto">
          <a:xfrm flipH="1">
            <a:off x="4128744" y="4830489"/>
            <a:ext cx="1461475" cy="54165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5" name="Line 238"/>
          <p:cNvSpPr>
            <a:spLocks noChangeShapeType="1"/>
          </p:cNvSpPr>
          <p:nvPr/>
        </p:nvSpPr>
        <p:spPr bwMode="auto">
          <a:xfrm flipH="1">
            <a:off x="3805596" y="4825738"/>
            <a:ext cx="1751742" cy="29689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6" name="Line 238"/>
          <p:cNvSpPr>
            <a:spLocks noChangeShapeType="1"/>
          </p:cNvSpPr>
          <p:nvPr/>
        </p:nvSpPr>
        <p:spPr bwMode="auto">
          <a:xfrm flipH="1">
            <a:off x="3756695" y="4883104"/>
            <a:ext cx="1800643" cy="8345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7" name="Line 238"/>
          <p:cNvSpPr>
            <a:spLocks noChangeShapeType="1"/>
          </p:cNvSpPr>
          <p:nvPr/>
        </p:nvSpPr>
        <p:spPr bwMode="auto">
          <a:xfrm flipH="1" flipV="1">
            <a:off x="6108201" y="4962706"/>
            <a:ext cx="1216590" cy="34854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8" name="Line 238"/>
          <p:cNvSpPr>
            <a:spLocks noChangeShapeType="1"/>
          </p:cNvSpPr>
          <p:nvPr/>
        </p:nvSpPr>
        <p:spPr bwMode="auto">
          <a:xfrm flipV="1">
            <a:off x="6079984" y="4669070"/>
            <a:ext cx="205932" cy="1614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22966" y="5945106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/>
            <p:cNvCxnSpPr/>
            <p:nvPr/>
          </p:nvCxnSpPr>
          <p:spPr>
            <a:xfrm>
              <a:off x="3942882" y="5386388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1495425" y="5624513"/>
              <a:ext cx="24638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33" name="TextBox 258"/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radio access network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Universal Terrestrial Radio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Access Network (UTRAN)</a:t>
              </a:r>
            </a:p>
          </p:txBody>
        </p:sp>
        <p:cxnSp>
          <p:nvCxnSpPr>
            <p:cNvPr id="260" name="Straight Connector 259"/>
            <p:cNvCxnSpPr/>
            <p:nvPr/>
          </p:nvCxnSpPr>
          <p:spPr>
            <a:xfrm flipH="1">
              <a:off x="1512888" y="5280025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4706079" y="5624513"/>
              <a:ext cx="22027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36" name="TextBox 261"/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Evolved Packet Core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(EPC)</a:t>
              </a:r>
              <a:endParaRPr lang="en-US" sz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63" name="Straight Connector 262"/>
            <p:cNvCxnSpPr/>
            <p:nvPr/>
          </p:nvCxnSpPr>
          <p:spPr>
            <a:xfrm>
              <a:off x="6908800" y="5348288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flipH="1">
              <a:off x="3931902" y="5624513"/>
              <a:ext cx="59212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Line 96"/>
          <p:cNvSpPr>
            <a:spLocks noChangeShapeType="1"/>
          </p:cNvSpPr>
          <p:nvPr/>
        </p:nvSpPr>
        <p:spPr bwMode="auto">
          <a:xfrm flipV="1">
            <a:off x="3727815" y="5598553"/>
            <a:ext cx="3464419" cy="2579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" name="Line 97"/>
          <p:cNvSpPr>
            <a:spLocks noChangeShapeType="1"/>
          </p:cNvSpPr>
          <p:nvPr/>
        </p:nvSpPr>
        <p:spPr bwMode="auto">
          <a:xfrm>
            <a:off x="4170022" y="5519062"/>
            <a:ext cx="2965063" cy="33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" name="Line 98"/>
          <p:cNvSpPr>
            <a:spLocks noChangeShapeType="1"/>
          </p:cNvSpPr>
          <p:nvPr/>
        </p:nvSpPr>
        <p:spPr bwMode="auto">
          <a:xfrm>
            <a:off x="3756696" y="5226310"/>
            <a:ext cx="3412259" cy="281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93839" y="4225263"/>
            <a:ext cx="723200" cy="880827"/>
            <a:chOff x="4804140" y="4632965"/>
            <a:chExt cx="723200" cy="1348762"/>
          </a:xfrm>
        </p:grpSpPr>
        <p:grpSp>
          <p:nvGrpSpPr>
            <p:cNvPr id="232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330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2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3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4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5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6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5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MME</a:t>
              </a:r>
            </a:p>
          </p:txBody>
        </p:sp>
      </p:grpSp>
      <p:pic>
        <p:nvPicPr>
          <p:cNvPr id="236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1" y="5081666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7" name="Group 123"/>
          <p:cNvGrpSpPr>
            <a:grpSpLocks/>
          </p:cNvGrpSpPr>
          <p:nvPr/>
        </p:nvGrpSpPr>
        <p:grpSpPr bwMode="auto">
          <a:xfrm>
            <a:off x="1938703" y="5403659"/>
            <a:ext cx="831850" cy="143387"/>
            <a:chOff x="3072" y="739"/>
            <a:chExt cx="652" cy="146"/>
          </a:xfrm>
        </p:grpSpPr>
        <p:pic>
          <p:nvPicPr>
            <p:cNvPr id="327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9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39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16" y="5667793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Freeform 222"/>
          <p:cNvSpPr>
            <a:spLocks/>
          </p:cNvSpPr>
          <p:nvPr/>
        </p:nvSpPr>
        <p:spPr bwMode="auto">
          <a:xfrm>
            <a:off x="8856037" y="4855893"/>
            <a:ext cx="1235075" cy="133199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" name="Text Box 223"/>
          <p:cNvSpPr txBox="1">
            <a:spLocks noChangeArrowheads="1"/>
          </p:cNvSpPr>
          <p:nvPr/>
        </p:nvSpPr>
        <p:spPr bwMode="auto">
          <a:xfrm>
            <a:off x="8963987" y="5127575"/>
            <a:ext cx="881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268" name="Group 224"/>
          <p:cNvGrpSpPr>
            <a:grpSpLocks/>
          </p:cNvGrpSpPr>
          <p:nvPr/>
        </p:nvGrpSpPr>
        <p:grpSpPr bwMode="auto">
          <a:xfrm>
            <a:off x="8090862" y="5021922"/>
            <a:ext cx="550863" cy="793661"/>
            <a:chOff x="611" y="3693"/>
            <a:chExt cx="449" cy="287"/>
          </a:xfrm>
        </p:grpSpPr>
        <p:sp>
          <p:nvSpPr>
            <p:cNvPr id="290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91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97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92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3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4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5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6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9" name="Text Box 234"/>
          <p:cNvSpPr txBox="1">
            <a:spLocks noChangeArrowheads="1"/>
          </p:cNvSpPr>
          <p:nvPr/>
        </p:nvSpPr>
        <p:spPr bwMode="auto">
          <a:xfrm>
            <a:off x="8038475" y="5800489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P-GW</a:t>
            </a:r>
          </a:p>
        </p:txBody>
      </p:sp>
      <p:sp>
        <p:nvSpPr>
          <p:cNvPr id="270" name="Text Box 235"/>
          <p:cNvSpPr txBox="1">
            <a:spLocks noChangeArrowheads="1"/>
          </p:cNvSpPr>
          <p:nvPr/>
        </p:nvSpPr>
        <p:spPr bwMode="auto">
          <a:xfrm>
            <a:off x="8160711" y="4964768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275" name="Line 240"/>
          <p:cNvSpPr>
            <a:spLocks noChangeShapeType="1"/>
          </p:cNvSpPr>
          <p:nvPr/>
        </p:nvSpPr>
        <p:spPr bwMode="auto">
          <a:xfrm>
            <a:off x="8621086" y="552377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8" name="Group 224"/>
          <p:cNvGrpSpPr>
            <a:grpSpLocks/>
          </p:cNvGrpSpPr>
          <p:nvPr/>
        </p:nvGrpSpPr>
        <p:grpSpPr bwMode="auto">
          <a:xfrm>
            <a:off x="7324794" y="5012859"/>
            <a:ext cx="550863" cy="793661"/>
            <a:chOff x="611" y="3693"/>
            <a:chExt cx="449" cy="287"/>
          </a:xfrm>
        </p:grpSpPr>
        <p:sp>
          <p:nvSpPr>
            <p:cNvPr id="439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40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446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7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41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3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4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5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8" name="Text Box 234"/>
          <p:cNvSpPr txBox="1">
            <a:spLocks noChangeArrowheads="1"/>
          </p:cNvSpPr>
          <p:nvPr/>
        </p:nvSpPr>
        <p:spPr bwMode="auto">
          <a:xfrm>
            <a:off x="7272407" y="5791426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S-GW</a:t>
            </a:r>
          </a:p>
        </p:txBody>
      </p:sp>
      <p:sp>
        <p:nvSpPr>
          <p:cNvPr id="449" name="Text Box 235"/>
          <p:cNvSpPr txBox="1">
            <a:spLocks noChangeArrowheads="1"/>
          </p:cNvSpPr>
          <p:nvPr/>
        </p:nvSpPr>
        <p:spPr bwMode="auto">
          <a:xfrm>
            <a:off x="7394643" y="4955705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50" name="Line 240"/>
          <p:cNvSpPr>
            <a:spLocks noChangeShapeType="1"/>
          </p:cNvSpPr>
          <p:nvPr/>
        </p:nvSpPr>
        <p:spPr bwMode="auto">
          <a:xfrm>
            <a:off x="7855018" y="55147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6208129" y="3979095"/>
            <a:ext cx="659293" cy="880827"/>
            <a:chOff x="4804140" y="4632965"/>
            <a:chExt cx="659293" cy="1348762"/>
          </a:xfrm>
        </p:grpSpPr>
        <p:grpSp>
          <p:nvGrpSpPr>
            <p:cNvPr id="466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468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9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0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1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2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3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67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HSS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78064" y="2275012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</a:rPr>
              <a:t>3G</a:t>
            </a:r>
          </a:p>
        </p:txBody>
      </p:sp>
      <p:sp>
        <p:nvSpPr>
          <p:cNvPr id="479" name="TextBox 478"/>
          <p:cNvSpPr txBox="1"/>
          <p:nvPr/>
        </p:nvSpPr>
        <p:spPr>
          <a:xfrm>
            <a:off x="2306095" y="4070607"/>
            <a:ext cx="1746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</a:rPr>
              <a:t>4G-LTE</a:t>
            </a:r>
          </a:p>
        </p:txBody>
      </p:sp>
      <p:grpSp>
        <p:nvGrpSpPr>
          <p:cNvPr id="480" name="Group 347"/>
          <p:cNvGrpSpPr>
            <a:grpSpLocks/>
          </p:cNvGrpSpPr>
          <p:nvPr/>
        </p:nvGrpSpPr>
        <p:grpSpPr bwMode="auto">
          <a:xfrm>
            <a:off x="6148096" y="2877136"/>
            <a:ext cx="635069" cy="244448"/>
            <a:chOff x="1871277" y="1576300"/>
            <a:chExt cx="1128371" cy="437861"/>
          </a:xfrm>
        </p:grpSpPr>
        <p:sp>
          <p:nvSpPr>
            <p:cNvPr id="481" name="Oval 48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2" name="Rectangle 48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Oval 48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5" name="Freeform 48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6" name="Freeform 48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7" name="Freeform 48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8" name="Straight Connector 487"/>
            <p:cNvCxnSpPr>
              <a:endCxn id="48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0" name="Group 347"/>
          <p:cNvGrpSpPr>
            <a:grpSpLocks/>
          </p:cNvGrpSpPr>
          <p:nvPr/>
        </p:nvGrpSpPr>
        <p:grpSpPr bwMode="auto">
          <a:xfrm>
            <a:off x="7967551" y="3267645"/>
            <a:ext cx="661282" cy="323815"/>
            <a:chOff x="1871277" y="1576300"/>
            <a:chExt cx="1128371" cy="437861"/>
          </a:xfrm>
        </p:grpSpPr>
        <p:sp>
          <p:nvSpPr>
            <p:cNvPr id="491" name="Oval 49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2" name="Rectangle 49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Oval 49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4" name="Freeform 49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5" name="Freeform 49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6" name="Freeform 49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7" name="Freeform 49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8" name="Straight Connector 497"/>
            <p:cNvCxnSpPr>
              <a:endCxn id="49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0" name="Group 347"/>
          <p:cNvGrpSpPr>
            <a:grpSpLocks/>
          </p:cNvGrpSpPr>
          <p:nvPr/>
        </p:nvGrpSpPr>
        <p:grpSpPr bwMode="auto">
          <a:xfrm>
            <a:off x="7226886" y="5364592"/>
            <a:ext cx="661282" cy="323815"/>
            <a:chOff x="1871277" y="1576300"/>
            <a:chExt cx="1128371" cy="437861"/>
          </a:xfrm>
        </p:grpSpPr>
        <p:sp>
          <p:nvSpPr>
            <p:cNvPr id="501" name="Oval 50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2" name="Rectangle 50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3" name="Oval 50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4" name="Freeform 50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5" name="Freeform 50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6" name="Freeform 50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Freeform 50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8" name="Straight Connector 507"/>
            <p:cNvCxnSpPr>
              <a:endCxn id="50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0" name="Group 347"/>
          <p:cNvGrpSpPr>
            <a:grpSpLocks/>
          </p:cNvGrpSpPr>
          <p:nvPr/>
        </p:nvGrpSpPr>
        <p:grpSpPr bwMode="auto">
          <a:xfrm>
            <a:off x="8014355" y="5378096"/>
            <a:ext cx="661282" cy="323815"/>
            <a:chOff x="1871277" y="1576300"/>
            <a:chExt cx="1128371" cy="437861"/>
          </a:xfrm>
        </p:grpSpPr>
        <p:sp>
          <p:nvSpPr>
            <p:cNvPr id="511" name="Oval 51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2" name="Rectangle 51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3" name="Oval 51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4" name="Freeform 51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5" name="Freeform 51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6" name="Freeform 51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7" name="Freeform 51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8" name="Straight Connector 517"/>
            <p:cNvCxnSpPr>
              <a:endCxn id="51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329979" y="1250066"/>
            <a:ext cx="946235" cy="1184376"/>
            <a:chOff x="1733705" y="1468331"/>
            <a:chExt cx="978816" cy="1263746"/>
          </a:xfrm>
        </p:grpSpPr>
        <p:grpSp>
          <p:nvGrpSpPr>
            <p:cNvPr id="522" name="Group 782"/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523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24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41" name="Group 782"/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542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6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7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8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9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0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1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2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3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4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5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6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7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8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9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43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60" name="Group 782"/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56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6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79" name="Group 578"/>
          <p:cNvGrpSpPr/>
          <p:nvPr/>
        </p:nvGrpSpPr>
        <p:grpSpPr>
          <a:xfrm>
            <a:off x="3435577" y="4775659"/>
            <a:ext cx="946235" cy="1184376"/>
            <a:chOff x="1733705" y="1468331"/>
            <a:chExt cx="978816" cy="1263746"/>
          </a:xfrm>
        </p:grpSpPr>
        <p:grpSp>
          <p:nvGrpSpPr>
            <p:cNvPr id="580" name="Group 782"/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619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620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81" name="Group 782"/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60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60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82" name="Group 782"/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583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84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488CD8-BBA1-7646-948C-7FFD201F123E}"/>
              </a:ext>
            </a:extLst>
          </p:cNvPr>
          <p:cNvSpPr txBox="1"/>
          <p:nvPr/>
        </p:nvSpPr>
        <p:spPr>
          <a:xfrm>
            <a:off x="8673012" y="6266877"/>
            <a:ext cx="360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MME – Mobility Management Entity</a:t>
            </a:r>
          </a:p>
          <a:p>
            <a:r>
              <a:rPr lang="en-US" dirty="0"/>
              <a:t>HSS – Home Subscriber Server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2E6B2F3-7E1B-114F-AF8E-496BD8201F76}"/>
                  </a:ext>
                </a:extLst>
              </p14:cNvPr>
              <p14:cNvContentPartPr/>
              <p14:nvPr/>
            </p14:nvContentPartPr>
            <p14:xfrm>
              <a:off x="1965600" y="992880"/>
              <a:ext cx="8808480" cy="5798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2E6B2F3-7E1B-114F-AF8E-496BD8201F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6240" y="983520"/>
                <a:ext cx="8827200" cy="581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36611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DB5B8757-F02B-B048-AA41-621C1676C193}"/>
              </a:ext>
            </a:extLst>
          </p:cNvPr>
          <p:cNvSpPr/>
          <p:nvPr/>
        </p:nvSpPr>
        <p:spPr>
          <a:xfrm>
            <a:off x="2653467" y="3914183"/>
            <a:ext cx="9390144" cy="28355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54336-DBDC-3B45-B160-43B241327D40}"/>
              </a:ext>
            </a:extLst>
          </p:cNvPr>
          <p:cNvSpPr/>
          <p:nvPr/>
        </p:nvSpPr>
        <p:spPr>
          <a:xfrm>
            <a:off x="7687177" y="4993106"/>
            <a:ext cx="3844088" cy="11712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46C98-F7C1-F945-92C5-BA659AB2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802.22 vs 802.11af</a:t>
            </a:r>
          </a:p>
        </p:txBody>
      </p:sp>
      <p:pic>
        <p:nvPicPr>
          <p:cNvPr id="5" name="Graphic 4" descr="Cell Tower">
            <a:extLst>
              <a:ext uri="{FF2B5EF4-FFF2-40B4-BE49-F238E27FC236}">
                <a16:creationId xmlns:a16="http://schemas.microsoft.com/office/drawing/2014/main" id="{B9CC1D1A-0B05-EB4F-B755-A4864037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2021" y="4499811"/>
            <a:ext cx="914400" cy="914400"/>
          </a:xfrm>
          <a:prstGeom prst="rect">
            <a:avLst/>
          </a:prstGeom>
        </p:spPr>
      </p:pic>
      <p:pic>
        <p:nvPicPr>
          <p:cNvPr id="29" name="Graphic 28" descr="Cell Tower">
            <a:extLst>
              <a:ext uri="{FF2B5EF4-FFF2-40B4-BE49-F238E27FC236}">
                <a16:creationId xmlns:a16="http://schemas.microsoft.com/office/drawing/2014/main" id="{947F1788-FA37-2644-AC2E-CCD422EE3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2127" y="3280429"/>
            <a:ext cx="1840832" cy="1840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798DC-FB25-CF44-BC84-BB182EF5D554}"/>
              </a:ext>
            </a:extLst>
          </p:cNvPr>
          <p:cNvSpPr txBox="1"/>
          <p:nvPr/>
        </p:nvSpPr>
        <p:spPr>
          <a:xfrm>
            <a:off x="5888807" y="504487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802.22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A5DAC0-874F-1941-8210-90A0C2B6E68D}"/>
              </a:ext>
            </a:extLst>
          </p:cNvPr>
          <p:cNvSpPr txBox="1"/>
          <p:nvPr/>
        </p:nvSpPr>
        <p:spPr>
          <a:xfrm>
            <a:off x="9139368" y="5414211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802.11af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23E3D-973E-C94D-B4CE-790DE7954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6" y="1419761"/>
            <a:ext cx="6345213" cy="2131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1A4E65-3F05-4446-A9EB-7DF96D94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178" y="2221258"/>
            <a:ext cx="4296952" cy="2220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59B02-9CAA-2042-B466-EE64A5DCB4B2}"/>
              </a:ext>
            </a:extLst>
          </p:cNvPr>
          <p:cNvSpPr txBox="1"/>
          <p:nvPr/>
        </p:nvSpPr>
        <p:spPr>
          <a:xfrm>
            <a:off x="9282050" y="6611216"/>
            <a:ext cx="299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CSMA/CA Figure credit: </a:t>
            </a:r>
            <a:r>
              <a:rPr lang="en-US" sz="1200" dirty="0" err="1"/>
              <a:t>Jardosh</a:t>
            </a:r>
            <a:r>
              <a:rPr lang="en-US" sz="1200" dirty="0"/>
              <a:t> et. al IMC’05</a:t>
            </a:r>
          </a:p>
        </p:txBody>
      </p:sp>
    </p:spTree>
    <p:extLst>
      <p:ext uri="{BB962C8B-B14F-4D97-AF65-F5344CB8AC3E}">
        <p14:creationId xmlns:p14="http://schemas.microsoft.com/office/powerpoint/2010/main" val="27530702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3915-0471-6945-B4B0-B00FA3B6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802.11af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0130C-61B8-EF4B-B69A-FDCEAE0D0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UHF bands (400-700MHz) as opposed to ISM (2.4 or 5GHz)</a:t>
            </a:r>
          </a:p>
          <a:p>
            <a:pPr lvl="1"/>
            <a:r>
              <a:rPr lang="en-US" dirty="0"/>
              <a:t>Propagates farther; goes around obstacles</a:t>
            </a:r>
          </a:p>
          <a:p>
            <a:pPr lvl="1"/>
            <a:endParaRPr lang="en-US" dirty="0"/>
          </a:p>
          <a:p>
            <a:r>
              <a:rPr lang="en-US" dirty="0"/>
              <a:t>Higher transmit power possible</a:t>
            </a:r>
          </a:p>
          <a:p>
            <a:endParaRPr lang="en-US" dirty="0"/>
          </a:p>
          <a:p>
            <a:r>
              <a:rPr lang="en-US" dirty="0"/>
              <a:t>Devices are predominantly stationary; not the case in </a:t>
            </a:r>
            <a:r>
              <a:rPr lang="en-US" dirty="0" err="1"/>
              <a:t>WiFi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86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2383-AA94-D241-B652-D2A031D2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3" y="192504"/>
            <a:ext cx="10515600" cy="1325563"/>
          </a:xfrm>
        </p:spPr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F649-745F-B84A-94ED-D3D9684FA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09" y="1407695"/>
            <a:ext cx="6244389" cy="5354053"/>
          </a:xfrm>
        </p:spPr>
        <p:txBody>
          <a:bodyPr>
            <a:normAutofit/>
          </a:bodyPr>
          <a:lstStyle/>
          <a:p>
            <a:r>
              <a:rPr lang="en-US" dirty="0"/>
              <a:t>Wireless broadband communications – a critical enabler</a:t>
            </a:r>
          </a:p>
          <a:p>
            <a:r>
              <a:rPr lang="en-US" dirty="0"/>
              <a:t>Physical resources to sustain our networks are increasingly limited</a:t>
            </a:r>
          </a:p>
          <a:p>
            <a:pPr lvl="1"/>
            <a:r>
              <a:rPr lang="en-US" dirty="0"/>
              <a:t>New spectrum bands for wireless</a:t>
            </a:r>
          </a:p>
          <a:p>
            <a:pPr lvl="2"/>
            <a:r>
              <a:rPr lang="en-US" dirty="0"/>
              <a:t>TVWS, CBRS, Satellite mega-constellations (</a:t>
            </a:r>
            <a:r>
              <a:rPr lang="en-US" dirty="0" err="1"/>
              <a:t>Starlink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Better technology to use the existing spectrum</a:t>
            </a:r>
          </a:p>
          <a:p>
            <a:pPr lvl="1"/>
            <a:r>
              <a:rPr lang="en-US" dirty="0"/>
              <a:t>Synergy between </a:t>
            </a:r>
            <a:r>
              <a:rPr lang="en-US" b="1" i="1" dirty="0"/>
              <a:t>policy</a:t>
            </a:r>
            <a:r>
              <a:rPr lang="en-US" dirty="0"/>
              <a:t> and </a:t>
            </a:r>
            <a:r>
              <a:rPr lang="en-US" b="1" i="1" dirty="0"/>
              <a:t>technology </a:t>
            </a:r>
            <a:r>
              <a:rPr lang="en-US" dirty="0"/>
              <a:t>will be required to move forward</a:t>
            </a:r>
          </a:p>
          <a:p>
            <a:r>
              <a:rPr lang="en-US" dirty="0"/>
              <a:t>Broadband communications are not the only user of the radio spectrum</a:t>
            </a:r>
          </a:p>
          <a:p>
            <a:pPr lvl="1"/>
            <a:r>
              <a:rPr lang="en-US" dirty="0"/>
              <a:t>Scientific and environmental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A5B3C-E436-764E-8876-A4B7FA51D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" t="23891" r="41745"/>
          <a:stretch/>
        </p:blipFill>
        <p:spPr>
          <a:xfrm>
            <a:off x="6388768" y="1949116"/>
            <a:ext cx="5557323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83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4504</Words>
  <Application>Microsoft Office PowerPoint</Application>
  <PresentationFormat>Widescreen</PresentationFormat>
  <Paragraphs>1022</Paragraphs>
  <Slides>92</Slides>
  <Notes>35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Day 3: Cellular networks. The future of wireless</vt:lpstr>
      <vt:lpstr>WiFi performance demos contd.</vt:lpstr>
      <vt:lpstr>Cellular vs WLAN networks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4G LTE – Long Term Evolution</vt:lpstr>
      <vt:lpstr>In summary – cellular medium access</vt:lpstr>
      <vt:lpstr>Mobility management</vt:lpstr>
      <vt:lpstr>Various topics on mobility</vt:lpstr>
      <vt:lpstr>Different notions of mobility</vt:lpstr>
      <vt:lpstr>Our focus: Physical Mobility</vt:lpstr>
      <vt:lpstr>What is mobility?</vt:lpstr>
      <vt:lpstr>A thought experiment</vt:lpstr>
      <vt:lpstr>How does mobility affect user performance</vt:lpstr>
      <vt:lpstr>Mobility and application performance</vt:lpstr>
      <vt:lpstr>Mobility and application performance</vt:lpstr>
      <vt:lpstr>Mobility and application performance</vt:lpstr>
      <vt:lpstr>Mobility and application performance</vt:lpstr>
      <vt:lpstr>Supporting mobility</vt:lpstr>
      <vt:lpstr>Mobility: vocabulary</vt:lpstr>
      <vt:lpstr>Mobility: more vocabulary</vt:lpstr>
      <vt:lpstr>How do you contact a mobile friend:</vt:lpstr>
      <vt:lpstr>Mobility: approaches</vt:lpstr>
      <vt:lpstr>Mobility: approaches</vt:lpstr>
      <vt:lpstr>Mobility: approaches</vt:lpstr>
      <vt:lpstr>Mobility: registration</vt:lpstr>
      <vt:lpstr>Mobility via indirect routing</vt:lpstr>
      <vt:lpstr>Indirect Routing: comments</vt:lpstr>
      <vt:lpstr>Indirect routing: moving between networks</vt:lpstr>
      <vt:lpstr>Indirect routing: moving between networks</vt:lpstr>
      <vt:lpstr>Mobility via direct routing</vt:lpstr>
      <vt:lpstr>Mobility via direct routing: comments</vt:lpstr>
      <vt:lpstr>Accommodating mobility with direct routing</vt:lpstr>
      <vt:lpstr>Direct    vs.    Indirect    routing</vt:lpstr>
      <vt:lpstr>Mobility in cellular networks</vt:lpstr>
      <vt:lpstr>PowerPoint Presentation</vt:lpstr>
      <vt:lpstr>PowerPoint Presentation</vt:lpstr>
      <vt:lpstr>Handling mobility in cellular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reflections on mobility support</vt:lpstr>
      <vt:lpstr>Cellular MAC</vt:lpstr>
      <vt:lpstr>Cellular vs. Wi-Fi</vt:lpstr>
      <vt:lpstr>Cellular vs. Wi-Fi</vt:lpstr>
      <vt:lpstr>A thought exercise:  why random access doesn’t work for cellular?</vt:lpstr>
      <vt:lpstr>Cellular networks: the first hop</vt:lpstr>
      <vt:lpstr>The future of wireless</vt:lpstr>
      <vt:lpstr>The tipping point</vt:lpstr>
      <vt:lpstr>Examples of driving applications</vt:lpstr>
      <vt:lpstr>An example of a driving app: Virtual Reality</vt:lpstr>
      <vt:lpstr>An example of a driving app</vt:lpstr>
      <vt:lpstr>Ideal VR</vt:lpstr>
      <vt:lpstr>Networks of the future: Requirements</vt:lpstr>
      <vt:lpstr>The ambition of 5G: Increased scope, Transformed performance</vt:lpstr>
      <vt:lpstr>What would the 5G connected device look like</vt:lpstr>
      <vt:lpstr>What would the 5G infrastructure look like</vt:lpstr>
      <vt:lpstr>Enablers for increased wireless data rates</vt:lpstr>
      <vt:lpstr>As easy as more spectrum…</vt:lpstr>
      <vt:lpstr>Traditional spectrum access</vt:lpstr>
      <vt:lpstr>But…</vt:lpstr>
      <vt:lpstr>“Sorry America:  your wireless airwaves are full*”</vt:lpstr>
      <vt:lpstr>Dynamic Spectrum Access</vt:lpstr>
      <vt:lpstr>A Road Traffic Analogy</vt:lpstr>
      <vt:lpstr>Traditional spectrum access</vt:lpstr>
      <vt:lpstr>Traditional spectrum access</vt:lpstr>
      <vt:lpstr>Dynamic Spectrum Access (DSA)</vt:lpstr>
      <vt:lpstr>Key Terms</vt:lpstr>
      <vt:lpstr>PowerPoint Presentation</vt:lpstr>
      <vt:lpstr>Conventional vs. DSA</vt:lpstr>
      <vt:lpstr>Conventional vs. DSA</vt:lpstr>
      <vt:lpstr>Key challenges in Dynamic Spectrum Access</vt:lpstr>
      <vt:lpstr>DSA is becoming a commercial technology</vt:lpstr>
      <vt:lpstr>Dynamic spectrum access technologies you can buy</vt:lpstr>
      <vt:lpstr>Dynamic spectrum access technologies you can buy</vt:lpstr>
      <vt:lpstr>TV White Spaces</vt:lpstr>
      <vt:lpstr>TV White Spaces</vt:lpstr>
      <vt:lpstr>TV White Spaces</vt:lpstr>
      <vt:lpstr>TV White Spaces medium access control</vt:lpstr>
      <vt:lpstr>802.22 vs 802.11af</vt:lpstr>
      <vt:lpstr>What makes 802.11af possible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3: Cellular networks. The future of wireless</dc:title>
  <dc:creator>Zheleva, Mariya Z</dc:creator>
  <cp:lastModifiedBy>Zheleva, Mariya Z</cp:lastModifiedBy>
  <cp:revision>61</cp:revision>
  <dcterms:created xsi:type="dcterms:W3CDTF">2020-08-21T13:56:32Z</dcterms:created>
  <dcterms:modified xsi:type="dcterms:W3CDTF">2021-06-03T18:47:04Z</dcterms:modified>
</cp:coreProperties>
</file>