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ng, Yang" initials="W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173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4-06T22:35:53.441" idx="1">
    <p:pos x="5126" y="2724"/>
    <p:text>sugest insteading of saying "is an open question", how about listing a few specific suggestions (see suggested texts) from the notes i took.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8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7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5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7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0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5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1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6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5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5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606C2-A714-AA43-BA3A-BCBB08F6A950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80BB7-7007-D345-8A0F-8A5860D5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7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Focus Group 1A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What is the optimal future architecture for spectrum </a:t>
            </a:r>
            <a:r>
              <a:rPr lang="en-US" i="1" dirty="0" smtClean="0"/>
              <a:t>monitoring?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Wanted a System That Scaled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handle 500K devices/</a:t>
            </a:r>
            <a:r>
              <a:rPr lang="en-US" dirty="0" err="1" smtClean="0"/>
              <a:t>sq</a:t>
            </a:r>
            <a:r>
              <a:rPr lang="en-US" dirty="0" smtClean="0"/>
              <a:t> km in urban areas</a:t>
            </a:r>
          </a:p>
          <a:p>
            <a:r>
              <a:rPr lang="en-US" dirty="0" smtClean="0"/>
              <a:t>Could also work in rural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of Systems/Hierarchy of Trust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042" y="1801914"/>
            <a:ext cx="23171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Quality, Trusted Measurement Platforms</a:t>
            </a:r>
          </a:p>
          <a:p>
            <a:endParaRPr lang="en-US" dirty="0"/>
          </a:p>
          <a:p>
            <a:r>
              <a:rPr lang="en-US" dirty="0" smtClean="0"/>
              <a:t>Expensive, so sparsely deployed (1 per </a:t>
            </a:r>
            <a:r>
              <a:rPr lang="en-US" dirty="0" err="1" smtClean="0"/>
              <a:t>sq</a:t>
            </a:r>
            <a:r>
              <a:rPr lang="en-US" dirty="0" smtClean="0"/>
              <a:t>/km or less)</a:t>
            </a:r>
          </a:p>
          <a:p>
            <a:endParaRPr lang="en-US" dirty="0"/>
          </a:p>
          <a:p>
            <a:r>
              <a:rPr lang="en-US" dirty="0" smtClean="0"/>
              <a:t>Includes special purpose equipment that may even more limited deployment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50826" y="1817025"/>
            <a:ext cx="23171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Medium Quality, Less Trusted Measurement Platforms</a:t>
            </a:r>
          </a:p>
          <a:p>
            <a:endParaRPr lang="en-US" dirty="0"/>
          </a:p>
          <a:p>
            <a:r>
              <a:rPr lang="en-US" dirty="0" smtClean="0"/>
              <a:t>Carrier equipment on cell towers, “volunteer” spectrum sensing from universities or others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63610" y="1832136"/>
            <a:ext cx="23171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Lowest Trust, Measurement Platforms</a:t>
            </a:r>
          </a:p>
          <a:p>
            <a:endParaRPr lang="en-US" dirty="0"/>
          </a:p>
          <a:p>
            <a:r>
              <a:rPr lang="en-US" dirty="0" smtClean="0"/>
              <a:t>Cell phones, etc.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9680" y="5474387"/>
            <a:ext cx="7912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Integrating information across these levels can yield pervasive and verified sensing capabilities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Unanimity that something like this is the way to go forward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More Deeply into the System Architecture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System will likely need to support at least two modes of use</a:t>
            </a:r>
          </a:p>
          <a:p>
            <a:pPr lvl="1"/>
            <a:r>
              <a:rPr lang="en-US" dirty="0" smtClean="0"/>
              <a:t>Long running sensing activities</a:t>
            </a:r>
          </a:p>
          <a:p>
            <a:pPr lvl="2"/>
            <a:r>
              <a:rPr lang="en-US" dirty="0" smtClean="0"/>
              <a:t>Tracking noise temperatures over time</a:t>
            </a:r>
          </a:p>
          <a:p>
            <a:pPr lvl="1"/>
            <a:r>
              <a:rPr lang="en-US" dirty="0" smtClean="0"/>
              <a:t>Focused activities</a:t>
            </a:r>
          </a:p>
          <a:p>
            <a:pPr lvl="2"/>
            <a:r>
              <a:rPr lang="en-US" dirty="0" smtClean="0"/>
              <a:t>Locate the pizza delivery car using GPS blocker</a:t>
            </a:r>
          </a:p>
          <a:p>
            <a:pPr lvl="1"/>
            <a:r>
              <a:rPr lang="en-US" dirty="0" smtClean="0"/>
              <a:t>Not just restricted to passive sensing – active sensing via pinging also possible</a:t>
            </a:r>
          </a:p>
          <a:p>
            <a:r>
              <a:rPr lang="en-US" dirty="0" smtClean="0"/>
              <a:t>So system needs mechanisms for collection and reactive tasking</a:t>
            </a:r>
          </a:p>
          <a:p>
            <a:pPr lvl="1"/>
            <a:r>
              <a:rPr lang="en-US" dirty="0" smtClean="0"/>
              <a:t>DARPA </a:t>
            </a:r>
            <a:r>
              <a:rPr lang="en-US" dirty="0" err="1" smtClean="0"/>
              <a:t>RadioMap</a:t>
            </a:r>
            <a:r>
              <a:rPr lang="en-US" dirty="0" smtClean="0"/>
              <a:t> has shown one way to the do the reactive tasking for passive sensing in a platform independent way (can also do collection)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Tasking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range of choices</a:t>
            </a:r>
          </a:p>
          <a:p>
            <a:pPr lvl="1"/>
            <a:r>
              <a:rPr lang="en-US" dirty="0" smtClean="0"/>
              <a:t>Local devices work together to get job done</a:t>
            </a:r>
          </a:p>
          <a:p>
            <a:pPr lvl="1"/>
            <a:r>
              <a:rPr lang="en-US" dirty="0" smtClean="0"/>
              <a:t>Proximate controller in local cloudlet directs sensors in its area</a:t>
            </a:r>
          </a:p>
          <a:p>
            <a:pPr lvl="1"/>
            <a:r>
              <a:rPr lang="en-US" dirty="0" smtClean="0"/>
              <a:t>More centralized controller directs sensors over wide area</a:t>
            </a:r>
          </a:p>
          <a:p>
            <a:r>
              <a:rPr lang="en-US" dirty="0" smtClean="0"/>
              <a:t>Example of airport suffering GPS jamming</a:t>
            </a:r>
          </a:p>
          <a:p>
            <a:pPr lvl="1"/>
            <a:r>
              <a:rPr lang="en-US" dirty="0" smtClean="0"/>
              <a:t>Too many local devices for local coordination (passengers and their mobile devices)</a:t>
            </a:r>
          </a:p>
          <a:p>
            <a:pPr lvl="1"/>
            <a:r>
              <a:rPr lang="en-US" dirty="0" smtClean="0"/>
              <a:t>Coordination from a national center seems to remote</a:t>
            </a:r>
          </a:p>
          <a:p>
            <a:pPr lvl="1"/>
            <a:r>
              <a:rPr lang="en-US" dirty="0" smtClean="0"/>
              <a:t>Instinct suggests local cloudlet is just right</a:t>
            </a:r>
          </a:p>
          <a:p>
            <a:r>
              <a:rPr lang="en-US" dirty="0" smtClean="0"/>
              <a:t>Where data is stored and how it is shared </a:t>
            </a:r>
            <a:r>
              <a:rPr lang="en-US" dirty="0" smtClean="0">
                <a:solidFill>
                  <a:srgbClr val="0000CC"/>
                </a:solidFill>
              </a:rPr>
              <a:t>(is an open question) 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0000CC"/>
                </a:solidFill>
              </a:rPr>
              <a:t>Process most data locally to reduce backhaul capacity requirements  and costs</a:t>
            </a:r>
          </a:p>
          <a:p>
            <a:pPr lvl="1"/>
            <a:r>
              <a:rPr lang="en-US" dirty="0" smtClean="0">
                <a:solidFill>
                  <a:srgbClr val="0000CC"/>
                </a:solidFill>
              </a:rPr>
              <a:t>Rely on </a:t>
            </a:r>
            <a:r>
              <a:rPr lang="en-US" dirty="0">
                <a:solidFill>
                  <a:srgbClr val="0000CC"/>
                </a:solidFill>
              </a:rPr>
              <a:t>a set of criteria </a:t>
            </a:r>
            <a:r>
              <a:rPr lang="en-US" dirty="0" smtClean="0">
                <a:solidFill>
                  <a:srgbClr val="0000CC"/>
                </a:solidFill>
              </a:rPr>
              <a:t>to trigger a push of specific data </a:t>
            </a:r>
            <a:r>
              <a:rPr lang="en-US" dirty="0">
                <a:solidFill>
                  <a:srgbClr val="0000CC"/>
                </a:solidFill>
              </a:rPr>
              <a:t>to </a:t>
            </a:r>
            <a:r>
              <a:rPr lang="en-US" dirty="0" smtClean="0">
                <a:solidFill>
                  <a:srgbClr val="0000CC"/>
                </a:solidFill>
              </a:rPr>
              <a:t>a centralized </a:t>
            </a:r>
            <a:r>
              <a:rPr lang="en-US" dirty="0">
                <a:solidFill>
                  <a:srgbClr val="0000CC"/>
                </a:solidFill>
              </a:rPr>
              <a:t>place </a:t>
            </a:r>
            <a:r>
              <a:rPr lang="en-US" dirty="0" smtClean="0">
                <a:solidFill>
                  <a:srgbClr val="0000CC"/>
                </a:solidFill>
              </a:rPr>
              <a:t>(e.g. passing the </a:t>
            </a:r>
            <a:r>
              <a:rPr lang="en-US" dirty="0">
                <a:solidFill>
                  <a:srgbClr val="0000CC"/>
                </a:solidFill>
              </a:rPr>
              <a:t>change of noise over </a:t>
            </a:r>
            <a:r>
              <a:rPr lang="en-US" dirty="0" smtClean="0">
                <a:solidFill>
                  <a:srgbClr val="0000CC"/>
                </a:solidFill>
              </a:rPr>
              <a:t>time)</a:t>
            </a:r>
            <a:endParaRPr lang="en-US" dirty="0">
              <a:solidFill>
                <a:srgbClr val="0000CC"/>
              </a:solidFill>
            </a:endParaRPr>
          </a:p>
          <a:p>
            <a:pPr lvl="1"/>
            <a:r>
              <a:rPr lang="en-US" dirty="0" smtClean="0">
                <a:solidFill>
                  <a:srgbClr val="0000CC"/>
                </a:solidFill>
              </a:rPr>
              <a:t>Standardize the data interfaces of various sensors </a:t>
            </a:r>
          </a:p>
        </p:txBody>
      </p:sp>
    </p:spTree>
    <p:extLst>
      <p:ext uri="{BB962C8B-B14F-4D97-AF65-F5344CB8AC3E}">
        <p14:creationId xmlns:p14="http://schemas.microsoft.com/office/powerpoint/2010/main" val="20049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Driving with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6286"/>
            <a:ext cx="8229600" cy="481987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Measuring noise temperature</a:t>
            </a:r>
          </a:p>
          <a:p>
            <a:pPr lvl="1"/>
            <a:r>
              <a:rPr lang="en-US" dirty="0" smtClean="0"/>
              <a:t>To get really good measurements need specialized equipment with limited sensing range due to front end requirements</a:t>
            </a:r>
          </a:p>
          <a:p>
            <a:pPr lvl="1"/>
            <a:r>
              <a:rPr lang="en-US" dirty="0" smtClean="0"/>
              <a:t>Specialized, trusted devices in selected areas around the country, whose data provides baseline/ground truth that can also leverage mobile self reported data</a:t>
            </a:r>
          </a:p>
          <a:p>
            <a:r>
              <a:rPr lang="en-US" dirty="0" smtClean="0"/>
              <a:t>Finding the GPS blocker in the pizza delivery vehicle</a:t>
            </a:r>
          </a:p>
          <a:p>
            <a:pPr lvl="1"/>
            <a:r>
              <a:rPr lang="en-US" dirty="0" smtClean="0"/>
              <a:t>Trusted device reports a GPS</a:t>
            </a:r>
          </a:p>
          <a:p>
            <a:pPr lvl="1"/>
            <a:r>
              <a:rPr lang="en-US" dirty="0" smtClean="0"/>
              <a:t>Can crowd source other devices to confirm that problem is not a failure of trusted device – and to find areas suffering the GPS failure</a:t>
            </a:r>
          </a:p>
          <a:p>
            <a:pPr lvl="1"/>
            <a:r>
              <a:rPr lang="en-US" dirty="0" smtClean="0"/>
              <a:t>Note: loss of accurate clock an issue – may need a GPS applet that one sends to devices when trying to find jammer which is robust to loss of accurate clock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A suggestion that the system of systems architecture should work</a:t>
            </a:r>
          </a:p>
          <a:p>
            <a:pPr lvl="1"/>
            <a:r>
              <a:rPr lang="is-IS" dirty="0" smtClean="0"/>
              <a:t>Also highlights some of the challenges </a:t>
            </a:r>
            <a:r>
              <a:rPr lang="is-IS" dirty="0" smtClean="0">
                <a:solidFill>
                  <a:schemeClr val="tx2"/>
                </a:solidFill>
              </a:rPr>
              <a:t>(e.g. define </a:t>
            </a:r>
            <a:r>
              <a:rPr lang="en-US" dirty="0" smtClean="0">
                <a:solidFill>
                  <a:schemeClr val="tx2"/>
                </a:solidFill>
              </a:rPr>
              <a:t>what </a:t>
            </a:r>
            <a:r>
              <a:rPr lang="en-US" dirty="0">
                <a:solidFill>
                  <a:schemeClr val="tx2"/>
                </a:solidFill>
              </a:rPr>
              <a:t>problems </a:t>
            </a:r>
            <a:r>
              <a:rPr lang="en-US" dirty="0" smtClean="0">
                <a:solidFill>
                  <a:schemeClr val="tx2"/>
                </a:solidFill>
              </a:rPr>
              <a:t>to solve)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not a solution</a:t>
            </a:r>
          </a:p>
          <a:p>
            <a:pPr lvl="1"/>
            <a:r>
              <a:rPr lang="en-US" dirty="0" smtClean="0"/>
              <a:t>It is a sturdy architecture in which many aspects remain research questions</a:t>
            </a:r>
          </a:p>
          <a:p>
            <a:pPr lvl="1"/>
            <a:r>
              <a:rPr lang="en-US" dirty="0" smtClean="0"/>
              <a:t>But gives confidence that this kind of infrastructure is feasible</a:t>
            </a:r>
          </a:p>
          <a:p>
            <a:r>
              <a:rPr lang="en-US" dirty="0" smtClean="0"/>
              <a:t>Cost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Varies according to density of deployment of trusted nodes and willingness of others to permit use of their devices</a:t>
            </a:r>
          </a:p>
          <a:p>
            <a:pPr lvl="1"/>
            <a:r>
              <a:rPr lang="is-IS" smtClean="0"/>
              <a:t>$0.5Billion estimate for 1 trusted device per urban sq km (US telecom revenues in 2014 were $167B – so &lt; 0.1% of annual revenue for such a system – easily repaid by better spectrum use)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572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Focus Group 1A</vt:lpstr>
      <vt:lpstr>Wanted a System That Scaled</vt:lpstr>
      <vt:lpstr>System of Systems/Hierarchy of Trust</vt:lpstr>
      <vt:lpstr>Looking More Deeply into the System Architecture</vt:lpstr>
      <vt:lpstr>How Is Tasking Done?</vt:lpstr>
      <vt:lpstr>Testing Driving with Applications</vt:lpstr>
      <vt:lpstr>Final Comments</vt:lpstr>
    </vt:vector>
  </TitlesOfParts>
  <Company>BBN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 1A</dc:title>
  <dc:creator>Craig Partridge</dc:creator>
  <cp:lastModifiedBy>Dennis Roberson</cp:lastModifiedBy>
  <cp:revision>18</cp:revision>
  <dcterms:created xsi:type="dcterms:W3CDTF">2016-04-07T00:45:10Z</dcterms:created>
  <dcterms:modified xsi:type="dcterms:W3CDTF">2016-04-07T18:24:57Z</dcterms:modified>
</cp:coreProperties>
</file>