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3A86-6B7D-4F6C-A336-DD6E3E43BF3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7BC6-E8EE-4603-8A7C-0135EE0B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57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3A86-6B7D-4F6C-A336-DD6E3E43BF3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7BC6-E8EE-4603-8A7C-0135EE0B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71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3A86-6B7D-4F6C-A336-DD6E3E43BF3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7BC6-E8EE-4603-8A7C-0135EE0B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1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3A86-6B7D-4F6C-A336-DD6E3E43BF3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7BC6-E8EE-4603-8A7C-0135EE0B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20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3A86-6B7D-4F6C-A336-DD6E3E43BF3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7BC6-E8EE-4603-8A7C-0135EE0B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813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3A86-6B7D-4F6C-A336-DD6E3E43BF3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7BC6-E8EE-4603-8A7C-0135EE0B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72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3A86-6B7D-4F6C-A336-DD6E3E43BF3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7BC6-E8EE-4603-8A7C-0135EE0B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65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3A86-6B7D-4F6C-A336-DD6E3E43BF3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7BC6-E8EE-4603-8A7C-0135EE0B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810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3A86-6B7D-4F6C-A336-DD6E3E43BF3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7BC6-E8EE-4603-8A7C-0135EE0B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72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3A86-6B7D-4F6C-A336-DD6E3E43BF3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7BC6-E8EE-4603-8A7C-0135EE0B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352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3A86-6B7D-4F6C-A336-DD6E3E43BF3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7BC6-E8EE-4603-8A7C-0135EE0B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167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43A86-6B7D-4F6C-A336-DD6E3E43BF3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D7BC6-E8EE-4603-8A7C-0135EE0B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5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Focus Group 2a – Define and Prioritize Requirements for Future Measurements, System, and Architectures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75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Pretended to list requirements for RFP for customer</a:t>
            </a:r>
          </a:p>
          <a:p>
            <a:r>
              <a:rPr lang="en-US" dirty="0" smtClean="0"/>
              <a:t>Quizzing customer to see how much work it would be</a:t>
            </a:r>
          </a:p>
          <a:p>
            <a:r>
              <a:rPr lang="en-US" dirty="0" smtClean="0"/>
              <a:t>Categorized into RF, Algorithm, Network categories</a:t>
            </a:r>
          </a:p>
          <a:p>
            <a:r>
              <a:rPr lang="en-US" dirty="0" smtClean="0"/>
              <a:t>Ranked according to Cost and Required Research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87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Categorization was difficult </a:t>
            </a:r>
            <a:r>
              <a:rPr lang="en-US" dirty="0" err="1" smtClean="0"/>
              <a:t>bc</a:t>
            </a:r>
            <a:r>
              <a:rPr lang="en-US" dirty="0" smtClean="0"/>
              <a:t> requirements many times fell into multiple categories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72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that Drive 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Installation</a:t>
            </a:r>
          </a:p>
          <a:p>
            <a:r>
              <a:rPr lang="en-US" dirty="0" smtClean="0"/>
              <a:t>Dynamic range</a:t>
            </a:r>
          </a:p>
          <a:p>
            <a:r>
              <a:rPr lang="en-US" dirty="0" smtClean="0"/>
              <a:t>Signal Parameter</a:t>
            </a:r>
          </a:p>
          <a:p>
            <a:r>
              <a:rPr lang="en-US" dirty="0" smtClean="0"/>
              <a:t>Signal Identification</a:t>
            </a:r>
          </a:p>
          <a:p>
            <a:r>
              <a:rPr lang="en-US" dirty="0" smtClean="0"/>
              <a:t>Sensitivity</a:t>
            </a:r>
          </a:p>
          <a:p>
            <a:r>
              <a:rPr lang="en-US" dirty="0" smtClean="0"/>
              <a:t>Directionality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66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Requirements that require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Signal Identification Rate</a:t>
            </a:r>
          </a:p>
          <a:p>
            <a:r>
              <a:rPr lang="en-US" dirty="0" smtClean="0"/>
              <a:t>Signal Identification</a:t>
            </a:r>
          </a:p>
          <a:p>
            <a:r>
              <a:rPr lang="en-US" dirty="0" smtClean="0"/>
              <a:t>General Detection or Informed Detection</a:t>
            </a:r>
          </a:p>
          <a:p>
            <a:r>
              <a:rPr lang="en-US" dirty="0" smtClean="0"/>
              <a:t>Portable v Heterogeneous Processing Algorithms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5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94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Focus Group 2a – Define and Prioritize Requirements for Future Measurements, System, and Architectures</vt:lpstr>
      <vt:lpstr>Approach</vt:lpstr>
      <vt:lpstr>Categories</vt:lpstr>
      <vt:lpstr>Requirements that Drive Cost</vt:lpstr>
      <vt:lpstr>Requirements that require Research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 Group 2a – Define and Prioritize Requirements for Future Measurements, System, and Architectures</dc:title>
  <dc:creator>Cotton, Michael</dc:creator>
  <cp:lastModifiedBy>Cotton, Michael</cp:lastModifiedBy>
  <cp:revision>2</cp:revision>
  <dcterms:created xsi:type="dcterms:W3CDTF">2016-04-07T17:56:53Z</dcterms:created>
  <dcterms:modified xsi:type="dcterms:W3CDTF">2016-04-07T18:14:37Z</dcterms:modified>
</cp:coreProperties>
</file>