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83" d="100"/>
          <a:sy n="83" d="100"/>
        </p:scale>
        <p:origin x="20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9B59-B8F4-4CAD-A736-99870035D70D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4B928-1E56-49EF-9A4F-DB71CE54E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712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9B59-B8F4-4CAD-A736-99870035D70D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4B928-1E56-49EF-9A4F-DB71CE54E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10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9B59-B8F4-4CAD-A736-99870035D70D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4B928-1E56-49EF-9A4F-DB71CE54E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147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9B59-B8F4-4CAD-A736-99870035D70D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4B928-1E56-49EF-9A4F-DB71CE54E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25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9B59-B8F4-4CAD-A736-99870035D70D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4B928-1E56-49EF-9A4F-DB71CE54E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610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9B59-B8F4-4CAD-A736-99870035D70D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4B928-1E56-49EF-9A4F-DB71CE54E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023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9B59-B8F4-4CAD-A736-99870035D70D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4B928-1E56-49EF-9A4F-DB71CE54E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609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9B59-B8F4-4CAD-A736-99870035D70D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4B928-1E56-49EF-9A4F-DB71CE54E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21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9B59-B8F4-4CAD-A736-99870035D70D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4B928-1E56-49EF-9A4F-DB71CE54E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22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9B59-B8F4-4CAD-A736-99870035D70D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4B928-1E56-49EF-9A4F-DB71CE54E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31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9B59-B8F4-4CAD-A736-99870035D70D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4B928-1E56-49EF-9A4F-DB71CE54E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37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99B59-B8F4-4CAD-A736-99870035D70D}" type="datetimeFigureOut">
              <a:rPr lang="en-US" smtClean="0"/>
              <a:t>4/8/2016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4B928-1E56-49EF-9A4F-DB71CE54E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47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Spectrum Measurement </a:t>
            </a:r>
            <a:r>
              <a:rPr lang="en-US" smtClean="0"/>
              <a:t>Research Priorities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US" dirty="0"/>
              <a:t>(16) Feature detection &amp; extraction.</a:t>
            </a:r>
          </a:p>
          <a:p>
            <a:pPr marL="457200" lvl="1" indent="0">
              <a:buNone/>
            </a:pPr>
            <a:r>
              <a:rPr lang="en-US" dirty="0"/>
              <a:t>Known vs Unknown signals</a:t>
            </a:r>
          </a:p>
          <a:p>
            <a:pPr marL="0" lvl="0" indent="0">
              <a:buNone/>
            </a:pPr>
            <a:r>
              <a:rPr lang="en-US" dirty="0"/>
              <a:t>(15) RF Big Data analysis. Metadata &amp; schemas.</a:t>
            </a:r>
          </a:p>
          <a:p>
            <a:pPr marL="457200" lvl="1" indent="0">
              <a:buNone/>
            </a:pPr>
            <a:r>
              <a:rPr lang="en-US" dirty="0"/>
              <a:t>Lessons learned from radio astronomy</a:t>
            </a:r>
          </a:p>
          <a:p>
            <a:pPr marL="0" lvl="0" indent="0">
              <a:buNone/>
            </a:pPr>
            <a:r>
              <a:rPr lang="en-US" dirty="0"/>
              <a:t>(12) Crowd sourcing of measurement</a:t>
            </a:r>
          </a:p>
          <a:p>
            <a:pPr marL="457200" lvl="1" indent="0">
              <a:buNone/>
            </a:pPr>
            <a:r>
              <a:rPr lang="en-US" dirty="0"/>
              <a:t>Consumer vs provider.  Incentivized vs Policy.</a:t>
            </a:r>
          </a:p>
          <a:p>
            <a:pPr marL="0" lvl="0" indent="0">
              <a:buNone/>
            </a:pPr>
            <a:r>
              <a:rPr lang="en-US" dirty="0"/>
              <a:t>(8) Measurement for directional</a:t>
            </a:r>
          </a:p>
          <a:p>
            <a:pPr marL="0" lvl="0" indent="0">
              <a:buNone/>
            </a:pPr>
            <a:r>
              <a:rPr lang="en-US" dirty="0"/>
              <a:t>(6) Role of edge processing</a:t>
            </a:r>
          </a:p>
          <a:p>
            <a:pPr marL="0" lvl="0" indent="0">
              <a:buNone/>
            </a:pPr>
            <a:r>
              <a:rPr lang="en-US" dirty="0"/>
              <a:t>(5) RF front end considerations.  Costs, </a:t>
            </a:r>
            <a:r>
              <a:rPr lang="en-US" dirty="0" err="1"/>
              <a:t>reconfigurability</a:t>
            </a:r>
            <a:r>
              <a:rPr lang="en-US" dirty="0"/>
              <a:t>, filtering, bandwidth</a:t>
            </a:r>
          </a:p>
          <a:p>
            <a:pPr marL="0" lvl="0" indent="0">
              <a:buNone/>
            </a:pPr>
            <a:r>
              <a:rPr lang="en-US" dirty="0"/>
              <a:t>(4) Handling unplanned events and spectrum dynamics</a:t>
            </a:r>
          </a:p>
          <a:p>
            <a:pPr marL="0" lvl="0" indent="0">
              <a:buNone/>
            </a:pPr>
            <a:r>
              <a:rPr lang="en-US" dirty="0"/>
              <a:t>(3) Compartmentalized measurement data.  Privacy and security.</a:t>
            </a:r>
          </a:p>
          <a:p>
            <a:pPr marL="0" lvl="0" indent="0">
              <a:buNone/>
            </a:pPr>
            <a:r>
              <a:rPr lang="en-US" dirty="0"/>
              <a:t>(3) </a:t>
            </a:r>
            <a:r>
              <a:rPr lang="en-US" dirty="0" err="1"/>
              <a:t>mmW</a:t>
            </a:r>
            <a:r>
              <a:rPr lang="en-US" dirty="0"/>
              <a:t> aspects of spectrum measurement</a:t>
            </a:r>
          </a:p>
          <a:p>
            <a:pPr marL="0" lvl="0" indent="0">
              <a:buNone/>
            </a:pPr>
            <a:r>
              <a:rPr lang="en-US" dirty="0"/>
              <a:t>(1) Spectrum data for non RF applications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016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Spectrum Measurement Research Priorities </vt:lpstr>
    </vt:vector>
  </TitlesOfParts>
  <Company>Office of Technology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Spectrum Measurement Research Priorities </dc:title>
  <dc:creator>Dennis Roberson</dc:creator>
  <cp:lastModifiedBy>Dennis Roberson</cp:lastModifiedBy>
  <cp:revision>1</cp:revision>
  <dcterms:created xsi:type="dcterms:W3CDTF">2016-04-08T15:34:32Z</dcterms:created>
  <dcterms:modified xsi:type="dcterms:W3CDTF">2016-04-08T15:34:50Z</dcterms:modified>
</cp:coreProperties>
</file>