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838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0794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24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471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9488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0062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7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9672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72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3593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485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3B16A-DBB2-624F-BE95-4F3B3B966A53}" type="datetimeFigureOut">
              <a:rPr lang="en-US" smtClean="0"/>
              <a:t>4/7/2016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E38BD8-BE08-5E49-937C-3D23AB360B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366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02781" y="2346087"/>
            <a:ext cx="7857705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/>
            <a:r>
              <a:rPr lang="en-US" sz="2400" i="1" dirty="0"/>
              <a:t>How are the various roles of spectrum measurement related and different – pre-allocation, operational use (especially for spectrum sharing), post deployment assessment and enforcement? 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3681281" y="900361"/>
            <a:ext cx="154581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Group C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234578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7661295"/>
              </p:ext>
            </p:extLst>
          </p:nvPr>
        </p:nvGraphicFramePr>
        <p:xfrm>
          <a:off x="279864" y="430474"/>
          <a:ext cx="8514575" cy="5991516"/>
        </p:xfrm>
        <a:graphic>
          <a:graphicData uri="http://schemas.openxmlformats.org/drawingml/2006/table">
            <a:tbl>
              <a:tblPr/>
              <a:tblGrid>
                <a:gridCol w="1425770"/>
                <a:gridCol w="1650050"/>
                <a:gridCol w="1890348"/>
                <a:gridCol w="1890348"/>
                <a:gridCol w="1658059"/>
              </a:tblGrid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Attributes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Pre-allocation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Operational Use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Post Deployment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1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Enforcement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data refresh rate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Months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or subseconds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to months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to days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age of data/latency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Months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miliseconds possibly microseconds depending on architecture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months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to months depending on architecture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5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Duration of interval required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Months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10-100 milliseconds to seconds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to months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to years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Spatial scale (Area surveyed)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m to 10 Km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m to 10 Km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 m to 10 Km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is-I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100-500 m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Spatial resolution/density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meters to several 100 meters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meters to several 100 meters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meters to several 100 meters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meters to several 100 meters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 sensitivity per unit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high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low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medium to low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directionality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?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yes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time resolution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or more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or less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or more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seconds or more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frequency resolution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 Khz - 10 Mhz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 Khz - 10 Mhz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 Khz - 10 Mhz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7.25 Khz - 10 Mhz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receiver sensitivity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depends on primary and sensing architecture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depends on primary and sensing architecture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depends on primary and sensing architecture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depends on primary and sensing architecture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storage capacity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large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very low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large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medium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52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environmental requirements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non-critical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hardened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non-critical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includes portable outdoor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type of measurement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detailed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simple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detailed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detailed/multiresolution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08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remote access/integration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desireable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mandatory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desireable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mandatory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calibration across sensors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problem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problem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problem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open problem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901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on board processing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depends on cost and architecture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bg-BG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n/a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684164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dynamic range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cost constrained if distributed/ could be less constrained if levereaged service provider architecture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k-SK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742" marR="7742" marT="774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31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271</Words>
  <Application>Microsoft Office PowerPoint</Application>
  <PresentationFormat>On-screen Show (4:3)</PresentationFormat>
  <Paragraphs>92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PowerPoint Presentation</vt:lpstr>
      <vt:lpstr>PowerPoint Presentation</vt:lpstr>
    </vt:vector>
  </TitlesOfParts>
  <Company>Northwestern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Randall Berry</dc:creator>
  <cp:lastModifiedBy>Abhay Samant</cp:lastModifiedBy>
  <cp:revision>3</cp:revision>
  <dcterms:created xsi:type="dcterms:W3CDTF">2016-04-07T14:34:27Z</dcterms:created>
  <dcterms:modified xsi:type="dcterms:W3CDTF">2016-04-07T15:26:40Z</dcterms:modified>
</cp:coreProperties>
</file>