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3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9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6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2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B16A-DBB2-624F-BE95-4F3B3B966A5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8BD8-BE08-5E49-937C-3D23AB360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781" y="2346087"/>
            <a:ext cx="78577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i="1" dirty="0"/>
              <a:t>How are the various roles of spectrum measurement related and different – pre-allocation, operational use (especially for spectrum sharing), post deployment assessment and enforcement?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81281" y="900361"/>
            <a:ext cx="15458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Group 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57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61295"/>
              </p:ext>
            </p:extLst>
          </p:nvPr>
        </p:nvGraphicFramePr>
        <p:xfrm>
          <a:off x="279864" y="430474"/>
          <a:ext cx="8514575" cy="5991516"/>
        </p:xfrm>
        <a:graphic>
          <a:graphicData uri="http://schemas.openxmlformats.org/drawingml/2006/table">
            <a:tbl>
              <a:tblPr/>
              <a:tblGrid>
                <a:gridCol w="1425770"/>
                <a:gridCol w="1650050"/>
                <a:gridCol w="1890348"/>
                <a:gridCol w="1890348"/>
                <a:gridCol w="1658059"/>
              </a:tblGrid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Attributes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Pre-allocation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Operational Use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 Deployment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Enforcement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refresh rate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or subseconds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to 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to days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 of data/latency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miliseconds possibly microseconds depending on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to months depending on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Duration of interval required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10-100 milliseconds to seconds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to months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to years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Spatial scale (Area surveyed)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m to 10 Km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m to 10 Km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m to 10 Km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100-500 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Spatial resolution/density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meters to several 100 meters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meters to several 100 meters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meters to several 100 meters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meters to several 100 meters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sensitivity per unit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 to low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directionality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resolution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or more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or less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or more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seconds or more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 resolution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 Khz - 10 Mhz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 Khz - 10 Mhz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 Khz - 10 Mhz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7.25 Khz - 10 Mhz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receiver sensitivity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depends on primary and sensing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depends on primary and sensing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depends on primary and sensing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depends on primary and sensing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storage capacity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low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medium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environmental requirements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non-critical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hardened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non-critical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includes portable outdoor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measurement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detailed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simple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detailed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detailed/multiresolution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remote access/integration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desireable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mandatory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desireable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mandatory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 across sensors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problem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problem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problem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problem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board processing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depends on cost and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84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range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constrained if distributed/ could be less constrained if levereaged service provider architecture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3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271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Berry</dc:creator>
  <cp:lastModifiedBy>Abhay Samant</cp:lastModifiedBy>
  <cp:revision>3</cp:revision>
  <dcterms:created xsi:type="dcterms:W3CDTF">2016-04-07T14:34:27Z</dcterms:created>
  <dcterms:modified xsi:type="dcterms:W3CDTF">2016-04-07T15:26:40Z</dcterms:modified>
</cp:coreProperties>
</file>