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5" r:id="rId2"/>
    <p:sldId id="563" r:id="rId3"/>
    <p:sldId id="564" r:id="rId4"/>
  </p:sldIdLst>
  <p:sldSz cx="9144000" cy="5143500" type="screen16x9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4B5C30-9BDB-164C-B3B3-B3F65621BB35}">
          <p14:sldIdLst>
            <p14:sldId id="425"/>
            <p14:sldId id="563"/>
            <p14:sldId id="5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26">
          <p15:clr>
            <a:srgbClr val="A4A3A4"/>
          </p15:clr>
        </p15:guide>
        <p15:guide id="2" orient="horz" pos="150">
          <p15:clr>
            <a:srgbClr val="A4A3A4"/>
          </p15:clr>
        </p15:guide>
        <p15:guide id="3" orient="horz" pos="1278">
          <p15:clr>
            <a:srgbClr val="A4A3A4"/>
          </p15:clr>
        </p15:guide>
        <p15:guide id="4" orient="horz" pos="2844">
          <p15:clr>
            <a:srgbClr val="A4A3A4"/>
          </p15:clr>
        </p15:guide>
        <p15:guide id="5" orient="horz" pos="696">
          <p15:clr>
            <a:srgbClr val="A4A3A4"/>
          </p15:clr>
        </p15:guide>
        <p15:guide id="6" orient="horz" pos="2423">
          <p15:clr>
            <a:srgbClr val="A4A3A4"/>
          </p15:clr>
        </p15:guide>
        <p15:guide id="7" orient="horz" pos="2960">
          <p15:clr>
            <a:srgbClr val="A4A3A4"/>
          </p15:clr>
        </p15:guide>
        <p15:guide id="8" pos="2932">
          <p15:clr>
            <a:srgbClr val="A4A3A4"/>
          </p15:clr>
        </p15:guide>
        <p15:guide id="9" pos="372">
          <p15:clr>
            <a:srgbClr val="A4A3A4"/>
          </p15:clr>
        </p15:guide>
        <p15:guide id="10" pos="4638">
          <p15:clr>
            <a:srgbClr val="A4A3A4"/>
          </p15:clr>
        </p15:guide>
        <p15:guide id="11" pos="56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173">
          <p15:clr>
            <a:srgbClr val="A4A3A4"/>
          </p15:clr>
        </p15:guide>
        <p15:guide id="4" pos="414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tachi Data Systems" initials="HD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E4E"/>
    <a:srgbClr val="414141"/>
    <a:srgbClr val="DB2E16"/>
    <a:srgbClr val="F9E547"/>
    <a:srgbClr val="00C8DC"/>
    <a:srgbClr val="000000"/>
    <a:srgbClr val="731A7F"/>
    <a:srgbClr val="8F1A95"/>
    <a:srgbClr val="737373"/>
    <a:srgbClr val="4C4C4C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91" autoAdjust="0"/>
    <p:restoredTop sz="92720" autoAdjust="0"/>
  </p:normalViewPr>
  <p:slideViewPr>
    <p:cSldViewPr snapToGrid="0" snapToObjects="1" showGuides="1">
      <p:cViewPr varScale="1">
        <p:scale>
          <a:sx n="96" d="100"/>
          <a:sy n="96" d="100"/>
        </p:scale>
        <p:origin x="-708" y="-84"/>
      </p:cViewPr>
      <p:guideLst>
        <p:guide orient="horz" pos="226"/>
        <p:guide orient="horz" pos="150"/>
        <p:guide orient="horz" pos="1278"/>
        <p:guide orient="horz" pos="2844"/>
        <p:guide orient="horz" pos="696"/>
        <p:guide orient="horz" pos="2423"/>
        <p:guide orient="horz" pos="2960"/>
        <p:guide pos="2932"/>
        <p:guide pos="372"/>
        <p:guide pos="4638"/>
        <p:guide pos="5617"/>
      </p:guideLst>
    </p:cSldViewPr>
  </p:slideViewPr>
  <p:outlineViewPr>
    <p:cViewPr>
      <p:scale>
        <a:sx n="33" d="100"/>
        <a:sy n="33" d="100"/>
      </p:scale>
      <p:origin x="0" y="7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7" d="100"/>
        <a:sy n="87" d="100"/>
      </p:scale>
      <p:origin x="0" y="3496"/>
    </p:cViewPr>
  </p:sorterViewPr>
  <p:notesViewPr>
    <p:cSldViewPr snapToGrid="0" snapToObjects="1"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  <p:guide pos="173"/>
        <p:guide pos="41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3F974-BB90-4059-9901-8147A3A63439}" type="datetimeFigureOut">
              <a:rPr lang="en-US" smtClean="0"/>
              <a:pPr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5FBB6-509D-433A-BC0A-FC2E7C728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806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84200" y="849313"/>
            <a:ext cx="5689600" cy="3200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5010" y="4236396"/>
            <a:ext cx="6414557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5748942" y="566532"/>
            <a:ext cx="1109058" cy="11642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13" name="Rectangle 41"/>
          <p:cNvSpPr>
            <a:spLocks noChangeArrowheads="1"/>
          </p:cNvSpPr>
          <p:nvPr/>
        </p:nvSpPr>
        <p:spPr bwMode="auto">
          <a:xfrm>
            <a:off x="3201" y="566532"/>
            <a:ext cx="5745740" cy="116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+mj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67808" y="232999"/>
            <a:ext cx="873369" cy="251284"/>
            <a:chOff x="7823590" y="310702"/>
            <a:chExt cx="1164628" cy="335085"/>
          </a:xfrm>
        </p:grpSpPr>
        <p:grpSp>
          <p:nvGrpSpPr>
            <p:cNvPr id="15" name="Group 5"/>
            <p:cNvGrpSpPr>
              <a:grpSpLocks noChangeAspect="1"/>
            </p:cNvGrpSpPr>
            <p:nvPr userDrawn="1"/>
          </p:nvGrpSpPr>
          <p:grpSpPr bwMode="auto">
            <a:xfrm>
              <a:off x="7823590" y="310702"/>
              <a:ext cx="1164628" cy="335085"/>
              <a:chOff x="3182" y="1394"/>
              <a:chExt cx="855" cy="246"/>
            </a:xfrm>
          </p:grpSpPr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3810" y="1397"/>
                <a:ext cx="123" cy="115"/>
              </a:xfrm>
              <a:custGeom>
                <a:avLst/>
                <a:gdLst>
                  <a:gd name="T0" fmla="*/ 31 w 123"/>
                  <a:gd name="T1" fmla="*/ 0 h 115"/>
                  <a:gd name="T2" fmla="*/ 31 w 123"/>
                  <a:gd name="T3" fmla="*/ 47 h 115"/>
                  <a:gd name="T4" fmla="*/ 92 w 123"/>
                  <a:gd name="T5" fmla="*/ 47 h 115"/>
                  <a:gd name="T6" fmla="*/ 92 w 123"/>
                  <a:gd name="T7" fmla="*/ 0 h 115"/>
                  <a:gd name="T8" fmla="*/ 123 w 123"/>
                  <a:gd name="T9" fmla="*/ 0 h 115"/>
                  <a:gd name="T10" fmla="*/ 123 w 123"/>
                  <a:gd name="T11" fmla="*/ 115 h 115"/>
                  <a:gd name="T12" fmla="*/ 92 w 123"/>
                  <a:gd name="T13" fmla="*/ 115 h 115"/>
                  <a:gd name="T14" fmla="*/ 92 w 123"/>
                  <a:gd name="T15" fmla="*/ 64 h 115"/>
                  <a:gd name="T16" fmla="*/ 31 w 123"/>
                  <a:gd name="T17" fmla="*/ 64 h 115"/>
                  <a:gd name="T18" fmla="*/ 31 w 123"/>
                  <a:gd name="T19" fmla="*/ 115 h 115"/>
                  <a:gd name="T20" fmla="*/ 0 w 123"/>
                  <a:gd name="T21" fmla="*/ 115 h 115"/>
                  <a:gd name="T22" fmla="*/ 0 w 123"/>
                  <a:gd name="T23" fmla="*/ 0 h 115"/>
                  <a:gd name="T24" fmla="*/ 31 w 123"/>
                  <a:gd name="T2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3" h="115">
                    <a:moveTo>
                      <a:pt x="31" y="0"/>
                    </a:moveTo>
                    <a:lnTo>
                      <a:pt x="31" y="47"/>
                    </a:lnTo>
                    <a:lnTo>
                      <a:pt x="92" y="47"/>
                    </a:lnTo>
                    <a:lnTo>
                      <a:pt x="92" y="0"/>
                    </a:lnTo>
                    <a:lnTo>
                      <a:pt x="123" y="0"/>
                    </a:lnTo>
                    <a:lnTo>
                      <a:pt x="123" y="115"/>
                    </a:lnTo>
                    <a:lnTo>
                      <a:pt x="92" y="115"/>
                    </a:lnTo>
                    <a:lnTo>
                      <a:pt x="92" y="64"/>
                    </a:lnTo>
                    <a:lnTo>
                      <a:pt x="31" y="64"/>
                    </a:lnTo>
                    <a:lnTo>
                      <a:pt x="31" y="115"/>
                    </a:lnTo>
                    <a:lnTo>
                      <a:pt x="0" y="115"/>
                    </a:lnTo>
                    <a:lnTo>
                      <a:pt x="0" y="0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3810" y="1397"/>
                <a:ext cx="123" cy="115"/>
              </a:xfrm>
              <a:custGeom>
                <a:avLst/>
                <a:gdLst>
                  <a:gd name="T0" fmla="*/ 31 w 123"/>
                  <a:gd name="T1" fmla="*/ 0 h 115"/>
                  <a:gd name="T2" fmla="*/ 31 w 123"/>
                  <a:gd name="T3" fmla="*/ 47 h 115"/>
                  <a:gd name="T4" fmla="*/ 92 w 123"/>
                  <a:gd name="T5" fmla="*/ 47 h 115"/>
                  <a:gd name="T6" fmla="*/ 92 w 123"/>
                  <a:gd name="T7" fmla="*/ 0 h 115"/>
                  <a:gd name="T8" fmla="*/ 123 w 123"/>
                  <a:gd name="T9" fmla="*/ 0 h 115"/>
                  <a:gd name="T10" fmla="*/ 123 w 123"/>
                  <a:gd name="T11" fmla="*/ 115 h 115"/>
                  <a:gd name="T12" fmla="*/ 92 w 123"/>
                  <a:gd name="T13" fmla="*/ 115 h 115"/>
                  <a:gd name="T14" fmla="*/ 92 w 123"/>
                  <a:gd name="T15" fmla="*/ 64 h 115"/>
                  <a:gd name="T16" fmla="*/ 31 w 123"/>
                  <a:gd name="T17" fmla="*/ 64 h 115"/>
                  <a:gd name="T18" fmla="*/ 31 w 123"/>
                  <a:gd name="T19" fmla="*/ 115 h 115"/>
                  <a:gd name="T20" fmla="*/ 0 w 123"/>
                  <a:gd name="T21" fmla="*/ 115 h 115"/>
                  <a:gd name="T22" fmla="*/ 0 w 123"/>
                  <a:gd name="T23" fmla="*/ 0 h 115"/>
                  <a:gd name="T24" fmla="*/ 31 w 123"/>
                  <a:gd name="T2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3" h="115">
                    <a:moveTo>
                      <a:pt x="31" y="0"/>
                    </a:moveTo>
                    <a:lnTo>
                      <a:pt x="31" y="47"/>
                    </a:lnTo>
                    <a:lnTo>
                      <a:pt x="92" y="47"/>
                    </a:lnTo>
                    <a:lnTo>
                      <a:pt x="92" y="0"/>
                    </a:lnTo>
                    <a:lnTo>
                      <a:pt x="123" y="0"/>
                    </a:lnTo>
                    <a:lnTo>
                      <a:pt x="123" y="115"/>
                    </a:lnTo>
                    <a:lnTo>
                      <a:pt x="92" y="115"/>
                    </a:lnTo>
                    <a:lnTo>
                      <a:pt x="92" y="64"/>
                    </a:lnTo>
                    <a:lnTo>
                      <a:pt x="31" y="64"/>
                    </a:lnTo>
                    <a:lnTo>
                      <a:pt x="31" y="115"/>
                    </a:lnTo>
                    <a:lnTo>
                      <a:pt x="0" y="115"/>
                    </a:lnTo>
                    <a:lnTo>
                      <a:pt x="0" y="0"/>
                    </a:lnTo>
                    <a:lnTo>
                      <a:pt x="31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3428" y="1397"/>
                <a:ext cx="123" cy="115"/>
              </a:xfrm>
              <a:custGeom>
                <a:avLst/>
                <a:gdLst>
                  <a:gd name="T0" fmla="*/ 123 w 123"/>
                  <a:gd name="T1" fmla="*/ 0 h 115"/>
                  <a:gd name="T2" fmla="*/ 123 w 123"/>
                  <a:gd name="T3" fmla="*/ 19 h 115"/>
                  <a:gd name="T4" fmla="*/ 75 w 123"/>
                  <a:gd name="T5" fmla="*/ 19 h 115"/>
                  <a:gd name="T6" fmla="*/ 75 w 123"/>
                  <a:gd name="T7" fmla="*/ 115 h 115"/>
                  <a:gd name="T8" fmla="*/ 45 w 123"/>
                  <a:gd name="T9" fmla="*/ 115 h 115"/>
                  <a:gd name="T10" fmla="*/ 45 w 123"/>
                  <a:gd name="T11" fmla="*/ 19 h 115"/>
                  <a:gd name="T12" fmla="*/ 0 w 123"/>
                  <a:gd name="T13" fmla="*/ 19 h 115"/>
                  <a:gd name="T14" fmla="*/ 0 w 123"/>
                  <a:gd name="T15" fmla="*/ 0 h 115"/>
                  <a:gd name="T16" fmla="*/ 123 w 123"/>
                  <a:gd name="T17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3" h="115">
                    <a:moveTo>
                      <a:pt x="123" y="0"/>
                    </a:moveTo>
                    <a:lnTo>
                      <a:pt x="123" y="19"/>
                    </a:lnTo>
                    <a:lnTo>
                      <a:pt x="75" y="19"/>
                    </a:lnTo>
                    <a:lnTo>
                      <a:pt x="75" y="115"/>
                    </a:lnTo>
                    <a:lnTo>
                      <a:pt x="45" y="115"/>
                    </a:lnTo>
                    <a:lnTo>
                      <a:pt x="45" y="19"/>
                    </a:lnTo>
                    <a:lnTo>
                      <a:pt x="0" y="19"/>
                    </a:lnTo>
                    <a:lnTo>
                      <a:pt x="0" y="0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3428" y="1397"/>
                <a:ext cx="123" cy="115"/>
              </a:xfrm>
              <a:custGeom>
                <a:avLst/>
                <a:gdLst>
                  <a:gd name="T0" fmla="*/ 123 w 123"/>
                  <a:gd name="T1" fmla="*/ 0 h 115"/>
                  <a:gd name="T2" fmla="*/ 123 w 123"/>
                  <a:gd name="T3" fmla="*/ 19 h 115"/>
                  <a:gd name="T4" fmla="*/ 75 w 123"/>
                  <a:gd name="T5" fmla="*/ 19 h 115"/>
                  <a:gd name="T6" fmla="*/ 75 w 123"/>
                  <a:gd name="T7" fmla="*/ 115 h 115"/>
                  <a:gd name="T8" fmla="*/ 45 w 123"/>
                  <a:gd name="T9" fmla="*/ 115 h 115"/>
                  <a:gd name="T10" fmla="*/ 45 w 123"/>
                  <a:gd name="T11" fmla="*/ 19 h 115"/>
                  <a:gd name="T12" fmla="*/ 0 w 123"/>
                  <a:gd name="T13" fmla="*/ 19 h 115"/>
                  <a:gd name="T14" fmla="*/ 0 w 123"/>
                  <a:gd name="T15" fmla="*/ 0 h 115"/>
                  <a:gd name="T16" fmla="*/ 123 w 123"/>
                  <a:gd name="T17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3" h="115">
                    <a:moveTo>
                      <a:pt x="123" y="0"/>
                    </a:moveTo>
                    <a:lnTo>
                      <a:pt x="123" y="19"/>
                    </a:lnTo>
                    <a:lnTo>
                      <a:pt x="75" y="19"/>
                    </a:lnTo>
                    <a:lnTo>
                      <a:pt x="75" y="115"/>
                    </a:lnTo>
                    <a:lnTo>
                      <a:pt x="45" y="115"/>
                    </a:lnTo>
                    <a:lnTo>
                      <a:pt x="45" y="19"/>
                    </a:lnTo>
                    <a:lnTo>
                      <a:pt x="0" y="19"/>
                    </a:lnTo>
                    <a:lnTo>
                      <a:pt x="0" y="0"/>
                    </a:lnTo>
                    <a:lnTo>
                      <a:pt x="123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1" name="Freeform 20"/>
              <p:cNvSpPr>
                <a:spLocks noEditPoints="1"/>
              </p:cNvSpPr>
              <p:nvPr/>
            </p:nvSpPr>
            <p:spPr bwMode="auto">
              <a:xfrm>
                <a:off x="3525" y="1397"/>
                <a:ext cx="144" cy="115"/>
              </a:xfrm>
              <a:custGeom>
                <a:avLst/>
                <a:gdLst>
                  <a:gd name="T0" fmla="*/ 144 w 144"/>
                  <a:gd name="T1" fmla="*/ 115 h 115"/>
                  <a:gd name="T2" fmla="*/ 111 w 144"/>
                  <a:gd name="T3" fmla="*/ 115 h 115"/>
                  <a:gd name="T4" fmla="*/ 101 w 144"/>
                  <a:gd name="T5" fmla="*/ 90 h 115"/>
                  <a:gd name="T6" fmla="*/ 42 w 144"/>
                  <a:gd name="T7" fmla="*/ 90 h 115"/>
                  <a:gd name="T8" fmla="*/ 33 w 144"/>
                  <a:gd name="T9" fmla="*/ 115 h 115"/>
                  <a:gd name="T10" fmla="*/ 0 w 144"/>
                  <a:gd name="T11" fmla="*/ 115 h 115"/>
                  <a:gd name="T12" fmla="*/ 54 w 144"/>
                  <a:gd name="T13" fmla="*/ 0 h 115"/>
                  <a:gd name="T14" fmla="*/ 92 w 144"/>
                  <a:gd name="T15" fmla="*/ 0 h 115"/>
                  <a:gd name="T16" fmla="*/ 144 w 144"/>
                  <a:gd name="T17" fmla="*/ 115 h 115"/>
                  <a:gd name="T18" fmla="*/ 73 w 144"/>
                  <a:gd name="T19" fmla="*/ 19 h 115"/>
                  <a:gd name="T20" fmla="*/ 52 w 144"/>
                  <a:gd name="T21" fmla="*/ 73 h 115"/>
                  <a:gd name="T22" fmla="*/ 94 w 144"/>
                  <a:gd name="T23" fmla="*/ 73 h 115"/>
                  <a:gd name="T24" fmla="*/ 73 w 144"/>
                  <a:gd name="T25" fmla="*/ 19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4" h="115">
                    <a:moveTo>
                      <a:pt x="144" y="115"/>
                    </a:moveTo>
                    <a:lnTo>
                      <a:pt x="111" y="115"/>
                    </a:lnTo>
                    <a:lnTo>
                      <a:pt x="101" y="90"/>
                    </a:lnTo>
                    <a:lnTo>
                      <a:pt x="42" y="90"/>
                    </a:lnTo>
                    <a:lnTo>
                      <a:pt x="33" y="115"/>
                    </a:lnTo>
                    <a:lnTo>
                      <a:pt x="0" y="115"/>
                    </a:lnTo>
                    <a:lnTo>
                      <a:pt x="54" y="0"/>
                    </a:lnTo>
                    <a:lnTo>
                      <a:pt x="92" y="0"/>
                    </a:lnTo>
                    <a:lnTo>
                      <a:pt x="144" y="115"/>
                    </a:lnTo>
                    <a:close/>
                    <a:moveTo>
                      <a:pt x="73" y="19"/>
                    </a:moveTo>
                    <a:lnTo>
                      <a:pt x="52" y="73"/>
                    </a:lnTo>
                    <a:lnTo>
                      <a:pt x="94" y="73"/>
                    </a:lnTo>
                    <a:lnTo>
                      <a:pt x="73" y="19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2" name="Freeform 21"/>
              <p:cNvSpPr>
                <a:spLocks noEditPoints="1"/>
              </p:cNvSpPr>
              <p:nvPr/>
            </p:nvSpPr>
            <p:spPr bwMode="auto">
              <a:xfrm>
                <a:off x="3525" y="1397"/>
                <a:ext cx="144" cy="115"/>
              </a:xfrm>
              <a:custGeom>
                <a:avLst/>
                <a:gdLst>
                  <a:gd name="T0" fmla="*/ 144 w 144"/>
                  <a:gd name="T1" fmla="*/ 115 h 115"/>
                  <a:gd name="T2" fmla="*/ 111 w 144"/>
                  <a:gd name="T3" fmla="*/ 115 h 115"/>
                  <a:gd name="T4" fmla="*/ 101 w 144"/>
                  <a:gd name="T5" fmla="*/ 90 h 115"/>
                  <a:gd name="T6" fmla="*/ 42 w 144"/>
                  <a:gd name="T7" fmla="*/ 90 h 115"/>
                  <a:gd name="T8" fmla="*/ 33 w 144"/>
                  <a:gd name="T9" fmla="*/ 115 h 115"/>
                  <a:gd name="T10" fmla="*/ 0 w 144"/>
                  <a:gd name="T11" fmla="*/ 115 h 115"/>
                  <a:gd name="T12" fmla="*/ 54 w 144"/>
                  <a:gd name="T13" fmla="*/ 0 h 115"/>
                  <a:gd name="T14" fmla="*/ 92 w 144"/>
                  <a:gd name="T15" fmla="*/ 0 h 115"/>
                  <a:gd name="T16" fmla="*/ 144 w 144"/>
                  <a:gd name="T17" fmla="*/ 115 h 115"/>
                  <a:gd name="T18" fmla="*/ 73 w 144"/>
                  <a:gd name="T19" fmla="*/ 19 h 115"/>
                  <a:gd name="T20" fmla="*/ 52 w 144"/>
                  <a:gd name="T21" fmla="*/ 73 h 115"/>
                  <a:gd name="T22" fmla="*/ 94 w 144"/>
                  <a:gd name="T23" fmla="*/ 73 h 115"/>
                  <a:gd name="T24" fmla="*/ 73 w 144"/>
                  <a:gd name="T25" fmla="*/ 19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4" h="115">
                    <a:moveTo>
                      <a:pt x="144" y="115"/>
                    </a:moveTo>
                    <a:lnTo>
                      <a:pt x="111" y="115"/>
                    </a:lnTo>
                    <a:lnTo>
                      <a:pt x="101" y="90"/>
                    </a:lnTo>
                    <a:lnTo>
                      <a:pt x="42" y="90"/>
                    </a:lnTo>
                    <a:lnTo>
                      <a:pt x="33" y="115"/>
                    </a:lnTo>
                    <a:lnTo>
                      <a:pt x="0" y="115"/>
                    </a:lnTo>
                    <a:lnTo>
                      <a:pt x="54" y="0"/>
                    </a:lnTo>
                    <a:lnTo>
                      <a:pt x="92" y="0"/>
                    </a:lnTo>
                    <a:lnTo>
                      <a:pt x="144" y="115"/>
                    </a:lnTo>
                    <a:moveTo>
                      <a:pt x="73" y="19"/>
                    </a:moveTo>
                    <a:lnTo>
                      <a:pt x="52" y="73"/>
                    </a:lnTo>
                    <a:lnTo>
                      <a:pt x="94" y="73"/>
                    </a:lnTo>
                    <a:lnTo>
                      <a:pt x="73" y="19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3957" y="1397"/>
                <a:ext cx="30" cy="115"/>
              </a:xfrm>
              <a:prstGeom prst="rect">
                <a:avLst/>
              </a:pr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239" y="1397"/>
                <a:ext cx="123" cy="115"/>
              </a:xfrm>
              <a:custGeom>
                <a:avLst/>
                <a:gdLst>
                  <a:gd name="T0" fmla="*/ 31 w 123"/>
                  <a:gd name="T1" fmla="*/ 0 h 115"/>
                  <a:gd name="T2" fmla="*/ 31 w 123"/>
                  <a:gd name="T3" fmla="*/ 47 h 115"/>
                  <a:gd name="T4" fmla="*/ 92 w 123"/>
                  <a:gd name="T5" fmla="*/ 47 h 115"/>
                  <a:gd name="T6" fmla="*/ 92 w 123"/>
                  <a:gd name="T7" fmla="*/ 0 h 115"/>
                  <a:gd name="T8" fmla="*/ 123 w 123"/>
                  <a:gd name="T9" fmla="*/ 0 h 115"/>
                  <a:gd name="T10" fmla="*/ 123 w 123"/>
                  <a:gd name="T11" fmla="*/ 115 h 115"/>
                  <a:gd name="T12" fmla="*/ 92 w 123"/>
                  <a:gd name="T13" fmla="*/ 115 h 115"/>
                  <a:gd name="T14" fmla="*/ 92 w 123"/>
                  <a:gd name="T15" fmla="*/ 64 h 115"/>
                  <a:gd name="T16" fmla="*/ 31 w 123"/>
                  <a:gd name="T17" fmla="*/ 64 h 115"/>
                  <a:gd name="T18" fmla="*/ 31 w 123"/>
                  <a:gd name="T19" fmla="*/ 115 h 115"/>
                  <a:gd name="T20" fmla="*/ 0 w 123"/>
                  <a:gd name="T21" fmla="*/ 115 h 115"/>
                  <a:gd name="T22" fmla="*/ 0 w 123"/>
                  <a:gd name="T23" fmla="*/ 0 h 115"/>
                  <a:gd name="T24" fmla="*/ 31 w 123"/>
                  <a:gd name="T2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3" h="115">
                    <a:moveTo>
                      <a:pt x="31" y="0"/>
                    </a:moveTo>
                    <a:lnTo>
                      <a:pt x="31" y="47"/>
                    </a:lnTo>
                    <a:lnTo>
                      <a:pt x="92" y="47"/>
                    </a:lnTo>
                    <a:lnTo>
                      <a:pt x="92" y="0"/>
                    </a:lnTo>
                    <a:lnTo>
                      <a:pt x="123" y="0"/>
                    </a:lnTo>
                    <a:lnTo>
                      <a:pt x="123" y="115"/>
                    </a:lnTo>
                    <a:lnTo>
                      <a:pt x="92" y="115"/>
                    </a:lnTo>
                    <a:lnTo>
                      <a:pt x="92" y="64"/>
                    </a:lnTo>
                    <a:lnTo>
                      <a:pt x="31" y="64"/>
                    </a:lnTo>
                    <a:lnTo>
                      <a:pt x="31" y="115"/>
                    </a:lnTo>
                    <a:lnTo>
                      <a:pt x="0" y="115"/>
                    </a:lnTo>
                    <a:lnTo>
                      <a:pt x="0" y="0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3239" y="1397"/>
                <a:ext cx="123" cy="115"/>
              </a:xfrm>
              <a:custGeom>
                <a:avLst/>
                <a:gdLst>
                  <a:gd name="T0" fmla="*/ 31 w 123"/>
                  <a:gd name="T1" fmla="*/ 0 h 115"/>
                  <a:gd name="T2" fmla="*/ 31 w 123"/>
                  <a:gd name="T3" fmla="*/ 47 h 115"/>
                  <a:gd name="T4" fmla="*/ 92 w 123"/>
                  <a:gd name="T5" fmla="*/ 47 h 115"/>
                  <a:gd name="T6" fmla="*/ 92 w 123"/>
                  <a:gd name="T7" fmla="*/ 0 h 115"/>
                  <a:gd name="T8" fmla="*/ 123 w 123"/>
                  <a:gd name="T9" fmla="*/ 0 h 115"/>
                  <a:gd name="T10" fmla="*/ 123 w 123"/>
                  <a:gd name="T11" fmla="*/ 115 h 115"/>
                  <a:gd name="T12" fmla="*/ 92 w 123"/>
                  <a:gd name="T13" fmla="*/ 115 h 115"/>
                  <a:gd name="T14" fmla="*/ 92 w 123"/>
                  <a:gd name="T15" fmla="*/ 64 h 115"/>
                  <a:gd name="T16" fmla="*/ 31 w 123"/>
                  <a:gd name="T17" fmla="*/ 64 h 115"/>
                  <a:gd name="T18" fmla="*/ 31 w 123"/>
                  <a:gd name="T19" fmla="*/ 115 h 115"/>
                  <a:gd name="T20" fmla="*/ 0 w 123"/>
                  <a:gd name="T21" fmla="*/ 115 h 115"/>
                  <a:gd name="T22" fmla="*/ 0 w 123"/>
                  <a:gd name="T23" fmla="*/ 0 h 115"/>
                  <a:gd name="T24" fmla="*/ 31 w 123"/>
                  <a:gd name="T2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3" h="115">
                    <a:moveTo>
                      <a:pt x="31" y="0"/>
                    </a:moveTo>
                    <a:lnTo>
                      <a:pt x="31" y="47"/>
                    </a:lnTo>
                    <a:lnTo>
                      <a:pt x="92" y="47"/>
                    </a:lnTo>
                    <a:lnTo>
                      <a:pt x="92" y="0"/>
                    </a:lnTo>
                    <a:lnTo>
                      <a:pt x="123" y="0"/>
                    </a:lnTo>
                    <a:lnTo>
                      <a:pt x="123" y="115"/>
                    </a:lnTo>
                    <a:lnTo>
                      <a:pt x="92" y="115"/>
                    </a:lnTo>
                    <a:lnTo>
                      <a:pt x="92" y="64"/>
                    </a:lnTo>
                    <a:lnTo>
                      <a:pt x="31" y="64"/>
                    </a:lnTo>
                    <a:lnTo>
                      <a:pt x="31" y="115"/>
                    </a:lnTo>
                    <a:lnTo>
                      <a:pt x="0" y="115"/>
                    </a:lnTo>
                    <a:lnTo>
                      <a:pt x="0" y="0"/>
                    </a:lnTo>
                    <a:lnTo>
                      <a:pt x="31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3385" y="1397"/>
                <a:ext cx="31" cy="115"/>
              </a:xfrm>
              <a:prstGeom prst="rect">
                <a:avLst/>
              </a:pr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664" y="1394"/>
                <a:ext cx="130" cy="121"/>
              </a:xfrm>
              <a:custGeom>
                <a:avLst/>
                <a:gdLst>
                  <a:gd name="T0" fmla="*/ 2 w 55"/>
                  <a:gd name="T1" fmla="*/ 36 h 51"/>
                  <a:gd name="T2" fmla="*/ 0 w 55"/>
                  <a:gd name="T3" fmla="*/ 26 h 51"/>
                  <a:gd name="T4" fmla="*/ 4 w 55"/>
                  <a:gd name="T5" fmla="*/ 12 h 51"/>
                  <a:gd name="T6" fmla="*/ 15 w 55"/>
                  <a:gd name="T7" fmla="*/ 2 h 51"/>
                  <a:gd name="T8" fmla="*/ 29 w 55"/>
                  <a:gd name="T9" fmla="*/ 0 h 51"/>
                  <a:gd name="T10" fmla="*/ 45 w 55"/>
                  <a:gd name="T11" fmla="*/ 3 h 51"/>
                  <a:gd name="T12" fmla="*/ 55 w 55"/>
                  <a:gd name="T13" fmla="*/ 15 h 51"/>
                  <a:gd name="T14" fmla="*/ 55 w 55"/>
                  <a:gd name="T15" fmla="*/ 18 h 51"/>
                  <a:gd name="T16" fmla="*/ 41 w 55"/>
                  <a:gd name="T17" fmla="*/ 18 h 51"/>
                  <a:gd name="T18" fmla="*/ 41 w 55"/>
                  <a:gd name="T19" fmla="*/ 14 h 51"/>
                  <a:gd name="T20" fmla="*/ 35 w 55"/>
                  <a:gd name="T21" fmla="*/ 8 h 51"/>
                  <a:gd name="T22" fmla="*/ 29 w 55"/>
                  <a:gd name="T23" fmla="*/ 7 h 51"/>
                  <a:gd name="T24" fmla="*/ 23 w 55"/>
                  <a:gd name="T25" fmla="*/ 9 h 51"/>
                  <a:gd name="T26" fmla="*/ 16 w 55"/>
                  <a:gd name="T27" fmla="*/ 16 h 51"/>
                  <a:gd name="T28" fmla="*/ 14 w 55"/>
                  <a:gd name="T29" fmla="*/ 26 h 51"/>
                  <a:gd name="T30" fmla="*/ 15 w 55"/>
                  <a:gd name="T31" fmla="*/ 35 h 51"/>
                  <a:gd name="T32" fmla="*/ 22 w 55"/>
                  <a:gd name="T33" fmla="*/ 42 h 51"/>
                  <a:gd name="T34" fmla="*/ 29 w 55"/>
                  <a:gd name="T35" fmla="*/ 44 h 51"/>
                  <a:gd name="T36" fmla="*/ 35 w 55"/>
                  <a:gd name="T37" fmla="*/ 43 h 51"/>
                  <a:gd name="T38" fmla="*/ 41 w 55"/>
                  <a:gd name="T39" fmla="*/ 38 h 51"/>
                  <a:gd name="T40" fmla="*/ 42 w 55"/>
                  <a:gd name="T41" fmla="*/ 32 h 51"/>
                  <a:gd name="T42" fmla="*/ 55 w 55"/>
                  <a:gd name="T43" fmla="*/ 32 h 51"/>
                  <a:gd name="T44" fmla="*/ 55 w 55"/>
                  <a:gd name="T45" fmla="*/ 37 h 51"/>
                  <a:gd name="T46" fmla="*/ 46 w 55"/>
                  <a:gd name="T47" fmla="*/ 48 h 51"/>
                  <a:gd name="T48" fmla="*/ 29 w 55"/>
                  <a:gd name="T49" fmla="*/ 51 h 51"/>
                  <a:gd name="T50" fmla="*/ 16 w 55"/>
                  <a:gd name="T51" fmla="*/ 49 h 51"/>
                  <a:gd name="T52" fmla="*/ 2 w 55"/>
                  <a:gd name="T53" fmla="*/ 3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5" h="51">
                    <a:moveTo>
                      <a:pt x="2" y="36"/>
                    </a:moveTo>
                    <a:cubicBezTo>
                      <a:pt x="1" y="33"/>
                      <a:pt x="0" y="30"/>
                      <a:pt x="0" y="26"/>
                    </a:cubicBezTo>
                    <a:cubicBezTo>
                      <a:pt x="0" y="21"/>
                      <a:pt x="1" y="16"/>
                      <a:pt x="4" y="12"/>
                    </a:cubicBezTo>
                    <a:cubicBezTo>
                      <a:pt x="6" y="8"/>
                      <a:pt x="10" y="4"/>
                      <a:pt x="15" y="2"/>
                    </a:cubicBezTo>
                    <a:cubicBezTo>
                      <a:pt x="19" y="1"/>
                      <a:pt x="24" y="0"/>
                      <a:pt x="29" y="0"/>
                    </a:cubicBezTo>
                    <a:cubicBezTo>
                      <a:pt x="35" y="0"/>
                      <a:pt x="40" y="1"/>
                      <a:pt x="45" y="3"/>
                    </a:cubicBezTo>
                    <a:cubicBezTo>
                      <a:pt x="50" y="5"/>
                      <a:pt x="54" y="10"/>
                      <a:pt x="55" y="15"/>
                    </a:cubicBezTo>
                    <a:cubicBezTo>
                      <a:pt x="55" y="16"/>
                      <a:pt x="55" y="17"/>
                      <a:pt x="55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41" y="16"/>
                      <a:pt x="41" y="15"/>
                      <a:pt x="41" y="14"/>
                    </a:cubicBezTo>
                    <a:cubicBezTo>
                      <a:pt x="40" y="11"/>
                      <a:pt x="38" y="9"/>
                      <a:pt x="35" y="8"/>
                    </a:cubicBezTo>
                    <a:cubicBezTo>
                      <a:pt x="33" y="8"/>
                      <a:pt x="31" y="7"/>
                      <a:pt x="29" y="7"/>
                    </a:cubicBezTo>
                    <a:cubicBezTo>
                      <a:pt x="27" y="7"/>
                      <a:pt x="25" y="8"/>
                      <a:pt x="23" y="9"/>
                    </a:cubicBezTo>
                    <a:cubicBezTo>
                      <a:pt x="19" y="10"/>
                      <a:pt x="17" y="12"/>
                      <a:pt x="16" y="16"/>
                    </a:cubicBezTo>
                    <a:cubicBezTo>
                      <a:pt x="14" y="19"/>
                      <a:pt x="14" y="22"/>
                      <a:pt x="14" y="26"/>
                    </a:cubicBezTo>
                    <a:cubicBezTo>
                      <a:pt x="14" y="29"/>
                      <a:pt x="14" y="32"/>
                      <a:pt x="15" y="35"/>
                    </a:cubicBezTo>
                    <a:cubicBezTo>
                      <a:pt x="16" y="38"/>
                      <a:pt x="19" y="41"/>
                      <a:pt x="22" y="42"/>
                    </a:cubicBezTo>
                    <a:cubicBezTo>
                      <a:pt x="24" y="43"/>
                      <a:pt x="27" y="44"/>
                      <a:pt x="29" y="44"/>
                    </a:cubicBezTo>
                    <a:cubicBezTo>
                      <a:pt x="31" y="44"/>
                      <a:pt x="33" y="43"/>
                      <a:pt x="35" y="43"/>
                    </a:cubicBezTo>
                    <a:cubicBezTo>
                      <a:pt x="38" y="42"/>
                      <a:pt x="40" y="40"/>
                      <a:pt x="41" y="38"/>
                    </a:cubicBezTo>
                    <a:cubicBezTo>
                      <a:pt x="41" y="36"/>
                      <a:pt x="42" y="34"/>
                      <a:pt x="42" y="32"/>
                    </a:cubicBezTo>
                    <a:cubicBezTo>
                      <a:pt x="55" y="32"/>
                      <a:pt x="55" y="32"/>
                      <a:pt x="55" y="32"/>
                    </a:cubicBezTo>
                    <a:cubicBezTo>
                      <a:pt x="55" y="34"/>
                      <a:pt x="55" y="36"/>
                      <a:pt x="55" y="37"/>
                    </a:cubicBezTo>
                    <a:cubicBezTo>
                      <a:pt x="54" y="42"/>
                      <a:pt x="50" y="46"/>
                      <a:pt x="46" y="48"/>
                    </a:cubicBezTo>
                    <a:cubicBezTo>
                      <a:pt x="41" y="50"/>
                      <a:pt x="35" y="51"/>
                      <a:pt x="29" y="51"/>
                    </a:cubicBezTo>
                    <a:cubicBezTo>
                      <a:pt x="24" y="51"/>
                      <a:pt x="20" y="50"/>
                      <a:pt x="16" y="49"/>
                    </a:cubicBezTo>
                    <a:cubicBezTo>
                      <a:pt x="10" y="47"/>
                      <a:pt x="4" y="43"/>
                      <a:pt x="2" y="36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3182" y="1546"/>
                <a:ext cx="29" cy="73"/>
              </a:xfrm>
              <a:custGeom>
                <a:avLst/>
                <a:gdLst>
                  <a:gd name="T0" fmla="*/ 12 w 12"/>
                  <a:gd name="T1" fmla="*/ 0 h 31"/>
                  <a:gd name="T2" fmla="*/ 0 w 12"/>
                  <a:gd name="T3" fmla="*/ 1 h 31"/>
                  <a:gd name="T4" fmla="*/ 0 w 12"/>
                  <a:gd name="T5" fmla="*/ 2 h 31"/>
                  <a:gd name="T6" fmla="*/ 1 w 12"/>
                  <a:gd name="T7" fmla="*/ 2 h 31"/>
                  <a:gd name="T8" fmla="*/ 5 w 12"/>
                  <a:gd name="T9" fmla="*/ 6 h 31"/>
                  <a:gd name="T10" fmla="*/ 5 w 12"/>
                  <a:gd name="T11" fmla="*/ 31 h 31"/>
                  <a:gd name="T12" fmla="*/ 12 w 12"/>
                  <a:gd name="T13" fmla="*/ 31 h 31"/>
                  <a:gd name="T14" fmla="*/ 12 w 12"/>
                  <a:gd name="T15" fmla="*/ 0 h 31"/>
                  <a:gd name="T16" fmla="*/ 12 w 12"/>
                  <a:gd name="T17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31">
                    <a:moveTo>
                      <a:pt x="12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5" y="3"/>
                      <a:pt x="5" y="3"/>
                      <a:pt x="5" y="6"/>
                    </a:cubicBezTo>
                    <a:cubicBezTo>
                      <a:pt x="5" y="31"/>
                      <a:pt x="5" y="31"/>
                      <a:pt x="5" y="31"/>
                    </a:cubicBezTo>
                    <a:cubicBezTo>
                      <a:pt x="12" y="31"/>
                      <a:pt x="12" y="31"/>
                      <a:pt x="12" y="31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3227" y="1567"/>
                <a:ext cx="57" cy="52"/>
              </a:xfrm>
              <a:custGeom>
                <a:avLst/>
                <a:gdLst>
                  <a:gd name="T0" fmla="*/ 17 w 24"/>
                  <a:gd name="T1" fmla="*/ 0 h 22"/>
                  <a:gd name="T2" fmla="*/ 9 w 24"/>
                  <a:gd name="T3" fmla="*/ 4 h 22"/>
                  <a:gd name="T4" fmla="*/ 9 w 24"/>
                  <a:gd name="T5" fmla="*/ 0 h 22"/>
                  <a:gd name="T6" fmla="*/ 9 w 24"/>
                  <a:gd name="T7" fmla="*/ 0 h 22"/>
                  <a:gd name="T8" fmla="*/ 0 w 24"/>
                  <a:gd name="T9" fmla="*/ 1 h 22"/>
                  <a:gd name="T10" fmla="*/ 0 w 24"/>
                  <a:gd name="T11" fmla="*/ 3 h 22"/>
                  <a:gd name="T12" fmla="*/ 0 w 24"/>
                  <a:gd name="T13" fmla="*/ 3 h 22"/>
                  <a:gd name="T14" fmla="*/ 4 w 24"/>
                  <a:gd name="T15" fmla="*/ 6 h 22"/>
                  <a:gd name="T16" fmla="*/ 4 w 24"/>
                  <a:gd name="T17" fmla="*/ 22 h 22"/>
                  <a:gd name="T18" fmla="*/ 9 w 24"/>
                  <a:gd name="T19" fmla="*/ 22 h 22"/>
                  <a:gd name="T20" fmla="*/ 9 w 24"/>
                  <a:gd name="T21" fmla="*/ 10 h 22"/>
                  <a:gd name="T22" fmla="*/ 15 w 24"/>
                  <a:gd name="T23" fmla="*/ 4 h 22"/>
                  <a:gd name="T24" fmla="*/ 18 w 24"/>
                  <a:gd name="T25" fmla="*/ 10 h 22"/>
                  <a:gd name="T26" fmla="*/ 18 w 24"/>
                  <a:gd name="T27" fmla="*/ 22 h 22"/>
                  <a:gd name="T28" fmla="*/ 24 w 24"/>
                  <a:gd name="T29" fmla="*/ 22 h 22"/>
                  <a:gd name="T30" fmla="*/ 24 w 24"/>
                  <a:gd name="T31" fmla="*/ 6 h 22"/>
                  <a:gd name="T32" fmla="*/ 17 w 24"/>
                  <a:gd name="T3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22">
                    <a:moveTo>
                      <a:pt x="17" y="0"/>
                    </a:moveTo>
                    <a:cubicBezTo>
                      <a:pt x="13" y="0"/>
                      <a:pt x="11" y="3"/>
                      <a:pt x="9" y="4"/>
                    </a:cubicBezTo>
                    <a:cubicBezTo>
                      <a:pt x="9" y="3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3" y="3"/>
                      <a:pt x="4" y="4"/>
                      <a:pt x="4" y="6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7"/>
                      <a:pt x="12" y="4"/>
                      <a:pt x="15" y="4"/>
                    </a:cubicBezTo>
                    <a:cubicBezTo>
                      <a:pt x="18" y="4"/>
                      <a:pt x="18" y="6"/>
                      <a:pt x="18" y="10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24" y="22"/>
                      <a:pt x="24" y="22"/>
                      <a:pt x="24" y="22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4" y="2"/>
                      <a:pt x="22" y="0"/>
                      <a:pt x="17" y="0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3300" y="1567"/>
                <a:ext cx="38" cy="52"/>
              </a:xfrm>
              <a:custGeom>
                <a:avLst/>
                <a:gdLst>
                  <a:gd name="T0" fmla="*/ 9 w 16"/>
                  <a:gd name="T1" fmla="*/ 8 h 22"/>
                  <a:gd name="T2" fmla="*/ 5 w 16"/>
                  <a:gd name="T3" fmla="*/ 5 h 22"/>
                  <a:gd name="T4" fmla="*/ 8 w 16"/>
                  <a:gd name="T5" fmla="*/ 3 h 22"/>
                  <a:gd name="T6" fmla="*/ 14 w 16"/>
                  <a:gd name="T7" fmla="*/ 4 h 22"/>
                  <a:gd name="T8" fmla="*/ 14 w 16"/>
                  <a:gd name="T9" fmla="*/ 5 h 22"/>
                  <a:gd name="T10" fmla="*/ 14 w 16"/>
                  <a:gd name="T11" fmla="*/ 1 h 22"/>
                  <a:gd name="T12" fmla="*/ 14 w 16"/>
                  <a:gd name="T13" fmla="*/ 0 h 22"/>
                  <a:gd name="T14" fmla="*/ 8 w 16"/>
                  <a:gd name="T15" fmla="*/ 0 h 22"/>
                  <a:gd name="T16" fmla="*/ 0 w 16"/>
                  <a:gd name="T17" fmla="*/ 6 h 22"/>
                  <a:gd name="T18" fmla="*/ 6 w 16"/>
                  <a:gd name="T19" fmla="*/ 13 h 22"/>
                  <a:gd name="T20" fmla="*/ 11 w 16"/>
                  <a:gd name="T21" fmla="*/ 17 h 22"/>
                  <a:gd name="T22" fmla="*/ 7 w 16"/>
                  <a:gd name="T23" fmla="*/ 19 h 22"/>
                  <a:gd name="T24" fmla="*/ 0 w 16"/>
                  <a:gd name="T25" fmla="*/ 17 h 22"/>
                  <a:gd name="T26" fmla="*/ 0 w 16"/>
                  <a:gd name="T27" fmla="*/ 17 h 22"/>
                  <a:gd name="T28" fmla="*/ 0 w 16"/>
                  <a:gd name="T29" fmla="*/ 21 h 22"/>
                  <a:gd name="T30" fmla="*/ 0 w 16"/>
                  <a:gd name="T31" fmla="*/ 21 h 22"/>
                  <a:gd name="T32" fmla="*/ 7 w 16"/>
                  <a:gd name="T33" fmla="*/ 22 h 22"/>
                  <a:gd name="T34" fmla="*/ 16 w 16"/>
                  <a:gd name="T35" fmla="*/ 16 h 22"/>
                  <a:gd name="T36" fmla="*/ 9 w 16"/>
                  <a:gd name="T37" fmla="*/ 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" h="22">
                    <a:moveTo>
                      <a:pt x="9" y="8"/>
                    </a:moveTo>
                    <a:cubicBezTo>
                      <a:pt x="7" y="7"/>
                      <a:pt x="5" y="6"/>
                      <a:pt x="5" y="5"/>
                    </a:cubicBezTo>
                    <a:cubicBezTo>
                      <a:pt x="5" y="3"/>
                      <a:pt x="7" y="3"/>
                      <a:pt x="8" y="3"/>
                    </a:cubicBezTo>
                    <a:cubicBezTo>
                      <a:pt x="11" y="3"/>
                      <a:pt x="13" y="4"/>
                      <a:pt x="14" y="4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3" y="0"/>
                      <a:pt x="0" y="2"/>
                      <a:pt x="0" y="6"/>
                    </a:cubicBezTo>
                    <a:cubicBezTo>
                      <a:pt x="0" y="10"/>
                      <a:pt x="3" y="11"/>
                      <a:pt x="6" y="13"/>
                    </a:cubicBezTo>
                    <a:cubicBezTo>
                      <a:pt x="8" y="14"/>
                      <a:pt x="11" y="15"/>
                      <a:pt x="11" y="17"/>
                    </a:cubicBezTo>
                    <a:cubicBezTo>
                      <a:pt x="11" y="18"/>
                      <a:pt x="9" y="19"/>
                      <a:pt x="7" y="19"/>
                    </a:cubicBezTo>
                    <a:cubicBezTo>
                      <a:pt x="4" y="19"/>
                      <a:pt x="2" y="18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1" y="22"/>
                      <a:pt x="4" y="22"/>
                      <a:pt x="7" y="22"/>
                    </a:cubicBezTo>
                    <a:cubicBezTo>
                      <a:pt x="12" y="22"/>
                      <a:pt x="16" y="20"/>
                      <a:pt x="16" y="16"/>
                    </a:cubicBezTo>
                    <a:cubicBezTo>
                      <a:pt x="16" y="12"/>
                      <a:pt x="12" y="10"/>
                      <a:pt x="9" y="8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1" name="Freeform 30"/>
              <p:cNvSpPr>
                <a:spLocks noEditPoints="1"/>
              </p:cNvSpPr>
              <p:nvPr/>
            </p:nvSpPr>
            <p:spPr bwMode="auto">
              <a:xfrm>
                <a:off x="3345" y="1567"/>
                <a:ext cx="59" cy="73"/>
              </a:xfrm>
              <a:custGeom>
                <a:avLst/>
                <a:gdLst>
                  <a:gd name="T0" fmla="*/ 16 w 25"/>
                  <a:gd name="T1" fmla="*/ 0 h 31"/>
                  <a:gd name="T2" fmla="*/ 10 w 25"/>
                  <a:gd name="T3" fmla="*/ 3 h 31"/>
                  <a:gd name="T4" fmla="*/ 10 w 25"/>
                  <a:gd name="T5" fmla="*/ 0 h 31"/>
                  <a:gd name="T6" fmla="*/ 9 w 25"/>
                  <a:gd name="T7" fmla="*/ 0 h 31"/>
                  <a:gd name="T8" fmla="*/ 0 w 25"/>
                  <a:gd name="T9" fmla="*/ 1 h 31"/>
                  <a:gd name="T10" fmla="*/ 0 w 25"/>
                  <a:gd name="T11" fmla="*/ 3 h 31"/>
                  <a:gd name="T12" fmla="*/ 0 w 25"/>
                  <a:gd name="T13" fmla="*/ 3 h 31"/>
                  <a:gd name="T14" fmla="*/ 4 w 25"/>
                  <a:gd name="T15" fmla="*/ 6 h 31"/>
                  <a:gd name="T16" fmla="*/ 4 w 25"/>
                  <a:gd name="T17" fmla="*/ 31 h 31"/>
                  <a:gd name="T18" fmla="*/ 10 w 25"/>
                  <a:gd name="T19" fmla="*/ 31 h 31"/>
                  <a:gd name="T20" fmla="*/ 10 w 25"/>
                  <a:gd name="T21" fmla="*/ 20 h 31"/>
                  <a:gd name="T22" fmla="*/ 16 w 25"/>
                  <a:gd name="T23" fmla="*/ 22 h 31"/>
                  <a:gd name="T24" fmla="*/ 25 w 25"/>
                  <a:gd name="T25" fmla="*/ 11 h 31"/>
                  <a:gd name="T26" fmla="*/ 16 w 25"/>
                  <a:gd name="T27" fmla="*/ 0 h 31"/>
                  <a:gd name="T28" fmla="*/ 14 w 25"/>
                  <a:gd name="T29" fmla="*/ 3 h 31"/>
                  <a:gd name="T30" fmla="*/ 19 w 25"/>
                  <a:gd name="T31" fmla="*/ 11 h 31"/>
                  <a:gd name="T32" fmla="*/ 14 w 25"/>
                  <a:gd name="T33" fmla="*/ 19 h 31"/>
                  <a:gd name="T34" fmla="*/ 10 w 25"/>
                  <a:gd name="T35" fmla="*/ 12 h 31"/>
                  <a:gd name="T36" fmla="*/ 10 w 25"/>
                  <a:gd name="T37" fmla="*/ 10 h 31"/>
                  <a:gd name="T38" fmla="*/ 14 w 25"/>
                  <a:gd name="T39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5" h="31">
                    <a:moveTo>
                      <a:pt x="16" y="0"/>
                    </a:moveTo>
                    <a:cubicBezTo>
                      <a:pt x="14" y="0"/>
                      <a:pt x="12" y="1"/>
                      <a:pt x="10" y="3"/>
                    </a:cubicBezTo>
                    <a:cubicBezTo>
                      <a:pt x="10" y="2"/>
                      <a:pt x="10" y="0"/>
                      <a:pt x="10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3" y="3"/>
                      <a:pt x="4" y="4"/>
                      <a:pt x="4" y="6"/>
                    </a:cubicBezTo>
                    <a:cubicBezTo>
                      <a:pt x="4" y="31"/>
                      <a:pt x="4" y="31"/>
                      <a:pt x="4" y="31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10" y="31"/>
                      <a:pt x="10" y="21"/>
                      <a:pt x="10" y="20"/>
                    </a:cubicBezTo>
                    <a:cubicBezTo>
                      <a:pt x="11" y="21"/>
                      <a:pt x="13" y="22"/>
                      <a:pt x="16" y="22"/>
                    </a:cubicBezTo>
                    <a:cubicBezTo>
                      <a:pt x="22" y="22"/>
                      <a:pt x="25" y="18"/>
                      <a:pt x="25" y="11"/>
                    </a:cubicBezTo>
                    <a:cubicBezTo>
                      <a:pt x="25" y="4"/>
                      <a:pt x="22" y="0"/>
                      <a:pt x="16" y="0"/>
                    </a:cubicBezTo>
                    <a:moveTo>
                      <a:pt x="14" y="3"/>
                    </a:moveTo>
                    <a:cubicBezTo>
                      <a:pt x="18" y="3"/>
                      <a:pt x="19" y="7"/>
                      <a:pt x="19" y="11"/>
                    </a:cubicBezTo>
                    <a:cubicBezTo>
                      <a:pt x="19" y="16"/>
                      <a:pt x="17" y="19"/>
                      <a:pt x="14" y="19"/>
                    </a:cubicBezTo>
                    <a:cubicBezTo>
                      <a:pt x="11" y="19"/>
                      <a:pt x="10" y="15"/>
                      <a:pt x="10" y="12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8"/>
                      <a:pt x="10" y="3"/>
                      <a:pt x="14" y="3"/>
                    </a:cubicBez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>
                <a:off x="3414" y="1567"/>
                <a:ext cx="23" cy="52"/>
              </a:xfrm>
              <a:custGeom>
                <a:avLst/>
                <a:gdLst>
                  <a:gd name="T0" fmla="*/ 0 w 10"/>
                  <a:gd name="T1" fmla="*/ 1 h 22"/>
                  <a:gd name="T2" fmla="*/ 0 w 10"/>
                  <a:gd name="T3" fmla="*/ 3 h 22"/>
                  <a:gd name="T4" fmla="*/ 1 w 10"/>
                  <a:gd name="T5" fmla="*/ 3 h 22"/>
                  <a:gd name="T6" fmla="*/ 4 w 10"/>
                  <a:gd name="T7" fmla="*/ 6 h 22"/>
                  <a:gd name="T8" fmla="*/ 4 w 10"/>
                  <a:gd name="T9" fmla="*/ 22 h 22"/>
                  <a:gd name="T10" fmla="*/ 10 w 10"/>
                  <a:gd name="T11" fmla="*/ 22 h 22"/>
                  <a:gd name="T12" fmla="*/ 10 w 10"/>
                  <a:gd name="T13" fmla="*/ 0 h 22"/>
                  <a:gd name="T14" fmla="*/ 9 w 10"/>
                  <a:gd name="T15" fmla="*/ 0 h 22"/>
                  <a:gd name="T16" fmla="*/ 0 w 10"/>
                  <a:gd name="T17" fmla="*/ 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22">
                    <a:moveTo>
                      <a:pt x="0" y="1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3" y="3"/>
                      <a:pt x="4" y="4"/>
                      <a:pt x="4" y="6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10" y="22"/>
                      <a:pt x="10" y="22"/>
                      <a:pt x="10" y="22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1"/>
                      <a:pt x="0" y="1"/>
                      <a:pt x="0" y="1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3" name="Oval 32"/>
              <p:cNvSpPr>
                <a:spLocks noChangeArrowheads="1"/>
              </p:cNvSpPr>
              <p:nvPr/>
            </p:nvSpPr>
            <p:spPr bwMode="auto">
              <a:xfrm>
                <a:off x="3421" y="1546"/>
                <a:ext cx="19" cy="14"/>
              </a:xfrm>
              <a:prstGeom prst="ellipse">
                <a:avLst/>
              </a:pr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4" name="Freeform 33"/>
              <p:cNvSpPr>
                <a:spLocks/>
              </p:cNvSpPr>
              <p:nvPr/>
            </p:nvSpPr>
            <p:spPr bwMode="auto">
              <a:xfrm>
                <a:off x="3449" y="1567"/>
                <a:ext cx="45" cy="52"/>
              </a:xfrm>
              <a:custGeom>
                <a:avLst/>
                <a:gdLst>
                  <a:gd name="T0" fmla="*/ 19 w 19"/>
                  <a:gd name="T1" fmla="*/ 5 h 22"/>
                  <a:gd name="T2" fmla="*/ 19 w 19"/>
                  <a:gd name="T3" fmla="*/ 0 h 22"/>
                  <a:gd name="T4" fmla="*/ 19 w 19"/>
                  <a:gd name="T5" fmla="*/ 0 h 22"/>
                  <a:gd name="T6" fmla="*/ 16 w 19"/>
                  <a:gd name="T7" fmla="*/ 0 h 22"/>
                  <a:gd name="T8" fmla="*/ 10 w 19"/>
                  <a:gd name="T9" fmla="*/ 4 h 22"/>
                  <a:gd name="T10" fmla="*/ 10 w 19"/>
                  <a:gd name="T11" fmla="*/ 0 h 22"/>
                  <a:gd name="T12" fmla="*/ 10 w 19"/>
                  <a:gd name="T13" fmla="*/ 0 h 22"/>
                  <a:gd name="T14" fmla="*/ 0 w 19"/>
                  <a:gd name="T15" fmla="*/ 1 h 22"/>
                  <a:gd name="T16" fmla="*/ 0 w 19"/>
                  <a:gd name="T17" fmla="*/ 3 h 22"/>
                  <a:gd name="T18" fmla="*/ 1 w 19"/>
                  <a:gd name="T19" fmla="*/ 3 h 22"/>
                  <a:gd name="T20" fmla="*/ 4 w 19"/>
                  <a:gd name="T21" fmla="*/ 6 h 22"/>
                  <a:gd name="T22" fmla="*/ 4 w 19"/>
                  <a:gd name="T23" fmla="*/ 22 h 22"/>
                  <a:gd name="T24" fmla="*/ 10 w 19"/>
                  <a:gd name="T25" fmla="*/ 22 h 22"/>
                  <a:gd name="T26" fmla="*/ 10 w 19"/>
                  <a:gd name="T27" fmla="*/ 11 h 22"/>
                  <a:gd name="T28" fmla="*/ 16 w 19"/>
                  <a:gd name="T29" fmla="*/ 4 h 22"/>
                  <a:gd name="T30" fmla="*/ 18 w 19"/>
                  <a:gd name="T31" fmla="*/ 5 h 22"/>
                  <a:gd name="T32" fmla="*/ 19 w 19"/>
                  <a:gd name="T33" fmla="*/ 5 h 22"/>
                  <a:gd name="T34" fmla="*/ 19 w 19"/>
                  <a:gd name="T35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9" h="22">
                    <a:moveTo>
                      <a:pt x="19" y="5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8" y="0"/>
                      <a:pt x="17" y="0"/>
                      <a:pt x="16" y="0"/>
                    </a:cubicBezTo>
                    <a:cubicBezTo>
                      <a:pt x="13" y="0"/>
                      <a:pt x="11" y="2"/>
                      <a:pt x="10" y="4"/>
                    </a:cubicBezTo>
                    <a:cubicBezTo>
                      <a:pt x="10" y="2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4" y="3"/>
                      <a:pt x="4" y="4"/>
                      <a:pt x="4" y="6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10" y="22"/>
                      <a:pt x="10" y="22"/>
                      <a:pt x="10" y="22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9"/>
                      <a:pt x="11" y="4"/>
                      <a:pt x="16" y="4"/>
                    </a:cubicBezTo>
                    <a:cubicBezTo>
                      <a:pt x="17" y="4"/>
                      <a:pt x="18" y="5"/>
                      <a:pt x="18" y="5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9" y="5"/>
                      <a:pt x="19" y="5"/>
                      <a:pt x="19" y="5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5" name="Freeform 34"/>
              <p:cNvSpPr>
                <a:spLocks noEditPoints="1"/>
              </p:cNvSpPr>
              <p:nvPr/>
            </p:nvSpPr>
            <p:spPr bwMode="auto">
              <a:xfrm>
                <a:off x="3501" y="1567"/>
                <a:ext cx="47" cy="52"/>
              </a:xfrm>
              <a:custGeom>
                <a:avLst/>
                <a:gdLst>
                  <a:gd name="T0" fmla="*/ 20 w 20"/>
                  <a:gd name="T1" fmla="*/ 9 h 22"/>
                  <a:gd name="T2" fmla="*/ 11 w 20"/>
                  <a:gd name="T3" fmla="*/ 0 h 22"/>
                  <a:gd name="T4" fmla="*/ 0 w 20"/>
                  <a:gd name="T5" fmla="*/ 10 h 22"/>
                  <a:gd name="T6" fmla="*/ 12 w 20"/>
                  <a:gd name="T7" fmla="*/ 22 h 22"/>
                  <a:gd name="T8" fmla="*/ 20 w 20"/>
                  <a:gd name="T9" fmla="*/ 21 h 22"/>
                  <a:gd name="T10" fmla="*/ 20 w 20"/>
                  <a:gd name="T11" fmla="*/ 21 h 22"/>
                  <a:gd name="T12" fmla="*/ 20 w 20"/>
                  <a:gd name="T13" fmla="*/ 18 h 22"/>
                  <a:gd name="T14" fmla="*/ 19 w 20"/>
                  <a:gd name="T15" fmla="*/ 18 h 22"/>
                  <a:gd name="T16" fmla="*/ 15 w 20"/>
                  <a:gd name="T17" fmla="*/ 19 h 22"/>
                  <a:gd name="T18" fmla="*/ 6 w 20"/>
                  <a:gd name="T19" fmla="*/ 9 h 22"/>
                  <a:gd name="T20" fmla="*/ 20 w 20"/>
                  <a:gd name="T21" fmla="*/ 9 h 22"/>
                  <a:gd name="T22" fmla="*/ 20 w 20"/>
                  <a:gd name="T23" fmla="*/ 9 h 22"/>
                  <a:gd name="T24" fmla="*/ 10 w 20"/>
                  <a:gd name="T25" fmla="*/ 2 h 22"/>
                  <a:gd name="T26" fmla="*/ 14 w 20"/>
                  <a:gd name="T27" fmla="*/ 6 h 22"/>
                  <a:gd name="T28" fmla="*/ 6 w 20"/>
                  <a:gd name="T29" fmla="*/ 6 h 22"/>
                  <a:gd name="T30" fmla="*/ 10 w 20"/>
                  <a:gd name="T31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" h="22">
                    <a:moveTo>
                      <a:pt x="20" y="9"/>
                    </a:moveTo>
                    <a:cubicBezTo>
                      <a:pt x="20" y="3"/>
                      <a:pt x="17" y="0"/>
                      <a:pt x="11" y="0"/>
                    </a:cubicBezTo>
                    <a:cubicBezTo>
                      <a:pt x="3" y="0"/>
                      <a:pt x="0" y="3"/>
                      <a:pt x="0" y="10"/>
                    </a:cubicBezTo>
                    <a:cubicBezTo>
                      <a:pt x="0" y="18"/>
                      <a:pt x="4" y="22"/>
                      <a:pt x="12" y="22"/>
                    </a:cubicBezTo>
                    <a:cubicBezTo>
                      <a:pt x="16" y="22"/>
                      <a:pt x="19" y="21"/>
                      <a:pt x="20" y="21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20" y="18"/>
                      <a:pt x="20" y="18"/>
                      <a:pt x="20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8" y="18"/>
                      <a:pt x="17" y="19"/>
                      <a:pt x="15" y="19"/>
                    </a:cubicBezTo>
                    <a:cubicBezTo>
                      <a:pt x="9" y="19"/>
                      <a:pt x="6" y="14"/>
                      <a:pt x="6" y="9"/>
                    </a:cubicBezTo>
                    <a:cubicBezTo>
                      <a:pt x="7" y="9"/>
                      <a:pt x="20" y="9"/>
                      <a:pt x="20" y="9"/>
                    </a:cubicBezTo>
                    <a:cubicBezTo>
                      <a:pt x="20" y="9"/>
                      <a:pt x="20" y="9"/>
                      <a:pt x="20" y="9"/>
                    </a:cubicBezTo>
                    <a:moveTo>
                      <a:pt x="10" y="2"/>
                    </a:moveTo>
                    <a:cubicBezTo>
                      <a:pt x="14" y="2"/>
                      <a:pt x="14" y="4"/>
                      <a:pt x="14" y="6"/>
                    </a:cubicBezTo>
                    <a:cubicBezTo>
                      <a:pt x="14" y="6"/>
                      <a:pt x="7" y="6"/>
                      <a:pt x="6" y="6"/>
                    </a:cubicBezTo>
                    <a:cubicBezTo>
                      <a:pt x="6" y="5"/>
                      <a:pt x="7" y="2"/>
                      <a:pt x="10" y="2"/>
                    </a:cubicBez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6" name="Freeform 35"/>
              <p:cNvSpPr>
                <a:spLocks/>
              </p:cNvSpPr>
              <p:nvPr/>
            </p:nvSpPr>
            <p:spPr bwMode="auto">
              <a:xfrm>
                <a:off x="3633" y="1543"/>
                <a:ext cx="57" cy="76"/>
              </a:xfrm>
              <a:custGeom>
                <a:avLst/>
                <a:gdLst>
                  <a:gd name="T0" fmla="*/ 18 w 24"/>
                  <a:gd name="T1" fmla="*/ 10 h 32"/>
                  <a:gd name="T2" fmla="*/ 10 w 24"/>
                  <a:gd name="T3" fmla="*/ 14 h 32"/>
                  <a:gd name="T4" fmla="*/ 10 w 24"/>
                  <a:gd name="T5" fmla="*/ 0 h 32"/>
                  <a:gd name="T6" fmla="*/ 9 w 24"/>
                  <a:gd name="T7" fmla="*/ 0 h 32"/>
                  <a:gd name="T8" fmla="*/ 0 w 24"/>
                  <a:gd name="T9" fmla="*/ 1 h 32"/>
                  <a:gd name="T10" fmla="*/ 0 w 24"/>
                  <a:gd name="T11" fmla="*/ 3 h 32"/>
                  <a:gd name="T12" fmla="*/ 0 w 24"/>
                  <a:gd name="T13" fmla="*/ 3 h 32"/>
                  <a:gd name="T14" fmla="*/ 4 w 24"/>
                  <a:gd name="T15" fmla="*/ 6 h 32"/>
                  <a:gd name="T16" fmla="*/ 4 w 24"/>
                  <a:gd name="T17" fmla="*/ 32 h 32"/>
                  <a:gd name="T18" fmla="*/ 10 w 24"/>
                  <a:gd name="T19" fmla="*/ 32 h 32"/>
                  <a:gd name="T20" fmla="*/ 10 w 24"/>
                  <a:gd name="T21" fmla="*/ 21 h 32"/>
                  <a:gd name="T22" fmla="*/ 15 w 24"/>
                  <a:gd name="T23" fmla="*/ 14 h 32"/>
                  <a:gd name="T24" fmla="*/ 18 w 24"/>
                  <a:gd name="T25" fmla="*/ 18 h 32"/>
                  <a:gd name="T26" fmla="*/ 18 w 24"/>
                  <a:gd name="T27" fmla="*/ 32 h 32"/>
                  <a:gd name="T28" fmla="*/ 24 w 24"/>
                  <a:gd name="T29" fmla="*/ 32 h 32"/>
                  <a:gd name="T30" fmla="*/ 24 w 24"/>
                  <a:gd name="T31" fmla="*/ 18 h 32"/>
                  <a:gd name="T32" fmla="*/ 18 w 24"/>
                  <a:gd name="T33" fmla="*/ 1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32">
                    <a:moveTo>
                      <a:pt x="18" y="10"/>
                    </a:moveTo>
                    <a:cubicBezTo>
                      <a:pt x="13" y="10"/>
                      <a:pt x="11" y="12"/>
                      <a:pt x="10" y="14"/>
                    </a:cubicBezTo>
                    <a:cubicBezTo>
                      <a:pt x="10" y="12"/>
                      <a:pt x="10" y="0"/>
                      <a:pt x="10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3" y="3"/>
                      <a:pt x="4" y="4"/>
                      <a:pt x="4" y="6"/>
                    </a:cubicBezTo>
                    <a:cubicBezTo>
                      <a:pt x="4" y="32"/>
                      <a:pt x="4" y="32"/>
                      <a:pt x="4" y="32"/>
                    </a:cubicBezTo>
                    <a:cubicBezTo>
                      <a:pt x="10" y="32"/>
                      <a:pt x="10" y="32"/>
                      <a:pt x="10" y="32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17"/>
                      <a:pt x="13" y="14"/>
                      <a:pt x="15" y="14"/>
                    </a:cubicBezTo>
                    <a:cubicBezTo>
                      <a:pt x="18" y="14"/>
                      <a:pt x="18" y="16"/>
                      <a:pt x="18" y="18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4" y="15"/>
                      <a:pt x="24" y="10"/>
                      <a:pt x="18" y="10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7" name="Freeform 36"/>
              <p:cNvSpPr>
                <a:spLocks noEditPoints="1"/>
              </p:cNvSpPr>
              <p:nvPr/>
            </p:nvSpPr>
            <p:spPr bwMode="auto">
              <a:xfrm>
                <a:off x="3704" y="1567"/>
                <a:ext cx="47" cy="52"/>
              </a:xfrm>
              <a:custGeom>
                <a:avLst/>
                <a:gdLst>
                  <a:gd name="T0" fmla="*/ 20 w 20"/>
                  <a:gd name="T1" fmla="*/ 9 h 22"/>
                  <a:gd name="T2" fmla="*/ 11 w 20"/>
                  <a:gd name="T3" fmla="*/ 0 h 22"/>
                  <a:gd name="T4" fmla="*/ 0 w 20"/>
                  <a:gd name="T5" fmla="*/ 10 h 22"/>
                  <a:gd name="T6" fmla="*/ 12 w 20"/>
                  <a:gd name="T7" fmla="*/ 22 h 22"/>
                  <a:gd name="T8" fmla="*/ 20 w 20"/>
                  <a:gd name="T9" fmla="*/ 21 h 22"/>
                  <a:gd name="T10" fmla="*/ 20 w 20"/>
                  <a:gd name="T11" fmla="*/ 21 h 22"/>
                  <a:gd name="T12" fmla="*/ 20 w 20"/>
                  <a:gd name="T13" fmla="*/ 18 h 22"/>
                  <a:gd name="T14" fmla="*/ 19 w 20"/>
                  <a:gd name="T15" fmla="*/ 18 h 22"/>
                  <a:gd name="T16" fmla="*/ 15 w 20"/>
                  <a:gd name="T17" fmla="*/ 19 h 22"/>
                  <a:gd name="T18" fmla="*/ 6 w 20"/>
                  <a:gd name="T19" fmla="*/ 9 h 22"/>
                  <a:gd name="T20" fmla="*/ 20 w 20"/>
                  <a:gd name="T21" fmla="*/ 9 h 22"/>
                  <a:gd name="T22" fmla="*/ 20 w 20"/>
                  <a:gd name="T23" fmla="*/ 9 h 22"/>
                  <a:gd name="T24" fmla="*/ 10 w 20"/>
                  <a:gd name="T25" fmla="*/ 2 h 22"/>
                  <a:gd name="T26" fmla="*/ 14 w 20"/>
                  <a:gd name="T27" fmla="*/ 6 h 22"/>
                  <a:gd name="T28" fmla="*/ 6 w 20"/>
                  <a:gd name="T29" fmla="*/ 6 h 22"/>
                  <a:gd name="T30" fmla="*/ 10 w 20"/>
                  <a:gd name="T31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" h="22">
                    <a:moveTo>
                      <a:pt x="20" y="9"/>
                    </a:moveTo>
                    <a:cubicBezTo>
                      <a:pt x="20" y="3"/>
                      <a:pt x="17" y="0"/>
                      <a:pt x="11" y="0"/>
                    </a:cubicBezTo>
                    <a:cubicBezTo>
                      <a:pt x="3" y="0"/>
                      <a:pt x="0" y="3"/>
                      <a:pt x="0" y="10"/>
                    </a:cubicBezTo>
                    <a:cubicBezTo>
                      <a:pt x="0" y="18"/>
                      <a:pt x="4" y="22"/>
                      <a:pt x="12" y="22"/>
                    </a:cubicBezTo>
                    <a:cubicBezTo>
                      <a:pt x="16" y="22"/>
                      <a:pt x="19" y="21"/>
                      <a:pt x="20" y="21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20" y="18"/>
                      <a:pt x="20" y="18"/>
                      <a:pt x="20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8" y="18"/>
                      <a:pt x="17" y="19"/>
                      <a:pt x="15" y="19"/>
                    </a:cubicBezTo>
                    <a:cubicBezTo>
                      <a:pt x="9" y="19"/>
                      <a:pt x="6" y="14"/>
                      <a:pt x="6" y="9"/>
                    </a:cubicBezTo>
                    <a:cubicBezTo>
                      <a:pt x="7" y="9"/>
                      <a:pt x="20" y="9"/>
                      <a:pt x="20" y="9"/>
                    </a:cubicBezTo>
                    <a:cubicBezTo>
                      <a:pt x="20" y="9"/>
                      <a:pt x="20" y="9"/>
                      <a:pt x="20" y="9"/>
                    </a:cubicBezTo>
                    <a:moveTo>
                      <a:pt x="10" y="2"/>
                    </a:moveTo>
                    <a:cubicBezTo>
                      <a:pt x="14" y="2"/>
                      <a:pt x="14" y="4"/>
                      <a:pt x="14" y="6"/>
                    </a:cubicBezTo>
                    <a:cubicBezTo>
                      <a:pt x="14" y="6"/>
                      <a:pt x="7" y="6"/>
                      <a:pt x="6" y="6"/>
                    </a:cubicBezTo>
                    <a:cubicBezTo>
                      <a:pt x="6" y="5"/>
                      <a:pt x="7" y="2"/>
                      <a:pt x="10" y="2"/>
                    </a:cubicBez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auto">
              <a:xfrm>
                <a:off x="3588" y="1553"/>
                <a:ext cx="38" cy="66"/>
              </a:xfrm>
              <a:custGeom>
                <a:avLst/>
                <a:gdLst>
                  <a:gd name="T0" fmla="*/ 4 w 16"/>
                  <a:gd name="T1" fmla="*/ 0 h 28"/>
                  <a:gd name="T2" fmla="*/ 4 w 16"/>
                  <a:gd name="T3" fmla="*/ 6 h 28"/>
                  <a:gd name="T4" fmla="*/ 0 w 16"/>
                  <a:gd name="T5" fmla="*/ 6 h 28"/>
                  <a:gd name="T6" fmla="*/ 0 w 16"/>
                  <a:gd name="T7" fmla="*/ 9 h 28"/>
                  <a:gd name="T8" fmla="*/ 4 w 16"/>
                  <a:gd name="T9" fmla="*/ 9 h 28"/>
                  <a:gd name="T10" fmla="*/ 4 w 16"/>
                  <a:gd name="T11" fmla="*/ 22 h 28"/>
                  <a:gd name="T12" fmla="*/ 12 w 16"/>
                  <a:gd name="T13" fmla="*/ 28 h 28"/>
                  <a:gd name="T14" fmla="*/ 15 w 16"/>
                  <a:gd name="T15" fmla="*/ 28 h 28"/>
                  <a:gd name="T16" fmla="*/ 16 w 16"/>
                  <a:gd name="T17" fmla="*/ 28 h 28"/>
                  <a:gd name="T18" fmla="*/ 16 w 16"/>
                  <a:gd name="T19" fmla="*/ 25 h 28"/>
                  <a:gd name="T20" fmla="*/ 15 w 16"/>
                  <a:gd name="T21" fmla="*/ 25 h 28"/>
                  <a:gd name="T22" fmla="*/ 13 w 16"/>
                  <a:gd name="T23" fmla="*/ 25 h 28"/>
                  <a:gd name="T24" fmla="*/ 10 w 16"/>
                  <a:gd name="T25" fmla="*/ 21 h 28"/>
                  <a:gd name="T26" fmla="*/ 10 w 16"/>
                  <a:gd name="T27" fmla="*/ 9 h 28"/>
                  <a:gd name="T28" fmla="*/ 16 w 16"/>
                  <a:gd name="T29" fmla="*/ 9 h 28"/>
                  <a:gd name="T30" fmla="*/ 16 w 16"/>
                  <a:gd name="T31" fmla="*/ 6 h 28"/>
                  <a:gd name="T32" fmla="*/ 10 w 16"/>
                  <a:gd name="T33" fmla="*/ 6 h 28"/>
                  <a:gd name="T34" fmla="*/ 10 w 16"/>
                  <a:gd name="T35" fmla="*/ 0 h 28"/>
                  <a:gd name="T36" fmla="*/ 4 w 16"/>
                  <a:gd name="T3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" h="28">
                    <a:moveTo>
                      <a:pt x="4" y="0"/>
                    </a:moveTo>
                    <a:cubicBezTo>
                      <a:pt x="4" y="0"/>
                      <a:pt x="4" y="6"/>
                      <a:pt x="4" y="6"/>
                    </a:cubicBezTo>
                    <a:cubicBezTo>
                      <a:pt x="3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3" y="9"/>
                      <a:pt x="4" y="9"/>
                    </a:cubicBezTo>
                    <a:cubicBezTo>
                      <a:pt x="4" y="10"/>
                      <a:pt x="4" y="22"/>
                      <a:pt x="4" y="22"/>
                    </a:cubicBezTo>
                    <a:cubicBezTo>
                      <a:pt x="4" y="28"/>
                      <a:pt x="7" y="28"/>
                      <a:pt x="12" y="28"/>
                    </a:cubicBezTo>
                    <a:cubicBezTo>
                      <a:pt x="13" y="28"/>
                      <a:pt x="14" y="28"/>
                      <a:pt x="15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5" y="25"/>
                      <a:pt x="15" y="25"/>
                      <a:pt x="15" y="25"/>
                    </a:cubicBezTo>
                    <a:cubicBezTo>
                      <a:pt x="15" y="25"/>
                      <a:pt x="14" y="25"/>
                      <a:pt x="13" y="25"/>
                    </a:cubicBezTo>
                    <a:cubicBezTo>
                      <a:pt x="10" y="25"/>
                      <a:pt x="10" y="24"/>
                      <a:pt x="10" y="21"/>
                    </a:cubicBezTo>
                    <a:cubicBezTo>
                      <a:pt x="10" y="21"/>
                      <a:pt x="10" y="10"/>
                      <a:pt x="10" y="9"/>
                    </a:cubicBezTo>
                    <a:cubicBezTo>
                      <a:pt x="10" y="9"/>
                      <a:pt x="16" y="9"/>
                      <a:pt x="16" y="9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6"/>
                      <a:pt x="10" y="6"/>
                      <a:pt x="10" y="6"/>
                    </a:cubicBezTo>
                    <a:cubicBezTo>
                      <a:pt x="10" y="6"/>
                      <a:pt x="10" y="0"/>
                      <a:pt x="10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9" name="Freeform 38"/>
              <p:cNvSpPr>
                <a:spLocks/>
              </p:cNvSpPr>
              <p:nvPr/>
            </p:nvSpPr>
            <p:spPr bwMode="auto">
              <a:xfrm>
                <a:off x="3787" y="1546"/>
                <a:ext cx="82" cy="73"/>
              </a:xfrm>
              <a:custGeom>
                <a:avLst/>
                <a:gdLst>
                  <a:gd name="T0" fmla="*/ 35 w 35"/>
                  <a:gd name="T1" fmla="*/ 0 h 31"/>
                  <a:gd name="T2" fmla="*/ 29 w 35"/>
                  <a:gd name="T3" fmla="*/ 0 h 31"/>
                  <a:gd name="T4" fmla="*/ 29 w 35"/>
                  <a:gd name="T5" fmla="*/ 23 h 31"/>
                  <a:gd name="T6" fmla="*/ 14 w 35"/>
                  <a:gd name="T7" fmla="*/ 0 h 31"/>
                  <a:gd name="T8" fmla="*/ 0 w 35"/>
                  <a:gd name="T9" fmla="*/ 0 h 31"/>
                  <a:gd name="T10" fmla="*/ 0 w 35"/>
                  <a:gd name="T11" fmla="*/ 2 h 31"/>
                  <a:gd name="T12" fmla="*/ 1 w 35"/>
                  <a:gd name="T13" fmla="*/ 2 h 31"/>
                  <a:gd name="T14" fmla="*/ 5 w 35"/>
                  <a:gd name="T15" fmla="*/ 6 h 31"/>
                  <a:gd name="T16" fmla="*/ 5 w 35"/>
                  <a:gd name="T17" fmla="*/ 31 h 31"/>
                  <a:gd name="T18" fmla="*/ 11 w 35"/>
                  <a:gd name="T19" fmla="*/ 31 h 31"/>
                  <a:gd name="T20" fmla="*/ 11 w 35"/>
                  <a:gd name="T21" fmla="*/ 6 h 31"/>
                  <a:gd name="T22" fmla="*/ 27 w 35"/>
                  <a:gd name="T23" fmla="*/ 31 h 31"/>
                  <a:gd name="T24" fmla="*/ 35 w 35"/>
                  <a:gd name="T25" fmla="*/ 31 h 31"/>
                  <a:gd name="T26" fmla="*/ 35 w 35"/>
                  <a:gd name="T27" fmla="*/ 0 h 31"/>
                  <a:gd name="T28" fmla="*/ 35 w 35"/>
                  <a:gd name="T2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5" h="31">
                    <a:moveTo>
                      <a:pt x="35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29" y="0"/>
                      <a:pt x="29" y="21"/>
                      <a:pt x="29" y="23"/>
                    </a:cubicBezTo>
                    <a:cubicBezTo>
                      <a:pt x="28" y="21"/>
                      <a:pt x="14" y="0"/>
                      <a:pt x="1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5" y="3"/>
                      <a:pt x="5" y="3"/>
                      <a:pt x="5" y="6"/>
                    </a:cubicBezTo>
                    <a:cubicBezTo>
                      <a:pt x="5" y="31"/>
                      <a:pt x="5" y="31"/>
                      <a:pt x="5" y="31"/>
                    </a:cubicBezTo>
                    <a:cubicBezTo>
                      <a:pt x="11" y="31"/>
                      <a:pt x="11" y="31"/>
                      <a:pt x="11" y="31"/>
                    </a:cubicBezTo>
                    <a:cubicBezTo>
                      <a:pt x="11" y="31"/>
                      <a:pt x="11" y="9"/>
                      <a:pt x="11" y="6"/>
                    </a:cubicBezTo>
                    <a:cubicBezTo>
                      <a:pt x="13" y="8"/>
                      <a:pt x="27" y="31"/>
                      <a:pt x="27" y="31"/>
                    </a:cubicBezTo>
                    <a:cubicBezTo>
                      <a:pt x="35" y="31"/>
                      <a:pt x="35" y="31"/>
                      <a:pt x="35" y="31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5" y="0"/>
                      <a:pt x="35" y="0"/>
                      <a:pt x="35" y="0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40" name="Freeform 39"/>
              <p:cNvSpPr>
                <a:spLocks noEditPoints="1"/>
              </p:cNvSpPr>
              <p:nvPr/>
            </p:nvSpPr>
            <p:spPr bwMode="auto">
              <a:xfrm>
                <a:off x="3883" y="1567"/>
                <a:ext cx="48" cy="52"/>
              </a:xfrm>
              <a:custGeom>
                <a:avLst/>
                <a:gdLst>
                  <a:gd name="T0" fmla="*/ 20 w 20"/>
                  <a:gd name="T1" fmla="*/ 9 h 22"/>
                  <a:gd name="T2" fmla="*/ 11 w 20"/>
                  <a:gd name="T3" fmla="*/ 0 h 22"/>
                  <a:gd name="T4" fmla="*/ 0 w 20"/>
                  <a:gd name="T5" fmla="*/ 10 h 22"/>
                  <a:gd name="T6" fmla="*/ 12 w 20"/>
                  <a:gd name="T7" fmla="*/ 22 h 22"/>
                  <a:gd name="T8" fmla="*/ 19 w 20"/>
                  <a:gd name="T9" fmla="*/ 21 h 22"/>
                  <a:gd name="T10" fmla="*/ 20 w 20"/>
                  <a:gd name="T11" fmla="*/ 21 h 22"/>
                  <a:gd name="T12" fmla="*/ 20 w 20"/>
                  <a:gd name="T13" fmla="*/ 18 h 22"/>
                  <a:gd name="T14" fmla="*/ 19 w 20"/>
                  <a:gd name="T15" fmla="*/ 18 h 22"/>
                  <a:gd name="T16" fmla="*/ 15 w 20"/>
                  <a:gd name="T17" fmla="*/ 19 h 22"/>
                  <a:gd name="T18" fmla="*/ 6 w 20"/>
                  <a:gd name="T19" fmla="*/ 9 h 22"/>
                  <a:gd name="T20" fmla="*/ 20 w 20"/>
                  <a:gd name="T21" fmla="*/ 9 h 22"/>
                  <a:gd name="T22" fmla="*/ 20 w 20"/>
                  <a:gd name="T23" fmla="*/ 9 h 22"/>
                  <a:gd name="T24" fmla="*/ 10 w 20"/>
                  <a:gd name="T25" fmla="*/ 2 h 22"/>
                  <a:gd name="T26" fmla="*/ 14 w 20"/>
                  <a:gd name="T27" fmla="*/ 6 h 22"/>
                  <a:gd name="T28" fmla="*/ 6 w 20"/>
                  <a:gd name="T29" fmla="*/ 6 h 22"/>
                  <a:gd name="T30" fmla="*/ 10 w 20"/>
                  <a:gd name="T31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" h="22">
                    <a:moveTo>
                      <a:pt x="20" y="9"/>
                    </a:moveTo>
                    <a:cubicBezTo>
                      <a:pt x="20" y="3"/>
                      <a:pt x="17" y="0"/>
                      <a:pt x="11" y="0"/>
                    </a:cubicBezTo>
                    <a:cubicBezTo>
                      <a:pt x="3" y="0"/>
                      <a:pt x="0" y="3"/>
                      <a:pt x="0" y="10"/>
                    </a:cubicBezTo>
                    <a:cubicBezTo>
                      <a:pt x="0" y="18"/>
                      <a:pt x="4" y="22"/>
                      <a:pt x="12" y="22"/>
                    </a:cubicBezTo>
                    <a:cubicBezTo>
                      <a:pt x="16" y="22"/>
                      <a:pt x="18" y="21"/>
                      <a:pt x="19" y="21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20" y="18"/>
                      <a:pt x="20" y="18"/>
                      <a:pt x="20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8" y="18"/>
                      <a:pt x="17" y="19"/>
                      <a:pt x="15" y="19"/>
                    </a:cubicBezTo>
                    <a:cubicBezTo>
                      <a:pt x="8" y="19"/>
                      <a:pt x="6" y="14"/>
                      <a:pt x="6" y="9"/>
                    </a:cubicBezTo>
                    <a:cubicBezTo>
                      <a:pt x="7" y="9"/>
                      <a:pt x="20" y="9"/>
                      <a:pt x="20" y="9"/>
                    </a:cubicBezTo>
                    <a:cubicBezTo>
                      <a:pt x="20" y="9"/>
                      <a:pt x="20" y="9"/>
                      <a:pt x="20" y="9"/>
                    </a:cubicBezTo>
                    <a:moveTo>
                      <a:pt x="10" y="2"/>
                    </a:moveTo>
                    <a:cubicBezTo>
                      <a:pt x="13" y="2"/>
                      <a:pt x="14" y="4"/>
                      <a:pt x="14" y="6"/>
                    </a:cubicBezTo>
                    <a:cubicBezTo>
                      <a:pt x="14" y="6"/>
                      <a:pt x="7" y="6"/>
                      <a:pt x="6" y="6"/>
                    </a:cubicBezTo>
                    <a:cubicBezTo>
                      <a:pt x="6" y="5"/>
                      <a:pt x="7" y="2"/>
                      <a:pt x="10" y="2"/>
                    </a:cubicBez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41" name="Freeform 40"/>
              <p:cNvSpPr>
                <a:spLocks/>
              </p:cNvSpPr>
              <p:nvPr/>
            </p:nvSpPr>
            <p:spPr bwMode="auto">
              <a:xfrm>
                <a:off x="3997" y="1553"/>
                <a:ext cx="40" cy="66"/>
              </a:xfrm>
              <a:custGeom>
                <a:avLst/>
                <a:gdLst>
                  <a:gd name="T0" fmla="*/ 4 w 17"/>
                  <a:gd name="T1" fmla="*/ 0 h 28"/>
                  <a:gd name="T2" fmla="*/ 4 w 17"/>
                  <a:gd name="T3" fmla="*/ 6 h 28"/>
                  <a:gd name="T4" fmla="*/ 0 w 17"/>
                  <a:gd name="T5" fmla="*/ 6 h 28"/>
                  <a:gd name="T6" fmla="*/ 0 w 17"/>
                  <a:gd name="T7" fmla="*/ 9 h 28"/>
                  <a:gd name="T8" fmla="*/ 4 w 17"/>
                  <a:gd name="T9" fmla="*/ 9 h 28"/>
                  <a:gd name="T10" fmla="*/ 4 w 17"/>
                  <a:gd name="T11" fmla="*/ 22 h 28"/>
                  <a:gd name="T12" fmla="*/ 12 w 17"/>
                  <a:gd name="T13" fmla="*/ 28 h 28"/>
                  <a:gd name="T14" fmla="*/ 16 w 17"/>
                  <a:gd name="T15" fmla="*/ 28 h 28"/>
                  <a:gd name="T16" fmla="*/ 16 w 17"/>
                  <a:gd name="T17" fmla="*/ 28 h 28"/>
                  <a:gd name="T18" fmla="*/ 16 w 17"/>
                  <a:gd name="T19" fmla="*/ 25 h 28"/>
                  <a:gd name="T20" fmla="*/ 16 w 17"/>
                  <a:gd name="T21" fmla="*/ 25 h 28"/>
                  <a:gd name="T22" fmla="*/ 14 w 17"/>
                  <a:gd name="T23" fmla="*/ 25 h 28"/>
                  <a:gd name="T24" fmla="*/ 10 w 17"/>
                  <a:gd name="T25" fmla="*/ 21 h 28"/>
                  <a:gd name="T26" fmla="*/ 10 w 17"/>
                  <a:gd name="T27" fmla="*/ 9 h 28"/>
                  <a:gd name="T28" fmla="*/ 17 w 17"/>
                  <a:gd name="T29" fmla="*/ 9 h 28"/>
                  <a:gd name="T30" fmla="*/ 17 w 17"/>
                  <a:gd name="T31" fmla="*/ 6 h 28"/>
                  <a:gd name="T32" fmla="*/ 10 w 17"/>
                  <a:gd name="T33" fmla="*/ 6 h 28"/>
                  <a:gd name="T34" fmla="*/ 10 w 17"/>
                  <a:gd name="T35" fmla="*/ 0 h 28"/>
                  <a:gd name="T36" fmla="*/ 4 w 17"/>
                  <a:gd name="T3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" h="28">
                    <a:moveTo>
                      <a:pt x="4" y="0"/>
                    </a:moveTo>
                    <a:cubicBezTo>
                      <a:pt x="4" y="0"/>
                      <a:pt x="4" y="6"/>
                      <a:pt x="4" y="6"/>
                    </a:cubicBezTo>
                    <a:cubicBezTo>
                      <a:pt x="4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4" y="9"/>
                      <a:pt x="4" y="9"/>
                    </a:cubicBezTo>
                    <a:cubicBezTo>
                      <a:pt x="4" y="10"/>
                      <a:pt x="4" y="22"/>
                      <a:pt x="4" y="22"/>
                    </a:cubicBezTo>
                    <a:cubicBezTo>
                      <a:pt x="4" y="28"/>
                      <a:pt x="8" y="28"/>
                      <a:pt x="12" y="28"/>
                    </a:cubicBezTo>
                    <a:cubicBezTo>
                      <a:pt x="14" y="28"/>
                      <a:pt x="15" y="28"/>
                      <a:pt x="16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5" y="25"/>
                      <a:pt x="15" y="25"/>
                      <a:pt x="14" y="25"/>
                    </a:cubicBezTo>
                    <a:cubicBezTo>
                      <a:pt x="10" y="25"/>
                      <a:pt x="10" y="24"/>
                      <a:pt x="10" y="21"/>
                    </a:cubicBezTo>
                    <a:cubicBezTo>
                      <a:pt x="10" y="21"/>
                      <a:pt x="10" y="10"/>
                      <a:pt x="10" y="9"/>
                    </a:cubicBezTo>
                    <a:cubicBezTo>
                      <a:pt x="11" y="9"/>
                      <a:pt x="17" y="9"/>
                      <a:pt x="17" y="9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6"/>
                      <a:pt x="11" y="6"/>
                      <a:pt x="10" y="6"/>
                    </a:cubicBezTo>
                    <a:cubicBezTo>
                      <a:pt x="10" y="6"/>
                      <a:pt x="10" y="0"/>
                      <a:pt x="10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42" name="Freeform 41"/>
              <p:cNvSpPr>
                <a:spLocks/>
              </p:cNvSpPr>
              <p:nvPr/>
            </p:nvSpPr>
            <p:spPr bwMode="auto">
              <a:xfrm>
                <a:off x="3933" y="1567"/>
                <a:ext cx="61" cy="52"/>
              </a:xfrm>
              <a:custGeom>
                <a:avLst/>
                <a:gdLst>
                  <a:gd name="T0" fmla="*/ 20 w 26"/>
                  <a:gd name="T1" fmla="*/ 7 h 22"/>
                  <a:gd name="T2" fmla="*/ 26 w 26"/>
                  <a:gd name="T3" fmla="*/ 0 h 22"/>
                  <a:gd name="T4" fmla="*/ 19 w 26"/>
                  <a:gd name="T5" fmla="*/ 0 h 22"/>
                  <a:gd name="T6" fmla="*/ 14 w 26"/>
                  <a:gd name="T7" fmla="*/ 7 h 22"/>
                  <a:gd name="T8" fmla="*/ 9 w 26"/>
                  <a:gd name="T9" fmla="*/ 0 h 22"/>
                  <a:gd name="T10" fmla="*/ 0 w 26"/>
                  <a:gd name="T11" fmla="*/ 0 h 22"/>
                  <a:gd name="T12" fmla="*/ 0 w 26"/>
                  <a:gd name="T13" fmla="*/ 2 h 22"/>
                  <a:gd name="T14" fmla="*/ 0 w 26"/>
                  <a:gd name="T15" fmla="*/ 2 h 22"/>
                  <a:gd name="T16" fmla="*/ 6 w 26"/>
                  <a:gd name="T17" fmla="*/ 5 h 22"/>
                  <a:gd name="T18" fmla="*/ 9 w 26"/>
                  <a:gd name="T19" fmla="*/ 10 h 22"/>
                  <a:gd name="T20" fmla="*/ 3 w 26"/>
                  <a:gd name="T21" fmla="*/ 17 h 22"/>
                  <a:gd name="T22" fmla="*/ 10 w 26"/>
                  <a:gd name="T23" fmla="*/ 17 h 22"/>
                  <a:gd name="T24" fmla="*/ 12 w 26"/>
                  <a:gd name="T25" fmla="*/ 14 h 22"/>
                  <a:gd name="T26" fmla="*/ 18 w 26"/>
                  <a:gd name="T27" fmla="*/ 22 h 22"/>
                  <a:gd name="T28" fmla="*/ 25 w 26"/>
                  <a:gd name="T29" fmla="*/ 22 h 22"/>
                  <a:gd name="T30" fmla="*/ 14 w 26"/>
                  <a:gd name="T31" fmla="*/ 7 h 22"/>
                  <a:gd name="T32" fmla="*/ 20 w 26"/>
                  <a:gd name="T33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" h="22">
                    <a:moveTo>
                      <a:pt x="20" y="7"/>
                    </a:moveTo>
                    <a:cubicBezTo>
                      <a:pt x="26" y="0"/>
                      <a:pt x="26" y="0"/>
                      <a:pt x="26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2"/>
                      <a:pt x="4" y="3"/>
                      <a:pt x="6" y="5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20" y="7"/>
                      <a:pt x="20" y="7"/>
                      <a:pt x="20" y="7"/>
                    </a:cubicBez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8926922" y="497314"/>
              <a:ext cx="44951" cy="29967"/>
            </a:xfrm>
            <a:custGeom>
              <a:avLst/>
              <a:gdLst>
                <a:gd name="T0" fmla="*/ 14 w 33"/>
                <a:gd name="T1" fmla="*/ 22 h 22"/>
                <a:gd name="T2" fmla="*/ 0 w 33"/>
                <a:gd name="T3" fmla="*/ 22 h 22"/>
                <a:gd name="T4" fmla="*/ 19 w 33"/>
                <a:gd name="T5" fmla="*/ 0 h 22"/>
                <a:gd name="T6" fmla="*/ 33 w 33"/>
                <a:gd name="T7" fmla="*/ 0 h 22"/>
                <a:gd name="T8" fmla="*/ 14 w 33"/>
                <a:gd name="T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2">
                  <a:moveTo>
                    <a:pt x="14" y="22"/>
                  </a:moveTo>
                  <a:lnTo>
                    <a:pt x="0" y="22"/>
                  </a:lnTo>
                  <a:lnTo>
                    <a:pt x="19" y="0"/>
                  </a:lnTo>
                  <a:lnTo>
                    <a:pt x="33" y="0"/>
                  </a:lnTo>
                  <a:lnTo>
                    <a:pt x="14" y="22"/>
                  </a:ln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endParaRPr lang="en-US" sz="1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02" y="210790"/>
            <a:ext cx="1745946" cy="17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92625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lnSpc>
        <a:spcPct val="95000"/>
      </a:lnSpc>
      <a:spcBef>
        <a:spcPts val="800"/>
      </a:spcBef>
      <a:spcAft>
        <a:spcPts val="600"/>
      </a:spcAft>
      <a:buClr>
        <a:schemeClr val="accent2"/>
      </a:buClr>
      <a:buFont typeface="Wingdings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39725" indent="-165100" algn="l" defTabSz="914400" rtl="0" eaLnBrk="1" latinLnBrk="0" hangingPunct="1">
      <a:lnSpc>
        <a:spcPct val="85000"/>
      </a:lnSpc>
      <a:spcBef>
        <a:spcPts val="0"/>
      </a:spcBef>
      <a:spcAft>
        <a:spcPts val="400"/>
      </a:spcAft>
      <a:buClr>
        <a:schemeClr val="tx1">
          <a:lumMod val="85000"/>
          <a:lumOff val="15000"/>
        </a:schemeClr>
      </a:buClr>
      <a:buFont typeface="HelveticaNeueLT Std" pitchFamily="34" charset="0"/>
      <a:buChar char="‐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57200" indent="-117475" algn="l" defTabSz="914400" rtl="0" eaLnBrk="1" latinLnBrk="0" hangingPunct="1">
      <a:lnSpc>
        <a:spcPct val="85000"/>
      </a:lnSpc>
      <a:spcBef>
        <a:spcPts val="0"/>
      </a:spcBef>
      <a:spcAft>
        <a:spcPts val="400"/>
      </a:spcAft>
      <a:buClr>
        <a:schemeClr val="tx1">
          <a:lumMod val="85000"/>
          <a:lumOff val="15000"/>
        </a:schemeClr>
      </a:buClr>
      <a:buFont typeface="HelveticaNeueLT Std" pitchFamily="34" charset="0"/>
      <a:buChar char="‐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4675" indent="-117475" algn="l" defTabSz="914400" rtl="0" eaLnBrk="1" latinLnBrk="0" hangingPunct="1">
      <a:lnSpc>
        <a:spcPct val="85000"/>
      </a:lnSpc>
      <a:spcBef>
        <a:spcPts val="0"/>
      </a:spcBef>
      <a:spcAft>
        <a:spcPts val="400"/>
      </a:spcAft>
      <a:buClr>
        <a:schemeClr val="tx1">
          <a:lumMod val="85000"/>
          <a:lumOff val="15000"/>
        </a:schemeClr>
      </a:buClr>
      <a:buFont typeface="HelveticaNeueLT Std" pitchFamily="34" charset="0"/>
      <a:buChar char="‐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39775" indent="-165100" algn="l" defTabSz="914400" rtl="0" eaLnBrk="1" latinLnBrk="0" hangingPunct="1">
      <a:lnSpc>
        <a:spcPct val="85000"/>
      </a:lnSpc>
      <a:spcBef>
        <a:spcPts val="0"/>
      </a:spcBef>
      <a:spcAft>
        <a:spcPts val="400"/>
      </a:spcAft>
      <a:buClr>
        <a:schemeClr val="tx1">
          <a:lumMod val="85000"/>
          <a:lumOff val="15000"/>
        </a:schemeClr>
      </a:buClr>
      <a:buFont typeface="HelveticaNeueLT Std" pitchFamily="34" charset="0"/>
      <a:buChar char="‐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84200" y="849313"/>
            <a:ext cx="5689600" cy="3200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56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-8465" y="-7717"/>
            <a:ext cx="3716866" cy="3953882"/>
          </a:xfrm>
          <a:prstGeom prst="rect">
            <a:avLst/>
          </a:prstGeom>
          <a:solidFill>
            <a:srgbClr val="C2C2C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+mj-lt"/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-8465" y="3946165"/>
            <a:ext cx="3716866" cy="125167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+mj-lt"/>
            </a:endParaRPr>
          </a:p>
        </p:txBody>
      </p:sp>
      <p:sp>
        <p:nvSpPr>
          <p:cNvPr id="52" name="Rectangle 51"/>
          <p:cNvSpPr/>
          <p:nvPr userDrawn="1"/>
        </p:nvSpPr>
        <p:spPr>
          <a:xfrm>
            <a:off x="3708400" y="-11688"/>
            <a:ext cx="5482110" cy="52095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+mj-lt"/>
            </a:endParaRPr>
          </a:p>
        </p:txBody>
      </p:sp>
      <p:sp>
        <p:nvSpPr>
          <p:cNvPr id="41" name="TextBox 40"/>
          <p:cNvSpPr txBox="1"/>
          <p:nvPr userDrawn="1"/>
        </p:nvSpPr>
        <p:spPr>
          <a:xfrm>
            <a:off x="1611" y="4915450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111F478C-84AE-4601-9BE4-60468A3A6C06}" type="slidenum">
              <a:rPr lang="en-US" sz="800" smtClean="0">
                <a:solidFill>
                  <a:schemeClr val="bg1">
                    <a:alpha val="50000"/>
                  </a:schemeClr>
                </a:solidFill>
                <a:latin typeface="+mj-lt"/>
              </a:rPr>
              <a:pPr algn="l"/>
              <a:t>‹#›</a:t>
            </a:fld>
            <a:endParaRPr lang="en-US" sz="800" dirty="0">
              <a:solidFill>
                <a:schemeClr val="bg1">
                  <a:alpha val="50000"/>
                </a:schemeClr>
              </a:solidFill>
              <a:latin typeface="+mj-lt"/>
            </a:endParaRPr>
          </a:p>
        </p:txBody>
      </p:sp>
      <p:pic>
        <p:nvPicPr>
          <p:cNvPr id="48" name="Picture 47" descr="datacent_icon_texture.png"/>
          <p:cNvPicPr>
            <a:picLocks noChangeAspect="1"/>
          </p:cNvPicPr>
          <p:nvPr userDrawn="1"/>
        </p:nvPicPr>
        <p:blipFill rotWithShape="1">
          <a:blip r:embed="rId2" cstate="screen">
            <a:alphaModFix amt="5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8466" y="-11688"/>
            <a:ext cx="3716867" cy="3957854"/>
          </a:xfrm>
          <a:prstGeom prst="rect">
            <a:avLst/>
          </a:prstGeom>
        </p:spPr>
      </p:pic>
      <p:grpSp>
        <p:nvGrpSpPr>
          <p:cNvPr id="36" name="Group 35"/>
          <p:cNvGrpSpPr/>
          <p:nvPr userDrawn="1"/>
        </p:nvGrpSpPr>
        <p:grpSpPr>
          <a:xfrm>
            <a:off x="7377422" y="276622"/>
            <a:ext cx="1466555" cy="419158"/>
            <a:chOff x="2751138" y="3262313"/>
            <a:chExt cx="4665662" cy="1333500"/>
          </a:xfrm>
          <a:solidFill>
            <a:schemeClr val="tx1"/>
          </a:solidFill>
        </p:grpSpPr>
        <p:sp>
          <p:nvSpPr>
            <p:cNvPr id="37" name="Freeform 1"/>
            <p:cNvSpPr>
              <a:spLocks noChangeArrowheads="1"/>
            </p:cNvSpPr>
            <p:nvPr/>
          </p:nvSpPr>
          <p:spPr bwMode="auto">
            <a:xfrm>
              <a:off x="6180138" y="3275013"/>
              <a:ext cx="673100" cy="631825"/>
            </a:xfrm>
            <a:custGeom>
              <a:avLst/>
              <a:gdLst>
                <a:gd name="T0" fmla="*/ 465 w 1868"/>
                <a:gd name="T1" fmla="*/ 0 h 1755"/>
                <a:gd name="T2" fmla="*/ 465 w 1868"/>
                <a:gd name="T3" fmla="*/ 700 h 1755"/>
                <a:gd name="T4" fmla="*/ 1402 w 1868"/>
                <a:gd name="T5" fmla="*/ 700 h 1755"/>
                <a:gd name="T6" fmla="*/ 1402 w 1868"/>
                <a:gd name="T7" fmla="*/ 0 h 1755"/>
                <a:gd name="T8" fmla="*/ 1867 w 1868"/>
                <a:gd name="T9" fmla="*/ 0 h 1755"/>
                <a:gd name="T10" fmla="*/ 1867 w 1868"/>
                <a:gd name="T11" fmla="*/ 1754 h 1755"/>
                <a:gd name="T12" fmla="*/ 1402 w 1868"/>
                <a:gd name="T13" fmla="*/ 1754 h 1755"/>
                <a:gd name="T14" fmla="*/ 1402 w 1868"/>
                <a:gd name="T15" fmla="*/ 983 h 1755"/>
                <a:gd name="T16" fmla="*/ 465 w 1868"/>
                <a:gd name="T17" fmla="*/ 983 h 1755"/>
                <a:gd name="T18" fmla="*/ 465 w 1868"/>
                <a:gd name="T19" fmla="*/ 1754 h 1755"/>
                <a:gd name="T20" fmla="*/ 0 w 1868"/>
                <a:gd name="T21" fmla="*/ 1754 h 1755"/>
                <a:gd name="T22" fmla="*/ 0 w 1868"/>
                <a:gd name="T23" fmla="*/ 0 h 1755"/>
                <a:gd name="T24" fmla="*/ 465 w 1868"/>
                <a:gd name="T25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8" h="1755">
                  <a:moveTo>
                    <a:pt x="465" y="0"/>
                  </a:moveTo>
                  <a:cubicBezTo>
                    <a:pt x="465" y="0"/>
                    <a:pt x="465" y="705"/>
                    <a:pt x="465" y="700"/>
                  </a:cubicBezTo>
                  <a:lnTo>
                    <a:pt x="1402" y="700"/>
                  </a:lnTo>
                  <a:cubicBezTo>
                    <a:pt x="1402" y="705"/>
                    <a:pt x="1402" y="0"/>
                    <a:pt x="1402" y="0"/>
                  </a:cubicBezTo>
                  <a:cubicBezTo>
                    <a:pt x="1402" y="0"/>
                    <a:pt x="1863" y="0"/>
                    <a:pt x="1867" y="0"/>
                  </a:cubicBezTo>
                  <a:cubicBezTo>
                    <a:pt x="1867" y="0"/>
                    <a:pt x="1867" y="1750"/>
                    <a:pt x="1867" y="1754"/>
                  </a:cubicBezTo>
                  <a:lnTo>
                    <a:pt x="1402" y="1754"/>
                  </a:lnTo>
                  <a:cubicBezTo>
                    <a:pt x="1402" y="1754"/>
                    <a:pt x="1402" y="987"/>
                    <a:pt x="1402" y="983"/>
                  </a:cubicBezTo>
                  <a:cubicBezTo>
                    <a:pt x="1402" y="987"/>
                    <a:pt x="465" y="983"/>
                    <a:pt x="465" y="983"/>
                  </a:cubicBezTo>
                  <a:cubicBezTo>
                    <a:pt x="465" y="987"/>
                    <a:pt x="465" y="1754"/>
                    <a:pt x="465" y="1754"/>
                  </a:cubicBezTo>
                  <a:lnTo>
                    <a:pt x="0" y="1754"/>
                  </a:lnTo>
                  <a:cubicBezTo>
                    <a:pt x="0" y="1754"/>
                    <a:pt x="4" y="0"/>
                    <a:pt x="0" y="0"/>
                  </a:cubicBezTo>
                  <a:lnTo>
                    <a:pt x="46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2"/>
            <p:cNvSpPr>
              <a:spLocks noChangeArrowheads="1"/>
            </p:cNvSpPr>
            <p:nvPr/>
          </p:nvSpPr>
          <p:spPr bwMode="auto">
            <a:xfrm>
              <a:off x="4083050" y="3275013"/>
              <a:ext cx="677863" cy="631825"/>
            </a:xfrm>
            <a:custGeom>
              <a:avLst/>
              <a:gdLst>
                <a:gd name="T0" fmla="*/ 1883 w 1884"/>
                <a:gd name="T1" fmla="*/ 0 h 1755"/>
                <a:gd name="T2" fmla="*/ 1883 w 1884"/>
                <a:gd name="T3" fmla="*/ 298 h 1755"/>
                <a:gd name="T4" fmla="*/ 1174 w 1884"/>
                <a:gd name="T5" fmla="*/ 298 h 1755"/>
                <a:gd name="T6" fmla="*/ 1174 w 1884"/>
                <a:gd name="T7" fmla="*/ 1754 h 1755"/>
                <a:gd name="T8" fmla="*/ 709 w 1884"/>
                <a:gd name="T9" fmla="*/ 1754 h 1755"/>
                <a:gd name="T10" fmla="*/ 709 w 1884"/>
                <a:gd name="T11" fmla="*/ 298 h 1755"/>
                <a:gd name="T12" fmla="*/ 0 w 1884"/>
                <a:gd name="T13" fmla="*/ 298 h 1755"/>
                <a:gd name="T14" fmla="*/ 0 w 1884"/>
                <a:gd name="T15" fmla="*/ 0 h 1755"/>
                <a:gd name="T16" fmla="*/ 1883 w 1884"/>
                <a:gd name="T17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4" h="1755">
                  <a:moveTo>
                    <a:pt x="1883" y="0"/>
                  </a:moveTo>
                  <a:cubicBezTo>
                    <a:pt x="1883" y="4"/>
                    <a:pt x="1883" y="298"/>
                    <a:pt x="1883" y="298"/>
                  </a:cubicBezTo>
                  <a:lnTo>
                    <a:pt x="1174" y="298"/>
                  </a:lnTo>
                  <a:lnTo>
                    <a:pt x="1174" y="1754"/>
                  </a:lnTo>
                  <a:lnTo>
                    <a:pt x="709" y="1754"/>
                  </a:lnTo>
                  <a:lnTo>
                    <a:pt x="709" y="298"/>
                  </a:lnTo>
                  <a:lnTo>
                    <a:pt x="0" y="298"/>
                  </a:lnTo>
                  <a:lnTo>
                    <a:pt x="0" y="0"/>
                  </a:lnTo>
                  <a:lnTo>
                    <a:pt x="1883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3"/>
            <p:cNvSpPr>
              <a:spLocks noChangeArrowheads="1"/>
            </p:cNvSpPr>
            <p:nvPr/>
          </p:nvSpPr>
          <p:spPr bwMode="auto">
            <a:xfrm>
              <a:off x="4614863" y="3275013"/>
              <a:ext cx="796925" cy="631825"/>
            </a:xfrm>
            <a:custGeom>
              <a:avLst/>
              <a:gdLst>
                <a:gd name="T0" fmla="*/ 2214 w 2215"/>
                <a:gd name="T1" fmla="*/ 1754 h 1755"/>
                <a:gd name="T2" fmla="*/ 1695 w 2215"/>
                <a:gd name="T3" fmla="*/ 1754 h 1755"/>
                <a:gd name="T4" fmla="*/ 1542 w 2215"/>
                <a:gd name="T5" fmla="*/ 1377 h 1755"/>
                <a:gd name="T6" fmla="*/ 672 w 2215"/>
                <a:gd name="T7" fmla="*/ 1377 h 1755"/>
                <a:gd name="T8" fmla="*/ 518 w 2215"/>
                <a:gd name="T9" fmla="*/ 1754 h 1755"/>
                <a:gd name="T10" fmla="*/ 0 w 2215"/>
                <a:gd name="T11" fmla="*/ 1754 h 1755"/>
                <a:gd name="T12" fmla="*/ 825 w 2215"/>
                <a:gd name="T13" fmla="*/ 0 h 1755"/>
                <a:gd name="T14" fmla="*/ 1392 w 2215"/>
                <a:gd name="T15" fmla="*/ 0 h 1755"/>
                <a:gd name="T16" fmla="*/ 2214 w 2215"/>
                <a:gd name="T17" fmla="*/ 1754 h 1755"/>
                <a:gd name="T18" fmla="*/ 788 w 2215"/>
                <a:gd name="T19" fmla="*/ 1095 h 1755"/>
                <a:gd name="T20" fmla="*/ 1434 w 2215"/>
                <a:gd name="T21" fmla="*/ 1095 h 1755"/>
                <a:gd name="T22" fmla="*/ 1107 w 2215"/>
                <a:gd name="T23" fmla="*/ 298 h 1755"/>
                <a:gd name="T24" fmla="*/ 788 w 2215"/>
                <a:gd name="T25" fmla="*/ 1095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15" h="1755">
                  <a:moveTo>
                    <a:pt x="2214" y="1754"/>
                  </a:moveTo>
                  <a:cubicBezTo>
                    <a:pt x="2214" y="1754"/>
                    <a:pt x="1691" y="1754"/>
                    <a:pt x="1695" y="1754"/>
                  </a:cubicBezTo>
                  <a:lnTo>
                    <a:pt x="1542" y="1377"/>
                  </a:lnTo>
                  <a:lnTo>
                    <a:pt x="672" y="1377"/>
                  </a:lnTo>
                  <a:cubicBezTo>
                    <a:pt x="672" y="1377"/>
                    <a:pt x="522" y="1754"/>
                    <a:pt x="518" y="1754"/>
                  </a:cubicBezTo>
                  <a:lnTo>
                    <a:pt x="0" y="1754"/>
                  </a:lnTo>
                  <a:lnTo>
                    <a:pt x="825" y="0"/>
                  </a:lnTo>
                  <a:lnTo>
                    <a:pt x="1392" y="0"/>
                  </a:lnTo>
                  <a:lnTo>
                    <a:pt x="2214" y="1754"/>
                  </a:lnTo>
                  <a:close/>
                  <a:moveTo>
                    <a:pt x="788" y="1095"/>
                  </a:moveTo>
                  <a:lnTo>
                    <a:pt x="1434" y="1095"/>
                  </a:lnTo>
                  <a:lnTo>
                    <a:pt x="1107" y="298"/>
                  </a:lnTo>
                  <a:lnTo>
                    <a:pt x="788" y="10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"/>
            <p:cNvSpPr>
              <a:spLocks noChangeArrowheads="1"/>
            </p:cNvSpPr>
            <p:nvPr/>
          </p:nvSpPr>
          <p:spPr bwMode="auto">
            <a:xfrm>
              <a:off x="6985000" y="3275013"/>
              <a:ext cx="166688" cy="631825"/>
            </a:xfrm>
            <a:custGeom>
              <a:avLst/>
              <a:gdLst>
                <a:gd name="T0" fmla="*/ 232 w 465"/>
                <a:gd name="T1" fmla="*/ 1754 h 1755"/>
                <a:gd name="T2" fmla="*/ 0 w 465"/>
                <a:gd name="T3" fmla="*/ 1754 h 1755"/>
                <a:gd name="T4" fmla="*/ 0 w 465"/>
                <a:gd name="T5" fmla="*/ 0 h 1755"/>
                <a:gd name="T6" fmla="*/ 464 w 465"/>
                <a:gd name="T7" fmla="*/ 0 h 1755"/>
                <a:gd name="T8" fmla="*/ 464 w 465"/>
                <a:gd name="T9" fmla="*/ 1754 h 1755"/>
                <a:gd name="T10" fmla="*/ 232 w 465"/>
                <a:gd name="T11" fmla="*/ 1754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5" h="1755">
                  <a:moveTo>
                    <a:pt x="232" y="1754"/>
                  </a:moveTo>
                  <a:lnTo>
                    <a:pt x="0" y="1754"/>
                  </a:lnTo>
                  <a:lnTo>
                    <a:pt x="0" y="0"/>
                  </a:lnTo>
                  <a:lnTo>
                    <a:pt x="464" y="0"/>
                  </a:lnTo>
                  <a:lnTo>
                    <a:pt x="464" y="1754"/>
                  </a:lnTo>
                  <a:lnTo>
                    <a:pt x="232" y="17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5"/>
            <p:cNvSpPr>
              <a:spLocks noChangeArrowheads="1"/>
            </p:cNvSpPr>
            <p:nvPr/>
          </p:nvSpPr>
          <p:spPr bwMode="auto">
            <a:xfrm>
              <a:off x="3049588" y="3275013"/>
              <a:ext cx="673100" cy="631825"/>
            </a:xfrm>
            <a:custGeom>
              <a:avLst/>
              <a:gdLst>
                <a:gd name="T0" fmla="*/ 465 w 1868"/>
                <a:gd name="T1" fmla="*/ 0 h 1755"/>
                <a:gd name="T2" fmla="*/ 465 w 1868"/>
                <a:gd name="T3" fmla="*/ 700 h 1755"/>
                <a:gd name="T4" fmla="*/ 1402 w 1868"/>
                <a:gd name="T5" fmla="*/ 700 h 1755"/>
                <a:gd name="T6" fmla="*/ 1402 w 1868"/>
                <a:gd name="T7" fmla="*/ 0 h 1755"/>
                <a:gd name="T8" fmla="*/ 1867 w 1868"/>
                <a:gd name="T9" fmla="*/ 0 h 1755"/>
                <a:gd name="T10" fmla="*/ 1867 w 1868"/>
                <a:gd name="T11" fmla="*/ 1754 h 1755"/>
                <a:gd name="T12" fmla="*/ 1402 w 1868"/>
                <a:gd name="T13" fmla="*/ 1754 h 1755"/>
                <a:gd name="T14" fmla="*/ 1402 w 1868"/>
                <a:gd name="T15" fmla="*/ 983 h 1755"/>
                <a:gd name="T16" fmla="*/ 465 w 1868"/>
                <a:gd name="T17" fmla="*/ 983 h 1755"/>
                <a:gd name="T18" fmla="*/ 465 w 1868"/>
                <a:gd name="T19" fmla="*/ 1754 h 1755"/>
                <a:gd name="T20" fmla="*/ 0 w 1868"/>
                <a:gd name="T21" fmla="*/ 1754 h 1755"/>
                <a:gd name="T22" fmla="*/ 0 w 1868"/>
                <a:gd name="T23" fmla="*/ 0 h 1755"/>
                <a:gd name="T24" fmla="*/ 465 w 1868"/>
                <a:gd name="T25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8" h="1755">
                  <a:moveTo>
                    <a:pt x="465" y="0"/>
                  </a:moveTo>
                  <a:cubicBezTo>
                    <a:pt x="465" y="0"/>
                    <a:pt x="465" y="705"/>
                    <a:pt x="465" y="700"/>
                  </a:cubicBezTo>
                  <a:lnTo>
                    <a:pt x="1402" y="700"/>
                  </a:lnTo>
                  <a:cubicBezTo>
                    <a:pt x="1402" y="705"/>
                    <a:pt x="1402" y="0"/>
                    <a:pt x="1402" y="0"/>
                  </a:cubicBezTo>
                  <a:cubicBezTo>
                    <a:pt x="1402" y="0"/>
                    <a:pt x="1863" y="0"/>
                    <a:pt x="1867" y="0"/>
                  </a:cubicBezTo>
                  <a:cubicBezTo>
                    <a:pt x="1867" y="0"/>
                    <a:pt x="1867" y="1750"/>
                    <a:pt x="1867" y="1754"/>
                  </a:cubicBezTo>
                  <a:lnTo>
                    <a:pt x="1402" y="1754"/>
                  </a:lnTo>
                  <a:cubicBezTo>
                    <a:pt x="1402" y="1754"/>
                    <a:pt x="1402" y="987"/>
                    <a:pt x="1402" y="983"/>
                  </a:cubicBezTo>
                  <a:cubicBezTo>
                    <a:pt x="1402" y="987"/>
                    <a:pt x="465" y="983"/>
                    <a:pt x="465" y="983"/>
                  </a:cubicBezTo>
                  <a:cubicBezTo>
                    <a:pt x="465" y="987"/>
                    <a:pt x="465" y="1754"/>
                    <a:pt x="465" y="1754"/>
                  </a:cubicBezTo>
                  <a:lnTo>
                    <a:pt x="0" y="1754"/>
                  </a:lnTo>
                  <a:cubicBezTo>
                    <a:pt x="0" y="1754"/>
                    <a:pt x="5" y="0"/>
                    <a:pt x="0" y="0"/>
                  </a:cubicBezTo>
                  <a:lnTo>
                    <a:pt x="46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6"/>
            <p:cNvSpPr>
              <a:spLocks noChangeArrowheads="1"/>
            </p:cNvSpPr>
            <p:nvPr/>
          </p:nvSpPr>
          <p:spPr bwMode="auto">
            <a:xfrm>
              <a:off x="3854450" y="3275013"/>
              <a:ext cx="168275" cy="631825"/>
            </a:xfrm>
            <a:custGeom>
              <a:avLst/>
              <a:gdLst>
                <a:gd name="T0" fmla="*/ 233 w 466"/>
                <a:gd name="T1" fmla="*/ 1754 h 1755"/>
                <a:gd name="T2" fmla="*/ 0 w 466"/>
                <a:gd name="T3" fmla="*/ 1754 h 1755"/>
                <a:gd name="T4" fmla="*/ 0 w 466"/>
                <a:gd name="T5" fmla="*/ 0 h 1755"/>
                <a:gd name="T6" fmla="*/ 465 w 466"/>
                <a:gd name="T7" fmla="*/ 0 h 1755"/>
                <a:gd name="T8" fmla="*/ 465 w 466"/>
                <a:gd name="T9" fmla="*/ 1754 h 1755"/>
                <a:gd name="T10" fmla="*/ 233 w 466"/>
                <a:gd name="T11" fmla="*/ 1754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6" h="1755">
                  <a:moveTo>
                    <a:pt x="233" y="1754"/>
                  </a:moveTo>
                  <a:lnTo>
                    <a:pt x="0" y="1754"/>
                  </a:lnTo>
                  <a:lnTo>
                    <a:pt x="0" y="0"/>
                  </a:lnTo>
                  <a:lnTo>
                    <a:pt x="465" y="0"/>
                  </a:lnTo>
                  <a:lnTo>
                    <a:pt x="465" y="1754"/>
                  </a:lnTo>
                  <a:lnTo>
                    <a:pt x="233" y="17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7"/>
            <p:cNvSpPr>
              <a:spLocks noChangeArrowheads="1"/>
            </p:cNvSpPr>
            <p:nvPr/>
          </p:nvSpPr>
          <p:spPr bwMode="auto">
            <a:xfrm>
              <a:off x="5383213" y="3262313"/>
              <a:ext cx="715962" cy="663575"/>
            </a:xfrm>
            <a:custGeom>
              <a:avLst/>
              <a:gdLst>
                <a:gd name="T0" fmla="*/ 62 w 1988"/>
                <a:gd name="T1" fmla="*/ 1307 h 1842"/>
                <a:gd name="T2" fmla="*/ 0 w 1988"/>
                <a:gd name="T3" fmla="*/ 933 h 1842"/>
                <a:gd name="T4" fmla="*/ 120 w 1988"/>
                <a:gd name="T5" fmla="*/ 423 h 1842"/>
                <a:gd name="T6" fmla="*/ 518 w 1988"/>
                <a:gd name="T7" fmla="*/ 91 h 1842"/>
                <a:gd name="T8" fmla="*/ 1033 w 1988"/>
                <a:gd name="T9" fmla="*/ 0 h 1842"/>
                <a:gd name="T10" fmla="*/ 1618 w 1988"/>
                <a:gd name="T11" fmla="*/ 125 h 1842"/>
                <a:gd name="T12" fmla="*/ 1950 w 1988"/>
                <a:gd name="T13" fmla="*/ 531 h 1842"/>
                <a:gd name="T14" fmla="*/ 1966 w 1988"/>
                <a:gd name="T15" fmla="*/ 643 h 1842"/>
                <a:gd name="T16" fmla="*/ 1481 w 1988"/>
                <a:gd name="T17" fmla="*/ 643 h 1842"/>
                <a:gd name="T18" fmla="*/ 1456 w 1988"/>
                <a:gd name="T19" fmla="*/ 506 h 1842"/>
                <a:gd name="T20" fmla="*/ 1240 w 1988"/>
                <a:gd name="T21" fmla="*/ 303 h 1842"/>
                <a:gd name="T22" fmla="*/ 1037 w 1988"/>
                <a:gd name="T23" fmla="*/ 274 h 1842"/>
                <a:gd name="T24" fmla="*/ 809 w 1988"/>
                <a:gd name="T25" fmla="*/ 315 h 1842"/>
                <a:gd name="T26" fmla="*/ 556 w 1988"/>
                <a:gd name="T27" fmla="*/ 573 h 1842"/>
                <a:gd name="T28" fmla="*/ 494 w 1988"/>
                <a:gd name="T29" fmla="*/ 942 h 1842"/>
                <a:gd name="T30" fmla="*/ 539 w 1988"/>
                <a:gd name="T31" fmla="*/ 1249 h 1842"/>
                <a:gd name="T32" fmla="*/ 792 w 1988"/>
                <a:gd name="T33" fmla="*/ 1527 h 1842"/>
                <a:gd name="T34" fmla="*/ 1041 w 1988"/>
                <a:gd name="T35" fmla="*/ 1572 h 1842"/>
                <a:gd name="T36" fmla="*/ 1257 w 1988"/>
                <a:gd name="T37" fmla="*/ 1539 h 1842"/>
                <a:gd name="T38" fmla="*/ 1460 w 1988"/>
                <a:gd name="T39" fmla="*/ 1356 h 1842"/>
                <a:gd name="T40" fmla="*/ 1497 w 1988"/>
                <a:gd name="T41" fmla="*/ 1170 h 1842"/>
                <a:gd name="T42" fmla="*/ 1987 w 1988"/>
                <a:gd name="T43" fmla="*/ 1170 h 1842"/>
                <a:gd name="T44" fmla="*/ 1962 w 1988"/>
                <a:gd name="T45" fmla="*/ 1336 h 1842"/>
                <a:gd name="T46" fmla="*/ 1638 w 1988"/>
                <a:gd name="T47" fmla="*/ 1721 h 1842"/>
                <a:gd name="T48" fmla="*/ 1041 w 1988"/>
                <a:gd name="T49" fmla="*/ 1841 h 1842"/>
                <a:gd name="T50" fmla="*/ 568 w 1988"/>
                <a:gd name="T51" fmla="*/ 1771 h 1842"/>
                <a:gd name="T52" fmla="*/ 62 w 1988"/>
                <a:gd name="T53" fmla="*/ 1307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88" h="1842">
                  <a:moveTo>
                    <a:pt x="62" y="1307"/>
                  </a:moveTo>
                  <a:cubicBezTo>
                    <a:pt x="21" y="1191"/>
                    <a:pt x="0" y="1066"/>
                    <a:pt x="0" y="933"/>
                  </a:cubicBezTo>
                  <a:cubicBezTo>
                    <a:pt x="0" y="751"/>
                    <a:pt x="33" y="573"/>
                    <a:pt x="120" y="423"/>
                  </a:cubicBezTo>
                  <a:cubicBezTo>
                    <a:pt x="211" y="270"/>
                    <a:pt x="348" y="154"/>
                    <a:pt x="518" y="91"/>
                  </a:cubicBezTo>
                  <a:cubicBezTo>
                    <a:pt x="680" y="33"/>
                    <a:pt x="850" y="0"/>
                    <a:pt x="1033" y="0"/>
                  </a:cubicBezTo>
                  <a:cubicBezTo>
                    <a:pt x="1240" y="0"/>
                    <a:pt x="1439" y="46"/>
                    <a:pt x="1618" y="125"/>
                  </a:cubicBezTo>
                  <a:cubicBezTo>
                    <a:pt x="1784" y="195"/>
                    <a:pt x="1912" y="349"/>
                    <a:pt x="1950" y="531"/>
                  </a:cubicBezTo>
                  <a:cubicBezTo>
                    <a:pt x="1958" y="568"/>
                    <a:pt x="1962" y="606"/>
                    <a:pt x="1966" y="643"/>
                  </a:cubicBezTo>
                  <a:lnTo>
                    <a:pt x="1481" y="643"/>
                  </a:lnTo>
                  <a:cubicBezTo>
                    <a:pt x="1481" y="597"/>
                    <a:pt x="1472" y="552"/>
                    <a:pt x="1456" y="506"/>
                  </a:cubicBezTo>
                  <a:cubicBezTo>
                    <a:pt x="1419" y="411"/>
                    <a:pt x="1340" y="332"/>
                    <a:pt x="1240" y="303"/>
                  </a:cubicBezTo>
                  <a:cubicBezTo>
                    <a:pt x="1174" y="282"/>
                    <a:pt x="1107" y="274"/>
                    <a:pt x="1037" y="274"/>
                  </a:cubicBezTo>
                  <a:cubicBezTo>
                    <a:pt x="958" y="274"/>
                    <a:pt x="879" y="286"/>
                    <a:pt x="809" y="315"/>
                  </a:cubicBezTo>
                  <a:cubicBezTo>
                    <a:pt x="688" y="357"/>
                    <a:pt x="597" y="452"/>
                    <a:pt x="556" y="573"/>
                  </a:cubicBezTo>
                  <a:cubicBezTo>
                    <a:pt x="514" y="689"/>
                    <a:pt x="494" y="813"/>
                    <a:pt x="494" y="942"/>
                  </a:cubicBezTo>
                  <a:cubicBezTo>
                    <a:pt x="494" y="1050"/>
                    <a:pt x="510" y="1153"/>
                    <a:pt x="539" y="1249"/>
                  </a:cubicBezTo>
                  <a:cubicBezTo>
                    <a:pt x="572" y="1377"/>
                    <a:pt x="672" y="1481"/>
                    <a:pt x="792" y="1527"/>
                  </a:cubicBezTo>
                  <a:cubicBezTo>
                    <a:pt x="871" y="1556"/>
                    <a:pt x="954" y="1572"/>
                    <a:pt x="1041" y="1572"/>
                  </a:cubicBezTo>
                  <a:cubicBezTo>
                    <a:pt x="1116" y="1572"/>
                    <a:pt x="1186" y="1560"/>
                    <a:pt x="1257" y="1539"/>
                  </a:cubicBezTo>
                  <a:cubicBezTo>
                    <a:pt x="1348" y="1510"/>
                    <a:pt x="1423" y="1444"/>
                    <a:pt x="1460" y="1356"/>
                  </a:cubicBezTo>
                  <a:cubicBezTo>
                    <a:pt x="1485" y="1298"/>
                    <a:pt x="1497" y="1236"/>
                    <a:pt x="1497" y="1170"/>
                  </a:cubicBezTo>
                  <a:lnTo>
                    <a:pt x="1987" y="1170"/>
                  </a:lnTo>
                  <a:cubicBezTo>
                    <a:pt x="1983" y="1228"/>
                    <a:pt x="1974" y="1282"/>
                    <a:pt x="1962" y="1336"/>
                  </a:cubicBezTo>
                  <a:cubicBezTo>
                    <a:pt x="1920" y="1510"/>
                    <a:pt x="1800" y="1655"/>
                    <a:pt x="1638" y="1721"/>
                  </a:cubicBezTo>
                  <a:cubicBezTo>
                    <a:pt x="1456" y="1800"/>
                    <a:pt x="1253" y="1841"/>
                    <a:pt x="1041" y="1841"/>
                  </a:cubicBezTo>
                  <a:cubicBezTo>
                    <a:pt x="875" y="1841"/>
                    <a:pt x="718" y="1817"/>
                    <a:pt x="568" y="1771"/>
                  </a:cubicBezTo>
                  <a:cubicBezTo>
                    <a:pt x="336" y="1692"/>
                    <a:pt x="137" y="1527"/>
                    <a:pt x="62" y="130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8"/>
            <p:cNvSpPr>
              <a:spLocks noChangeArrowheads="1"/>
            </p:cNvSpPr>
            <p:nvPr/>
          </p:nvSpPr>
          <p:spPr bwMode="auto">
            <a:xfrm>
              <a:off x="2751138" y="4083050"/>
              <a:ext cx="153987" cy="398463"/>
            </a:xfrm>
            <a:custGeom>
              <a:avLst/>
              <a:gdLst>
                <a:gd name="T0" fmla="*/ 415 w 428"/>
                <a:gd name="T1" fmla="*/ 0 h 1109"/>
                <a:gd name="T2" fmla="*/ 0 w 428"/>
                <a:gd name="T3" fmla="*/ 38 h 1109"/>
                <a:gd name="T4" fmla="*/ 0 w 428"/>
                <a:gd name="T5" fmla="*/ 100 h 1109"/>
                <a:gd name="T6" fmla="*/ 12 w 428"/>
                <a:gd name="T7" fmla="*/ 100 h 1109"/>
                <a:gd name="T8" fmla="*/ 178 w 428"/>
                <a:gd name="T9" fmla="*/ 241 h 1109"/>
                <a:gd name="T10" fmla="*/ 178 w 428"/>
                <a:gd name="T11" fmla="*/ 1108 h 1109"/>
                <a:gd name="T12" fmla="*/ 427 w 428"/>
                <a:gd name="T13" fmla="*/ 1108 h 1109"/>
                <a:gd name="T14" fmla="*/ 427 w 428"/>
                <a:gd name="T15" fmla="*/ 0 h 1109"/>
                <a:gd name="T16" fmla="*/ 415 w 428"/>
                <a:gd name="T17" fmla="*/ 0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8" h="1109">
                  <a:moveTo>
                    <a:pt x="415" y="0"/>
                  </a:moveTo>
                  <a:lnTo>
                    <a:pt x="0" y="38"/>
                  </a:lnTo>
                  <a:lnTo>
                    <a:pt x="0" y="100"/>
                  </a:lnTo>
                  <a:lnTo>
                    <a:pt x="12" y="100"/>
                  </a:lnTo>
                  <a:cubicBezTo>
                    <a:pt x="178" y="121"/>
                    <a:pt x="178" y="121"/>
                    <a:pt x="178" y="241"/>
                  </a:cubicBezTo>
                  <a:lnTo>
                    <a:pt x="178" y="1108"/>
                  </a:lnTo>
                  <a:lnTo>
                    <a:pt x="427" y="1108"/>
                  </a:lnTo>
                  <a:lnTo>
                    <a:pt x="427" y="0"/>
                  </a:lnTo>
                  <a:lnTo>
                    <a:pt x="41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9"/>
            <p:cNvSpPr>
              <a:spLocks noChangeArrowheads="1"/>
            </p:cNvSpPr>
            <p:nvPr/>
          </p:nvSpPr>
          <p:spPr bwMode="auto">
            <a:xfrm>
              <a:off x="2986088" y="4198938"/>
              <a:ext cx="315912" cy="282575"/>
            </a:xfrm>
            <a:custGeom>
              <a:avLst/>
              <a:gdLst>
                <a:gd name="T0" fmla="*/ 643 w 876"/>
                <a:gd name="T1" fmla="*/ 4 h 785"/>
                <a:gd name="T2" fmla="*/ 353 w 876"/>
                <a:gd name="T3" fmla="*/ 170 h 785"/>
                <a:gd name="T4" fmla="*/ 353 w 876"/>
                <a:gd name="T5" fmla="*/ 0 h 785"/>
                <a:gd name="T6" fmla="*/ 336 w 876"/>
                <a:gd name="T7" fmla="*/ 4 h 785"/>
                <a:gd name="T8" fmla="*/ 0 w 876"/>
                <a:gd name="T9" fmla="*/ 58 h 785"/>
                <a:gd name="T10" fmla="*/ 0 w 876"/>
                <a:gd name="T11" fmla="*/ 116 h 785"/>
                <a:gd name="T12" fmla="*/ 17 w 876"/>
                <a:gd name="T13" fmla="*/ 116 h 785"/>
                <a:gd name="T14" fmla="*/ 145 w 876"/>
                <a:gd name="T15" fmla="*/ 240 h 785"/>
                <a:gd name="T16" fmla="*/ 145 w 876"/>
                <a:gd name="T17" fmla="*/ 784 h 785"/>
                <a:gd name="T18" fmla="*/ 353 w 876"/>
                <a:gd name="T19" fmla="*/ 784 h 785"/>
                <a:gd name="T20" fmla="*/ 353 w 876"/>
                <a:gd name="T21" fmla="*/ 386 h 785"/>
                <a:gd name="T22" fmla="*/ 560 w 876"/>
                <a:gd name="T23" fmla="*/ 141 h 785"/>
                <a:gd name="T24" fmla="*/ 664 w 876"/>
                <a:gd name="T25" fmla="*/ 361 h 785"/>
                <a:gd name="T26" fmla="*/ 664 w 876"/>
                <a:gd name="T27" fmla="*/ 784 h 785"/>
                <a:gd name="T28" fmla="*/ 871 w 876"/>
                <a:gd name="T29" fmla="*/ 784 h 785"/>
                <a:gd name="T30" fmla="*/ 871 w 876"/>
                <a:gd name="T31" fmla="*/ 240 h 785"/>
                <a:gd name="T32" fmla="*/ 643 w 876"/>
                <a:gd name="T33" fmla="*/ 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6" h="785">
                  <a:moveTo>
                    <a:pt x="643" y="4"/>
                  </a:moveTo>
                  <a:cubicBezTo>
                    <a:pt x="490" y="4"/>
                    <a:pt x="398" y="108"/>
                    <a:pt x="353" y="170"/>
                  </a:cubicBezTo>
                  <a:cubicBezTo>
                    <a:pt x="353" y="112"/>
                    <a:pt x="353" y="0"/>
                    <a:pt x="353" y="0"/>
                  </a:cubicBezTo>
                  <a:lnTo>
                    <a:pt x="336" y="4"/>
                  </a:lnTo>
                  <a:lnTo>
                    <a:pt x="0" y="58"/>
                  </a:lnTo>
                  <a:lnTo>
                    <a:pt x="0" y="116"/>
                  </a:lnTo>
                  <a:lnTo>
                    <a:pt x="17" y="116"/>
                  </a:lnTo>
                  <a:cubicBezTo>
                    <a:pt x="124" y="120"/>
                    <a:pt x="145" y="141"/>
                    <a:pt x="145" y="240"/>
                  </a:cubicBezTo>
                  <a:lnTo>
                    <a:pt x="145" y="784"/>
                  </a:lnTo>
                  <a:lnTo>
                    <a:pt x="353" y="784"/>
                  </a:lnTo>
                  <a:lnTo>
                    <a:pt x="353" y="386"/>
                  </a:lnTo>
                  <a:cubicBezTo>
                    <a:pt x="353" y="278"/>
                    <a:pt x="452" y="141"/>
                    <a:pt x="560" y="141"/>
                  </a:cubicBezTo>
                  <a:cubicBezTo>
                    <a:pt x="660" y="141"/>
                    <a:pt x="664" y="224"/>
                    <a:pt x="664" y="361"/>
                  </a:cubicBezTo>
                  <a:lnTo>
                    <a:pt x="664" y="784"/>
                  </a:lnTo>
                  <a:lnTo>
                    <a:pt x="871" y="784"/>
                  </a:lnTo>
                  <a:lnTo>
                    <a:pt x="871" y="240"/>
                  </a:lnTo>
                  <a:cubicBezTo>
                    <a:pt x="875" y="87"/>
                    <a:pt x="792" y="4"/>
                    <a:pt x="643" y="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10"/>
            <p:cNvSpPr>
              <a:spLocks noChangeArrowheads="1"/>
            </p:cNvSpPr>
            <p:nvPr/>
          </p:nvSpPr>
          <p:spPr bwMode="auto">
            <a:xfrm>
              <a:off x="3386138" y="4200525"/>
              <a:ext cx="212725" cy="288925"/>
            </a:xfrm>
            <a:custGeom>
              <a:avLst/>
              <a:gdLst>
                <a:gd name="T0" fmla="*/ 348 w 590"/>
                <a:gd name="T1" fmla="*/ 303 h 802"/>
                <a:gd name="T2" fmla="*/ 195 w 590"/>
                <a:gd name="T3" fmla="*/ 170 h 802"/>
                <a:gd name="T4" fmla="*/ 307 w 590"/>
                <a:gd name="T5" fmla="*/ 100 h 802"/>
                <a:gd name="T6" fmla="*/ 502 w 590"/>
                <a:gd name="T7" fmla="*/ 166 h 802"/>
                <a:gd name="T8" fmla="*/ 535 w 590"/>
                <a:gd name="T9" fmla="*/ 187 h 802"/>
                <a:gd name="T10" fmla="*/ 535 w 590"/>
                <a:gd name="T11" fmla="*/ 162 h 802"/>
                <a:gd name="T12" fmla="*/ 535 w 590"/>
                <a:gd name="T13" fmla="*/ 33 h 802"/>
                <a:gd name="T14" fmla="*/ 506 w 590"/>
                <a:gd name="T15" fmla="*/ 25 h 802"/>
                <a:gd name="T16" fmla="*/ 315 w 590"/>
                <a:gd name="T17" fmla="*/ 0 h 802"/>
                <a:gd name="T18" fmla="*/ 0 w 590"/>
                <a:gd name="T19" fmla="*/ 224 h 802"/>
                <a:gd name="T20" fmla="*/ 228 w 590"/>
                <a:gd name="T21" fmla="*/ 465 h 802"/>
                <a:gd name="T22" fmla="*/ 390 w 590"/>
                <a:gd name="T23" fmla="*/ 606 h 802"/>
                <a:gd name="T24" fmla="*/ 249 w 590"/>
                <a:gd name="T25" fmla="*/ 697 h 802"/>
                <a:gd name="T26" fmla="*/ 20 w 590"/>
                <a:gd name="T27" fmla="*/ 618 h 802"/>
                <a:gd name="T28" fmla="*/ 0 w 590"/>
                <a:gd name="T29" fmla="*/ 606 h 802"/>
                <a:gd name="T30" fmla="*/ 0 w 590"/>
                <a:gd name="T31" fmla="*/ 767 h 802"/>
                <a:gd name="T32" fmla="*/ 16 w 590"/>
                <a:gd name="T33" fmla="*/ 771 h 802"/>
                <a:gd name="T34" fmla="*/ 244 w 590"/>
                <a:gd name="T35" fmla="*/ 801 h 802"/>
                <a:gd name="T36" fmla="*/ 580 w 590"/>
                <a:gd name="T37" fmla="*/ 568 h 802"/>
                <a:gd name="T38" fmla="*/ 348 w 590"/>
                <a:gd name="T39" fmla="*/ 303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0" h="802">
                  <a:moveTo>
                    <a:pt x="348" y="303"/>
                  </a:moveTo>
                  <a:cubicBezTo>
                    <a:pt x="265" y="261"/>
                    <a:pt x="195" y="228"/>
                    <a:pt x="195" y="170"/>
                  </a:cubicBezTo>
                  <a:cubicBezTo>
                    <a:pt x="195" y="104"/>
                    <a:pt x="274" y="100"/>
                    <a:pt x="307" y="100"/>
                  </a:cubicBezTo>
                  <a:cubicBezTo>
                    <a:pt x="394" y="100"/>
                    <a:pt x="468" y="145"/>
                    <a:pt x="502" y="166"/>
                  </a:cubicBezTo>
                  <a:lnTo>
                    <a:pt x="535" y="187"/>
                  </a:lnTo>
                  <a:lnTo>
                    <a:pt x="535" y="162"/>
                  </a:lnTo>
                  <a:lnTo>
                    <a:pt x="535" y="33"/>
                  </a:lnTo>
                  <a:lnTo>
                    <a:pt x="506" y="25"/>
                  </a:lnTo>
                  <a:cubicBezTo>
                    <a:pt x="468" y="17"/>
                    <a:pt x="398" y="0"/>
                    <a:pt x="315" y="0"/>
                  </a:cubicBezTo>
                  <a:cubicBezTo>
                    <a:pt x="120" y="0"/>
                    <a:pt x="0" y="83"/>
                    <a:pt x="0" y="224"/>
                  </a:cubicBezTo>
                  <a:cubicBezTo>
                    <a:pt x="0" y="353"/>
                    <a:pt x="124" y="411"/>
                    <a:pt x="228" y="465"/>
                  </a:cubicBezTo>
                  <a:cubicBezTo>
                    <a:pt x="311" y="506"/>
                    <a:pt x="390" y="543"/>
                    <a:pt x="390" y="606"/>
                  </a:cubicBezTo>
                  <a:cubicBezTo>
                    <a:pt x="390" y="664"/>
                    <a:pt x="340" y="697"/>
                    <a:pt x="249" y="697"/>
                  </a:cubicBezTo>
                  <a:cubicBezTo>
                    <a:pt x="149" y="697"/>
                    <a:pt x="70" y="647"/>
                    <a:pt x="20" y="618"/>
                  </a:cubicBezTo>
                  <a:lnTo>
                    <a:pt x="0" y="606"/>
                  </a:lnTo>
                  <a:lnTo>
                    <a:pt x="0" y="767"/>
                  </a:lnTo>
                  <a:lnTo>
                    <a:pt x="16" y="771"/>
                  </a:lnTo>
                  <a:cubicBezTo>
                    <a:pt x="58" y="780"/>
                    <a:pt x="137" y="801"/>
                    <a:pt x="244" y="801"/>
                  </a:cubicBezTo>
                  <a:cubicBezTo>
                    <a:pt x="456" y="801"/>
                    <a:pt x="580" y="713"/>
                    <a:pt x="580" y="568"/>
                  </a:cubicBezTo>
                  <a:cubicBezTo>
                    <a:pt x="589" y="419"/>
                    <a:pt x="460" y="357"/>
                    <a:pt x="348" y="30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11"/>
            <p:cNvSpPr>
              <a:spLocks noChangeArrowheads="1"/>
            </p:cNvSpPr>
            <p:nvPr/>
          </p:nvSpPr>
          <p:spPr bwMode="auto">
            <a:xfrm>
              <a:off x="3635375" y="4198938"/>
              <a:ext cx="325438" cy="396875"/>
            </a:xfrm>
            <a:custGeom>
              <a:avLst/>
              <a:gdLst>
                <a:gd name="T0" fmla="*/ 577 w 906"/>
                <a:gd name="T1" fmla="*/ 4 h 1104"/>
                <a:gd name="T2" fmla="*/ 357 w 906"/>
                <a:gd name="T3" fmla="*/ 112 h 1104"/>
                <a:gd name="T4" fmla="*/ 357 w 906"/>
                <a:gd name="T5" fmla="*/ 0 h 1104"/>
                <a:gd name="T6" fmla="*/ 336 w 906"/>
                <a:gd name="T7" fmla="*/ 4 h 1104"/>
                <a:gd name="T8" fmla="*/ 0 w 906"/>
                <a:gd name="T9" fmla="*/ 58 h 1104"/>
                <a:gd name="T10" fmla="*/ 0 w 906"/>
                <a:gd name="T11" fmla="*/ 116 h 1104"/>
                <a:gd name="T12" fmla="*/ 13 w 906"/>
                <a:gd name="T13" fmla="*/ 116 h 1104"/>
                <a:gd name="T14" fmla="*/ 137 w 906"/>
                <a:gd name="T15" fmla="*/ 240 h 1104"/>
                <a:gd name="T16" fmla="*/ 137 w 906"/>
                <a:gd name="T17" fmla="*/ 1103 h 1104"/>
                <a:gd name="T18" fmla="*/ 345 w 906"/>
                <a:gd name="T19" fmla="*/ 1103 h 1104"/>
                <a:gd name="T20" fmla="*/ 345 w 906"/>
                <a:gd name="T21" fmla="*/ 709 h 1104"/>
                <a:gd name="T22" fmla="*/ 560 w 906"/>
                <a:gd name="T23" fmla="*/ 800 h 1104"/>
                <a:gd name="T24" fmla="*/ 896 w 906"/>
                <a:gd name="T25" fmla="*/ 390 h 1104"/>
                <a:gd name="T26" fmla="*/ 577 w 906"/>
                <a:gd name="T27" fmla="*/ 4 h 1104"/>
                <a:gd name="T28" fmla="*/ 515 w 906"/>
                <a:gd name="T29" fmla="*/ 120 h 1104"/>
                <a:gd name="T30" fmla="*/ 672 w 906"/>
                <a:gd name="T31" fmla="*/ 394 h 1104"/>
                <a:gd name="T32" fmla="*/ 515 w 906"/>
                <a:gd name="T33" fmla="*/ 688 h 1104"/>
                <a:gd name="T34" fmla="*/ 349 w 906"/>
                <a:gd name="T35" fmla="*/ 456 h 1104"/>
                <a:gd name="T36" fmla="*/ 349 w 906"/>
                <a:gd name="T37" fmla="*/ 390 h 1104"/>
                <a:gd name="T38" fmla="*/ 515 w 906"/>
                <a:gd name="T39" fmla="*/ 12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6" h="1104">
                  <a:moveTo>
                    <a:pt x="577" y="4"/>
                  </a:moveTo>
                  <a:cubicBezTo>
                    <a:pt x="498" y="4"/>
                    <a:pt x="424" y="41"/>
                    <a:pt x="357" y="112"/>
                  </a:cubicBezTo>
                  <a:cubicBezTo>
                    <a:pt x="357" y="75"/>
                    <a:pt x="357" y="0"/>
                    <a:pt x="357" y="0"/>
                  </a:cubicBezTo>
                  <a:lnTo>
                    <a:pt x="336" y="4"/>
                  </a:lnTo>
                  <a:lnTo>
                    <a:pt x="0" y="58"/>
                  </a:lnTo>
                  <a:lnTo>
                    <a:pt x="0" y="116"/>
                  </a:lnTo>
                  <a:lnTo>
                    <a:pt x="13" y="116"/>
                  </a:lnTo>
                  <a:cubicBezTo>
                    <a:pt x="117" y="120"/>
                    <a:pt x="137" y="141"/>
                    <a:pt x="137" y="240"/>
                  </a:cubicBezTo>
                  <a:lnTo>
                    <a:pt x="137" y="1103"/>
                  </a:lnTo>
                  <a:lnTo>
                    <a:pt x="345" y="1103"/>
                  </a:lnTo>
                  <a:cubicBezTo>
                    <a:pt x="345" y="1103"/>
                    <a:pt x="345" y="775"/>
                    <a:pt x="345" y="709"/>
                  </a:cubicBezTo>
                  <a:cubicBezTo>
                    <a:pt x="382" y="755"/>
                    <a:pt x="444" y="800"/>
                    <a:pt x="560" y="800"/>
                  </a:cubicBezTo>
                  <a:cubicBezTo>
                    <a:pt x="780" y="800"/>
                    <a:pt x="896" y="659"/>
                    <a:pt x="896" y="390"/>
                  </a:cubicBezTo>
                  <a:cubicBezTo>
                    <a:pt x="905" y="145"/>
                    <a:pt x="784" y="4"/>
                    <a:pt x="577" y="4"/>
                  </a:cubicBezTo>
                  <a:close/>
                  <a:moveTo>
                    <a:pt x="515" y="120"/>
                  </a:moveTo>
                  <a:cubicBezTo>
                    <a:pt x="656" y="120"/>
                    <a:pt x="672" y="274"/>
                    <a:pt x="672" y="394"/>
                  </a:cubicBezTo>
                  <a:cubicBezTo>
                    <a:pt x="672" y="593"/>
                    <a:pt x="623" y="688"/>
                    <a:pt x="515" y="688"/>
                  </a:cubicBezTo>
                  <a:cubicBezTo>
                    <a:pt x="378" y="688"/>
                    <a:pt x="349" y="560"/>
                    <a:pt x="349" y="456"/>
                  </a:cubicBezTo>
                  <a:lnTo>
                    <a:pt x="349" y="390"/>
                  </a:lnTo>
                  <a:cubicBezTo>
                    <a:pt x="353" y="307"/>
                    <a:pt x="370" y="120"/>
                    <a:pt x="515" y="12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12"/>
            <p:cNvSpPr>
              <a:spLocks noChangeArrowheads="1"/>
            </p:cNvSpPr>
            <p:nvPr/>
          </p:nvSpPr>
          <p:spPr bwMode="auto">
            <a:xfrm>
              <a:off x="4013200" y="4198938"/>
              <a:ext cx="123825" cy="282575"/>
            </a:xfrm>
            <a:custGeom>
              <a:avLst/>
              <a:gdLst>
                <a:gd name="T0" fmla="*/ 0 w 345"/>
                <a:gd name="T1" fmla="*/ 58 h 785"/>
                <a:gd name="T2" fmla="*/ 0 w 345"/>
                <a:gd name="T3" fmla="*/ 116 h 785"/>
                <a:gd name="T4" fmla="*/ 12 w 345"/>
                <a:gd name="T5" fmla="*/ 116 h 785"/>
                <a:gd name="T6" fmla="*/ 137 w 345"/>
                <a:gd name="T7" fmla="*/ 240 h 785"/>
                <a:gd name="T8" fmla="*/ 137 w 345"/>
                <a:gd name="T9" fmla="*/ 784 h 785"/>
                <a:gd name="T10" fmla="*/ 344 w 345"/>
                <a:gd name="T11" fmla="*/ 784 h 785"/>
                <a:gd name="T12" fmla="*/ 344 w 345"/>
                <a:gd name="T13" fmla="*/ 0 h 785"/>
                <a:gd name="T14" fmla="*/ 328 w 345"/>
                <a:gd name="T15" fmla="*/ 4 h 785"/>
                <a:gd name="T16" fmla="*/ 0 w 345"/>
                <a:gd name="T17" fmla="*/ 58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785">
                  <a:moveTo>
                    <a:pt x="0" y="58"/>
                  </a:moveTo>
                  <a:lnTo>
                    <a:pt x="0" y="116"/>
                  </a:lnTo>
                  <a:lnTo>
                    <a:pt x="12" y="116"/>
                  </a:lnTo>
                  <a:cubicBezTo>
                    <a:pt x="116" y="120"/>
                    <a:pt x="137" y="141"/>
                    <a:pt x="137" y="240"/>
                  </a:cubicBezTo>
                  <a:lnTo>
                    <a:pt x="137" y="784"/>
                  </a:lnTo>
                  <a:lnTo>
                    <a:pt x="344" y="784"/>
                  </a:lnTo>
                  <a:lnTo>
                    <a:pt x="344" y="0"/>
                  </a:lnTo>
                  <a:lnTo>
                    <a:pt x="328" y="4"/>
                  </a:lnTo>
                  <a:lnTo>
                    <a:pt x="0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13"/>
            <p:cNvSpPr>
              <a:spLocks noChangeArrowheads="1"/>
            </p:cNvSpPr>
            <p:nvPr/>
          </p:nvSpPr>
          <p:spPr bwMode="auto">
            <a:xfrm>
              <a:off x="4056063" y="4084638"/>
              <a:ext cx="93662" cy="82550"/>
            </a:xfrm>
            <a:custGeom>
              <a:avLst/>
              <a:gdLst>
                <a:gd name="T0" fmla="*/ 129 w 262"/>
                <a:gd name="T1" fmla="*/ 228 h 229"/>
                <a:gd name="T2" fmla="*/ 261 w 262"/>
                <a:gd name="T3" fmla="*/ 112 h 229"/>
                <a:gd name="T4" fmla="*/ 133 w 262"/>
                <a:gd name="T5" fmla="*/ 0 h 229"/>
                <a:gd name="T6" fmla="*/ 4 w 262"/>
                <a:gd name="T7" fmla="*/ 112 h 229"/>
                <a:gd name="T8" fmla="*/ 129 w 262"/>
                <a:gd name="T9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229">
                  <a:moveTo>
                    <a:pt x="129" y="228"/>
                  </a:moveTo>
                  <a:cubicBezTo>
                    <a:pt x="199" y="228"/>
                    <a:pt x="261" y="178"/>
                    <a:pt x="261" y="112"/>
                  </a:cubicBezTo>
                  <a:cubicBezTo>
                    <a:pt x="261" y="49"/>
                    <a:pt x="203" y="0"/>
                    <a:pt x="133" y="0"/>
                  </a:cubicBezTo>
                  <a:cubicBezTo>
                    <a:pt x="62" y="0"/>
                    <a:pt x="4" y="49"/>
                    <a:pt x="4" y="112"/>
                  </a:cubicBezTo>
                  <a:cubicBezTo>
                    <a:pt x="0" y="178"/>
                    <a:pt x="58" y="228"/>
                    <a:pt x="129" y="22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14"/>
            <p:cNvSpPr>
              <a:spLocks noChangeArrowheads="1"/>
            </p:cNvSpPr>
            <p:nvPr/>
          </p:nvSpPr>
          <p:spPr bwMode="auto">
            <a:xfrm>
              <a:off x="4211638" y="4200525"/>
              <a:ext cx="244475" cy="280988"/>
            </a:xfrm>
            <a:custGeom>
              <a:avLst/>
              <a:gdLst>
                <a:gd name="T0" fmla="*/ 676 w 677"/>
                <a:gd name="T1" fmla="*/ 174 h 781"/>
                <a:gd name="T2" fmla="*/ 676 w 677"/>
                <a:gd name="T3" fmla="*/ 12 h 781"/>
                <a:gd name="T4" fmla="*/ 663 w 677"/>
                <a:gd name="T5" fmla="*/ 12 h 781"/>
                <a:gd name="T6" fmla="*/ 564 w 677"/>
                <a:gd name="T7" fmla="*/ 4 h 781"/>
                <a:gd name="T8" fmla="*/ 348 w 677"/>
                <a:gd name="T9" fmla="*/ 158 h 781"/>
                <a:gd name="T10" fmla="*/ 348 w 677"/>
                <a:gd name="T11" fmla="*/ 0 h 781"/>
                <a:gd name="T12" fmla="*/ 331 w 677"/>
                <a:gd name="T13" fmla="*/ 0 h 781"/>
                <a:gd name="T14" fmla="*/ 0 w 677"/>
                <a:gd name="T15" fmla="*/ 54 h 781"/>
                <a:gd name="T16" fmla="*/ 0 w 677"/>
                <a:gd name="T17" fmla="*/ 112 h 781"/>
                <a:gd name="T18" fmla="*/ 12 w 677"/>
                <a:gd name="T19" fmla="*/ 112 h 781"/>
                <a:gd name="T20" fmla="*/ 141 w 677"/>
                <a:gd name="T21" fmla="*/ 236 h 781"/>
                <a:gd name="T22" fmla="*/ 141 w 677"/>
                <a:gd name="T23" fmla="*/ 780 h 781"/>
                <a:gd name="T24" fmla="*/ 348 w 677"/>
                <a:gd name="T25" fmla="*/ 780 h 781"/>
                <a:gd name="T26" fmla="*/ 348 w 677"/>
                <a:gd name="T27" fmla="*/ 390 h 781"/>
                <a:gd name="T28" fmla="*/ 568 w 677"/>
                <a:gd name="T29" fmla="*/ 170 h 781"/>
                <a:gd name="T30" fmla="*/ 643 w 677"/>
                <a:gd name="T31" fmla="*/ 183 h 781"/>
                <a:gd name="T32" fmla="*/ 676 w 677"/>
                <a:gd name="T33" fmla="*/ 191 h 781"/>
                <a:gd name="T34" fmla="*/ 676 w 677"/>
                <a:gd name="T35" fmla="*/ 174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7" h="781">
                  <a:moveTo>
                    <a:pt x="676" y="174"/>
                  </a:moveTo>
                  <a:lnTo>
                    <a:pt x="676" y="12"/>
                  </a:lnTo>
                  <a:lnTo>
                    <a:pt x="663" y="12"/>
                  </a:lnTo>
                  <a:cubicBezTo>
                    <a:pt x="630" y="8"/>
                    <a:pt x="593" y="4"/>
                    <a:pt x="564" y="4"/>
                  </a:cubicBezTo>
                  <a:cubicBezTo>
                    <a:pt x="443" y="4"/>
                    <a:pt x="381" y="91"/>
                    <a:pt x="348" y="158"/>
                  </a:cubicBezTo>
                  <a:cubicBezTo>
                    <a:pt x="348" y="95"/>
                    <a:pt x="348" y="0"/>
                    <a:pt x="348" y="0"/>
                  </a:cubicBezTo>
                  <a:lnTo>
                    <a:pt x="331" y="0"/>
                  </a:lnTo>
                  <a:lnTo>
                    <a:pt x="0" y="54"/>
                  </a:lnTo>
                  <a:lnTo>
                    <a:pt x="0" y="112"/>
                  </a:lnTo>
                  <a:lnTo>
                    <a:pt x="12" y="112"/>
                  </a:lnTo>
                  <a:cubicBezTo>
                    <a:pt x="116" y="116"/>
                    <a:pt x="141" y="137"/>
                    <a:pt x="141" y="236"/>
                  </a:cubicBezTo>
                  <a:lnTo>
                    <a:pt x="141" y="780"/>
                  </a:lnTo>
                  <a:lnTo>
                    <a:pt x="348" y="780"/>
                  </a:lnTo>
                  <a:lnTo>
                    <a:pt x="348" y="390"/>
                  </a:lnTo>
                  <a:cubicBezTo>
                    <a:pt x="348" y="324"/>
                    <a:pt x="369" y="170"/>
                    <a:pt x="568" y="170"/>
                  </a:cubicBezTo>
                  <a:cubicBezTo>
                    <a:pt x="593" y="170"/>
                    <a:pt x="618" y="178"/>
                    <a:pt x="643" y="183"/>
                  </a:cubicBezTo>
                  <a:lnTo>
                    <a:pt x="676" y="191"/>
                  </a:lnTo>
                  <a:lnTo>
                    <a:pt x="676" y="17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15"/>
            <p:cNvSpPr>
              <a:spLocks noChangeArrowheads="1"/>
            </p:cNvSpPr>
            <p:nvPr/>
          </p:nvSpPr>
          <p:spPr bwMode="auto">
            <a:xfrm>
              <a:off x="4486275" y="4200525"/>
              <a:ext cx="266700" cy="287338"/>
            </a:xfrm>
            <a:custGeom>
              <a:avLst/>
              <a:gdLst>
                <a:gd name="T0" fmla="*/ 738 w 743"/>
                <a:gd name="T1" fmla="*/ 315 h 797"/>
                <a:gd name="T2" fmla="*/ 390 w 743"/>
                <a:gd name="T3" fmla="*/ 0 h 797"/>
                <a:gd name="T4" fmla="*/ 0 w 743"/>
                <a:gd name="T5" fmla="*/ 373 h 797"/>
                <a:gd name="T6" fmla="*/ 456 w 743"/>
                <a:gd name="T7" fmla="*/ 796 h 797"/>
                <a:gd name="T8" fmla="*/ 713 w 743"/>
                <a:gd name="T9" fmla="*/ 755 h 797"/>
                <a:gd name="T10" fmla="*/ 726 w 743"/>
                <a:gd name="T11" fmla="*/ 751 h 797"/>
                <a:gd name="T12" fmla="*/ 726 w 743"/>
                <a:gd name="T13" fmla="*/ 651 h 797"/>
                <a:gd name="T14" fmla="*/ 705 w 743"/>
                <a:gd name="T15" fmla="*/ 660 h 797"/>
                <a:gd name="T16" fmla="*/ 543 w 743"/>
                <a:gd name="T17" fmla="*/ 684 h 797"/>
                <a:gd name="T18" fmla="*/ 232 w 743"/>
                <a:gd name="T19" fmla="*/ 332 h 797"/>
                <a:gd name="T20" fmla="*/ 742 w 743"/>
                <a:gd name="T21" fmla="*/ 332 h 797"/>
                <a:gd name="T22" fmla="*/ 742 w 743"/>
                <a:gd name="T23" fmla="*/ 315 h 797"/>
                <a:gd name="T24" fmla="*/ 738 w 743"/>
                <a:gd name="T25" fmla="*/ 315 h 797"/>
                <a:gd name="T26" fmla="*/ 386 w 743"/>
                <a:gd name="T27" fmla="*/ 83 h 797"/>
                <a:gd name="T28" fmla="*/ 531 w 743"/>
                <a:gd name="T29" fmla="*/ 236 h 797"/>
                <a:gd name="T30" fmla="*/ 228 w 743"/>
                <a:gd name="T31" fmla="*/ 236 h 797"/>
                <a:gd name="T32" fmla="*/ 386 w 743"/>
                <a:gd name="T33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3" h="797">
                  <a:moveTo>
                    <a:pt x="738" y="315"/>
                  </a:moveTo>
                  <a:cubicBezTo>
                    <a:pt x="738" y="104"/>
                    <a:pt x="622" y="0"/>
                    <a:pt x="390" y="0"/>
                  </a:cubicBezTo>
                  <a:cubicBezTo>
                    <a:pt x="128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3"/>
                    <a:pt x="713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43" y="684"/>
                  </a:cubicBezTo>
                  <a:cubicBezTo>
                    <a:pt x="319" y="684"/>
                    <a:pt x="236" y="498"/>
                    <a:pt x="232" y="332"/>
                  </a:cubicBezTo>
                  <a:cubicBezTo>
                    <a:pt x="261" y="332"/>
                    <a:pt x="742" y="332"/>
                    <a:pt x="742" y="332"/>
                  </a:cubicBezTo>
                  <a:lnTo>
                    <a:pt x="742" y="315"/>
                  </a:lnTo>
                  <a:lnTo>
                    <a:pt x="738" y="315"/>
                  </a:lnTo>
                  <a:close/>
                  <a:moveTo>
                    <a:pt x="386" y="83"/>
                  </a:moveTo>
                  <a:cubicBezTo>
                    <a:pt x="498" y="83"/>
                    <a:pt x="527" y="166"/>
                    <a:pt x="531" y="236"/>
                  </a:cubicBezTo>
                  <a:cubicBezTo>
                    <a:pt x="506" y="236"/>
                    <a:pt x="257" y="236"/>
                    <a:pt x="228" y="236"/>
                  </a:cubicBezTo>
                  <a:cubicBezTo>
                    <a:pt x="232" y="183"/>
                    <a:pt x="269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16"/>
            <p:cNvSpPr>
              <a:spLocks noChangeArrowheads="1"/>
            </p:cNvSpPr>
            <p:nvPr/>
          </p:nvSpPr>
          <p:spPr bwMode="auto">
            <a:xfrm>
              <a:off x="5210175" y="4071938"/>
              <a:ext cx="314325" cy="409575"/>
            </a:xfrm>
            <a:custGeom>
              <a:avLst/>
              <a:gdLst>
                <a:gd name="T0" fmla="*/ 634 w 872"/>
                <a:gd name="T1" fmla="*/ 357 h 1138"/>
                <a:gd name="T2" fmla="*/ 348 w 872"/>
                <a:gd name="T3" fmla="*/ 523 h 1138"/>
                <a:gd name="T4" fmla="*/ 348 w 872"/>
                <a:gd name="T5" fmla="*/ 0 h 1138"/>
                <a:gd name="T6" fmla="*/ 332 w 872"/>
                <a:gd name="T7" fmla="*/ 4 h 1138"/>
                <a:gd name="T8" fmla="*/ 0 w 872"/>
                <a:gd name="T9" fmla="*/ 46 h 1138"/>
                <a:gd name="T10" fmla="*/ 0 w 872"/>
                <a:gd name="T11" fmla="*/ 104 h 1138"/>
                <a:gd name="T12" fmla="*/ 16 w 872"/>
                <a:gd name="T13" fmla="*/ 104 h 1138"/>
                <a:gd name="T14" fmla="*/ 141 w 872"/>
                <a:gd name="T15" fmla="*/ 233 h 1138"/>
                <a:gd name="T16" fmla="*/ 141 w 872"/>
                <a:gd name="T17" fmla="*/ 1137 h 1138"/>
                <a:gd name="T18" fmla="*/ 348 w 872"/>
                <a:gd name="T19" fmla="*/ 1137 h 1138"/>
                <a:gd name="T20" fmla="*/ 348 w 872"/>
                <a:gd name="T21" fmla="*/ 747 h 1138"/>
                <a:gd name="T22" fmla="*/ 547 w 872"/>
                <a:gd name="T23" fmla="*/ 494 h 1138"/>
                <a:gd name="T24" fmla="*/ 663 w 872"/>
                <a:gd name="T25" fmla="*/ 660 h 1138"/>
                <a:gd name="T26" fmla="*/ 663 w 872"/>
                <a:gd name="T27" fmla="*/ 1137 h 1138"/>
                <a:gd name="T28" fmla="*/ 871 w 872"/>
                <a:gd name="T29" fmla="*/ 1137 h 1138"/>
                <a:gd name="T30" fmla="*/ 871 w 872"/>
                <a:gd name="T31" fmla="*/ 635 h 1138"/>
                <a:gd name="T32" fmla="*/ 634 w 872"/>
                <a:gd name="T33" fmla="*/ 357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2" h="1138">
                  <a:moveTo>
                    <a:pt x="634" y="357"/>
                  </a:moveTo>
                  <a:cubicBezTo>
                    <a:pt x="481" y="357"/>
                    <a:pt x="394" y="452"/>
                    <a:pt x="348" y="523"/>
                  </a:cubicBezTo>
                  <a:cubicBezTo>
                    <a:pt x="348" y="440"/>
                    <a:pt x="348" y="0"/>
                    <a:pt x="348" y="0"/>
                  </a:cubicBezTo>
                  <a:lnTo>
                    <a:pt x="332" y="4"/>
                  </a:lnTo>
                  <a:lnTo>
                    <a:pt x="0" y="46"/>
                  </a:lnTo>
                  <a:lnTo>
                    <a:pt x="0" y="104"/>
                  </a:lnTo>
                  <a:lnTo>
                    <a:pt x="16" y="104"/>
                  </a:lnTo>
                  <a:cubicBezTo>
                    <a:pt x="120" y="108"/>
                    <a:pt x="141" y="133"/>
                    <a:pt x="141" y="233"/>
                  </a:cubicBezTo>
                  <a:lnTo>
                    <a:pt x="141" y="1137"/>
                  </a:lnTo>
                  <a:lnTo>
                    <a:pt x="348" y="1137"/>
                  </a:lnTo>
                  <a:lnTo>
                    <a:pt x="348" y="747"/>
                  </a:lnTo>
                  <a:cubicBezTo>
                    <a:pt x="348" y="606"/>
                    <a:pt x="456" y="494"/>
                    <a:pt x="547" y="494"/>
                  </a:cubicBezTo>
                  <a:cubicBezTo>
                    <a:pt x="663" y="494"/>
                    <a:pt x="663" y="581"/>
                    <a:pt x="663" y="660"/>
                  </a:cubicBezTo>
                  <a:lnTo>
                    <a:pt x="663" y="1137"/>
                  </a:lnTo>
                  <a:lnTo>
                    <a:pt x="871" y="1137"/>
                  </a:lnTo>
                  <a:lnTo>
                    <a:pt x="871" y="635"/>
                  </a:lnTo>
                  <a:cubicBezTo>
                    <a:pt x="871" y="552"/>
                    <a:pt x="871" y="357"/>
                    <a:pt x="634" y="35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Freeform 17"/>
            <p:cNvSpPr>
              <a:spLocks noChangeArrowheads="1"/>
            </p:cNvSpPr>
            <p:nvPr/>
          </p:nvSpPr>
          <p:spPr bwMode="auto">
            <a:xfrm>
              <a:off x="5594350" y="4200525"/>
              <a:ext cx="266700" cy="287338"/>
            </a:xfrm>
            <a:custGeom>
              <a:avLst/>
              <a:gdLst>
                <a:gd name="T0" fmla="*/ 742 w 743"/>
                <a:gd name="T1" fmla="*/ 315 h 797"/>
                <a:gd name="T2" fmla="*/ 394 w 743"/>
                <a:gd name="T3" fmla="*/ 0 h 797"/>
                <a:gd name="T4" fmla="*/ 0 w 743"/>
                <a:gd name="T5" fmla="*/ 373 h 797"/>
                <a:gd name="T6" fmla="*/ 456 w 743"/>
                <a:gd name="T7" fmla="*/ 796 h 797"/>
                <a:gd name="T8" fmla="*/ 713 w 743"/>
                <a:gd name="T9" fmla="*/ 755 h 797"/>
                <a:gd name="T10" fmla="*/ 726 w 743"/>
                <a:gd name="T11" fmla="*/ 751 h 797"/>
                <a:gd name="T12" fmla="*/ 726 w 743"/>
                <a:gd name="T13" fmla="*/ 651 h 797"/>
                <a:gd name="T14" fmla="*/ 705 w 743"/>
                <a:gd name="T15" fmla="*/ 660 h 797"/>
                <a:gd name="T16" fmla="*/ 543 w 743"/>
                <a:gd name="T17" fmla="*/ 684 h 797"/>
                <a:gd name="T18" fmla="*/ 232 w 743"/>
                <a:gd name="T19" fmla="*/ 332 h 797"/>
                <a:gd name="T20" fmla="*/ 742 w 743"/>
                <a:gd name="T21" fmla="*/ 332 h 797"/>
                <a:gd name="T22" fmla="*/ 742 w 743"/>
                <a:gd name="T23" fmla="*/ 315 h 797"/>
                <a:gd name="T24" fmla="*/ 386 w 743"/>
                <a:gd name="T25" fmla="*/ 83 h 797"/>
                <a:gd name="T26" fmla="*/ 531 w 743"/>
                <a:gd name="T27" fmla="*/ 236 h 797"/>
                <a:gd name="T28" fmla="*/ 228 w 743"/>
                <a:gd name="T29" fmla="*/ 236 h 797"/>
                <a:gd name="T30" fmla="*/ 386 w 743"/>
                <a:gd name="T31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3" h="797">
                  <a:moveTo>
                    <a:pt x="742" y="315"/>
                  </a:moveTo>
                  <a:cubicBezTo>
                    <a:pt x="742" y="104"/>
                    <a:pt x="626" y="0"/>
                    <a:pt x="394" y="0"/>
                  </a:cubicBezTo>
                  <a:cubicBezTo>
                    <a:pt x="133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3"/>
                    <a:pt x="713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43" y="684"/>
                  </a:cubicBezTo>
                  <a:cubicBezTo>
                    <a:pt x="319" y="684"/>
                    <a:pt x="236" y="498"/>
                    <a:pt x="232" y="332"/>
                  </a:cubicBezTo>
                  <a:cubicBezTo>
                    <a:pt x="261" y="332"/>
                    <a:pt x="742" y="332"/>
                    <a:pt x="742" y="332"/>
                  </a:cubicBezTo>
                  <a:lnTo>
                    <a:pt x="742" y="315"/>
                  </a:lnTo>
                  <a:close/>
                  <a:moveTo>
                    <a:pt x="386" y="83"/>
                  </a:moveTo>
                  <a:cubicBezTo>
                    <a:pt x="498" y="83"/>
                    <a:pt x="527" y="166"/>
                    <a:pt x="531" y="236"/>
                  </a:cubicBezTo>
                  <a:cubicBezTo>
                    <a:pt x="506" y="236"/>
                    <a:pt x="257" y="236"/>
                    <a:pt x="228" y="236"/>
                  </a:cubicBezTo>
                  <a:cubicBezTo>
                    <a:pt x="236" y="183"/>
                    <a:pt x="270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18"/>
            <p:cNvSpPr>
              <a:spLocks noChangeArrowheads="1"/>
            </p:cNvSpPr>
            <p:nvPr/>
          </p:nvSpPr>
          <p:spPr bwMode="auto">
            <a:xfrm>
              <a:off x="4964113" y="4121150"/>
              <a:ext cx="212725" cy="366713"/>
            </a:xfrm>
            <a:custGeom>
              <a:avLst/>
              <a:gdLst>
                <a:gd name="T0" fmla="*/ 141 w 589"/>
                <a:gd name="T1" fmla="*/ 237 h 1017"/>
                <a:gd name="T2" fmla="*/ 0 w 589"/>
                <a:gd name="T3" fmla="*/ 237 h 1017"/>
                <a:gd name="T4" fmla="*/ 0 w 589"/>
                <a:gd name="T5" fmla="*/ 328 h 1017"/>
                <a:gd name="T6" fmla="*/ 141 w 589"/>
                <a:gd name="T7" fmla="*/ 328 h 1017"/>
                <a:gd name="T8" fmla="*/ 141 w 589"/>
                <a:gd name="T9" fmla="*/ 797 h 1017"/>
                <a:gd name="T10" fmla="*/ 427 w 589"/>
                <a:gd name="T11" fmla="*/ 1016 h 1017"/>
                <a:gd name="T12" fmla="*/ 551 w 589"/>
                <a:gd name="T13" fmla="*/ 1004 h 1017"/>
                <a:gd name="T14" fmla="*/ 564 w 589"/>
                <a:gd name="T15" fmla="*/ 1004 h 1017"/>
                <a:gd name="T16" fmla="*/ 564 w 589"/>
                <a:gd name="T17" fmla="*/ 909 h 1017"/>
                <a:gd name="T18" fmla="*/ 547 w 589"/>
                <a:gd name="T19" fmla="*/ 913 h 1017"/>
                <a:gd name="T20" fmla="*/ 485 w 589"/>
                <a:gd name="T21" fmla="*/ 917 h 1017"/>
                <a:gd name="T22" fmla="*/ 352 w 589"/>
                <a:gd name="T23" fmla="*/ 772 h 1017"/>
                <a:gd name="T24" fmla="*/ 352 w 589"/>
                <a:gd name="T25" fmla="*/ 328 h 1017"/>
                <a:gd name="T26" fmla="*/ 588 w 589"/>
                <a:gd name="T27" fmla="*/ 328 h 1017"/>
                <a:gd name="T28" fmla="*/ 588 w 589"/>
                <a:gd name="T29" fmla="*/ 237 h 1017"/>
                <a:gd name="T30" fmla="*/ 352 w 589"/>
                <a:gd name="T31" fmla="*/ 237 h 1017"/>
                <a:gd name="T32" fmla="*/ 352 w 589"/>
                <a:gd name="T33" fmla="*/ 0 h 1017"/>
                <a:gd name="T34" fmla="*/ 141 w 589"/>
                <a:gd name="T35" fmla="*/ 0 h 1017"/>
                <a:gd name="T36" fmla="*/ 141 w 589"/>
                <a:gd name="T37" fmla="*/ 23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89" h="1017">
                  <a:moveTo>
                    <a:pt x="141" y="237"/>
                  </a:moveTo>
                  <a:lnTo>
                    <a:pt x="0" y="237"/>
                  </a:lnTo>
                  <a:lnTo>
                    <a:pt x="0" y="328"/>
                  </a:lnTo>
                  <a:lnTo>
                    <a:pt x="141" y="328"/>
                  </a:lnTo>
                  <a:lnTo>
                    <a:pt x="141" y="797"/>
                  </a:lnTo>
                  <a:cubicBezTo>
                    <a:pt x="141" y="1000"/>
                    <a:pt x="270" y="1016"/>
                    <a:pt x="427" y="1016"/>
                  </a:cubicBezTo>
                  <a:cubicBezTo>
                    <a:pt x="464" y="1016"/>
                    <a:pt x="505" y="1012"/>
                    <a:pt x="551" y="1004"/>
                  </a:cubicBezTo>
                  <a:lnTo>
                    <a:pt x="564" y="1004"/>
                  </a:lnTo>
                  <a:lnTo>
                    <a:pt x="564" y="909"/>
                  </a:lnTo>
                  <a:lnTo>
                    <a:pt x="547" y="913"/>
                  </a:lnTo>
                  <a:cubicBezTo>
                    <a:pt x="530" y="917"/>
                    <a:pt x="510" y="917"/>
                    <a:pt x="485" y="917"/>
                  </a:cubicBezTo>
                  <a:cubicBezTo>
                    <a:pt x="360" y="917"/>
                    <a:pt x="352" y="880"/>
                    <a:pt x="352" y="772"/>
                  </a:cubicBezTo>
                  <a:lnTo>
                    <a:pt x="352" y="328"/>
                  </a:lnTo>
                  <a:lnTo>
                    <a:pt x="588" y="328"/>
                  </a:lnTo>
                  <a:lnTo>
                    <a:pt x="588" y="237"/>
                  </a:lnTo>
                  <a:lnTo>
                    <a:pt x="352" y="237"/>
                  </a:lnTo>
                  <a:lnTo>
                    <a:pt x="352" y="0"/>
                  </a:lnTo>
                  <a:lnTo>
                    <a:pt x="141" y="0"/>
                  </a:lnTo>
                  <a:lnTo>
                    <a:pt x="141" y="2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19"/>
            <p:cNvSpPr>
              <a:spLocks noChangeArrowheads="1"/>
            </p:cNvSpPr>
            <p:nvPr/>
          </p:nvSpPr>
          <p:spPr bwMode="auto">
            <a:xfrm>
              <a:off x="6049963" y="4087813"/>
              <a:ext cx="450850" cy="395287"/>
            </a:xfrm>
            <a:custGeom>
              <a:avLst/>
              <a:gdLst>
                <a:gd name="T0" fmla="*/ 1245 w 1254"/>
                <a:gd name="T1" fmla="*/ 0 h 1096"/>
                <a:gd name="T2" fmla="*/ 1033 w 1254"/>
                <a:gd name="T3" fmla="*/ 0 h 1096"/>
                <a:gd name="T4" fmla="*/ 1033 w 1254"/>
                <a:gd name="T5" fmla="*/ 829 h 1096"/>
                <a:gd name="T6" fmla="*/ 485 w 1254"/>
                <a:gd name="T7" fmla="*/ 0 h 1096"/>
                <a:gd name="T8" fmla="*/ 0 w 1254"/>
                <a:gd name="T9" fmla="*/ 0 h 1096"/>
                <a:gd name="T10" fmla="*/ 0 w 1254"/>
                <a:gd name="T11" fmla="*/ 62 h 1096"/>
                <a:gd name="T12" fmla="*/ 42 w 1254"/>
                <a:gd name="T13" fmla="*/ 70 h 1096"/>
                <a:gd name="T14" fmla="*/ 178 w 1254"/>
                <a:gd name="T15" fmla="*/ 220 h 1096"/>
                <a:gd name="T16" fmla="*/ 178 w 1254"/>
                <a:gd name="T17" fmla="*/ 1095 h 1096"/>
                <a:gd name="T18" fmla="*/ 403 w 1254"/>
                <a:gd name="T19" fmla="*/ 1095 h 1096"/>
                <a:gd name="T20" fmla="*/ 403 w 1254"/>
                <a:gd name="T21" fmla="*/ 228 h 1096"/>
                <a:gd name="T22" fmla="*/ 975 w 1254"/>
                <a:gd name="T23" fmla="*/ 1095 h 1096"/>
                <a:gd name="T24" fmla="*/ 1253 w 1254"/>
                <a:gd name="T25" fmla="*/ 1095 h 1096"/>
                <a:gd name="T26" fmla="*/ 1253 w 1254"/>
                <a:gd name="T27" fmla="*/ 0 h 1096"/>
                <a:gd name="T28" fmla="*/ 1245 w 1254"/>
                <a:gd name="T29" fmla="*/ 0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4" h="1096">
                  <a:moveTo>
                    <a:pt x="1245" y="0"/>
                  </a:moveTo>
                  <a:lnTo>
                    <a:pt x="1033" y="0"/>
                  </a:lnTo>
                  <a:cubicBezTo>
                    <a:pt x="1033" y="0"/>
                    <a:pt x="1033" y="751"/>
                    <a:pt x="1033" y="829"/>
                  </a:cubicBezTo>
                  <a:cubicBezTo>
                    <a:pt x="992" y="763"/>
                    <a:pt x="485" y="0"/>
                    <a:pt x="485" y="0"/>
                  </a:cubicBezTo>
                  <a:lnTo>
                    <a:pt x="0" y="0"/>
                  </a:lnTo>
                  <a:lnTo>
                    <a:pt x="0" y="62"/>
                  </a:lnTo>
                  <a:lnTo>
                    <a:pt x="42" y="70"/>
                  </a:lnTo>
                  <a:cubicBezTo>
                    <a:pt x="170" y="91"/>
                    <a:pt x="178" y="95"/>
                    <a:pt x="178" y="220"/>
                  </a:cubicBezTo>
                  <a:lnTo>
                    <a:pt x="178" y="1095"/>
                  </a:lnTo>
                  <a:lnTo>
                    <a:pt x="403" y="1095"/>
                  </a:lnTo>
                  <a:cubicBezTo>
                    <a:pt x="403" y="1095"/>
                    <a:pt x="403" y="307"/>
                    <a:pt x="403" y="228"/>
                  </a:cubicBezTo>
                  <a:cubicBezTo>
                    <a:pt x="448" y="294"/>
                    <a:pt x="975" y="1095"/>
                    <a:pt x="975" y="1095"/>
                  </a:cubicBezTo>
                  <a:lnTo>
                    <a:pt x="1253" y="1095"/>
                  </a:lnTo>
                  <a:lnTo>
                    <a:pt x="1253" y="0"/>
                  </a:lnTo>
                  <a:lnTo>
                    <a:pt x="124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20"/>
            <p:cNvSpPr>
              <a:spLocks noChangeArrowheads="1"/>
            </p:cNvSpPr>
            <p:nvPr/>
          </p:nvSpPr>
          <p:spPr bwMode="auto">
            <a:xfrm>
              <a:off x="6573838" y="4200525"/>
              <a:ext cx="266700" cy="287338"/>
            </a:xfrm>
            <a:custGeom>
              <a:avLst/>
              <a:gdLst>
                <a:gd name="T0" fmla="*/ 390 w 740"/>
                <a:gd name="T1" fmla="*/ 0 h 797"/>
                <a:gd name="T2" fmla="*/ 0 w 740"/>
                <a:gd name="T3" fmla="*/ 373 h 797"/>
                <a:gd name="T4" fmla="*/ 456 w 740"/>
                <a:gd name="T5" fmla="*/ 796 h 797"/>
                <a:gd name="T6" fmla="*/ 714 w 740"/>
                <a:gd name="T7" fmla="*/ 755 h 797"/>
                <a:gd name="T8" fmla="*/ 726 w 740"/>
                <a:gd name="T9" fmla="*/ 751 h 797"/>
                <a:gd name="T10" fmla="*/ 726 w 740"/>
                <a:gd name="T11" fmla="*/ 651 h 797"/>
                <a:gd name="T12" fmla="*/ 705 w 740"/>
                <a:gd name="T13" fmla="*/ 660 h 797"/>
                <a:gd name="T14" fmla="*/ 539 w 740"/>
                <a:gd name="T15" fmla="*/ 684 h 797"/>
                <a:gd name="T16" fmla="*/ 228 w 740"/>
                <a:gd name="T17" fmla="*/ 332 h 797"/>
                <a:gd name="T18" fmla="*/ 739 w 740"/>
                <a:gd name="T19" fmla="*/ 332 h 797"/>
                <a:gd name="T20" fmla="*/ 739 w 740"/>
                <a:gd name="T21" fmla="*/ 315 h 797"/>
                <a:gd name="T22" fmla="*/ 390 w 740"/>
                <a:gd name="T23" fmla="*/ 0 h 797"/>
                <a:gd name="T24" fmla="*/ 386 w 740"/>
                <a:gd name="T25" fmla="*/ 83 h 797"/>
                <a:gd name="T26" fmla="*/ 531 w 740"/>
                <a:gd name="T27" fmla="*/ 236 h 797"/>
                <a:gd name="T28" fmla="*/ 228 w 740"/>
                <a:gd name="T29" fmla="*/ 236 h 797"/>
                <a:gd name="T30" fmla="*/ 386 w 740"/>
                <a:gd name="T31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0" h="797">
                  <a:moveTo>
                    <a:pt x="390" y="0"/>
                  </a:moveTo>
                  <a:cubicBezTo>
                    <a:pt x="129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7"/>
                    <a:pt x="714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39" y="684"/>
                  </a:cubicBezTo>
                  <a:cubicBezTo>
                    <a:pt x="315" y="684"/>
                    <a:pt x="232" y="498"/>
                    <a:pt x="228" y="332"/>
                  </a:cubicBezTo>
                  <a:lnTo>
                    <a:pt x="739" y="332"/>
                  </a:lnTo>
                  <a:lnTo>
                    <a:pt x="739" y="315"/>
                  </a:lnTo>
                  <a:cubicBezTo>
                    <a:pt x="739" y="104"/>
                    <a:pt x="622" y="0"/>
                    <a:pt x="390" y="0"/>
                  </a:cubicBezTo>
                  <a:close/>
                  <a:moveTo>
                    <a:pt x="386" y="83"/>
                  </a:moveTo>
                  <a:cubicBezTo>
                    <a:pt x="498" y="83"/>
                    <a:pt x="527" y="162"/>
                    <a:pt x="531" y="236"/>
                  </a:cubicBezTo>
                  <a:lnTo>
                    <a:pt x="228" y="236"/>
                  </a:lnTo>
                  <a:cubicBezTo>
                    <a:pt x="232" y="187"/>
                    <a:pt x="270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21"/>
            <p:cNvSpPr>
              <a:spLocks noChangeArrowheads="1"/>
            </p:cNvSpPr>
            <p:nvPr/>
          </p:nvSpPr>
          <p:spPr bwMode="auto">
            <a:xfrm>
              <a:off x="7204075" y="4121150"/>
              <a:ext cx="212725" cy="366713"/>
            </a:xfrm>
            <a:custGeom>
              <a:avLst/>
              <a:gdLst>
                <a:gd name="T0" fmla="*/ 141 w 590"/>
                <a:gd name="T1" fmla="*/ 237 h 1017"/>
                <a:gd name="T2" fmla="*/ 0 w 590"/>
                <a:gd name="T3" fmla="*/ 237 h 1017"/>
                <a:gd name="T4" fmla="*/ 0 w 590"/>
                <a:gd name="T5" fmla="*/ 328 h 1017"/>
                <a:gd name="T6" fmla="*/ 141 w 590"/>
                <a:gd name="T7" fmla="*/ 328 h 1017"/>
                <a:gd name="T8" fmla="*/ 141 w 590"/>
                <a:gd name="T9" fmla="*/ 797 h 1017"/>
                <a:gd name="T10" fmla="*/ 427 w 590"/>
                <a:gd name="T11" fmla="*/ 1016 h 1017"/>
                <a:gd name="T12" fmla="*/ 551 w 590"/>
                <a:gd name="T13" fmla="*/ 1004 h 1017"/>
                <a:gd name="T14" fmla="*/ 564 w 590"/>
                <a:gd name="T15" fmla="*/ 1004 h 1017"/>
                <a:gd name="T16" fmla="*/ 564 w 590"/>
                <a:gd name="T17" fmla="*/ 909 h 1017"/>
                <a:gd name="T18" fmla="*/ 547 w 590"/>
                <a:gd name="T19" fmla="*/ 913 h 1017"/>
                <a:gd name="T20" fmla="*/ 485 w 590"/>
                <a:gd name="T21" fmla="*/ 917 h 1017"/>
                <a:gd name="T22" fmla="*/ 352 w 590"/>
                <a:gd name="T23" fmla="*/ 772 h 1017"/>
                <a:gd name="T24" fmla="*/ 352 w 590"/>
                <a:gd name="T25" fmla="*/ 328 h 1017"/>
                <a:gd name="T26" fmla="*/ 589 w 590"/>
                <a:gd name="T27" fmla="*/ 328 h 1017"/>
                <a:gd name="T28" fmla="*/ 589 w 590"/>
                <a:gd name="T29" fmla="*/ 237 h 1017"/>
                <a:gd name="T30" fmla="*/ 352 w 590"/>
                <a:gd name="T31" fmla="*/ 237 h 1017"/>
                <a:gd name="T32" fmla="*/ 352 w 590"/>
                <a:gd name="T33" fmla="*/ 0 h 1017"/>
                <a:gd name="T34" fmla="*/ 141 w 590"/>
                <a:gd name="T35" fmla="*/ 0 h 1017"/>
                <a:gd name="T36" fmla="*/ 141 w 590"/>
                <a:gd name="T37" fmla="*/ 23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0" h="1017">
                  <a:moveTo>
                    <a:pt x="141" y="237"/>
                  </a:moveTo>
                  <a:lnTo>
                    <a:pt x="0" y="237"/>
                  </a:lnTo>
                  <a:lnTo>
                    <a:pt x="0" y="328"/>
                  </a:lnTo>
                  <a:lnTo>
                    <a:pt x="141" y="328"/>
                  </a:lnTo>
                  <a:lnTo>
                    <a:pt x="141" y="797"/>
                  </a:lnTo>
                  <a:cubicBezTo>
                    <a:pt x="141" y="1000"/>
                    <a:pt x="269" y="1016"/>
                    <a:pt x="427" y="1016"/>
                  </a:cubicBezTo>
                  <a:cubicBezTo>
                    <a:pt x="464" y="1016"/>
                    <a:pt x="506" y="1012"/>
                    <a:pt x="551" y="1004"/>
                  </a:cubicBezTo>
                  <a:lnTo>
                    <a:pt x="564" y="1004"/>
                  </a:lnTo>
                  <a:lnTo>
                    <a:pt x="564" y="909"/>
                  </a:lnTo>
                  <a:lnTo>
                    <a:pt x="547" y="913"/>
                  </a:lnTo>
                  <a:cubicBezTo>
                    <a:pt x="531" y="917"/>
                    <a:pt x="510" y="917"/>
                    <a:pt x="485" y="917"/>
                  </a:cubicBezTo>
                  <a:cubicBezTo>
                    <a:pt x="361" y="917"/>
                    <a:pt x="352" y="880"/>
                    <a:pt x="352" y="772"/>
                  </a:cubicBezTo>
                  <a:lnTo>
                    <a:pt x="352" y="328"/>
                  </a:lnTo>
                  <a:lnTo>
                    <a:pt x="589" y="328"/>
                  </a:lnTo>
                  <a:lnTo>
                    <a:pt x="589" y="237"/>
                  </a:lnTo>
                  <a:lnTo>
                    <a:pt x="352" y="237"/>
                  </a:lnTo>
                  <a:lnTo>
                    <a:pt x="352" y="0"/>
                  </a:lnTo>
                  <a:lnTo>
                    <a:pt x="141" y="0"/>
                  </a:lnTo>
                  <a:lnTo>
                    <a:pt x="141" y="2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22"/>
            <p:cNvSpPr>
              <a:spLocks noChangeArrowheads="1"/>
            </p:cNvSpPr>
            <p:nvPr/>
          </p:nvSpPr>
          <p:spPr bwMode="auto">
            <a:xfrm>
              <a:off x="6850063" y="4206875"/>
              <a:ext cx="331787" cy="274638"/>
            </a:xfrm>
            <a:custGeom>
              <a:avLst/>
              <a:gdLst>
                <a:gd name="T0" fmla="*/ 705 w 921"/>
                <a:gd name="T1" fmla="*/ 248 h 764"/>
                <a:gd name="T2" fmla="*/ 920 w 921"/>
                <a:gd name="T3" fmla="*/ 0 h 764"/>
                <a:gd name="T4" fmla="*/ 701 w 921"/>
                <a:gd name="T5" fmla="*/ 0 h 764"/>
                <a:gd name="T6" fmla="*/ 497 w 921"/>
                <a:gd name="T7" fmla="*/ 236 h 764"/>
                <a:gd name="T8" fmla="*/ 319 w 921"/>
                <a:gd name="T9" fmla="*/ 0 h 764"/>
                <a:gd name="T10" fmla="*/ 0 w 921"/>
                <a:gd name="T11" fmla="*/ 0 h 764"/>
                <a:gd name="T12" fmla="*/ 0 w 921"/>
                <a:gd name="T13" fmla="*/ 62 h 764"/>
                <a:gd name="T14" fmla="*/ 12 w 921"/>
                <a:gd name="T15" fmla="*/ 62 h 764"/>
                <a:gd name="T16" fmla="*/ 211 w 921"/>
                <a:gd name="T17" fmla="*/ 178 h 764"/>
                <a:gd name="T18" fmla="*/ 344 w 921"/>
                <a:gd name="T19" fmla="*/ 352 h 764"/>
                <a:gd name="T20" fmla="*/ 128 w 921"/>
                <a:gd name="T21" fmla="*/ 601 h 764"/>
                <a:gd name="T22" fmla="*/ 348 w 921"/>
                <a:gd name="T23" fmla="*/ 601 h 764"/>
                <a:gd name="T24" fmla="*/ 443 w 921"/>
                <a:gd name="T25" fmla="*/ 489 h 764"/>
                <a:gd name="T26" fmla="*/ 651 w 921"/>
                <a:gd name="T27" fmla="*/ 763 h 764"/>
                <a:gd name="T28" fmla="*/ 900 w 921"/>
                <a:gd name="T29" fmla="*/ 763 h 764"/>
                <a:gd name="T30" fmla="*/ 506 w 921"/>
                <a:gd name="T31" fmla="*/ 248 h 764"/>
                <a:gd name="T32" fmla="*/ 705 w 921"/>
                <a:gd name="T33" fmla="*/ 2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1" h="764">
                  <a:moveTo>
                    <a:pt x="705" y="248"/>
                  </a:moveTo>
                  <a:lnTo>
                    <a:pt x="920" y="0"/>
                  </a:lnTo>
                  <a:lnTo>
                    <a:pt x="701" y="0"/>
                  </a:lnTo>
                  <a:lnTo>
                    <a:pt x="497" y="236"/>
                  </a:lnTo>
                  <a:lnTo>
                    <a:pt x="319" y="0"/>
                  </a:lnTo>
                  <a:lnTo>
                    <a:pt x="0" y="0"/>
                  </a:lnTo>
                  <a:lnTo>
                    <a:pt x="0" y="62"/>
                  </a:lnTo>
                  <a:lnTo>
                    <a:pt x="12" y="62"/>
                  </a:lnTo>
                  <a:cubicBezTo>
                    <a:pt x="120" y="70"/>
                    <a:pt x="145" y="87"/>
                    <a:pt x="211" y="178"/>
                  </a:cubicBezTo>
                  <a:lnTo>
                    <a:pt x="344" y="352"/>
                  </a:lnTo>
                  <a:lnTo>
                    <a:pt x="128" y="601"/>
                  </a:lnTo>
                  <a:lnTo>
                    <a:pt x="348" y="601"/>
                  </a:lnTo>
                  <a:lnTo>
                    <a:pt x="443" y="489"/>
                  </a:lnTo>
                  <a:lnTo>
                    <a:pt x="651" y="763"/>
                  </a:lnTo>
                  <a:lnTo>
                    <a:pt x="900" y="763"/>
                  </a:lnTo>
                  <a:lnTo>
                    <a:pt x="506" y="248"/>
                  </a:lnTo>
                  <a:lnTo>
                    <a:pt x="705" y="24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23"/>
            <p:cNvSpPr>
              <a:spLocks noChangeArrowheads="1"/>
            </p:cNvSpPr>
            <p:nvPr/>
          </p:nvSpPr>
          <p:spPr bwMode="auto">
            <a:xfrm>
              <a:off x="7175500" y="4010025"/>
              <a:ext cx="176213" cy="111125"/>
            </a:xfrm>
            <a:custGeom>
              <a:avLst/>
              <a:gdLst>
                <a:gd name="T0" fmla="*/ 224 w 490"/>
                <a:gd name="T1" fmla="*/ 307 h 308"/>
                <a:gd name="T2" fmla="*/ 0 w 490"/>
                <a:gd name="T3" fmla="*/ 307 h 308"/>
                <a:gd name="T4" fmla="*/ 269 w 490"/>
                <a:gd name="T5" fmla="*/ 0 h 308"/>
                <a:gd name="T6" fmla="*/ 489 w 490"/>
                <a:gd name="T7" fmla="*/ 0 h 308"/>
                <a:gd name="T8" fmla="*/ 224 w 490"/>
                <a:gd name="T9" fmla="*/ 30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308">
                  <a:moveTo>
                    <a:pt x="224" y="307"/>
                  </a:moveTo>
                  <a:lnTo>
                    <a:pt x="0" y="307"/>
                  </a:lnTo>
                  <a:lnTo>
                    <a:pt x="269" y="0"/>
                  </a:lnTo>
                  <a:lnTo>
                    <a:pt x="489" y="0"/>
                  </a:lnTo>
                  <a:lnTo>
                    <a:pt x="224" y="30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" name="Title 1"/>
          <p:cNvSpPr>
            <a:spLocks noGrp="1"/>
          </p:cNvSpPr>
          <p:nvPr>
            <p:ph type="ctrTitle" hasCustomPrompt="1"/>
          </p:nvPr>
        </p:nvSpPr>
        <p:spPr>
          <a:xfrm>
            <a:off x="4047067" y="2075904"/>
            <a:ext cx="4633157" cy="1453141"/>
          </a:xfrm>
          <a:prstGeom prst="rect">
            <a:avLst/>
          </a:prstGeom>
          <a:effectLst/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 b="1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Title placeholder</a:t>
            </a:r>
            <a:endParaRPr lang="en-US" dirty="0"/>
          </a:p>
        </p:txBody>
      </p:sp>
      <p:grpSp>
        <p:nvGrpSpPr>
          <p:cNvPr id="107" name="Group 1"/>
          <p:cNvGrpSpPr>
            <a:grpSpLocks noChangeAspect="1"/>
          </p:cNvGrpSpPr>
          <p:nvPr userDrawn="1"/>
        </p:nvGrpSpPr>
        <p:grpSpPr bwMode="auto">
          <a:xfrm>
            <a:off x="4130762" y="4494539"/>
            <a:ext cx="2404872" cy="238881"/>
            <a:chOff x="1096963" y="2925763"/>
            <a:chExt cx="7367587" cy="731837"/>
          </a:xfrm>
          <a:solidFill>
            <a:schemeClr val="tx1"/>
          </a:solidFill>
        </p:grpSpPr>
        <p:sp>
          <p:nvSpPr>
            <p:cNvPr id="108" name="Freeform 107"/>
            <p:cNvSpPr>
              <a:spLocks noChangeArrowheads="1"/>
            </p:cNvSpPr>
            <p:nvPr/>
          </p:nvSpPr>
          <p:spPr bwMode="auto">
            <a:xfrm>
              <a:off x="1879600" y="3048000"/>
              <a:ext cx="379413" cy="471488"/>
            </a:xfrm>
            <a:custGeom>
              <a:avLst/>
              <a:gdLst>
                <a:gd name="T0" fmla="*/ 0 w 1056"/>
                <a:gd name="T1" fmla="*/ 1309 h 1310"/>
                <a:gd name="T2" fmla="*/ 0 w 1056"/>
                <a:gd name="T3" fmla="*/ 0 h 1310"/>
                <a:gd name="T4" fmla="*/ 274 w 1056"/>
                <a:gd name="T5" fmla="*/ 0 h 1310"/>
                <a:gd name="T6" fmla="*/ 274 w 1056"/>
                <a:gd name="T7" fmla="*/ 503 h 1310"/>
                <a:gd name="T8" fmla="*/ 782 w 1056"/>
                <a:gd name="T9" fmla="*/ 503 h 1310"/>
                <a:gd name="T10" fmla="*/ 782 w 1056"/>
                <a:gd name="T11" fmla="*/ 0 h 1310"/>
                <a:gd name="T12" fmla="*/ 1055 w 1056"/>
                <a:gd name="T13" fmla="*/ 0 h 1310"/>
                <a:gd name="T14" fmla="*/ 1055 w 1056"/>
                <a:gd name="T15" fmla="*/ 1309 h 1310"/>
                <a:gd name="T16" fmla="*/ 782 w 1056"/>
                <a:gd name="T17" fmla="*/ 1309 h 1310"/>
                <a:gd name="T18" fmla="*/ 782 w 1056"/>
                <a:gd name="T19" fmla="*/ 726 h 1310"/>
                <a:gd name="T20" fmla="*/ 274 w 1056"/>
                <a:gd name="T21" fmla="*/ 726 h 1310"/>
                <a:gd name="T22" fmla="*/ 274 w 1056"/>
                <a:gd name="T23" fmla="*/ 1309 h 1310"/>
                <a:gd name="T24" fmla="*/ 0 w 1056"/>
                <a:gd name="T25" fmla="*/ 1309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6" h="1310">
                  <a:moveTo>
                    <a:pt x="0" y="1309"/>
                  </a:moveTo>
                  <a:lnTo>
                    <a:pt x="0" y="0"/>
                  </a:lnTo>
                  <a:lnTo>
                    <a:pt x="274" y="0"/>
                  </a:lnTo>
                  <a:lnTo>
                    <a:pt x="274" y="503"/>
                  </a:lnTo>
                  <a:lnTo>
                    <a:pt x="782" y="503"/>
                  </a:lnTo>
                  <a:lnTo>
                    <a:pt x="782" y="0"/>
                  </a:lnTo>
                  <a:lnTo>
                    <a:pt x="1055" y="0"/>
                  </a:lnTo>
                  <a:lnTo>
                    <a:pt x="1055" y="1309"/>
                  </a:lnTo>
                  <a:lnTo>
                    <a:pt x="782" y="1309"/>
                  </a:lnTo>
                  <a:lnTo>
                    <a:pt x="782" y="726"/>
                  </a:lnTo>
                  <a:lnTo>
                    <a:pt x="274" y="726"/>
                  </a:lnTo>
                  <a:lnTo>
                    <a:pt x="274" y="1309"/>
                  </a:lnTo>
                  <a:lnTo>
                    <a:pt x="0" y="130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09" name="Freeform 2"/>
            <p:cNvSpPr>
              <a:spLocks noChangeArrowheads="1"/>
            </p:cNvSpPr>
            <p:nvPr/>
          </p:nvSpPr>
          <p:spPr bwMode="auto">
            <a:xfrm>
              <a:off x="2347913" y="3041650"/>
              <a:ext cx="92075" cy="476250"/>
            </a:xfrm>
            <a:custGeom>
              <a:avLst/>
              <a:gdLst>
                <a:gd name="T0" fmla="*/ 256 w 257"/>
                <a:gd name="T1" fmla="*/ 238 h 1324"/>
                <a:gd name="T2" fmla="*/ 0 w 257"/>
                <a:gd name="T3" fmla="*/ 238 h 1324"/>
                <a:gd name="T4" fmla="*/ 0 w 257"/>
                <a:gd name="T5" fmla="*/ 0 h 1324"/>
                <a:gd name="T6" fmla="*/ 256 w 257"/>
                <a:gd name="T7" fmla="*/ 0 h 1324"/>
                <a:gd name="T8" fmla="*/ 256 w 257"/>
                <a:gd name="T9" fmla="*/ 238 h 1324"/>
                <a:gd name="T10" fmla="*/ 0 w 257"/>
                <a:gd name="T11" fmla="*/ 355 h 1324"/>
                <a:gd name="T12" fmla="*/ 256 w 257"/>
                <a:gd name="T13" fmla="*/ 355 h 1324"/>
                <a:gd name="T14" fmla="*/ 256 w 257"/>
                <a:gd name="T15" fmla="*/ 1323 h 1324"/>
                <a:gd name="T16" fmla="*/ 0 w 257"/>
                <a:gd name="T17" fmla="*/ 1323 h 1324"/>
                <a:gd name="T18" fmla="*/ 0 w 257"/>
                <a:gd name="T19" fmla="*/ 355 h 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" h="1324">
                  <a:moveTo>
                    <a:pt x="256" y="238"/>
                  </a:moveTo>
                  <a:lnTo>
                    <a:pt x="0" y="238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238"/>
                  </a:lnTo>
                  <a:close/>
                  <a:moveTo>
                    <a:pt x="0" y="355"/>
                  </a:moveTo>
                  <a:lnTo>
                    <a:pt x="256" y="355"/>
                  </a:lnTo>
                  <a:lnTo>
                    <a:pt x="256" y="1323"/>
                  </a:lnTo>
                  <a:lnTo>
                    <a:pt x="0" y="1323"/>
                  </a:lnTo>
                  <a:lnTo>
                    <a:pt x="0" y="35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0" name="Freeform 3"/>
            <p:cNvSpPr>
              <a:spLocks noChangeArrowheads="1"/>
            </p:cNvSpPr>
            <p:nvPr/>
          </p:nvSpPr>
          <p:spPr bwMode="auto">
            <a:xfrm>
              <a:off x="2492375" y="3078163"/>
              <a:ext cx="193675" cy="452437"/>
            </a:xfrm>
            <a:custGeom>
              <a:avLst/>
              <a:gdLst>
                <a:gd name="T0" fmla="*/ 0 w 539"/>
                <a:gd name="T1" fmla="*/ 449 h 1257"/>
                <a:gd name="T2" fmla="*/ 0 w 539"/>
                <a:gd name="T3" fmla="*/ 274 h 1257"/>
                <a:gd name="T4" fmla="*/ 131 w 539"/>
                <a:gd name="T5" fmla="*/ 274 h 1257"/>
                <a:gd name="T6" fmla="*/ 131 w 539"/>
                <a:gd name="T7" fmla="*/ 0 h 1257"/>
                <a:gd name="T8" fmla="*/ 382 w 539"/>
                <a:gd name="T9" fmla="*/ 0 h 1257"/>
                <a:gd name="T10" fmla="*/ 382 w 539"/>
                <a:gd name="T11" fmla="*/ 274 h 1257"/>
                <a:gd name="T12" fmla="*/ 538 w 539"/>
                <a:gd name="T13" fmla="*/ 274 h 1257"/>
                <a:gd name="T14" fmla="*/ 538 w 539"/>
                <a:gd name="T15" fmla="*/ 449 h 1257"/>
                <a:gd name="T16" fmla="*/ 382 w 539"/>
                <a:gd name="T17" fmla="*/ 449 h 1257"/>
                <a:gd name="T18" fmla="*/ 382 w 539"/>
                <a:gd name="T19" fmla="*/ 960 h 1257"/>
                <a:gd name="T20" fmla="*/ 399 w 539"/>
                <a:gd name="T21" fmla="*/ 1033 h 1257"/>
                <a:gd name="T22" fmla="*/ 485 w 539"/>
                <a:gd name="T23" fmla="*/ 1049 h 1257"/>
                <a:gd name="T24" fmla="*/ 508 w 539"/>
                <a:gd name="T25" fmla="*/ 1049 h 1257"/>
                <a:gd name="T26" fmla="*/ 530 w 539"/>
                <a:gd name="T27" fmla="*/ 1049 h 1257"/>
                <a:gd name="T28" fmla="*/ 530 w 539"/>
                <a:gd name="T29" fmla="*/ 1239 h 1257"/>
                <a:gd name="T30" fmla="*/ 413 w 539"/>
                <a:gd name="T31" fmla="*/ 1248 h 1257"/>
                <a:gd name="T32" fmla="*/ 170 w 539"/>
                <a:gd name="T33" fmla="*/ 1189 h 1257"/>
                <a:gd name="T34" fmla="*/ 125 w 539"/>
                <a:gd name="T35" fmla="*/ 1055 h 1257"/>
                <a:gd name="T36" fmla="*/ 125 w 539"/>
                <a:gd name="T37" fmla="*/ 458 h 1257"/>
                <a:gd name="T38" fmla="*/ 0 w 539"/>
                <a:gd name="T39" fmla="*/ 458 h 1257"/>
                <a:gd name="T40" fmla="*/ 0 w 539"/>
                <a:gd name="T41" fmla="*/ 449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9" h="1257">
                  <a:moveTo>
                    <a:pt x="0" y="449"/>
                  </a:moveTo>
                  <a:lnTo>
                    <a:pt x="0" y="274"/>
                  </a:lnTo>
                  <a:lnTo>
                    <a:pt x="131" y="274"/>
                  </a:lnTo>
                  <a:lnTo>
                    <a:pt x="131" y="0"/>
                  </a:lnTo>
                  <a:lnTo>
                    <a:pt x="382" y="0"/>
                  </a:lnTo>
                  <a:lnTo>
                    <a:pt x="382" y="274"/>
                  </a:lnTo>
                  <a:lnTo>
                    <a:pt x="538" y="274"/>
                  </a:lnTo>
                  <a:lnTo>
                    <a:pt x="538" y="449"/>
                  </a:lnTo>
                  <a:lnTo>
                    <a:pt x="382" y="449"/>
                  </a:lnTo>
                  <a:lnTo>
                    <a:pt x="382" y="960"/>
                  </a:lnTo>
                  <a:cubicBezTo>
                    <a:pt x="382" y="996"/>
                    <a:pt x="392" y="1026"/>
                    <a:pt x="399" y="1033"/>
                  </a:cubicBezTo>
                  <a:cubicBezTo>
                    <a:pt x="406" y="1040"/>
                    <a:pt x="444" y="1049"/>
                    <a:pt x="485" y="1049"/>
                  </a:cubicBezTo>
                  <a:cubicBezTo>
                    <a:pt x="494" y="1049"/>
                    <a:pt x="502" y="1049"/>
                    <a:pt x="508" y="1049"/>
                  </a:cubicBezTo>
                  <a:cubicBezTo>
                    <a:pt x="516" y="1049"/>
                    <a:pt x="524" y="1049"/>
                    <a:pt x="530" y="1049"/>
                  </a:cubicBezTo>
                  <a:lnTo>
                    <a:pt x="530" y="1239"/>
                  </a:lnTo>
                  <a:lnTo>
                    <a:pt x="413" y="1248"/>
                  </a:lnTo>
                  <a:cubicBezTo>
                    <a:pt x="296" y="1256"/>
                    <a:pt x="212" y="1234"/>
                    <a:pt x="170" y="1189"/>
                  </a:cubicBezTo>
                  <a:cubicBezTo>
                    <a:pt x="139" y="1158"/>
                    <a:pt x="125" y="1114"/>
                    <a:pt x="125" y="1055"/>
                  </a:cubicBezTo>
                  <a:lnTo>
                    <a:pt x="125" y="458"/>
                  </a:lnTo>
                  <a:lnTo>
                    <a:pt x="0" y="458"/>
                  </a:lnTo>
                  <a:lnTo>
                    <a:pt x="0" y="44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1" name="Freeform 4"/>
            <p:cNvSpPr>
              <a:spLocks noChangeArrowheads="1"/>
            </p:cNvSpPr>
            <p:nvPr/>
          </p:nvSpPr>
          <p:spPr bwMode="auto">
            <a:xfrm>
              <a:off x="2722563" y="3162300"/>
              <a:ext cx="327025" cy="368300"/>
            </a:xfrm>
            <a:custGeom>
              <a:avLst/>
              <a:gdLst>
                <a:gd name="T0" fmla="*/ 452 w 910"/>
                <a:gd name="T1" fmla="*/ 400 h 1023"/>
                <a:gd name="T2" fmla="*/ 555 w 910"/>
                <a:gd name="T3" fmla="*/ 377 h 1023"/>
                <a:gd name="T4" fmla="*/ 605 w 910"/>
                <a:gd name="T5" fmla="*/ 305 h 1023"/>
                <a:gd name="T6" fmla="*/ 561 w 910"/>
                <a:gd name="T7" fmla="*/ 224 h 1023"/>
                <a:gd name="T8" fmla="*/ 435 w 910"/>
                <a:gd name="T9" fmla="*/ 201 h 1023"/>
                <a:gd name="T10" fmla="*/ 309 w 910"/>
                <a:gd name="T11" fmla="*/ 246 h 1023"/>
                <a:gd name="T12" fmla="*/ 273 w 910"/>
                <a:gd name="T13" fmla="*/ 333 h 1023"/>
                <a:gd name="T14" fmla="*/ 30 w 910"/>
                <a:gd name="T15" fmla="*/ 333 h 1023"/>
                <a:gd name="T16" fmla="*/ 103 w 910"/>
                <a:gd name="T17" fmla="*/ 126 h 1023"/>
                <a:gd name="T18" fmla="*/ 452 w 910"/>
                <a:gd name="T19" fmla="*/ 0 h 1023"/>
                <a:gd name="T20" fmla="*/ 731 w 910"/>
                <a:gd name="T21" fmla="*/ 67 h 1023"/>
                <a:gd name="T22" fmla="*/ 856 w 910"/>
                <a:gd name="T23" fmla="*/ 305 h 1023"/>
                <a:gd name="T24" fmla="*/ 856 w 910"/>
                <a:gd name="T25" fmla="*/ 748 h 1023"/>
                <a:gd name="T26" fmla="*/ 856 w 910"/>
                <a:gd name="T27" fmla="*/ 857 h 1023"/>
                <a:gd name="T28" fmla="*/ 873 w 910"/>
                <a:gd name="T29" fmla="*/ 924 h 1023"/>
                <a:gd name="T30" fmla="*/ 909 w 910"/>
                <a:gd name="T31" fmla="*/ 955 h 1023"/>
                <a:gd name="T32" fmla="*/ 909 w 910"/>
                <a:gd name="T33" fmla="*/ 991 h 1023"/>
                <a:gd name="T34" fmla="*/ 636 w 910"/>
                <a:gd name="T35" fmla="*/ 991 h 1023"/>
                <a:gd name="T36" fmla="*/ 619 w 910"/>
                <a:gd name="T37" fmla="*/ 941 h 1023"/>
                <a:gd name="T38" fmla="*/ 614 w 910"/>
                <a:gd name="T39" fmla="*/ 880 h 1023"/>
                <a:gd name="T40" fmla="*/ 494 w 910"/>
                <a:gd name="T41" fmla="*/ 977 h 1023"/>
                <a:gd name="T42" fmla="*/ 309 w 910"/>
                <a:gd name="T43" fmla="*/ 1022 h 1023"/>
                <a:gd name="T44" fmla="*/ 89 w 910"/>
                <a:gd name="T45" fmla="*/ 947 h 1023"/>
                <a:gd name="T46" fmla="*/ 0 w 910"/>
                <a:gd name="T47" fmla="*/ 732 h 1023"/>
                <a:gd name="T48" fmla="*/ 139 w 910"/>
                <a:gd name="T49" fmla="*/ 475 h 1023"/>
                <a:gd name="T50" fmla="*/ 362 w 910"/>
                <a:gd name="T51" fmla="*/ 416 h 1023"/>
                <a:gd name="T52" fmla="*/ 452 w 910"/>
                <a:gd name="T53" fmla="*/ 400 h 1023"/>
                <a:gd name="T54" fmla="*/ 555 w 910"/>
                <a:gd name="T55" fmla="*/ 542 h 1023"/>
                <a:gd name="T56" fmla="*/ 488 w 910"/>
                <a:gd name="T57" fmla="*/ 556 h 1023"/>
                <a:gd name="T58" fmla="*/ 429 w 910"/>
                <a:gd name="T59" fmla="*/ 564 h 1023"/>
                <a:gd name="T60" fmla="*/ 309 w 910"/>
                <a:gd name="T61" fmla="*/ 601 h 1023"/>
                <a:gd name="T62" fmla="*/ 251 w 910"/>
                <a:gd name="T63" fmla="*/ 709 h 1023"/>
                <a:gd name="T64" fmla="*/ 287 w 910"/>
                <a:gd name="T65" fmla="*/ 807 h 1023"/>
                <a:gd name="T66" fmla="*/ 376 w 910"/>
                <a:gd name="T67" fmla="*/ 838 h 1023"/>
                <a:gd name="T68" fmla="*/ 533 w 910"/>
                <a:gd name="T69" fmla="*/ 793 h 1023"/>
                <a:gd name="T70" fmla="*/ 605 w 910"/>
                <a:gd name="T71" fmla="*/ 614 h 1023"/>
                <a:gd name="T72" fmla="*/ 605 w 910"/>
                <a:gd name="T73" fmla="*/ 520 h 1023"/>
                <a:gd name="T74" fmla="*/ 555 w 910"/>
                <a:gd name="T75" fmla="*/ 542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0" h="1023">
                  <a:moveTo>
                    <a:pt x="452" y="400"/>
                  </a:moveTo>
                  <a:cubicBezTo>
                    <a:pt x="494" y="394"/>
                    <a:pt x="533" y="386"/>
                    <a:pt x="555" y="377"/>
                  </a:cubicBezTo>
                  <a:cubicBezTo>
                    <a:pt x="591" y="363"/>
                    <a:pt x="605" y="341"/>
                    <a:pt x="605" y="305"/>
                  </a:cubicBezTo>
                  <a:cubicBezTo>
                    <a:pt x="605" y="268"/>
                    <a:pt x="591" y="238"/>
                    <a:pt x="561" y="224"/>
                  </a:cubicBezTo>
                  <a:cubicBezTo>
                    <a:pt x="533" y="207"/>
                    <a:pt x="494" y="201"/>
                    <a:pt x="435" y="201"/>
                  </a:cubicBezTo>
                  <a:cubicBezTo>
                    <a:pt x="376" y="201"/>
                    <a:pt x="332" y="215"/>
                    <a:pt x="309" y="246"/>
                  </a:cubicBezTo>
                  <a:cubicBezTo>
                    <a:pt x="295" y="268"/>
                    <a:pt x="282" y="296"/>
                    <a:pt x="273" y="333"/>
                  </a:cubicBezTo>
                  <a:lnTo>
                    <a:pt x="30" y="333"/>
                  </a:lnTo>
                  <a:cubicBezTo>
                    <a:pt x="36" y="252"/>
                    <a:pt x="58" y="179"/>
                    <a:pt x="103" y="126"/>
                  </a:cubicBezTo>
                  <a:cubicBezTo>
                    <a:pt x="170" y="40"/>
                    <a:pt x="287" y="0"/>
                    <a:pt x="452" y="0"/>
                  </a:cubicBezTo>
                  <a:cubicBezTo>
                    <a:pt x="555" y="0"/>
                    <a:pt x="650" y="23"/>
                    <a:pt x="731" y="67"/>
                  </a:cubicBezTo>
                  <a:cubicBezTo>
                    <a:pt x="812" y="112"/>
                    <a:pt x="856" y="185"/>
                    <a:pt x="856" y="305"/>
                  </a:cubicBezTo>
                  <a:lnTo>
                    <a:pt x="856" y="748"/>
                  </a:lnTo>
                  <a:lnTo>
                    <a:pt x="856" y="857"/>
                  </a:lnTo>
                  <a:cubicBezTo>
                    <a:pt x="856" y="888"/>
                    <a:pt x="865" y="919"/>
                    <a:pt x="873" y="924"/>
                  </a:cubicBezTo>
                  <a:cubicBezTo>
                    <a:pt x="879" y="941"/>
                    <a:pt x="893" y="947"/>
                    <a:pt x="909" y="955"/>
                  </a:cubicBezTo>
                  <a:lnTo>
                    <a:pt x="909" y="991"/>
                  </a:lnTo>
                  <a:lnTo>
                    <a:pt x="636" y="991"/>
                  </a:lnTo>
                  <a:cubicBezTo>
                    <a:pt x="628" y="969"/>
                    <a:pt x="619" y="956"/>
                    <a:pt x="619" y="941"/>
                  </a:cubicBezTo>
                  <a:cubicBezTo>
                    <a:pt x="619" y="926"/>
                    <a:pt x="614" y="902"/>
                    <a:pt x="614" y="880"/>
                  </a:cubicBezTo>
                  <a:cubicBezTo>
                    <a:pt x="577" y="919"/>
                    <a:pt x="538" y="947"/>
                    <a:pt x="494" y="977"/>
                  </a:cubicBezTo>
                  <a:cubicBezTo>
                    <a:pt x="443" y="1005"/>
                    <a:pt x="376" y="1022"/>
                    <a:pt x="309" y="1022"/>
                  </a:cubicBezTo>
                  <a:cubicBezTo>
                    <a:pt x="223" y="1022"/>
                    <a:pt x="148" y="998"/>
                    <a:pt x="89" y="947"/>
                  </a:cubicBezTo>
                  <a:cubicBezTo>
                    <a:pt x="30" y="895"/>
                    <a:pt x="0" y="829"/>
                    <a:pt x="0" y="732"/>
                  </a:cubicBezTo>
                  <a:cubicBezTo>
                    <a:pt x="0" y="614"/>
                    <a:pt x="44" y="525"/>
                    <a:pt x="139" y="475"/>
                  </a:cubicBezTo>
                  <a:cubicBezTo>
                    <a:pt x="192" y="444"/>
                    <a:pt x="265" y="422"/>
                    <a:pt x="362" y="416"/>
                  </a:cubicBezTo>
                  <a:lnTo>
                    <a:pt x="452" y="400"/>
                  </a:lnTo>
                  <a:close/>
                  <a:moveTo>
                    <a:pt x="555" y="542"/>
                  </a:moveTo>
                  <a:cubicBezTo>
                    <a:pt x="538" y="547"/>
                    <a:pt x="516" y="556"/>
                    <a:pt x="488" y="556"/>
                  </a:cubicBezTo>
                  <a:lnTo>
                    <a:pt x="429" y="564"/>
                  </a:lnTo>
                  <a:cubicBezTo>
                    <a:pt x="376" y="570"/>
                    <a:pt x="332" y="584"/>
                    <a:pt x="309" y="601"/>
                  </a:cubicBezTo>
                  <a:cubicBezTo>
                    <a:pt x="273" y="623"/>
                    <a:pt x="251" y="659"/>
                    <a:pt x="251" y="709"/>
                  </a:cubicBezTo>
                  <a:cubicBezTo>
                    <a:pt x="251" y="754"/>
                    <a:pt x="265" y="785"/>
                    <a:pt x="287" y="807"/>
                  </a:cubicBezTo>
                  <a:cubicBezTo>
                    <a:pt x="309" y="829"/>
                    <a:pt x="340" y="838"/>
                    <a:pt x="376" y="838"/>
                  </a:cubicBezTo>
                  <a:cubicBezTo>
                    <a:pt x="429" y="838"/>
                    <a:pt x="480" y="821"/>
                    <a:pt x="533" y="793"/>
                  </a:cubicBezTo>
                  <a:cubicBezTo>
                    <a:pt x="577" y="762"/>
                    <a:pt x="605" y="704"/>
                    <a:pt x="605" y="614"/>
                  </a:cubicBezTo>
                  <a:lnTo>
                    <a:pt x="605" y="520"/>
                  </a:lnTo>
                  <a:cubicBezTo>
                    <a:pt x="591" y="525"/>
                    <a:pt x="577" y="534"/>
                    <a:pt x="555" y="54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2" name="Freeform 5"/>
            <p:cNvSpPr>
              <a:spLocks noChangeArrowheads="1"/>
            </p:cNvSpPr>
            <p:nvPr/>
          </p:nvSpPr>
          <p:spPr bwMode="auto">
            <a:xfrm>
              <a:off x="3087688" y="3160713"/>
              <a:ext cx="322262" cy="369887"/>
            </a:xfrm>
            <a:custGeom>
              <a:avLst/>
              <a:gdLst>
                <a:gd name="T0" fmla="*/ 642 w 894"/>
                <a:gd name="T1" fmla="*/ 377 h 1028"/>
                <a:gd name="T2" fmla="*/ 605 w 894"/>
                <a:gd name="T3" fmla="*/ 279 h 1028"/>
                <a:gd name="T4" fmla="*/ 471 w 894"/>
                <a:gd name="T5" fmla="*/ 220 h 1028"/>
                <a:gd name="T6" fmla="*/ 296 w 894"/>
                <a:gd name="T7" fmla="*/ 346 h 1028"/>
                <a:gd name="T8" fmla="*/ 273 w 894"/>
                <a:gd name="T9" fmla="*/ 525 h 1028"/>
                <a:gd name="T10" fmla="*/ 296 w 894"/>
                <a:gd name="T11" fmla="*/ 695 h 1028"/>
                <a:gd name="T12" fmla="*/ 466 w 894"/>
                <a:gd name="T13" fmla="*/ 812 h 1028"/>
                <a:gd name="T14" fmla="*/ 591 w 894"/>
                <a:gd name="T15" fmla="*/ 767 h 1028"/>
                <a:gd name="T16" fmla="*/ 636 w 894"/>
                <a:gd name="T17" fmla="*/ 642 h 1028"/>
                <a:gd name="T18" fmla="*/ 893 w 894"/>
                <a:gd name="T19" fmla="*/ 642 h 1028"/>
                <a:gd name="T20" fmla="*/ 812 w 894"/>
                <a:gd name="T21" fmla="*/ 862 h 1028"/>
                <a:gd name="T22" fmla="*/ 457 w 894"/>
                <a:gd name="T23" fmla="*/ 1027 h 1028"/>
                <a:gd name="T24" fmla="*/ 111 w 894"/>
                <a:gd name="T25" fmla="*/ 885 h 1028"/>
                <a:gd name="T26" fmla="*/ 0 w 894"/>
                <a:gd name="T27" fmla="*/ 525 h 1028"/>
                <a:gd name="T28" fmla="*/ 117 w 894"/>
                <a:gd name="T29" fmla="*/ 139 h 1028"/>
                <a:gd name="T30" fmla="*/ 449 w 894"/>
                <a:gd name="T31" fmla="*/ 0 h 1028"/>
                <a:gd name="T32" fmla="*/ 745 w 894"/>
                <a:gd name="T33" fmla="*/ 81 h 1028"/>
                <a:gd name="T34" fmla="*/ 887 w 894"/>
                <a:gd name="T35" fmla="*/ 368 h 1028"/>
                <a:gd name="T36" fmla="*/ 642 w 894"/>
                <a:gd name="T37" fmla="*/ 368 h 1028"/>
                <a:gd name="T38" fmla="*/ 642 w 894"/>
                <a:gd name="T39" fmla="*/ 377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94" h="1028">
                  <a:moveTo>
                    <a:pt x="642" y="377"/>
                  </a:moveTo>
                  <a:cubicBezTo>
                    <a:pt x="636" y="338"/>
                    <a:pt x="628" y="310"/>
                    <a:pt x="605" y="279"/>
                  </a:cubicBezTo>
                  <a:cubicBezTo>
                    <a:pt x="575" y="243"/>
                    <a:pt x="530" y="220"/>
                    <a:pt x="471" y="220"/>
                  </a:cubicBezTo>
                  <a:cubicBezTo>
                    <a:pt x="385" y="220"/>
                    <a:pt x="332" y="265"/>
                    <a:pt x="296" y="346"/>
                  </a:cubicBezTo>
                  <a:cubicBezTo>
                    <a:pt x="279" y="391"/>
                    <a:pt x="273" y="451"/>
                    <a:pt x="273" y="525"/>
                  </a:cubicBezTo>
                  <a:cubicBezTo>
                    <a:pt x="273" y="599"/>
                    <a:pt x="279" y="650"/>
                    <a:pt x="296" y="695"/>
                  </a:cubicBezTo>
                  <a:cubicBezTo>
                    <a:pt x="323" y="776"/>
                    <a:pt x="385" y="812"/>
                    <a:pt x="466" y="812"/>
                  </a:cubicBezTo>
                  <a:cubicBezTo>
                    <a:pt x="524" y="812"/>
                    <a:pt x="569" y="798"/>
                    <a:pt x="591" y="767"/>
                  </a:cubicBezTo>
                  <a:cubicBezTo>
                    <a:pt x="614" y="737"/>
                    <a:pt x="628" y="695"/>
                    <a:pt x="636" y="642"/>
                  </a:cubicBezTo>
                  <a:lnTo>
                    <a:pt x="893" y="642"/>
                  </a:lnTo>
                  <a:cubicBezTo>
                    <a:pt x="887" y="714"/>
                    <a:pt x="856" y="790"/>
                    <a:pt x="812" y="862"/>
                  </a:cubicBezTo>
                  <a:cubicBezTo>
                    <a:pt x="731" y="974"/>
                    <a:pt x="614" y="1027"/>
                    <a:pt x="457" y="1027"/>
                  </a:cubicBezTo>
                  <a:cubicBezTo>
                    <a:pt x="301" y="1027"/>
                    <a:pt x="184" y="982"/>
                    <a:pt x="111" y="885"/>
                  </a:cubicBezTo>
                  <a:cubicBezTo>
                    <a:pt x="36" y="798"/>
                    <a:pt x="0" y="672"/>
                    <a:pt x="0" y="525"/>
                  </a:cubicBezTo>
                  <a:cubicBezTo>
                    <a:pt x="0" y="360"/>
                    <a:pt x="36" y="229"/>
                    <a:pt x="117" y="139"/>
                  </a:cubicBezTo>
                  <a:cubicBezTo>
                    <a:pt x="198" y="50"/>
                    <a:pt x="309" y="0"/>
                    <a:pt x="449" y="0"/>
                  </a:cubicBezTo>
                  <a:cubicBezTo>
                    <a:pt x="569" y="0"/>
                    <a:pt x="672" y="28"/>
                    <a:pt x="745" y="81"/>
                  </a:cubicBezTo>
                  <a:cubicBezTo>
                    <a:pt x="820" y="131"/>
                    <a:pt x="870" y="229"/>
                    <a:pt x="887" y="368"/>
                  </a:cubicBezTo>
                  <a:lnTo>
                    <a:pt x="642" y="368"/>
                  </a:lnTo>
                  <a:lnTo>
                    <a:pt x="642" y="37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3" name="Freeform 6"/>
            <p:cNvSpPr>
              <a:spLocks noChangeArrowheads="1"/>
            </p:cNvSpPr>
            <p:nvPr/>
          </p:nvSpPr>
          <p:spPr bwMode="auto">
            <a:xfrm>
              <a:off x="3475038" y="3051175"/>
              <a:ext cx="314325" cy="468313"/>
            </a:xfrm>
            <a:custGeom>
              <a:avLst/>
              <a:gdLst>
                <a:gd name="T0" fmla="*/ 695 w 874"/>
                <a:gd name="T1" fmla="*/ 340 h 1301"/>
                <a:gd name="T2" fmla="*/ 815 w 874"/>
                <a:gd name="T3" fmla="*/ 435 h 1301"/>
                <a:gd name="T4" fmla="*/ 865 w 874"/>
                <a:gd name="T5" fmla="*/ 547 h 1301"/>
                <a:gd name="T6" fmla="*/ 873 w 874"/>
                <a:gd name="T7" fmla="*/ 731 h 1301"/>
                <a:gd name="T8" fmla="*/ 873 w 874"/>
                <a:gd name="T9" fmla="*/ 1300 h 1301"/>
                <a:gd name="T10" fmla="*/ 614 w 874"/>
                <a:gd name="T11" fmla="*/ 1300 h 1301"/>
                <a:gd name="T12" fmla="*/ 614 w 874"/>
                <a:gd name="T13" fmla="*/ 709 h 1301"/>
                <a:gd name="T14" fmla="*/ 586 w 874"/>
                <a:gd name="T15" fmla="*/ 583 h 1301"/>
                <a:gd name="T16" fmla="*/ 452 w 874"/>
                <a:gd name="T17" fmla="*/ 516 h 1301"/>
                <a:gd name="T18" fmla="*/ 304 w 874"/>
                <a:gd name="T19" fmla="*/ 583 h 1301"/>
                <a:gd name="T20" fmla="*/ 251 w 874"/>
                <a:gd name="T21" fmla="*/ 776 h 1301"/>
                <a:gd name="T22" fmla="*/ 251 w 874"/>
                <a:gd name="T23" fmla="*/ 1300 h 1301"/>
                <a:gd name="T24" fmla="*/ 0 w 874"/>
                <a:gd name="T25" fmla="*/ 1300 h 1301"/>
                <a:gd name="T26" fmla="*/ 0 w 874"/>
                <a:gd name="T27" fmla="*/ 0 h 1301"/>
                <a:gd name="T28" fmla="*/ 251 w 874"/>
                <a:gd name="T29" fmla="*/ 0 h 1301"/>
                <a:gd name="T30" fmla="*/ 251 w 874"/>
                <a:gd name="T31" fmla="*/ 457 h 1301"/>
                <a:gd name="T32" fmla="*/ 377 w 874"/>
                <a:gd name="T33" fmla="*/ 340 h 1301"/>
                <a:gd name="T34" fmla="*/ 533 w 874"/>
                <a:gd name="T35" fmla="*/ 304 h 1301"/>
                <a:gd name="T36" fmla="*/ 695 w 874"/>
                <a:gd name="T37" fmla="*/ 340 h 1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4" h="1301">
                  <a:moveTo>
                    <a:pt x="695" y="340"/>
                  </a:moveTo>
                  <a:cubicBezTo>
                    <a:pt x="748" y="363"/>
                    <a:pt x="784" y="390"/>
                    <a:pt x="815" y="435"/>
                  </a:cubicBezTo>
                  <a:cubicBezTo>
                    <a:pt x="843" y="474"/>
                    <a:pt x="859" y="510"/>
                    <a:pt x="865" y="547"/>
                  </a:cubicBezTo>
                  <a:cubicBezTo>
                    <a:pt x="873" y="583"/>
                    <a:pt x="873" y="650"/>
                    <a:pt x="873" y="731"/>
                  </a:cubicBezTo>
                  <a:lnTo>
                    <a:pt x="873" y="1300"/>
                  </a:lnTo>
                  <a:lnTo>
                    <a:pt x="614" y="1300"/>
                  </a:lnTo>
                  <a:lnTo>
                    <a:pt x="614" y="709"/>
                  </a:lnTo>
                  <a:cubicBezTo>
                    <a:pt x="614" y="658"/>
                    <a:pt x="608" y="614"/>
                    <a:pt x="586" y="583"/>
                  </a:cubicBezTo>
                  <a:cubicBezTo>
                    <a:pt x="564" y="538"/>
                    <a:pt x="519" y="516"/>
                    <a:pt x="452" y="516"/>
                  </a:cubicBezTo>
                  <a:cubicBezTo>
                    <a:pt x="385" y="516"/>
                    <a:pt x="335" y="538"/>
                    <a:pt x="304" y="583"/>
                  </a:cubicBezTo>
                  <a:cubicBezTo>
                    <a:pt x="268" y="628"/>
                    <a:pt x="251" y="695"/>
                    <a:pt x="251" y="776"/>
                  </a:cubicBezTo>
                  <a:lnTo>
                    <a:pt x="251" y="1300"/>
                  </a:lnTo>
                  <a:lnTo>
                    <a:pt x="0" y="1300"/>
                  </a:lnTo>
                  <a:lnTo>
                    <a:pt x="0" y="0"/>
                  </a:lnTo>
                  <a:lnTo>
                    <a:pt x="251" y="0"/>
                  </a:lnTo>
                  <a:lnTo>
                    <a:pt x="251" y="457"/>
                  </a:lnTo>
                  <a:cubicBezTo>
                    <a:pt x="290" y="399"/>
                    <a:pt x="335" y="363"/>
                    <a:pt x="377" y="340"/>
                  </a:cubicBezTo>
                  <a:cubicBezTo>
                    <a:pt x="430" y="318"/>
                    <a:pt x="474" y="304"/>
                    <a:pt x="533" y="304"/>
                  </a:cubicBezTo>
                  <a:cubicBezTo>
                    <a:pt x="592" y="309"/>
                    <a:pt x="645" y="318"/>
                    <a:pt x="695" y="34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4" name="Freeform 7"/>
            <p:cNvSpPr>
              <a:spLocks noChangeArrowheads="1"/>
            </p:cNvSpPr>
            <p:nvPr/>
          </p:nvSpPr>
          <p:spPr bwMode="auto">
            <a:xfrm>
              <a:off x="3875088" y="3041650"/>
              <a:ext cx="92075" cy="476250"/>
            </a:xfrm>
            <a:custGeom>
              <a:avLst/>
              <a:gdLst>
                <a:gd name="T0" fmla="*/ 256 w 257"/>
                <a:gd name="T1" fmla="*/ 238 h 1324"/>
                <a:gd name="T2" fmla="*/ 0 w 257"/>
                <a:gd name="T3" fmla="*/ 238 h 1324"/>
                <a:gd name="T4" fmla="*/ 0 w 257"/>
                <a:gd name="T5" fmla="*/ 0 h 1324"/>
                <a:gd name="T6" fmla="*/ 256 w 257"/>
                <a:gd name="T7" fmla="*/ 0 h 1324"/>
                <a:gd name="T8" fmla="*/ 256 w 257"/>
                <a:gd name="T9" fmla="*/ 238 h 1324"/>
                <a:gd name="T10" fmla="*/ 0 w 257"/>
                <a:gd name="T11" fmla="*/ 355 h 1324"/>
                <a:gd name="T12" fmla="*/ 256 w 257"/>
                <a:gd name="T13" fmla="*/ 355 h 1324"/>
                <a:gd name="T14" fmla="*/ 256 w 257"/>
                <a:gd name="T15" fmla="*/ 1323 h 1324"/>
                <a:gd name="T16" fmla="*/ 0 w 257"/>
                <a:gd name="T17" fmla="*/ 1323 h 1324"/>
                <a:gd name="T18" fmla="*/ 0 w 257"/>
                <a:gd name="T19" fmla="*/ 355 h 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" h="1324">
                  <a:moveTo>
                    <a:pt x="256" y="238"/>
                  </a:moveTo>
                  <a:lnTo>
                    <a:pt x="0" y="238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238"/>
                  </a:lnTo>
                  <a:close/>
                  <a:moveTo>
                    <a:pt x="0" y="355"/>
                  </a:moveTo>
                  <a:lnTo>
                    <a:pt x="256" y="355"/>
                  </a:lnTo>
                  <a:lnTo>
                    <a:pt x="256" y="1323"/>
                  </a:lnTo>
                  <a:lnTo>
                    <a:pt x="0" y="1323"/>
                  </a:lnTo>
                  <a:lnTo>
                    <a:pt x="0" y="35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5" name="Freeform 8"/>
            <p:cNvSpPr>
              <a:spLocks noChangeArrowheads="1"/>
            </p:cNvSpPr>
            <p:nvPr/>
          </p:nvSpPr>
          <p:spPr bwMode="auto">
            <a:xfrm>
              <a:off x="4246563" y="3048000"/>
              <a:ext cx="396875" cy="471488"/>
            </a:xfrm>
            <a:custGeom>
              <a:avLst/>
              <a:gdLst>
                <a:gd name="T0" fmla="*/ 762 w 1104"/>
                <a:gd name="T1" fmla="*/ 31 h 1310"/>
                <a:gd name="T2" fmla="*/ 985 w 1104"/>
                <a:gd name="T3" fmla="*/ 193 h 1310"/>
                <a:gd name="T4" fmla="*/ 1080 w 1104"/>
                <a:gd name="T5" fmla="*/ 408 h 1310"/>
                <a:gd name="T6" fmla="*/ 1103 w 1104"/>
                <a:gd name="T7" fmla="*/ 623 h 1310"/>
                <a:gd name="T8" fmla="*/ 999 w 1104"/>
                <a:gd name="T9" fmla="*/ 1066 h 1310"/>
                <a:gd name="T10" fmla="*/ 564 w 1104"/>
                <a:gd name="T11" fmla="*/ 1309 h 1310"/>
                <a:gd name="T12" fmla="*/ 0 w 1104"/>
                <a:gd name="T13" fmla="*/ 1309 h 1310"/>
                <a:gd name="T14" fmla="*/ 0 w 1104"/>
                <a:gd name="T15" fmla="*/ 0 h 1310"/>
                <a:gd name="T16" fmla="*/ 564 w 1104"/>
                <a:gd name="T17" fmla="*/ 0 h 1310"/>
                <a:gd name="T18" fmla="*/ 762 w 1104"/>
                <a:gd name="T19" fmla="*/ 31 h 1310"/>
                <a:gd name="T20" fmla="*/ 260 w 1104"/>
                <a:gd name="T21" fmla="*/ 1089 h 1310"/>
                <a:gd name="T22" fmla="*/ 511 w 1104"/>
                <a:gd name="T23" fmla="*/ 1089 h 1310"/>
                <a:gd name="T24" fmla="*/ 784 w 1104"/>
                <a:gd name="T25" fmla="*/ 896 h 1310"/>
                <a:gd name="T26" fmla="*/ 829 w 1104"/>
                <a:gd name="T27" fmla="*/ 645 h 1310"/>
                <a:gd name="T28" fmla="*/ 770 w 1104"/>
                <a:gd name="T29" fmla="*/ 335 h 1310"/>
                <a:gd name="T30" fmla="*/ 519 w 1104"/>
                <a:gd name="T31" fmla="*/ 232 h 1310"/>
                <a:gd name="T32" fmla="*/ 260 w 1104"/>
                <a:gd name="T33" fmla="*/ 232 h 1310"/>
                <a:gd name="T34" fmla="*/ 260 w 1104"/>
                <a:gd name="T35" fmla="*/ 1089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04" h="1310">
                  <a:moveTo>
                    <a:pt x="762" y="31"/>
                  </a:moveTo>
                  <a:cubicBezTo>
                    <a:pt x="851" y="62"/>
                    <a:pt x="924" y="120"/>
                    <a:pt x="985" y="193"/>
                  </a:cubicBezTo>
                  <a:cubicBezTo>
                    <a:pt x="1027" y="260"/>
                    <a:pt x="1058" y="327"/>
                    <a:pt x="1080" y="408"/>
                  </a:cubicBezTo>
                  <a:cubicBezTo>
                    <a:pt x="1094" y="483"/>
                    <a:pt x="1103" y="556"/>
                    <a:pt x="1103" y="623"/>
                  </a:cubicBezTo>
                  <a:cubicBezTo>
                    <a:pt x="1103" y="799"/>
                    <a:pt x="1066" y="941"/>
                    <a:pt x="999" y="1066"/>
                  </a:cubicBezTo>
                  <a:cubicBezTo>
                    <a:pt x="902" y="1228"/>
                    <a:pt x="754" y="1309"/>
                    <a:pt x="564" y="1309"/>
                  </a:cubicBezTo>
                  <a:lnTo>
                    <a:pt x="0" y="1309"/>
                  </a:lnTo>
                  <a:lnTo>
                    <a:pt x="0" y="0"/>
                  </a:lnTo>
                  <a:lnTo>
                    <a:pt x="564" y="0"/>
                  </a:lnTo>
                  <a:cubicBezTo>
                    <a:pt x="637" y="0"/>
                    <a:pt x="712" y="9"/>
                    <a:pt x="762" y="31"/>
                  </a:cubicBezTo>
                  <a:close/>
                  <a:moveTo>
                    <a:pt x="260" y="1089"/>
                  </a:moveTo>
                  <a:lnTo>
                    <a:pt x="511" y="1089"/>
                  </a:lnTo>
                  <a:cubicBezTo>
                    <a:pt x="637" y="1089"/>
                    <a:pt x="731" y="1022"/>
                    <a:pt x="784" y="896"/>
                  </a:cubicBezTo>
                  <a:cubicBezTo>
                    <a:pt x="815" y="829"/>
                    <a:pt x="829" y="740"/>
                    <a:pt x="829" y="645"/>
                  </a:cubicBezTo>
                  <a:cubicBezTo>
                    <a:pt x="829" y="511"/>
                    <a:pt x="807" y="408"/>
                    <a:pt x="770" y="335"/>
                  </a:cubicBezTo>
                  <a:cubicBezTo>
                    <a:pt x="726" y="260"/>
                    <a:pt x="645" y="232"/>
                    <a:pt x="519" y="232"/>
                  </a:cubicBezTo>
                  <a:lnTo>
                    <a:pt x="260" y="232"/>
                  </a:lnTo>
                  <a:lnTo>
                    <a:pt x="260" y="108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6" name="Freeform 9"/>
            <p:cNvSpPr>
              <a:spLocks noChangeArrowheads="1"/>
            </p:cNvSpPr>
            <p:nvPr/>
          </p:nvSpPr>
          <p:spPr bwMode="auto">
            <a:xfrm>
              <a:off x="4686300" y="3162300"/>
              <a:ext cx="328613" cy="368300"/>
            </a:xfrm>
            <a:custGeom>
              <a:avLst/>
              <a:gdLst>
                <a:gd name="T0" fmla="*/ 452 w 911"/>
                <a:gd name="T1" fmla="*/ 400 h 1023"/>
                <a:gd name="T2" fmla="*/ 555 w 911"/>
                <a:gd name="T3" fmla="*/ 377 h 1023"/>
                <a:gd name="T4" fmla="*/ 605 w 911"/>
                <a:gd name="T5" fmla="*/ 305 h 1023"/>
                <a:gd name="T6" fmla="*/ 564 w 911"/>
                <a:gd name="T7" fmla="*/ 224 h 1023"/>
                <a:gd name="T8" fmla="*/ 435 w 911"/>
                <a:gd name="T9" fmla="*/ 201 h 1023"/>
                <a:gd name="T10" fmla="*/ 310 w 911"/>
                <a:gd name="T11" fmla="*/ 246 h 1023"/>
                <a:gd name="T12" fmla="*/ 273 w 911"/>
                <a:gd name="T13" fmla="*/ 333 h 1023"/>
                <a:gd name="T14" fmla="*/ 30 w 911"/>
                <a:gd name="T15" fmla="*/ 333 h 1023"/>
                <a:gd name="T16" fmla="*/ 103 w 911"/>
                <a:gd name="T17" fmla="*/ 126 h 1023"/>
                <a:gd name="T18" fmla="*/ 452 w 911"/>
                <a:gd name="T19" fmla="*/ 0 h 1023"/>
                <a:gd name="T20" fmla="*/ 731 w 911"/>
                <a:gd name="T21" fmla="*/ 67 h 1023"/>
                <a:gd name="T22" fmla="*/ 857 w 911"/>
                <a:gd name="T23" fmla="*/ 305 h 1023"/>
                <a:gd name="T24" fmla="*/ 857 w 911"/>
                <a:gd name="T25" fmla="*/ 748 h 1023"/>
                <a:gd name="T26" fmla="*/ 857 w 911"/>
                <a:gd name="T27" fmla="*/ 857 h 1023"/>
                <a:gd name="T28" fmla="*/ 873 w 911"/>
                <a:gd name="T29" fmla="*/ 924 h 1023"/>
                <a:gd name="T30" fmla="*/ 910 w 911"/>
                <a:gd name="T31" fmla="*/ 955 h 1023"/>
                <a:gd name="T32" fmla="*/ 910 w 911"/>
                <a:gd name="T33" fmla="*/ 991 h 1023"/>
                <a:gd name="T34" fmla="*/ 636 w 911"/>
                <a:gd name="T35" fmla="*/ 991 h 1023"/>
                <a:gd name="T36" fmla="*/ 622 w 911"/>
                <a:gd name="T37" fmla="*/ 941 h 1023"/>
                <a:gd name="T38" fmla="*/ 614 w 911"/>
                <a:gd name="T39" fmla="*/ 880 h 1023"/>
                <a:gd name="T40" fmla="*/ 497 w 911"/>
                <a:gd name="T41" fmla="*/ 977 h 1023"/>
                <a:gd name="T42" fmla="*/ 310 w 911"/>
                <a:gd name="T43" fmla="*/ 1022 h 1023"/>
                <a:gd name="T44" fmla="*/ 89 w 911"/>
                <a:gd name="T45" fmla="*/ 947 h 1023"/>
                <a:gd name="T46" fmla="*/ 0 w 911"/>
                <a:gd name="T47" fmla="*/ 732 h 1023"/>
                <a:gd name="T48" fmla="*/ 142 w 911"/>
                <a:gd name="T49" fmla="*/ 475 h 1023"/>
                <a:gd name="T50" fmla="*/ 363 w 911"/>
                <a:gd name="T51" fmla="*/ 416 h 1023"/>
                <a:gd name="T52" fmla="*/ 452 w 911"/>
                <a:gd name="T53" fmla="*/ 400 h 1023"/>
                <a:gd name="T54" fmla="*/ 605 w 911"/>
                <a:gd name="T55" fmla="*/ 520 h 1023"/>
                <a:gd name="T56" fmla="*/ 555 w 911"/>
                <a:gd name="T57" fmla="*/ 542 h 1023"/>
                <a:gd name="T58" fmla="*/ 488 w 911"/>
                <a:gd name="T59" fmla="*/ 556 h 1023"/>
                <a:gd name="T60" fmla="*/ 430 w 911"/>
                <a:gd name="T61" fmla="*/ 564 h 1023"/>
                <a:gd name="T62" fmla="*/ 310 w 911"/>
                <a:gd name="T63" fmla="*/ 601 h 1023"/>
                <a:gd name="T64" fmla="*/ 251 w 911"/>
                <a:gd name="T65" fmla="*/ 709 h 1023"/>
                <a:gd name="T66" fmla="*/ 290 w 911"/>
                <a:gd name="T67" fmla="*/ 807 h 1023"/>
                <a:gd name="T68" fmla="*/ 377 w 911"/>
                <a:gd name="T69" fmla="*/ 838 h 1023"/>
                <a:gd name="T70" fmla="*/ 533 w 911"/>
                <a:gd name="T71" fmla="*/ 793 h 1023"/>
                <a:gd name="T72" fmla="*/ 605 w 911"/>
                <a:gd name="T73" fmla="*/ 614 h 1023"/>
                <a:gd name="T74" fmla="*/ 605 w 911"/>
                <a:gd name="T75" fmla="*/ 520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1" h="1023">
                  <a:moveTo>
                    <a:pt x="452" y="400"/>
                  </a:moveTo>
                  <a:cubicBezTo>
                    <a:pt x="497" y="394"/>
                    <a:pt x="533" y="386"/>
                    <a:pt x="555" y="377"/>
                  </a:cubicBezTo>
                  <a:cubicBezTo>
                    <a:pt x="591" y="363"/>
                    <a:pt x="605" y="341"/>
                    <a:pt x="605" y="305"/>
                  </a:cubicBezTo>
                  <a:cubicBezTo>
                    <a:pt x="605" y="268"/>
                    <a:pt x="591" y="238"/>
                    <a:pt x="564" y="224"/>
                  </a:cubicBezTo>
                  <a:cubicBezTo>
                    <a:pt x="533" y="207"/>
                    <a:pt x="495" y="201"/>
                    <a:pt x="435" y="201"/>
                  </a:cubicBezTo>
                  <a:cubicBezTo>
                    <a:pt x="375" y="201"/>
                    <a:pt x="332" y="215"/>
                    <a:pt x="310" y="246"/>
                  </a:cubicBezTo>
                  <a:cubicBezTo>
                    <a:pt x="296" y="268"/>
                    <a:pt x="282" y="296"/>
                    <a:pt x="273" y="333"/>
                  </a:cubicBezTo>
                  <a:lnTo>
                    <a:pt x="30" y="333"/>
                  </a:lnTo>
                  <a:cubicBezTo>
                    <a:pt x="39" y="252"/>
                    <a:pt x="58" y="179"/>
                    <a:pt x="103" y="126"/>
                  </a:cubicBezTo>
                  <a:cubicBezTo>
                    <a:pt x="170" y="40"/>
                    <a:pt x="290" y="0"/>
                    <a:pt x="452" y="0"/>
                  </a:cubicBezTo>
                  <a:cubicBezTo>
                    <a:pt x="555" y="0"/>
                    <a:pt x="650" y="23"/>
                    <a:pt x="731" y="67"/>
                  </a:cubicBezTo>
                  <a:cubicBezTo>
                    <a:pt x="815" y="112"/>
                    <a:pt x="857" y="185"/>
                    <a:pt x="857" y="305"/>
                  </a:cubicBezTo>
                  <a:lnTo>
                    <a:pt x="857" y="748"/>
                  </a:lnTo>
                  <a:cubicBezTo>
                    <a:pt x="857" y="776"/>
                    <a:pt x="857" y="815"/>
                    <a:pt x="857" y="857"/>
                  </a:cubicBezTo>
                  <a:cubicBezTo>
                    <a:pt x="857" y="888"/>
                    <a:pt x="865" y="919"/>
                    <a:pt x="873" y="924"/>
                  </a:cubicBezTo>
                  <a:cubicBezTo>
                    <a:pt x="879" y="941"/>
                    <a:pt x="896" y="947"/>
                    <a:pt x="910" y="955"/>
                  </a:cubicBezTo>
                  <a:lnTo>
                    <a:pt x="910" y="991"/>
                  </a:lnTo>
                  <a:lnTo>
                    <a:pt x="636" y="991"/>
                  </a:lnTo>
                  <a:cubicBezTo>
                    <a:pt x="628" y="969"/>
                    <a:pt x="622" y="956"/>
                    <a:pt x="622" y="941"/>
                  </a:cubicBezTo>
                  <a:cubicBezTo>
                    <a:pt x="622" y="926"/>
                    <a:pt x="614" y="902"/>
                    <a:pt x="614" y="880"/>
                  </a:cubicBezTo>
                  <a:cubicBezTo>
                    <a:pt x="577" y="919"/>
                    <a:pt x="541" y="947"/>
                    <a:pt x="497" y="977"/>
                  </a:cubicBezTo>
                  <a:cubicBezTo>
                    <a:pt x="444" y="1005"/>
                    <a:pt x="377" y="1022"/>
                    <a:pt x="310" y="1022"/>
                  </a:cubicBezTo>
                  <a:cubicBezTo>
                    <a:pt x="223" y="1022"/>
                    <a:pt x="148" y="998"/>
                    <a:pt x="89" y="947"/>
                  </a:cubicBezTo>
                  <a:cubicBezTo>
                    <a:pt x="30" y="895"/>
                    <a:pt x="0" y="829"/>
                    <a:pt x="0" y="732"/>
                  </a:cubicBezTo>
                  <a:cubicBezTo>
                    <a:pt x="0" y="614"/>
                    <a:pt x="44" y="525"/>
                    <a:pt x="142" y="475"/>
                  </a:cubicBezTo>
                  <a:cubicBezTo>
                    <a:pt x="192" y="444"/>
                    <a:pt x="268" y="422"/>
                    <a:pt x="363" y="416"/>
                  </a:cubicBezTo>
                  <a:lnTo>
                    <a:pt x="452" y="400"/>
                  </a:lnTo>
                  <a:close/>
                  <a:moveTo>
                    <a:pt x="605" y="520"/>
                  </a:moveTo>
                  <a:cubicBezTo>
                    <a:pt x="591" y="525"/>
                    <a:pt x="577" y="534"/>
                    <a:pt x="555" y="542"/>
                  </a:cubicBezTo>
                  <a:cubicBezTo>
                    <a:pt x="541" y="547"/>
                    <a:pt x="519" y="556"/>
                    <a:pt x="488" y="556"/>
                  </a:cubicBezTo>
                  <a:lnTo>
                    <a:pt x="430" y="564"/>
                  </a:lnTo>
                  <a:cubicBezTo>
                    <a:pt x="377" y="570"/>
                    <a:pt x="332" y="584"/>
                    <a:pt x="310" y="601"/>
                  </a:cubicBezTo>
                  <a:cubicBezTo>
                    <a:pt x="273" y="623"/>
                    <a:pt x="251" y="659"/>
                    <a:pt x="251" y="709"/>
                  </a:cubicBezTo>
                  <a:cubicBezTo>
                    <a:pt x="251" y="754"/>
                    <a:pt x="269" y="785"/>
                    <a:pt x="290" y="807"/>
                  </a:cubicBezTo>
                  <a:cubicBezTo>
                    <a:pt x="311" y="829"/>
                    <a:pt x="340" y="838"/>
                    <a:pt x="377" y="838"/>
                  </a:cubicBezTo>
                  <a:cubicBezTo>
                    <a:pt x="430" y="838"/>
                    <a:pt x="480" y="821"/>
                    <a:pt x="533" y="793"/>
                  </a:cubicBezTo>
                  <a:cubicBezTo>
                    <a:pt x="577" y="762"/>
                    <a:pt x="605" y="704"/>
                    <a:pt x="605" y="614"/>
                  </a:cubicBezTo>
                  <a:lnTo>
                    <a:pt x="605" y="52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7" name="Freeform 10"/>
            <p:cNvSpPr>
              <a:spLocks noChangeArrowheads="1"/>
            </p:cNvSpPr>
            <p:nvPr/>
          </p:nvSpPr>
          <p:spPr bwMode="auto">
            <a:xfrm>
              <a:off x="5037138" y="3078163"/>
              <a:ext cx="193675" cy="452437"/>
            </a:xfrm>
            <a:custGeom>
              <a:avLst/>
              <a:gdLst>
                <a:gd name="T0" fmla="*/ 0 w 539"/>
                <a:gd name="T1" fmla="*/ 449 h 1257"/>
                <a:gd name="T2" fmla="*/ 0 w 539"/>
                <a:gd name="T3" fmla="*/ 274 h 1257"/>
                <a:gd name="T4" fmla="*/ 131 w 539"/>
                <a:gd name="T5" fmla="*/ 274 h 1257"/>
                <a:gd name="T6" fmla="*/ 131 w 539"/>
                <a:gd name="T7" fmla="*/ 0 h 1257"/>
                <a:gd name="T8" fmla="*/ 382 w 539"/>
                <a:gd name="T9" fmla="*/ 0 h 1257"/>
                <a:gd name="T10" fmla="*/ 382 w 539"/>
                <a:gd name="T11" fmla="*/ 274 h 1257"/>
                <a:gd name="T12" fmla="*/ 538 w 539"/>
                <a:gd name="T13" fmla="*/ 274 h 1257"/>
                <a:gd name="T14" fmla="*/ 538 w 539"/>
                <a:gd name="T15" fmla="*/ 449 h 1257"/>
                <a:gd name="T16" fmla="*/ 382 w 539"/>
                <a:gd name="T17" fmla="*/ 449 h 1257"/>
                <a:gd name="T18" fmla="*/ 382 w 539"/>
                <a:gd name="T19" fmla="*/ 960 h 1257"/>
                <a:gd name="T20" fmla="*/ 399 w 539"/>
                <a:gd name="T21" fmla="*/ 1033 h 1257"/>
                <a:gd name="T22" fmla="*/ 488 w 539"/>
                <a:gd name="T23" fmla="*/ 1049 h 1257"/>
                <a:gd name="T24" fmla="*/ 510 w 539"/>
                <a:gd name="T25" fmla="*/ 1049 h 1257"/>
                <a:gd name="T26" fmla="*/ 530 w 539"/>
                <a:gd name="T27" fmla="*/ 1049 h 1257"/>
                <a:gd name="T28" fmla="*/ 530 w 539"/>
                <a:gd name="T29" fmla="*/ 1239 h 1257"/>
                <a:gd name="T30" fmla="*/ 413 w 539"/>
                <a:gd name="T31" fmla="*/ 1248 h 1257"/>
                <a:gd name="T32" fmla="*/ 170 w 539"/>
                <a:gd name="T33" fmla="*/ 1189 h 1257"/>
                <a:gd name="T34" fmla="*/ 125 w 539"/>
                <a:gd name="T35" fmla="*/ 1055 h 1257"/>
                <a:gd name="T36" fmla="*/ 125 w 539"/>
                <a:gd name="T37" fmla="*/ 458 h 1257"/>
                <a:gd name="T38" fmla="*/ 0 w 539"/>
                <a:gd name="T39" fmla="*/ 458 h 1257"/>
                <a:gd name="T40" fmla="*/ 0 w 539"/>
                <a:gd name="T41" fmla="*/ 449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9" h="1257">
                  <a:moveTo>
                    <a:pt x="0" y="449"/>
                  </a:moveTo>
                  <a:lnTo>
                    <a:pt x="0" y="274"/>
                  </a:lnTo>
                  <a:lnTo>
                    <a:pt x="131" y="274"/>
                  </a:lnTo>
                  <a:lnTo>
                    <a:pt x="131" y="0"/>
                  </a:lnTo>
                  <a:lnTo>
                    <a:pt x="382" y="0"/>
                  </a:lnTo>
                  <a:lnTo>
                    <a:pt x="382" y="274"/>
                  </a:lnTo>
                  <a:lnTo>
                    <a:pt x="538" y="274"/>
                  </a:lnTo>
                  <a:lnTo>
                    <a:pt x="538" y="449"/>
                  </a:lnTo>
                  <a:lnTo>
                    <a:pt x="382" y="449"/>
                  </a:lnTo>
                  <a:lnTo>
                    <a:pt x="382" y="960"/>
                  </a:lnTo>
                  <a:cubicBezTo>
                    <a:pt x="382" y="996"/>
                    <a:pt x="390" y="1027"/>
                    <a:pt x="399" y="1033"/>
                  </a:cubicBezTo>
                  <a:cubicBezTo>
                    <a:pt x="404" y="1041"/>
                    <a:pt x="443" y="1049"/>
                    <a:pt x="488" y="1049"/>
                  </a:cubicBezTo>
                  <a:cubicBezTo>
                    <a:pt x="494" y="1049"/>
                    <a:pt x="503" y="1049"/>
                    <a:pt x="510" y="1049"/>
                  </a:cubicBezTo>
                  <a:cubicBezTo>
                    <a:pt x="517" y="1049"/>
                    <a:pt x="524" y="1049"/>
                    <a:pt x="530" y="1049"/>
                  </a:cubicBezTo>
                  <a:lnTo>
                    <a:pt x="530" y="1239"/>
                  </a:lnTo>
                  <a:lnTo>
                    <a:pt x="413" y="1248"/>
                  </a:lnTo>
                  <a:cubicBezTo>
                    <a:pt x="295" y="1256"/>
                    <a:pt x="214" y="1234"/>
                    <a:pt x="170" y="1189"/>
                  </a:cubicBezTo>
                  <a:cubicBezTo>
                    <a:pt x="139" y="1158"/>
                    <a:pt x="125" y="1114"/>
                    <a:pt x="125" y="1055"/>
                  </a:cubicBezTo>
                  <a:lnTo>
                    <a:pt x="125" y="458"/>
                  </a:lnTo>
                  <a:lnTo>
                    <a:pt x="0" y="458"/>
                  </a:lnTo>
                  <a:lnTo>
                    <a:pt x="0" y="44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8" name="Freeform 11"/>
            <p:cNvSpPr>
              <a:spLocks noChangeArrowheads="1"/>
            </p:cNvSpPr>
            <p:nvPr/>
          </p:nvSpPr>
          <p:spPr bwMode="auto">
            <a:xfrm>
              <a:off x="5268913" y="3162300"/>
              <a:ext cx="328612" cy="368300"/>
            </a:xfrm>
            <a:custGeom>
              <a:avLst/>
              <a:gdLst>
                <a:gd name="T0" fmla="*/ 453 w 911"/>
                <a:gd name="T1" fmla="*/ 400 h 1023"/>
                <a:gd name="T2" fmla="*/ 556 w 911"/>
                <a:gd name="T3" fmla="*/ 377 h 1023"/>
                <a:gd name="T4" fmla="*/ 606 w 911"/>
                <a:gd name="T5" fmla="*/ 305 h 1023"/>
                <a:gd name="T6" fmla="*/ 561 w 911"/>
                <a:gd name="T7" fmla="*/ 224 h 1023"/>
                <a:gd name="T8" fmla="*/ 436 w 911"/>
                <a:gd name="T9" fmla="*/ 201 h 1023"/>
                <a:gd name="T10" fmla="*/ 310 w 911"/>
                <a:gd name="T11" fmla="*/ 246 h 1023"/>
                <a:gd name="T12" fmla="*/ 274 w 911"/>
                <a:gd name="T13" fmla="*/ 333 h 1023"/>
                <a:gd name="T14" fmla="*/ 31 w 911"/>
                <a:gd name="T15" fmla="*/ 333 h 1023"/>
                <a:gd name="T16" fmla="*/ 104 w 911"/>
                <a:gd name="T17" fmla="*/ 126 h 1023"/>
                <a:gd name="T18" fmla="*/ 453 w 911"/>
                <a:gd name="T19" fmla="*/ 0 h 1023"/>
                <a:gd name="T20" fmla="*/ 732 w 911"/>
                <a:gd name="T21" fmla="*/ 67 h 1023"/>
                <a:gd name="T22" fmla="*/ 857 w 911"/>
                <a:gd name="T23" fmla="*/ 305 h 1023"/>
                <a:gd name="T24" fmla="*/ 857 w 911"/>
                <a:gd name="T25" fmla="*/ 748 h 1023"/>
                <a:gd name="T26" fmla="*/ 857 w 911"/>
                <a:gd name="T27" fmla="*/ 857 h 1023"/>
                <a:gd name="T28" fmla="*/ 874 w 911"/>
                <a:gd name="T29" fmla="*/ 924 h 1023"/>
                <a:gd name="T30" fmla="*/ 910 w 911"/>
                <a:gd name="T31" fmla="*/ 955 h 1023"/>
                <a:gd name="T32" fmla="*/ 910 w 911"/>
                <a:gd name="T33" fmla="*/ 991 h 1023"/>
                <a:gd name="T34" fmla="*/ 637 w 911"/>
                <a:gd name="T35" fmla="*/ 991 h 1023"/>
                <a:gd name="T36" fmla="*/ 623 w 911"/>
                <a:gd name="T37" fmla="*/ 941 h 1023"/>
                <a:gd name="T38" fmla="*/ 614 w 911"/>
                <a:gd name="T39" fmla="*/ 880 h 1023"/>
                <a:gd name="T40" fmla="*/ 497 w 911"/>
                <a:gd name="T41" fmla="*/ 977 h 1023"/>
                <a:gd name="T42" fmla="*/ 310 w 911"/>
                <a:gd name="T43" fmla="*/ 1022 h 1023"/>
                <a:gd name="T44" fmla="*/ 90 w 911"/>
                <a:gd name="T45" fmla="*/ 947 h 1023"/>
                <a:gd name="T46" fmla="*/ 0 w 911"/>
                <a:gd name="T47" fmla="*/ 732 h 1023"/>
                <a:gd name="T48" fmla="*/ 140 w 911"/>
                <a:gd name="T49" fmla="*/ 475 h 1023"/>
                <a:gd name="T50" fmla="*/ 363 w 911"/>
                <a:gd name="T51" fmla="*/ 416 h 1023"/>
                <a:gd name="T52" fmla="*/ 453 w 911"/>
                <a:gd name="T53" fmla="*/ 400 h 1023"/>
                <a:gd name="T54" fmla="*/ 606 w 911"/>
                <a:gd name="T55" fmla="*/ 520 h 1023"/>
                <a:gd name="T56" fmla="*/ 556 w 911"/>
                <a:gd name="T57" fmla="*/ 542 h 1023"/>
                <a:gd name="T58" fmla="*/ 489 w 911"/>
                <a:gd name="T59" fmla="*/ 556 h 1023"/>
                <a:gd name="T60" fmla="*/ 430 w 911"/>
                <a:gd name="T61" fmla="*/ 564 h 1023"/>
                <a:gd name="T62" fmla="*/ 310 w 911"/>
                <a:gd name="T63" fmla="*/ 601 h 1023"/>
                <a:gd name="T64" fmla="*/ 252 w 911"/>
                <a:gd name="T65" fmla="*/ 709 h 1023"/>
                <a:gd name="T66" fmla="*/ 288 w 911"/>
                <a:gd name="T67" fmla="*/ 807 h 1023"/>
                <a:gd name="T68" fmla="*/ 377 w 911"/>
                <a:gd name="T69" fmla="*/ 838 h 1023"/>
                <a:gd name="T70" fmla="*/ 533 w 911"/>
                <a:gd name="T71" fmla="*/ 793 h 1023"/>
                <a:gd name="T72" fmla="*/ 606 w 911"/>
                <a:gd name="T73" fmla="*/ 614 h 1023"/>
                <a:gd name="T74" fmla="*/ 606 w 911"/>
                <a:gd name="T75" fmla="*/ 520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1" h="1023">
                  <a:moveTo>
                    <a:pt x="453" y="400"/>
                  </a:moveTo>
                  <a:cubicBezTo>
                    <a:pt x="497" y="394"/>
                    <a:pt x="533" y="386"/>
                    <a:pt x="556" y="377"/>
                  </a:cubicBezTo>
                  <a:cubicBezTo>
                    <a:pt x="592" y="363"/>
                    <a:pt x="606" y="341"/>
                    <a:pt x="606" y="305"/>
                  </a:cubicBezTo>
                  <a:cubicBezTo>
                    <a:pt x="606" y="268"/>
                    <a:pt x="592" y="238"/>
                    <a:pt x="561" y="224"/>
                  </a:cubicBezTo>
                  <a:cubicBezTo>
                    <a:pt x="533" y="207"/>
                    <a:pt x="496" y="201"/>
                    <a:pt x="436" y="201"/>
                  </a:cubicBezTo>
                  <a:cubicBezTo>
                    <a:pt x="376" y="201"/>
                    <a:pt x="333" y="215"/>
                    <a:pt x="310" y="246"/>
                  </a:cubicBezTo>
                  <a:cubicBezTo>
                    <a:pt x="296" y="268"/>
                    <a:pt x="282" y="296"/>
                    <a:pt x="274" y="333"/>
                  </a:cubicBezTo>
                  <a:lnTo>
                    <a:pt x="31" y="333"/>
                  </a:lnTo>
                  <a:cubicBezTo>
                    <a:pt x="37" y="252"/>
                    <a:pt x="59" y="179"/>
                    <a:pt x="104" y="126"/>
                  </a:cubicBezTo>
                  <a:cubicBezTo>
                    <a:pt x="171" y="40"/>
                    <a:pt x="288" y="0"/>
                    <a:pt x="453" y="0"/>
                  </a:cubicBezTo>
                  <a:cubicBezTo>
                    <a:pt x="556" y="0"/>
                    <a:pt x="651" y="23"/>
                    <a:pt x="732" y="67"/>
                  </a:cubicBezTo>
                  <a:cubicBezTo>
                    <a:pt x="813" y="112"/>
                    <a:pt x="857" y="185"/>
                    <a:pt x="857" y="305"/>
                  </a:cubicBezTo>
                  <a:lnTo>
                    <a:pt x="857" y="748"/>
                  </a:lnTo>
                  <a:cubicBezTo>
                    <a:pt x="857" y="776"/>
                    <a:pt x="857" y="815"/>
                    <a:pt x="857" y="857"/>
                  </a:cubicBezTo>
                  <a:cubicBezTo>
                    <a:pt x="857" y="888"/>
                    <a:pt x="866" y="919"/>
                    <a:pt x="874" y="924"/>
                  </a:cubicBezTo>
                  <a:cubicBezTo>
                    <a:pt x="880" y="941"/>
                    <a:pt x="896" y="947"/>
                    <a:pt x="910" y="955"/>
                  </a:cubicBezTo>
                  <a:lnTo>
                    <a:pt x="910" y="991"/>
                  </a:lnTo>
                  <a:lnTo>
                    <a:pt x="637" y="991"/>
                  </a:lnTo>
                  <a:cubicBezTo>
                    <a:pt x="628" y="969"/>
                    <a:pt x="623" y="956"/>
                    <a:pt x="623" y="941"/>
                  </a:cubicBezTo>
                  <a:cubicBezTo>
                    <a:pt x="623" y="926"/>
                    <a:pt x="614" y="902"/>
                    <a:pt x="614" y="880"/>
                  </a:cubicBezTo>
                  <a:cubicBezTo>
                    <a:pt x="578" y="919"/>
                    <a:pt x="539" y="947"/>
                    <a:pt x="497" y="977"/>
                  </a:cubicBezTo>
                  <a:cubicBezTo>
                    <a:pt x="444" y="1005"/>
                    <a:pt x="377" y="1022"/>
                    <a:pt x="310" y="1022"/>
                  </a:cubicBezTo>
                  <a:cubicBezTo>
                    <a:pt x="224" y="1022"/>
                    <a:pt x="148" y="998"/>
                    <a:pt x="90" y="947"/>
                  </a:cubicBezTo>
                  <a:cubicBezTo>
                    <a:pt x="31" y="895"/>
                    <a:pt x="0" y="829"/>
                    <a:pt x="0" y="732"/>
                  </a:cubicBezTo>
                  <a:cubicBezTo>
                    <a:pt x="0" y="614"/>
                    <a:pt x="45" y="525"/>
                    <a:pt x="140" y="475"/>
                  </a:cubicBezTo>
                  <a:cubicBezTo>
                    <a:pt x="193" y="444"/>
                    <a:pt x="266" y="422"/>
                    <a:pt x="363" y="416"/>
                  </a:cubicBezTo>
                  <a:lnTo>
                    <a:pt x="453" y="400"/>
                  </a:lnTo>
                  <a:close/>
                  <a:moveTo>
                    <a:pt x="606" y="520"/>
                  </a:moveTo>
                  <a:cubicBezTo>
                    <a:pt x="592" y="525"/>
                    <a:pt x="578" y="534"/>
                    <a:pt x="556" y="542"/>
                  </a:cubicBezTo>
                  <a:cubicBezTo>
                    <a:pt x="539" y="547"/>
                    <a:pt x="520" y="556"/>
                    <a:pt x="489" y="556"/>
                  </a:cubicBezTo>
                  <a:lnTo>
                    <a:pt x="430" y="564"/>
                  </a:lnTo>
                  <a:cubicBezTo>
                    <a:pt x="377" y="570"/>
                    <a:pt x="333" y="584"/>
                    <a:pt x="310" y="601"/>
                  </a:cubicBezTo>
                  <a:cubicBezTo>
                    <a:pt x="274" y="623"/>
                    <a:pt x="252" y="659"/>
                    <a:pt x="252" y="709"/>
                  </a:cubicBezTo>
                  <a:cubicBezTo>
                    <a:pt x="252" y="754"/>
                    <a:pt x="266" y="785"/>
                    <a:pt x="288" y="807"/>
                  </a:cubicBezTo>
                  <a:cubicBezTo>
                    <a:pt x="310" y="829"/>
                    <a:pt x="341" y="838"/>
                    <a:pt x="377" y="838"/>
                  </a:cubicBezTo>
                  <a:cubicBezTo>
                    <a:pt x="430" y="838"/>
                    <a:pt x="480" y="821"/>
                    <a:pt x="533" y="793"/>
                  </a:cubicBezTo>
                  <a:cubicBezTo>
                    <a:pt x="578" y="762"/>
                    <a:pt x="606" y="704"/>
                    <a:pt x="606" y="614"/>
                  </a:cubicBezTo>
                  <a:lnTo>
                    <a:pt x="606" y="52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9" name="Freeform 12"/>
            <p:cNvSpPr>
              <a:spLocks noChangeArrowheads="1"/>
            </p:cNvSpPr>
            <p:nvPr/>
          </p:nvSpPr>
          <p:spPr bwMode="auto">
            <a:xfrm>
              <a:off x="5826125" y="3028950"/>
              <a:ext cx="390525" cy="495300"/>
            </a:xfrm>
            <a:custGeom>
              <a:avLst/>
              <a:gdLst>
                <a:gd name="T0" fmla="*/ 251 w 1086"/>
                <a:gd name="T1" fmla="*/ 952 h 1374"/>
                <a:gd name="T2" fmla="*/ 301 w 1086"/>
                <a:gd name="T3" fmla="*/ 1086 h 1374"/>
                <a:gd name="T4" fmla="*/ 538 w 1086"/>
                <a:gd name="T5" fmla="*/ 1167 h 1374"/>
                <a:gd name="T6" fmla="*/ 700 w 1086"/>
                <a:gd name="T7" fmla="*/ 1144 h 1374"/>
                <a:gd name="T8" fmla="*/ 820 w 1086"/>
                <a:gd name="T9" fmla="*/ 991 h 1374"/>
                <a:gd name="T10" fmla="*/ 759 w 1086"/>
                <a:gd name="T11" fmla="*/ 888 h 1374"/>
                <a:gd name="T12" fmla="*/ 574 w 1086"/>
                <a:gd name="T13" fmla="*/ 826 h 1374"/>
                <a:gd name="T14" fmla="*/ 435 w 1086"/>
                <a:gd name="T15" fmla="*/ 798 h 1374"/>
                <a:gd name="T16" fmla="*/ 147 w 1086"/>
                <a:gd name="T17" fmla="*/ 695 h 1374"/>
                <a:gd name="T18" fmla="*/ 13 w 1086"/>
                <a:gd name="T19" fmla="*/ 413 h 1374"/>
                <a:gd name="T20" fmla="*/ 147 w 1086"/>
                <a:gd name="T21" fmla="*/ 117 h 1374"/>
                <a:gd name="T22" fmla="*/ 524 w 1086"/>
                <a:gd name="T23" fmla="*/ 0 h 1374"/>
                <a:gd name="T24" fmla="*/ 879 w 1086"/>
                <a:gd name="T25" fmla="*/ 112 h 1374"/>
                <a:gd name="T26" fmla="*/ 1032 w 1086"/>
                <a:gd name="T27" fmla="*/ 427 h 1374"/>
                <a:gd name="T28" fmla="*/ 767 w 1086"/>
                <a:gd name="T29" fmla="*/ 427 h 1374"/>
                <a:gd name="T30" fmla="*/ 664 w 1086"/>
                <a:gd name="T31" fmla="*/ 260 h 1374"/>
                <a:gd name="T32" fmla="*/ 502 w 1086"/>
                <a:gd name="T33" fmla="*/ 229 h 1374"/>
                <a:gd name="T34" fmla="*/ 332 w 1086"/>
                <a:gd name="T35" fmla="*/ 274 h 1374"/>
                <a:gd name="T36" fmla="*/ 265 w 1086"/>
                <a:gd name="T37" fmla="*/ 391 h 1374"/>
                <a:gd name="T38" fmla="*/ 332 w 1086"/>
                <a:gd name="T39" fmla="*/ 494 h 1374"/>
                <a:gd name="T40" fmla="*/ 507 w 1086"/>
                <a:gd name="T41" fmla="*/ 547 h 1374"/>
                <a:gd name="T42" fmla="*/ 736 w 1086"/>
                <a:gd name="T43" fmla="*/ 597 h 1374"/>
                <a:gd name="T44" fmla="*/ 965 w 1086"/>
                <a:gd name="T45" fmla="*/ 695 h 1374"/>
                <a:gd name="T46" fmla="*/ 1085 w 1086"/>
                <a:gd name="T47" fmla="*/ 960 h 1374"/>
                <a:gd name="T48" fmla="*/ 946 w 1086"/>
                <a:gd name="T49" fmla="*/ 1256 h 1374"/>
                <a:gd name="T50" fmla="*/ 552 w 1086"/>
                <a:gd name="T51" fmla="*/ 1373 h 1374"/>
                <a:gd name="T52" fmla="*/ 147 w 1086"/>
                <a:gd name="T53" fmla="*/ 1256 h 1374"/>
                <a:gd name="T54" fmla="*/ 0 w 1086"/>
                <a:gd name="T55" fmla="*/ 938 h 1374"/>
                <a:gd name="T56" fmla="*/ 251 w 1086"/>
                <a:gd name="T57" fmla="*/ 938 h 1374"/>
                <a:gd name="T58" fmla="*/ 251 w 1086"/>
                <a:gd name="T59" fmla="*/ 952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86" h="1374">
                  <a:moveTo>
                    <a:pt x="251" y="952"/>
                  </a:moveTo>
                  <a:cubicBezTo>
                    <a:pt x="256" y="1013"/>
                    <a:pt x="273" y="1058"/>
                    <a:pt x="301" y="1086"/>
                  </a:cubicBezTo>
                  <a:cubicBezTo>
                    <a:pt x="346" y="1139"/>
                    <a:pt x="426" y="1167"/>
                    <a:pt x="538" y="1167"/>
                  </a:cubicBezTo>
                  <a:cubicBezTo>
                    <a:pt x="605" y="1167"/>
                    <a:pt x="655" y="1161"/>
                    <a:pt x="700" y="1144"/>
                  </a:cubicBezTo>
                  <a:cubicBezTo>
                    <a:pt x="781" y="1116"/>
                    <a:pt x="820" y="1063"/>
                    <a:pt x="820" y="991"/>
                  </a:cubicBezTo>
                  <a:cubicBezTo>
                    <a:pt x="820" y="946"/>
                    <a:pt x="798" y="915"/>
                    <a:pt x="759" y="888"/>
                  </a:cubicBezTo>
                  <a:cubicBezTo>
                    <a:pt x="722" y="865"/>
                    <a:pt x="664" y="843"/>
                    <a:pt x="574" y="826"/>
                  </a:cubicBezTo>
                  <a:lnTo>
                    <a:pt x="435" y="798"/>
                  </a:lnTo>
                  <a:cubicBezTo>
                    <a:pt x="295" y="768"/>
                    <a:pt x="198" y="731"/>
                    <a:pt x="147" y="695"/>
                  </a:cubicBezTo>
                  <a:cubicBezTo>
                    <a:pt x="58" y="636"/>
                    <a:pt x="13" y="539"/>
                    <a:pt x="13" y="413"/>
                  </a:cubicBezTo>
                  <a:cubicBezTo>
                    <a:pt x="13" y="296"/>
                    <a:pt x="58" y="198"/>
                    <a:pt x="147" y="117"/>
                  </a:cubicBezTo>
                  <a:cubicBezTo>
                    <a:pt x="234" y="45"/>
                    <a:pt x="360" y="0"/>
                    <a:pt x="524" y="0"/>
                  </a:cubicBezTo>
                  <a:cubicBezTo>
                    <a:pt x="664" y="0"/>
                    <a:pt x="782" y="38"/>
                    <a:pt x="879" y="112"/>
                  </a:cubicBezTo>
                  <a:cubicBezTo>
                    <a:pt x="975" y="186"/>
                    <a:pt x="1026" y="288"/>
                    <a:pt x="1032" y="427"/>
                  </a:cubicBezTo>
                  <a:lnTo>
                    <a:pt x="767" y="427"/>
                  </a:lnTo>
                  <a:cubicBezTo>
                    <a:pt x="759" y="346"/>
                    <a:pt x="731" y="296"/>
                    <a:pt x="664" y="260"/>
                  </a:cubicBezTo>
                  <a:cubicBezTo>
                    <a:pt x="619" y="237"/>
                    <a:pt x="566" y="229"/>
                    <a:pt x="502" y="229"/>
                  </a:cubicBezTo>
                  <a:cubicBezTo>
                    <a:pt x="426" y="229"/>
                    <a:pt x="368" y="243"/>
                    <a:pt x="332" y="274"/>
                  </a:cubicBezTo>
                  <a:cubicBezTo>
                    <a:pt x="287" y="302"/>
                    <a:pt x="265" y="341"/>
                    <a:pt x="265" y="391"/>
                  </a:cubicBezTo>
                  <a:cubicBezTo>
                    <a:pt x="265" y="435"/>
                    <a:pt x="287" y="472"/>
                    <a:pt x="332" y="494"/>
                  </a:cubicBezTo>
                  <a:cubicBezTo>
                    <a:pt x="360" y="511"/>
                    <a:pt x="421" y="533"/>
                    <a:pt x="507" y="547"/>
                  </a:cubicBezTo>
                  <a:lnTo>
                    <a:pt x="736" y="597"/>
                  </a:lnTo>
                  <a:cubicBezTo>
                    <a:pt x="840" y="620"/>
                    <a:pt x="915" y="650"/>
                    <a:pt x="965" y="695"/>
                  </a:cubicBezTo>
                  <a:cubicBezTo>
                    <a:pt x="1049" y="754"/>
                    <a:pt x="1085" y="843"/>
                    <a:pt x="1085" y="960"/>
                  </a:cubicBezTo>
                  <a:cubicBezTo>
                    <a:pt x="1085" y="1077"/>
                    <a:pt x="1040" y="1183"/>
                    <a:pt x="946" y="1256"/>
                  </a:cubicBezTo>
                  <a:cubicBezTo>
                    <a:pt x="848" y="1337"/>
                    <a:pt x="722" y="1373"/>
                    <a:pt x="552" y="1373"/>
                  </a:cubicBezTo>
                  <a:cubicBezTo>
                    <a:pt x="382" y="1373"/>
                    <a:pt x="244" y="1337"/>
                    <a:pt x="147" y="1256"/>
                  </a:cubicBezTo>
                  <a:cubicBezTo>
                    <a:pt x="51" y="1175"/>
                    <a:pt x="0" y="1072"/>
                    <a:pt x="0" y="938"/>
                  </a:cubicBezTo>
                  <a:lnTo>
                    <a:pt x="251" y="938"/>
                  </a:lnTo>
                  <a:lnTo>
                    <a:pt x="251" y="95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0" name="Freeform 13"/>
            <p:cNvSpPr>
              <a:spLocks noChangeArrowheads="1"/>
            </p:cNvSpPr>
            <p:nvPr/>
          </p:nvSpPr>
          <p:spPr bwMode="auto">
            <a:xfrm>
              <a:off x="6240463" y="3168650"/>
              <a:ext cx="346075" cy="488950"/>
            </a:xfrm>
            <a:custGeom>
              <a:avLst/>
              <a:gdLst>
                <a:gd name="T0" fmla="*/ 162 w 961"/>
                <a:gd name="T1" fmla="*/ 1158 h 1360"/>
                <a:gd name="T2" fmla="*/ 235 w 961"/>
                <a:gd name="T3" fmla="*/ 1158 h 1360"/>
                <a:gd name="T4" fmla="*/ 296 w 961"/>
                <a:gd name="T5" fmla="*/ 1136 h 1360"/>
                <a:gd name="T6" fmla="*/ 338 w 961"/>
                <a:gd name="T7" fmla="*/ 1072 h 1360"/>
                <a:gd name="T8" fmla="*/ 355 w 961"/>
                <a:gd name="T9" fmla="*/ 1010 h 1360"/>
                <a:gd name="T10" fmla="*/ 0 w 961"/>
                <a:gd name="T11" fmla="*/ 0 h 1360"/>
                <a:gd name="T12" fmla="*/ 279 w 961"/>
                <a:gd name="T13" fmla="*/ 0 h 1360"/>
                <a:gd name="T14" fmla="*/ 494 w 961"/>
                <a:gd name="T15" fmla="*/ 715 h 1360"/>
                <a:gd name="T16" fmla="*/ 695 w 961"/>
                <a:gd name="T17" fmla="*/ 0 h 1360"/>
                <a:gd name="T18" fmla="*/ 960 w 961"/>
                <a:gd name="T19" fmla="*/ 0 h 1360"/>
                <a:gd name="T20" fmla="*/ 628 w 961"/>
                <a:gd name="T21" fmla="*/ 952 h 1360"/>
                <a:gd name="T22" fmla="*/ 472 w 961"/>
                <a:gd name="T23" fmla="*/ 1292 h 1360"/>
                <a:gd name="T24" fmla="*/ 251 w 961"/>
                <a:gd name="T25" fmla="*/ 1359 h 1360"/>
                <a:gd name="T26" fmla="*/ 198 w 961"/>
                <a:gd name="T27" fmla="*/ 1359 h 1360"/>
                <a:gd name="T28" fmla="*/ 140 w 961"/>
                <a:gd name="T29" fmla="*/ 1359 h 1360"/>
                <a:gd name="T30" fmla="*/ 140 w 961"/>
                <a:gd name="T31" fmla="*/ 1158 h 1360"/>
                <a:gd name="T32" fmla="*/ 162 w 961"/>
                <a:gd name="T33" fmla="*/ 1158 h 1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61" h="1360">
                  <a:moveTo>
                    <a:pt x="162" y="1158"/>
                  </a:moveTo>
                  <a:lnTo>
                    <a:pt x="235" y="1158"/>
                  </a:lnTo>
                  <a:cubicBezTo>
                    <a:pt x="257" y="1158"/>
                    <a:pt x="279" y="1153"/>
                    <a:pt x="296" y="1136"/>
                  </a:cubicBezTo>
                  <a:cubicBezTo>
                    <a:pt x="310" y="1131"/>
                    <a:pt x="324" y="1108"/>
                    <a:pt x="338" y="1072"/>
                  </a:cubicBezTo>
                  <a:cubicBezTo>
                    <a:pt x="355" y="1041"/>
                    <a:pt x="355" y="1019"/>
                    <a:pt x="355" y="1010"/>
                  </a:cubicBezTo>
                  <a:lnTo>
                    <a:pt x="0" y="0"/>
                  </a:lnTo>
                  <a:lnTo>
                    <a:pt x="279" y="0"/>
                  </a:lnTo>
                  <a:lnTo>
                    <a:pt x="494" y="715"/>
                  </a:lnTo>
                  <a:lnTo>
                    <a:pt x="695" y="0"/>
                  </a:lnTo>
                  <a:lnTo>
                    <a:pt x="960" y="0"/>
                  </a:lnTo>
                  <a:lnTo>
                    <a:pt x="628" y="952"/>
                  </a:lnTo>
                  <a:cubicBezTo>
                    <a:pt x="561" y="1136"/>
                    <a:pt x="508" y="1248"/>
                    <a:pt x="472" y="1292"/>
                  </a:cubicBezTo>
                  <a:cubicBezTo>
                    <a:pt x="435" y="1337"/>
                    <a:pt x="360" y="1359"/>
                    <a:pt x="251" y="1359"/>
                  </a:cubicBezTo>
                  <a:lnTo>
                    <a:pt x="198" y="1359"/>
                  </a:lnTo>
                  <a:lnTo>
                    <a:pt x="140" y="1359"/>
                  </a:lnTo>
                  <a:lnTo>
                    <a:pt x="140" y="1158"/>
                  </a:lnTo>
                  <a:lnTo>
                    <a:pt x="162" y="11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1" name="Freeform 14"/>
            <p:cNvSpPr>
              <a:spLocks noChangeArrowheads="1"/>
            </p:cNvSpPr>
            <p:nvPr/>
          </p:nvSpPr>
          <p:spPr bwMode="auto">
            <a:xfrm>
              <a:off x="6615113" y="3160713"/>
              <a:ext cx="322262" cy="371475"/>
            </a:xfrm>
            <a:custGeom>
              <a:avLst/>
              <a:gdLst>
                <a:gd name="T0" fmla="*/ 260 w 894"/>
                <a:gd name="T1" fmla="*/ 686 h 1033"/>
                <a:gd name="T2" fmla="*/ 296 w 894"/>
                <a:gd name="T3" fmla="*/ 781 h 1033"/>
                <a:gd name="T4" fmla="*/ 474 w 894"/>
                <a:gd name="T5" fmla="*/ 834 h 1033"/>
                <a:gd name="T6" fmla="*/ 592 w 894"/>
                <a:gd name="T7" fmla="*/ 812 h 1033"/>
                <a:gd name="T8" fmla="*/ 636 w 894"/>
                <a:gd name="T9" fmla="*/ 745 h 1033"/>
                <a:gd name="T10" fmla="*/ 600 w 894"/>
                <a:gd name="T11" fmla="*/ 678 h 1033"/>
                <a:gd name="T12" fmla="*/ 332 w 894"/>
                <a:gd name="T13" fmla="*/ 606 h 1033"/>
                <a:gd name="T14" fmla="*/ 103 w 894"/>
                <a:gd name="T15" fmla="*/ 502 h 1033"/>
                <a:gd name="T16" fmla="*/ 36 w 894"/>
                <a:gd name="T17" fmla="*/ 324 h 1033"/>
                <a:gd name="T18" fmla="*/ 140 w 894"/>
                <a:gd name="T19" fmla="*/ 95 h 1033"/>
                <a:gd name="T20" fmla="*/ 435 w 894"/>
                <a:gd name="T21" fmla="*/ 0 h 1033"/>
                <a:gd name="T22" fmla="*/ 731 w 894"/>
                <a:gd name="T23" fmla="*/ 72 h 1033"/>
                <a:gd name="T24" fmla="*/ 865 w 894"/>
                <a:gd name="T25" fmla="*/ 324 h 1033"/>
                <a:gd name="T26" fmla="*/ 614 w 894"/>
                <a:gd name="T27" fmla="*/ 324 h 1033"/>
                <a:gd name="T28" fmla="*/ 583 w 894"/>
                <a:gd name="T29" fmla="*/ 251 h 1033"/>
                <a:gd name="T30" fmla="*/ 444 w 894"/>
                <a:gd name="T31" fmla="*/ 198 h 1033"/>
                <a:gd name="T32" fmla="*/ 327 w 894"/>
                <a:gd name="T33" fmla="*/ 220 h 1033"/>
                <a:gd name="T34" fmla="*/ 287 w 894"/>
                <a:gd name="T35" fmla="*/ 279 h 1033"/>
                <a:gd name="T36" fmla="*/ 327 w 894"/>
                <a:gd name="T37" fmla="*/ 346 h 1033"/>
                <a:gd name="T38" fmla="*/ 592 w 894"/>
                <a:gd name="T39" fmla="*/ 413 h 1033"/>
                <a:gd name="T40" fmla="*/ 821 w 894"/>
                <a:gd name="T41" fmla="*/ 525 h 1033"/>
                <a:gd name="T42" fmla="*/ 893 w 894"/>
                <a:gd name="T43" fmla="*/ 709 h 1033"/>
                <a:gd name="T44" fmla="*/ 784 w 894"/>
                <a:gd name="T45" fmla="*/ 946 h 1033"/>
                <a:gd name="T46" fmla="*/ 452 w 894"/>
                <a:gd name="T47" fmla="*/ 1032 h 1033"/>
                <a:gd name="T48" fmla="*/ 112 w 894"/>
                <a:gd name="T49" fmla="*/ 938 h 1033"/>
                <a:gd name="T50" fmla="*/ 0 w 894"/>
                <a:gd name="T51" fmla="*/ 695 h 1033"/>
                <a:gd name="T52" fmla="*/ 260 w 894"/>
                <a:gd name="T53" fmla="*/ 695 h 1033"/>
                <a:gd name="T54" fmla="*/ 260 w 894"/>
                <a:gd name="T55" fmla="*/ 686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94" h="1033">
                  <a:moveTo>
                    <a:pt x="260" y="686"/>
                  </a:moveTo>
                  <a:cubicBezTo>
                    <a:pt x="265" y="731"/>
                    <a:pt x="274" y="759"/>
                    <a:pt x="296" y="781"/>
                  </a:cubicBezTo>
                  <a:cubicBezTo>
                    <a:pt x="327" y="820"/>
                    <a:pt x="385" y="834"/>
                    <a:pt x="474" y="834"/>
                  </a:cubicBezTo>
                  <a:cubicBezTo>
                    <a:pt x="525" y="834"/>
                    <a:pt x="561" y="826"/>
                    <a:pt x="592" y="812"/>
                  </a:cubicBezTo>
                  <a:cubicBezTo>
                    <a:pt x="620" y="798"/>
                    <a:pt x="636" y="776"/>
                    <a:pt x="636" y="745"/>
                  </a:cubicBezTo>
                  <a:cubicBezTo>
                    <a:pt x="636" y="714"/>
                    <a:pt x="621" y="693"/>
                    <a:pt x="600" y="678"/>
                  </a:cubicBezTo>
                  <a:cubicBezTo>
                    <a:pt x="579" y="663"/>
                    <a:pt x="488" y="642"/>
                    <a:pt x="332" y="606"/>
                  </a:cubicBezTo>
                  <a:cubicBezTo>
                    <a:pt x="220" y="575"/>
                    <a:pt x="148" y="547"/>
                    <a:pt x="103" y="502"/>
                  </a:cubicBezTo>
                  <a:cubicBezTo>
                    <a:pt x="59" y="463"/>
                    <a:pt x="36" y="405"/>
                    <a:pt x="36" y="324"/>
                  </a:cubicBezTo>
                  <a:cubicBezTo>
                    <a:pt x="36" y="234"/>
                    <a:pt x="75" y="162"/>
                    <a:pt x="140" y="95"/>
                  </a:cubicBezTo>
                  <a:cubicBezTo>
                    <a:pt x="215" y="28"/>
                    <a:pt x="310" y="0"/>
                    <a:pt x="435" y="0"/>
                  </a:cubicBezTo>
                  <a:cubicBezTo>
                    <a:pt x="555" y="0"/>
                    <a:pt x="657" y="21"/>
                    <a:pt x="731" y="72"/>
                  </a:cubicBezTo>
                  <a:cubicBezTo>
                    <a:pt x="805" y="124"/>
                    <a:pt x="851" y="206"/>
                    <a:pt x="865" y="324"/>
                  </a:cubicBezTo>
                  <a:lnTo>
                    <a:pt x="614" y="324"/>
                  </a:lnTo>
                  <a:cubicBezTo>
                    <a:pt x="614" y="296"/>
                    <a:pt x="600" y="265"/>
                    <a:pt x="583" y="251"/>
                  </a:cubicBezTo>
                  <a:cubicBezTo>
                    <a:pt x="555" y="212"/>
                    <a:pt x="511" y="198"/>
                    <a:pt x="444" y="198"/>
                  </a:cubicBezTo>
                  <a:cubicBezTo>
                    <a:pt x="391" y="198"/>
                    <a:pt x="347" y="206"/>
                    <a:pt x="327" y="220"/>
                  </a:cubicBezTo>
                  <a:cubicBezTo>
                    <a:pt x="306" y="234"/>
                    <a:pt x="287" y="257"/>
                    <a:pt x="287" y="279"/>
                  </a:cubicBezTo>
                  <a:cubicBezTo>
                    <a:pt x="287" y="310"/>
                    <a:pt x="306" y="332"/>
                    <a:pt x="327" y="346"/>
                  </a:cubicBezTo>
                  <a:cubicBezTo>
                    <a:pt x="347" y="360"/>
                    <a:pt x="435" y="382"/>
                    <a:pt x="592" y="413"/>
                  </a:cubicBezTo>
                  <a:cubicBezTo>
                    <a:pt x="695" y="435"/>
                    <a:pt x="767" y="472"/>
                    <a:pt x="821" y="525"/>
                  </a:cubicBezTo>
                  <a:cubicBezTo>
                    <a:pt x="871" y="575"/>
                    <a:pt x="893" y="633"/>
                    <a:pt x="893" y="709"/>
                  </a:cubicBezTo>
                  <a:cubicBezTo>
                    <a:pt x="893" y="804"/>
                    <a:pt x="858" y="886"/>
                    <a:pt x="784" y="946"/>
                  </a:cubicBezTo>
                  <a:cubicBezTo>
                    <a:pt x="710" y="1006"/>
                    <a:pt x="600" y="1032"/>
                    <a:pt x="452" y="1032"/>
                  </a:cubicBezTo>
                  <a:cubicBezTo>
                    <a:pt x="296" y="1032"/>
                    <a:pt x="184" y="1005"/>
                    <a:pt x="112" y="938"/>
                  </a:cubicBezTo>
                  <a:cubicBezTo>
                    <a:pt x="36" y="871"/>
                    <a:pt x="0" y="790"/>
                    <a:pt x="0" y="695"/>
                  </a:cubicBezTo>
                  <a:lnTo>
                    <a:pt x="260" y="695"/>
                  </a:lnTo>
                  <a:lnTo>
                    <a:pt x="260" y="68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2" name="Freeform 15"/>
            <p:cNvSpPr>
              <a:spLocks noChangeArrowheads="1"/>
            </p:cNvSpPr>
            <p:nvPr/>
          </p:nvSpPr>
          <p:spPr bwMode="auto">
            <a:xfrm>
              <a:off x="6965950" y="3078163"/>
              <a:ext cx="193675" cy="452437"/>
            </a:xfrm>
            <a:custGeom>
              <a:avLst/>
              <a:gdLst>
                <a:gd name="T0" fmla="*/ 0 w 539"/>
                <a:gd name="T1" fmla="*/ 449 h 1257"/>
                <a:gd name="T2" fmla="*/ 0 w 539"/>
                <a:gd name="T3" fmla="*/ 274 h 1257"/>
                <a:gd name="T4" fmla="*/ 131 w 539"/>
                <a:gd name="T5" fmla="*/ 274 h 1257"/>
                <a:gd name="T6" fmla="*/ 131 w 539"/>
                <a:gd name="T7" fmla="*/ 0 h 1257"/>
                <a:gd name="T8" fmla="*/ 382 w 539"/>
                <a:gd name="T9" fmla="*/ 0 h 1257"/>
                <a:gd name="T10" fmla="*/ 382 w 539"/>
                <a:gd name="T11" fmla="*/ 274 h 1257"/>
                <a:gd name="T12" fmla="*/ 538 w 539"/>
                <a:gd name="T13" fmla="*/ 274 h 1257"/>
                <a:gd name="T14" fmla="*/ 538 w 539"/>
                <a:gd name="T15" fmla="*/ 449 h 1257"/>
                <a:gd name="T16" fmla="*/ 382 w 539"/>
                <a:gd name="T17" fmla="*/ 449 h 1257"/>
                <a:gd name="T18" fmla="*/ 382 w 539"/>
                <a:gd name="T19" fmla="*/ 960 h 1257"/>
                <a:gd name="T20" fmla="*/ 399 w 539"/>
                <a:gd name="T21" fmla="*/ 1033 h 1257"/>
                <a:gd name="T22" fmla="*/ 485 w 539"/>
                <a:gd name="T23" fmla="*/ 1049 h 1257"/>
                <a:gd name="T24" fmla="*/ 508 w 539"/>
                <a:gd name="T25" fmla="*/ 1049 h 1257"/>
                <a:gd name="T26" fmla="*/ 530 w 539"/>
                <a:gd name="T27" fmla="*/ 1049 h 1257"/>
                <a:gd name="T28" fmla="*/ 530 w 539"/>
                <a:gd name="T29" fmla="*/ 1239 h 1257"/>
                <a:gd name="T30" fmla="*/ 413 w 539"/>
                <a:gd name="T31" fmla="*/ 1248 h 1257"/>
                <a:gd name="T32" fmla="*/ 167 w 539"/>
                <a:gd name="T33" fmla="*/ 1189 h 1257"/>
                <a:gd name="T34" fmla="*/ 125 w 539"/>
                <a:gd name="T35" fmla="*/ 1055 h 1257"/>
                <a:gd name="T36" fmla="*/ 125 w 539"/>
                <a:gd name="T37" fmla="*/ 458 h 1257"/>
                <a:gd name="T38" fmla="*/ 0 w 539"/>
                <a:gd name="T39" fmla="*/ 458 h 1257"/>
                <a:gd name="T40" fmla="*/ 0 w 539"/>
                <a:gd name="T41" fmla="*/ 449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9" h="1257">
                  <a:moveTo>
                    <a:pt x="0" y="449"/>
                  </a:moveTo>
                  <a:lnTo>
                    <a:pt x="0" y="274"/>
                  </a:lnTo>
                  <a:lnTo>
                    <a:pt x="131" y="274"/>
                  </a:lnTo>
                  <a:lnTo>
                    <a:pt x="131" y="0"/>
                  </a:lnTo>
                  <a:lnTo>
                    <a:pt x="382" y="0"/>
                  </a:lnTo>
                  <a:lnTo>
                    <a:pt x="382" y="274"/>
                  </a:lnTo>
                  <a:lnTo>
                    <a:pt x="538" y="274"/>
                  </a:lnTo>
                  <a:lnTo>
                    <a:pt x="538" y="449"/>
                  </a:lnTo>
                  <a:lnTo>
                    <a:pt x="382" y="449"/>
                  </a:lnTo>
                  <a:lnTo>
                    <a:pt x="382" y="960"/>
                  </a:lnTo>
                  <a:cubicBezTo>
                    <a:pt x="382" y="996"/>
                    <a:pt x="390" y="1027"/>
                    <a:pt x="399" y="1033"/>
                  </a:cubicBezTo>
                  <a:cubicBezTo>
                    <a:pt x="404" y="1041"/>
                    <a:pt x="441" y="1049"/>
                    <a:pt x="485" y="1049"/>
                  </a:cubicBezTo>
                  <a:cubicBezTo>
                    <a:pt x="494" y="1049"/>
                    <a:pt x="501" y="1049"/>
                    <a:pt x="508" y="1049"/>
                  </a:cubicBezTo>
                  <a:cubicBezTo>
                    <a:pt x="515" y="1049"/>
                    <a:pt x="524" y="1049"/>
                    <a:pt x="530" y="1049"/>
                  </a:cubicBezTo>
                  <a:lnTo>
                    <a:pt x="530" y="1239"/>
                  </a:lnTo>
                  <a:lnTo>
                    <a:pt x="413" y="1248"/>
                  </a:lnTo>
                  <a:cubicBezTo>
                    <a:pt x="293" y="1256"/>
                    <a:pt x="211" y="1234"/>
                    <a:pt x="167" y="1189"/>
                  </a:cubicBezTo>
                  <a:cubicBezTo>
                    <a:pt x="138" y="1159"/>
                    <a:pt x="125" y="1114"/>
                    <a:pt x="125" y="1055"/>
                  </a:cubicBezTo>
                  <a:lnTo>
                    <a:pt x="125" y="458"/>
                  </a:lnTo>
                  <a:lnTo>
                    <a:pt x="0" y="458"/>
                  </a:lnTo>
                  <a:lnTo>
                    <a:pt x="0" y="44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3" name="Freeform 16"/>
            <p:cNvSpPr>
              <a:spLocks noChangeArrowheads="1"/>
            </p:cNvSpPr>
            <p:nvPr/>
          </p:nvSpPr>
          <p:spPr bwMode="auto">
            <a:xfrm>
              <a:off x="7194550" y="3162300"/>
              <a:ext cx="344488" cy="369888"/>
            </a:xfrm>
            <a:custGeom>
              <a:avLst/>
              <a:gdLst>
                <a:gd name="T0" fmla="*/ 704 w 956"/>
                <a:gd name="T1" fmla="*/ 45 h 1028"/>
                <a:gd name="T2" fmla="*/ 874 w 956"/>
                <a:gd name="T3" fmla="*/ 185 h 1028"/>
                <a:gd name="T4" fmla="*/ 946 w 956"/>
                <a:gd name="T5" fmla="*/ 386 h 1028"/>
                <a:gd name="T6" fmla="*/ 955 w 956"/>
                <a:gd name="T7" fmla="*/ 578 h 1028"/>
                <a:gd name="T8" fmla="*/ 251 w 956"/>
                <a:gd name="T9" fmla="*/ 578 h 1028"/>
                <a:gd name="T10" fmla="*/ 355 w 956"/>
                <a:gd name="T11" fmla="*/ 785 h 1028"/>
                <a:gd name="T12" fmla="*/ 497 w 956"/>
                <a:gd name="T13" fmla="*/ 821 h 1028"/>
                <a:gd name="T14" fmla="*/ 637 w 956"/>
                <a:gd name="T15" fmla="*/ 776 h 1028"/>
                <a:gd name="T16" fmla="*/ 690 w 956"/>
                <a:gd name="T17" fmla="*/ 709 h 1028"/>
                <a:gd name="T18" fmla="*/ 946 w 956"/>
                <a:gd name="T19" fmla="*/ 709 h 1028"/>
                <a:gd name="T20" fmla="*/ 851 w 956"/>
                <a:gd name="T21" fmla="*/ 888 h 1028"/>
                <a:gd name="T22" fmla="*/ 489 w 956"/>
                <a:gd name="T23" fmla="*/ 1027 h 1028"/>
                <a:gd name="T24" fmla="*/ 148 w 956"/>
                <a:gd name="T25" fmla="*/ 910 h 1028"/>
                <a:gd name="T26" fmla="*/ 0 w 956"/>
                <a:gd name="T27" fmla="*/ 525 h 1028"/>
                <a:gd name="T28" fmla="*/ 134 w 956"/>
                <a:gd name="T29" fmla="*/ 143 h 1028"/>
                <a:gd name="T30" fmla="*/ 480 w 956"/>
                <a:gd name="T31" fmla="*/ 9 h 1028"/>
                <a:gd name="T32" fmla="*/ 704 w 956"/>
                <a:gd name="T33" fmla="*/ 45 h 1028"/>
                <a:gd name="T34" fmla="*/ 327 w 956"/>
                <a:gd name="T35" fmla="*/ 260 h 1028"/>
                <a:gd name="T36" fmla="*/ 260 w 956"/>
                <a:gd name="T37" fmla="*/ 408 h 1028"/>
                <a:gd name="T38" fmla="*/ 695 w 956"/>
                <a:gd name="T39" fmla="*/ 408 h 1028"/>
                <a:gd name="T40" fmla="*/ 628 w 956"/>
                <a:gd name="T41" fmla="*/ 252 h 1028"/>
                <a:gd name="T42" fmla="*/ 480 w 956"/>
                <a:gd name="T43" fmla="*/ 201 h 1028"/>
                <a:gd name="T44" fmla="*/ 327 w 956"/>
                <a:gd name="T45" fmla="*/ 26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56" h="1028">
                  <a:moveTo>
                    <a:pt x="704" y="45"/>
                  </a:moveTo>
                  <a:cubicBezTo>
                    <a:pt x="771" y="76"/>
                    <a:pt x="829" y="126"/>
                    <a:pt x="874" y="185"/>
                  </a:cubicBezTo>
                  <a:cubicBezTo>
                    <a:pt x="910" y="246"/>
                    <a:pt x="941" y="310"/>
                    <a:pt x="946" y="386"/>
                  </a:cubicBezTo>
                  <a:cubicBezTo>
                    <a:pt x="955" y="430"/>
                    <a:pt x="955" y="497"/>
                    <a:pt x="955" y="578"/>
                  </a:cubicBezTo>
                  <a:lnTo>
                    <a:pt x="251" y="578"/>
                  </a:lnTo>
                  <a:cubicBezTo>
                    <a:pt x="260" y="673"/>
                    <a:pt x="291" y="740"/>
                    <a:pt x="355" y="785"/>
                  </a:cubicBezTo>
                  <a:cubicBezTo>
                    <a:pt x="394" y="807"/>
                    <a:pt x="444" y="821"/>
                    <a:pt x="497" y="821"/>
                  </a:cubicBezTo>
                  <a:cubicBezTo>
                    <a:pt x="556" y="821"/>
                    <a:pt x="600" y="807"/>
                    <a:pt x="637" y="776"/>
                  </a:cubicBezTo>
                  <a:cubicBezTo>
                    <a:pt x="659" y="762"/>
                    <a:pt x="673" y="740"/>
                    <a:pt x="690" y="709"/>
                  </a:cubicBezTo>
                  <a:lnTo>
                    <a:pt x="946" y="709"/>
                  </a:lnTo>
                  <a:cubicBezTo>
                    <a:pt x="941" y="771"/>
                    <a:pt x="910" y="829"/>
                    <a:pt x="851" y="888"/>
                  </a:cubicBezTo>
                  <a:cubicBezTo>
                    <a:pt x="762" y="983"/>
                    <a:pt x="645" y="1027"/>
                    <a:pt x="489" y="1027"/>
                  </a:cubicBezTo>
                  <a:cubicBezTo>
                    <a:pt x="363" y="1027"/>
                    <a:pt x="244" y="991"/>
                    <a:pt x="148" y="910"/>
                  </a:cubicBezTo>
                  <a:cubicBezTo>
                    <a:pt x="52" y="829"/>
                    <a:pt x="0" y="704"/>
                    <a:pt x="0" y="525"/>
                  </a:cubicBezTo>
                  <a:cubicBezTo>
                    <a:pt x="0" y="355"/>
                    <a:pt x="45" y="231"/>
                    <a:pt x="134" y="143"/>
                  </a:cubicBezTo>
                  <a:cubicBezTo>
                    <a:pt x="224" y="55"/>
                    <a:pt x="341" y="9"/>
                    <a:pt x="480" y="9"/>
                  </a:cubicBezTo>
                  <a:cubicBezTo>
                    <a:pt x="564" y="0"/>
                    <a:pt x="637" y="17"/>
                    <a:pt x="704" y="45"/>
                  </a:cubicBezTo>
                  <a:close/>
                  <a:moveTo>
                    <a:pt x="327" y="260"/>
                  </a:moveTo>
                  <a:cubicBezTo>
                    <a:pt x="291" y="296"/>
                    <a:pt x="268" y="349"/>
                    <a:pt x="260" y="408"/>
                  </a:cubicBezTo>
                  <a:lnTo>
                    <a:pt x="695" y="408"/>
                  </a:lnTo>
                  <a:cubicBezTo>
                    <a:pt x="690" y="341"/>
                    <a:pt x="666" y="289"/>
                    <a:pt x="628" y="252"/>
                  </a:cubicBezTo>
                  <a:cubicBezTo>
                    <a:pt x="591" y="214"/>
                    <a:pt x="542" y="201"/>
                    <a:pt x="480" y="201"/>
                  </a:cubicBezTo>
                  <a:cubicBezTo>
                    <a:pt x="408" y="207"/>
                    <a:pt x="363" y="224"/>
                    <a:pt x="327" y="26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4" name="Freeform 17"/>
            <p:cNvSpPr>
              <a:spLocks noChangeArrowheads="1"/>
            </p:cNvSpPr>
            <p:nvPr/>
          </p:nvSpPr>
          <p:spPr bwMode="auto">
            <a:xfrm>
              <a:off x="7580313" y="3162300"/>
              <a:ext cx="500062" cy="360363"/>
            </a:xfrm>
            <a:custGeom>
              <a:avLst/>
              <a:gdLst>
                <a:gd name="T0" fmla="*/ 1219 w 1391"/>
                <a:gd name="T1" fmla="*/ 23 h 1001"/>
                <a:gd name="T2" fmla="*/ 1331 w 1391"/>
                <a:gd name="T3" fmla="*/ 112 h 1001"/>
                <a:gd name="T4" fmla="*/ 1381 w 1391"/>
                <a:gd name="T5" fmla="*/ 238 h 1001"/>
                <a:gd name="T6" fmla="*/ 1390 w 1391"/>
                <a:gd name="T7" fmla="*/ 377 h 1001"/>
                <a:gd name="T8" fmla="*/ 1390 w 1391"/>
                <a:gd name="T9" fmla="*/ 991 h 1001"/>
                <a:gd name="T10" fmla="*/ 1130 w 1391"/>
                <a:gd name="T11" fmla="*/ 991 h 1001"/>
                <a:gd name="T12" fmla="*/ 1130 w 1391"/>
                <a:gd name="T13" fmla="*/ 377 h 1001"/>
                <a:gd name="T14" fmla="*/ 1116 w 1391"/>
                <a:gd name="T15" fmla="*/ 291 h 1001"/>
                <a:gd name="T16" fmla="*/ 991 w 1391"/>
                <a:gd name="T17" fmla="*/ 224 h 1001"/>
                <a:gd name="T18" fmla="*/ 843 w 1391"/>
                <a:gd name="T19" fmla="*/ 313 h 1001"/>
                <a:gd name="T20" fmla="*/ 820 w 1391"/>
                <a:gd name="T21" fmla="*/ 422 h 1001"/>
                <a:gd name="T22" fmla="*/ 820 w 1391"/>
                <a:gd name="T23" fmla="*/ 1000 h 1001"/>
                <a:gd name="T24" fmla="*/ 569 w 1391"/>
                <a:gd name="T25" fmla="*/ 1000 h 1001"/>
                <a:gd name="T26" fmla="*/ 569 w 1391"/>
                <a:gd name="T27" fmla="*/ 422 h 1001"/>
                <a:gd name="T28" fmla="*/ 555 w 1391"/>
                <a:gd name="T29" fmla="*/ 296 h 1001"/>
                <a:gd name="T30" fmla="*/ 430 w 1391"/>
                <a:gd name="T31" fmla="*/ 229 h 1001"/>
                <a:gd name="T32" fmla="*/ 282 w 1391"/>
                <a:gd name="T33" fmla="*/ 296 h 1001"/>
                <a:gd name="T34" fmla="*/ 259 w 1391"/>
                <a:gd name="T35" fmla="*/ 416 h 1001"/>
                <a:gd name="T36" fmla="*/ 259 w 1391"/>
                <a:gd name="T37" fmla="*/ 1000 h 1001"/>
                <a:gd name="T38" fmla="*/ 0 w 1391"/>
                <a:gd name="T39" fmla="*/ 1000 h 1001"/>
                <a:gd name="T40" fmla="*/ 0 w 1391"/>
                <a:gd name="T41" fmla="*/ 31 h 1001"/>
                <a:gd name="T42" fmla="*/ 246 w 1391"/>
                <a:gd name="T43" fmla="*/ 31 h 1001"/>
                <a:gd name="T44" fmla="*/ 246 w 1391"/>
                <a:gd name="T45" fmla="*/ 171 h 1001"/>
                <a:gd name="T46" fmla="*/ 332 w 1391"/>
                <a:gd name="T47" fmla="*/ 59 h 1001"/>
                <a:gd name="T48" fmla="*/ 525 w 1391"/>
                <a:gd name="T49" fmla="*/ 0 h 1001"/>
                <a:gd name="T50" fmla="*/ 703 w 1391"/>
                <a:gd name="T51" fmla="*/ 54 h 1001"/>
                <a:gd name="T52" fmla="*/ 784 w 1391"/>
                <a:gd name="T53" fmla="*/ 171 h 1001"/>
                <a:gd name="T54" fmla="*/ 910 w 1391"/>
                <a:gd name="T55" fmla="*/ 45 h 1001"/>
                <a:gd name="T56" fmla="*/ 1086 w 1391"/>
                <a:gd name="T57" fmla="*/ 9 h 1001"/>
                <a:gd name="T58" fmla="*/ 1219 w 1391"/>
                <a:gd name="T59" fmla="*/ 23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91" h="1001">
                  <a:moveTo>
                    <a:pt x="1219" y="23"/>
                  </a:moveTo>
                  <a:cubicBezTo>
                    <a:pt x="1264" y="40"/>
                    <a:pt x="1300" y="67"/>
                    <a:pt x="1331" y="112"/>
                  </a:cubicBezTo>
                  <a:cubicBezTo>
                    <a:pt x="1359" y="148"/>
                    <a:pt x="1376" y="185"/>
                    <a:pt x="1381" y="238"/>
                  </a:cubicBezTo>
                  <a:cubicBezTo>
                    <a:pt x="1390" y="268"/>
                    <a:pt x="1390" y="319"/>
                    <a:pt x="1390" y="377"/>
                  </a:cubicBezTo>
                  <a:lnTo>
                    <a:pt x="1390" y="991"/>
                  </a:lnTo>
                  <a:lnTo>
                    <a:pt x="1130" y="991"/>
                  </a:lnTo>
                  <a:lnTo>
                    <a:pt x="1130" y="377"/>
                  </a:lnTo>
                  <a:cubicBezTo>
                    <a:pt x="1130" y="341"/>
                    <a:pt x="1125" y="313"/>
                    <a:pt x="1116" y="291"/>
                  </a:cubicBezTo>
                  <a:cubicBezTo>
                    <a:pt x="1094" y="246"/>
                    <a:pt x="1049" y="224"/>
                    <a:pt x="991" y="224"/>
                  </a:cubicBezTo>
                  <a:cubicBezTo>
                    <a:pt x="924" y="224"/>
                    <a:pt x="873" y="252"/>
                    <a:pt x="843" y="313"/>
                  </a:cubicBezTo>
                  <a:cubicBezTo>
                    <a:pt x="829" y="341"/>
                    <a:pt x="820" y="377"/>
                    <a:pt x="820" y="422"/>
                  </a:cubicBezTo>
                  <a:lnTo>
                    <a:pt x="820" y="1000"/>
                  </a:lnTo>
                  <a:lnTo>
                    <a:pt x="569" y="1000"/>
                  </a:lnTo>
                  <a:lnTo>
                    <a:pt x="569" y="422"/>
                  </a:lnTo>
                  <a:cubicBezTo>
                    <a:pt x="569" y="363"/>
                    <a:pt x="561" y="327"/>
                    <a:pt x="555" y="296"/>
                  </a:cubicBezTo>
                  <a:cubicBezTo>
                    <a:pt x="533" y="252"/>
                    <a:pt x="488" y="229"/>
                    <a:pt x="430" y="229"/>
                  </a:cubicBezTo>
                  <a:cubicBezTo>
                    <a:pt x="354" y="229"/>
                    <a:pt x="310" y="252"/>
                    <a:pt x="282" y="296"/>
                  </a:cubicBezTo>
                  <a:cubicBezTo>
                    <a:pt x="268" y="327"/>
                    <a:pt x="259" y="363"/>
                    <a:pt x="259" y="416"/>
                  </a:cubicBezTo>
                  <a:lnTo>
                    <a:pt x="259" y="1000"/>
                  </a:lnTo>
                  <a:lnTo>
                    <a:pt x="0" y="1000"/>
                  </a:lnTo>
                  <a:lnTo>
                    <a:pt x="0" y="31"/>
                  </a:lnTo>
                  <a:lnTo>
                    <a:pt x="246" y="31"/>
                  </a:lnTo>
                  <a:lnTo>
                    <a:pt x="246" y="171"/>
                  </a:lnTo>
                  <a:cubicBezTo>
                    <a:pt x="273" y="120"/>
                    <a:pt x="304" y="81"/>
                    <a:pt x="332" y="59"/>
                  </a:cubicBezTo>
                  <a:cubicBezTo>
                    <a:pt x="385" y="23"/>
                    <a:pt x="444" y="0"/>
                    <a:pt x="525" y="0"/>
                  </a:cubicBezTo>
                  <a:cubicBezTo>
                    <a:pt x="600" y="0"/>
                    <a:pt x="659" y="17"/>
                    <a:pt x="703" y="54"/>
                  </a:cubicBezTo>
                  <a:cubicBezTo>
                    <a:pt x="739" y="81"/>
                    <a:pt x="770" y="120"/>
                    <a:pt x="784" y="171"/>
                  </a:cubicBezTo>
                  <a:cubicBezTo>
                    <a:pt x="815" y="112"/>
                    <a:pt x="858" y="74"/>
                    <a:pt x="910" y="45"/>
                  </a:cubicBezTo>
                  <a:cubicBezTo>
                    <a:pt x="961" y="16"/>
                    <a:pt x="1021" y="9"/>
                    <a:pt x="1086" y="9"/>
                  </a:cubicBezTo>
                  <a:cubicBezTo>
                    <a:pt x="1130" y="0"/>
                    <a:pt x="1175" y="9"/>
                    <a:pt x="1219" y="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5" name="Freeform 18"/>
            <p:cNvSpPr>
              <a:spLocks noChangeArrowheads="1"/>
            </p:cNvSpPr>
            <p:nvPr/>
          </p:nvSpPr>
          <p:spPr bwMode="auto">
            <a:xfrm>
              <a:off x="8142288" y="3160713"/>
              <a:ext cx="322262" cy="371475"/>
            </a:xfrm>
            <a:custGeom>
              <a:avLst/>
              <a:gdLst>
                <a:gd name="T0" fmla="*/ 265 w 894"/>
                <a:gd name="T1" fmla="*/ 686 h 1033"/>
                <a:gd name="T2" fmla="*/ 304 w 894"/>
                <a:gd name="T3" fmla="*/ 781 h 1033"/>
                <a:gd name="T4" fmla="*/ 480 w 894"/>
                <a:gd name="T5" fmla="*/ 834 h 1033"/>
                <a:gd name="T6" fmla="*/ 597 w 894"/>
                <a:gd name="T7" fmla="*/ 812 h 1033"/>
                <a:gd name="T8" fmla="*/ 642 w 894"/>
                <a:gd name="T9" fmla="*/ 745 h 1033"/>
                <a:gd name="T10" fmla="*/ 606 w 894"/>
                <a:gd name="T11" fmla="*/ 678 h 1033"/>
                <a:gd name="T12" fmla="*/ 340 w 894"/>
                <a:gd name="T13" fmla="*/ 606 h 1033"/>
                <a:gd name="T14" fmla="*/ 112 w 894"/>
                <a:gd name="T15" fmla="*/ 502 h 1033"/>
                <a:gd name="T16" fmla="*/ 45 w 894"/>
                <a:gd name="T17" fmla="*/ 324 h 1033"/>
                <a:gd name="T18" fmla="*/ 148 w 894"/>
                <a:gd name="T19" fmla="*/ 95 h 1033"/>
                <a:gd name="T20" fmla="*/ 444 w 894"/>
                <a:gd name="T21" fmla="*/ 0 h 1033"/>
                <a:gd name="T22" fmla="*/ 740 w 894"/>
                <a:gd name="T23" fmla="*/ 72 h 1033"/>
                <a:gd name="T24" fmla="*/ 871 w 894"/>
                <a:gd name="T25" fmla="*/ 324 h 1033"/>
                <a:gd name="T26" fmla="*/ 614 w 894"/>
                <a:gd name="T27" fmla="*/ 324 h 1033"/>
                <a:gd name="T28" fmla="*/ 583 w 894"/>
                <a:gd name="T29" fmla="*/ 251 h 1033"/>
                <a:gd name="T30" fmla="*/ 444 w 894"/>
                <a:gd name="T31" fmla="*/ 198 h 1033"/>
                <a:gd name="T32" fmla="*/ 324 w 894"/>
                <a:gd name="T33" fmla="*/ 220 h 1033"/>
                <a:gd name="T34" fmla="*/ 287 w 894"/>
                <a:gd name="T35" fmla="*/ 279 h 1033"/>
                <a:gd name="T36" fmla="*/ 324 w 894"/>
                <a:gd name="T37" fmla="*/ 346 h 1033"/>
                <a:gd name="T38" fmla="*/ 592 w 894"/>
                <a:gd name="T39" fmla="*/ 413 h 1033"/>
                <a:gd name="T40" fmla="*/ 820 w 894"/>
                <a:gd name="T41" fmla="*/ 525 h 1033"/>
                <a:gd name="T42" fmla="*/ 893 w 894"/>
                <a:gd name="T43" fmla="*/ 709 h 1033"/>
                <a:gd name="T44" fmla="*/ 784 w 894"/>
                <a:gd name="T45" fmla="*/ 946 h 1033"/>
                <a:gd name="T46" fmla="*/ 449 w 894"/>
                <a:gd name="T47" fmla="*/ 1032 h 1033"/>
                <a:gd name="T48" fmla="*/ 112 w 894"/>
                <a:gd name="T49" fmla="*/ 938 h 1033"/>
                <a:gd name="T50" fmla="*/ 0 w 894"/>
                <a:gd name="T51" fmla="*/ 695 h 1033"/>
                <a:gd name="T52" fmla="*/ 265 w 894"/>
                <a:gd name="T53" fmla="*/ 695 h 1033"/>
                <a:gd name="T54" fmla="*/ 265 w 894"/>
                <a:gd name="T55" fmla="*/ 686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94" h="1033">
                  <a:moveTo>
                    <a:pt x="265" y="686"/>
                  </a:moveTo>
                  <a:cubicBezTo>
                    <a:pt x="273" y="731"/>
                    <a:pt x="282" y="759"/>
                    <a:pt x="304" y="781"/>
                  </a:cubicBezTo>
                  <a:cubicBezTo>
                    <a:pt x="332" y="820"/>
                    <a:pt x="391" y="834"/>
                    <a:pt x="480" y="834"/>
                  </a:cubicBezTo>
                  <a:cubicBezTo>
                    <a:pt x="533" y="834"/>
                    <a:pt x="569" y="826"/>
                    <a:pt x="597" y="812"/>
                  </a:cubicBezTo>
                  <a:cubicBezTo>
                    <a:pt x="628" y="798"/>
                    <a:pt x="642" y="776"/>
                    <a:pt x="642" y="745"/>
                  </a:cubicBezTo>
                  <a:cubicBezTo>
                    <a:pt x="642" y="714"/>
                    <a:pt x="628" y="693"/>
                    <a:pt x="606" y="678"/>
                  </a:cubicBezTo>
                  <a:cubicBezTo>
                    <a:pt x="583" y="663"/>
                    <a:pt x="494" y="642"/>
                    <a:pt x="340" y="606"/>
                  </a:cubicBezTo>
                  <a:cubicBezTo>
                    <a:pt x="229" y="575"/>
                    <a:pt x="156" y="547"/>
                    <a:pt x="112" y="502"/>
                  </a:cubicBezTo>
                  <a:cubicBezTo>
                    <a:pt x="67" y="463"/>
                    <a:pt x="45" y="405"/>
                    <a:pt x="45" y="324"/>
                  </a:cubicBezTo>
                  <a:cubicBezTo>
                    <a:pt x="45" y="234"/>
                    <a:pt x="81" y="162"/>
                    <a:pt x="148" y="95"/>
                  </a:cubicBezTo>
                  <a:cubicBezTo>
                    <a:pt x="220" y="28"/>
                    <a:pt x="318" y="0"/>
                    <a:pt x="444" y="0"/>
                  </a:cubicBezTo>
                  <a:cubicBezTo>
                    <a:pt x="561" y="0"/>
                    <a:pt x="666" y="21"/>
                    <a:pt x="740" y="72"/>
                  </a:cubicBezTo>
                  <a:cubicBezTo>
                    <a:pt x="813" y="124"/>
                    <a:pt x="857" y="206"/>
                    <a:pt x="871" y="324"/>
                  </a:cubicBezTo>
                  <a:lnTo>
                    <a:pt x="614" y="324"/>
                  </a:lnTo>
                  <a:cubicBezTo>
                    <a:pt x="614" y="296"/>
                    <a:pt x="597" y="265"/>
                    <a:pt x="583" y="251"/>
                  </a:cubicBezTo>
                  <a:cubicBezTo>
                    <a:pt x="555" y="212"/>
                    <a:pt x="511" y="198"/>
                    <a:pt x="444" y="198"/>
                  </a:cubicBezTo>
                  <a:cubicBezTo>
                    <a:pt x="391" y="198"/>
                    <a:pt x="345" y="206"/>
                    <a:pt x="324" y="220"/>
                  </a:cubicBezTo>
                  <a:cubicBezTo>
                    <a:pt x="303" y="234"/>
                    <a:pt x="287" y="257"/>
                    <a:pt x="287" y="279"/>
                  </a:cubicBezTo>
                  <a:cubicBezTo>
                    <a:pt x="287" y="310"/>
                    <a:pt x="303" y="332"/>
                    <a:pt x="324" y="346"/>
                  </a:cubicBezTo>
                  <a:cubicBezTo>
                    <a:pt x="345" y="360"/>
                    <a:pt x="435" y="382"/>
                    <a:pt x="592" y="413"/>
                  </a:cubicBezTo>
                  <a:cubicBezTo>
                    <a:pt x="695" y="435"/>
                    <a:pt x="767" y="472"/>
                    <a:pt x="820" y="525"/>
                  </a:cubicBezTo>
                  <a:cubicBezTo>
                    <a:pt x="871" y="575"/>
                    <a:pt x="893" y="633"/>
                    <a:pt x="893" y="709"/>
                  </a:cubicBezTo>
                  <a:cubicBezTo>
                    <a:pt x="893" y="804"/>
                    <a:pt x="858" y="886"/>
                    <a:pt x="784" y="946"/>
                  </a:cubicBezTo>
                  <a:cubicBezTo>
                    <a:pt x="710" y="1006"/>
                    <a:pt x="597" y="1032"/>
                    <a:pt x="449" y="1032"/>
                  </a:cubicBezTo>
                  <a:cubicBezTo>
                    <a:pt x="296" y="1032"/>
                    <a:pt x="184" y="1005"/>
                    <a:pt x="112" y="938"/>
                  </a:cubicBezTo>
                  <a:cubicBezTo>
                    <a:pt x="36" y="871"/>
                    <a:pt x="0" y="790"/>
                    <a:pt x="0" y="695"/>
                  </a:cubicBezTo>
                  <a:lnTo>
                    <a:pt x="265" y="695"/>
                  </a:lnTo>
                  <a:lnTo>
                    <a:pt x="265" y="68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6" name="Freeform 19"/>
            <p:cNvSpPr>
              <a:spLocks noChangeArrowheads="1"/>
            </p:cNvSpPr>
            <p:nvPr/>
          </p:nvSpPr>
          <p:spPr bwMode="auto">
            <a:xfrm>
              <a:off x="1096963" y="2925763"/>
              <a:ext cx="719137" cy="719137"/>
            </a:xfrm>
            <a:custGeom>
              <a:avLst/>
              <a:gdLst>
                <a:gd name="T0" fmla="*/ 1189 w 1997"/>
                <a:gd name="T1" fmla="*/ 198 h 1996"/>
                <a:gd name="T2" fmla="*/ 1797 w 1997"/>
                <a:gd name="T3" fmla="*/ 803 h 1996"/>
                <a:gd name="T4" fmla="*/ 1996 w 1997"/>
                <a:gd name="T5" fmla="*/ 996 h 1996"/>
                <a:gd name="T6" fmla="*/ 1996 w 1997"/>
                <a:gd name="T7" fmla="*/ 996 h 1996"/>
                <a:gd name="T8" fmla="*/ 1797 w 1997"/>
                <a:gd name="T9" fmla="*/ 1189 h 1996"/>
                <a:gd name="T10" fmla="*/ 1797 w 1997"/>
                <a:gd name="T11" fmla="*/ 1189 h 1996"/>
                <a:gd name="T12" fmla="*/ 1189 w 1997"/>
                <a:gd name="T13" fmla="*/ 1794 h 1996"/>
                <a:gd name="T14" fmla="*/ 999 w 1997"/>
                <a:gd name="T15" fmla="*/ 1995 h 1996"/>
                <a:gd name="T16" fmla="*/ 999 w 1997"/>
                <a:gd name="T17" fmla="*/ 1995 h 1996"/>
                <a:gd name="T18" fmla="*/ 807 w 1997"/>
                <a:gd name="T19" fmla="*/ 1794 h 1996"/>
                <a:gd name="T20" fmla="*/ 201 w 1997"/>
                <a:gd name="T21" fmla="*/ 1189 h 1996"/>
                <a:gd name="T22" fmla="*/ 0 w 1997"/>
                <a:gd name="T23" fmla="*/ 996 h 1996"/>
                <a:gd name="T24" fmla="*/ 0 w 1997"/>
                <a:gd name="T25" fmla="*/ 996 h 1996"/>
                <a:gd name="T26" fmla="*/ 201 w 1997"/>
                <a:gd name="T27" fmla="*/ 803 h 1996"/>
                <a:gd name="T28" fmla="*/ 807 w 1997"/>
                <a:gd name="T29" fmla="*/ 198 h 1996"/>
                <a:gd name="T30" fmla="*/ 999 w 1997"/>
                <a:gd name="T31" fmla="*/ 0 h 1996"/>
                <a:gd name="T32" fmla="*/ 999 w 1997"/>
                <a:gd name="T33" fmla="*/ 0 h 1996"/>
                <a:gd name="T34" fmla="*/ 1189 w 1997"/>
                <a:gd name="T35" fmla="*/ 198 h 1996"/>
                <a:gd name="T36" fmla="*/ 999 w 1997"/>
                <a:gd name="T37" fmla="*/ 1322 h 1996"/>
                <a:gd name="T38" fmla="*/ 1323 w 1997"/>
                <a:gd name="T39" fmla="*/ 996 h 1996"/>
                <a:gd name="T40" fmla="*/ 999 w 1997"/>
                <a:gd name="T41" fmla="*/ 672 h 1996"/>
                <a:gd name="T42" fmla="*/ 673 w 1997"/>
                <a:gd name="T43" fmla="*/ 996 h 1996"/>
                <a:gd name="T44" fmla="*/ 999 w 1997"/>
                <a:gd name="T45" fmla="*/ 1322 h 1996"/>
                <a:gd name="T46" fmla="*/ 570 w 1997"/>
                <a:gd name="T47" fmla="*/ 502 h 1996"/>
                <a:gd name="T48" fmla="*/ 924 w 1997"/>
                <a:gd name="T49" fmla="*/ 502 h 1996"/>
                <a:gd name="T50" fmla="*/ 924 w 1997"/>
                <a:gd name="T51" fmla="*/ 346 h 1996"/>
                <a:gd name="T52" fmla="*/ 570 w 1997"/>
                <a:gd name="T53" fmla="*/ 502 h 1996"/>
                <a:gd name="T54" fmla="*/ 1086 w 1997"/>
                <a:gd name="T55" fmla="*/ 502 h 1996"/>
                <a:gd name="T56" fmla="*/ 1443 w 1997"/>
                <a:gd name="T57" fmla="*/ 502 h 1996"/>
                <a:gd name="T58" fmla="*/ 1086 w 1997"/>
                <a:gd name="T59" fmla="*/ 346 h 1996"/>
                <a:gd name="T60" fmla="*/ 1086 w 1997"/>
                <a:gd name="T61" fmla="*/ 502 h 1996"/>
                <a:gd name="T62" fmla="*/ 999 w 1997"/>
                <a:gd name="T63" fmla="*/ 1646 h 1996"/>
                <a:gd name="T64" fmla="*/ 1435 w 1997"/>
                <a:gd name="T65" fmla="*/ 1484 h 1996"/>
                <a:gd name="T66" fmla="*/ 570 w 1997"/>
                <a:gd name="T67" fmla="*/ 1484 h 1996"/>
                <a:gd name="T68" fmla="*/ 999 w 1997"/>
                <a:gd name="T69" fmla="*/ 1646 h 1996"/>
                <a:gd name="T70" fmla="*/ 999 w 1997"/>
                <a:gd name="T71" fmla="*/ 1158 h 1996"/>
                <a:gd name="T72" fmla="*/ 1161 w 1997"/>
                <a:gd name="T73" fmla="*/ 996 h 1996"/>
                <a:gd name="T74" fmla="*/ 999 w 1997"/>
                <a:gd name="T75" fmla="*/ 834 h 1996"/>
                <a:gd name="T76" fmla="*/ 835 w 1997"/>
                <a:gd name="T77" fmla="*/ 996 h 1996"/>
                <a:gd name="T78" fmla="*/ 999 w 1997"/>
                <a:gd name="T79" fmla="*/ 1158 h 1996"/>
                <a:gd name="T80" fmla="*/ 637 w 1997"/>
                <a:gd name="T81" fmla="*/ 1322 h 1996"/>
                <a:gd name="T82" fmla="*/ 511 w 1997"/>
                <a:gd name="T83" fmla="*/ 996 h 1996"/>
                <a:gd name="T84" fmla="*/ 637 w 1997"/>
                <a:gd name="T85" fmla="*/ 672 h 1996"/>
                <a:gd name="T86" fmla="*/ 436 w 1997"/>
                <a:gd name="T87" fmla="*/ 672 h 1996"/>
                <a:gd name="T88" fmla="*/ 349 w 1997"/>
                <a:gd name="T89" fmla="*/ 996 h 1996"/>
                <a:gd name="T90" fmla="*/ 436 w 1997"/>
                <a:gd name="T91" fmla="*/ 1322 h 1996"/>
                <a:gd name="T92" fmla="*/ 637 w 1997"/>
                <a:gd name="T93" fmla="*/ 1322 h 1996"/>
                <a:gd name="T94" fmla="*/ 1569 w 1997"/>
                <a:gd name="T95" fmla="*/ 1322 h 1996"/>
                <a:gd name="T96" fmla="*/ 1655 w 1997"/>
                <a:gd name="T97" fmla="*/ 996 h 1996"/>
                <a:gd name="T98" fmla="*/ 1569 w 1997"/>
                <a:gd name="T99" fmla="*/ 672 h 1996"/>
                <a:gd name="T100" fmla="*/ 1368 w 1997"/>
                <a:gd name="T101" fmla="*/ 672 h 1996"/>
                <a:gd name="T102" fmla="*/ 1493 w 1997"/>
                <a:gd name="T103" fmla="*/ 996 h 1996"/>
                <a:gd name="T104" fmla="*/ 1368 w 1997"/>
                <a:gd name="T105" fmla="*/ 1322 h 1996"/>
                <a:gd name="T106" fmla="*/ 1569 w 1997"/>
                <a:gd name="T107" fmla="*/ 1322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97" h="1996">
                  <a:moveTo>
                    <a:pt x="1189" y="198"/>
                  </a:moveTo>
                  <a:cubicBezTo>
                    <a:pt x="1493" y="273"/>
                    <a:pt x="1730" y="508"/>
                    <a:pt x="1797" y="803"/>
                  </a:cubicBezTo>
                  <a:cubicBezTo>
                    <a:pt x="1820" y="907"/>
                    <a:pt x="1892" y="982"/>
                    <a:pt x="1996" y="996"/>
                  </a:cubicBezTo>
                  <a:lnTo>
                    <a:pt x="1996" y="996"/>
                  </a:lnTo>
                  <a:cubicBezTo>
                    <a:pt x="1892" y="1004"/>
                    <a:pt x="1820" y="1085"/>
                    <a:pt x="1797" y="1189"/>
                  </a:cubicBezTo>
                  <a:lnTo>
                    <a:pt x="1797" y="1189"/>
                  </a:lnTo>
                  <a:cubicBezTo>
                    <a:pt x="1722" y="1493"/>
                    <a:pt x="1485" y="1727"/>
                    <a:pt x="1189" y="1794"/>
                  </a:cubicBezTo>
                  <a:cubicBezTo>
                    <a:pt x="1086" y="1816"/>
                    <a:pt x="1013" y="1892"/>
                    <a:pt x="999" y="1995"/>
                  </a:cubicBezTo>
                  <a:lnTo>
                    <a:pt x="999" y="1995"/>
                  </a:lnTo>
                  <a:cubicBezTo>
                    <a:pt x="991" y="1883"/>
                    <a:pt x="910" y="1816"/>
                    <a:pt x="807" y="1794"/>
                  </a:cubicBezTo>
                  <a:cubicBezTo>
                    <a:pt x="503" y="1722"/>
                    <a:pt x="265" y="1484"/>
                    <a:pt x="201" y="1189"/>
                  </a:cubicBezTo>
                  <a:cubicBezTo>
                    <a:pt x="179" y="1085"/>
                    <a:pt x="103" y="1010"/>
                    <a:pt x="0" y="996"/>
                  </a:cubicBezTo>
                  <a:lnTo>
                    <a:pt x="0" y="996"/>
                  </a:lnTo>
                  <a:cubicBezTo>
                    <a:pt x="112" y="988"/>
                    <a:pt x="179" y="907"/>
                    <a:pt x="201" y="803"/>
                  </a:cubicBezTo>
                  <a:cubicBezTo>
                    <a:pt x="274" y="502"/>
                    <a:pt x="511" y="265"/>
                    <a:pt x="807" y="198"/>
                  </a:cubicBezTo>
                  <a:cubicBezTo>
                    <a:pt x="910" y="175"/>
                    <a:pt x="983" y="103"/>
                    <a:pt x="999" y="0"/>
                  </a:cubicBezTo>
                  <a:lnTo>
                    <a:pt x="999" y="0"/>
                  </a:lnTo>
                  <a:cubicBezTo>
                    <a:pt x="1013" y="103"/>
                    <a:pt x="1086" y="175"/>
                    <a:pt x="1189" y="198"/>
                  </a:cubicBezTo>
                  <a:close/>
                  <a:moveTo>
                    <a:pt x="999" y="1322"/>
                  </a:moveTo>
                  <a:cubicBezTo>
                    <a:pt x="1184" y="1322"/>
                    <a:pt x="1323" y="1175"/>
                    <a:pt x="1323" y="996"/>
                  </a:cubicBezTo>
                  <a:cubicBezTo>
                    <a:pt x="1323" y="812"/>
                    <a:pt x="1177" y="672"/>
                    <a:pt x="999" y="672"/>
                  </a:cubicBezTo>
                  <a:cubicBezTo>
                    <a:pt x="822" y="672"/>
                    <a:pt x="673" y="819"/>
                    <a:pt x="673" y="996"/>
                  </a:cubicBezTo>
                  <a:cubicBezTo>
                    <a:pt x="673" y="1173"/>
                    <a:pt x="821" y="1322"/>
                    <a:pt x="999" y="1322"/>
                  </a:cubicBezTo>
                  <a:close/>
                  <a:moveTo>
                    <a:pt x="570" y="502"/>
                  </a:moveTo>
                  <a:lnTo>
                    <a:pt x="924" y="502"/>
                  </a:lnTo>
                  <a:lnTo>
                    <a:pt x="924" y="346"/>
                  </a:lnTo>
                  <a:cubicBezTo>
                    <a:pt x="784" y="360"/>
                    <a:pt x="664" y="413"/>
                    <a:pt x="570" y="502"/>
                  </a:cubicBezTo>
                  <a:close/>
                  <a:moveTo>
                    <a:pt x="1086" y="502"/>
                  </a:moveTo>
                  <a:lnTo>
                    <a:pt x="1443" y="502"/>
                  </a:lnTo>
                  <a:cubicBezTo>
                    <a:pt x="1345" y="413"/>
                    <a:pt x="1220" y="360"/>
                    <a:pt x="1086" y="346"/>
                  </a:cubicBezTo>
                  <a:lnTo>
                    <a:pt x="1086" y="502"/>
                  </a:lnTo>
                  <a:close/>
                  <a:moveTo>
                    <a:pt x="999" y="1646"/>
                  </a:moveTo>
                  <a:cubicBezTo>
                    <a:pt x="1197" y="1646"/>
                    <a:pt x="1317" y="1588"/>
                    <a:pt x="1435" y="1484"/>
                  </a:cubicBezTo>
                  <a:lnTo>
                    <a:pt x="570" y="1484"/>
                  </a:lnTo>
                  <a:cubicBezTo>
                    <a:pt x="687" y="1588"/>
                    <a:pt x="835" y="1646"/>
                    <a:pt x="999" y="1646"/>
                  </a:cubicBezTo>
                  <a:close/>
                  <a:moveTo>
                    <a:pt x="999" y="1158"/>
                  </a:moveTo>
                  <a:cubicBezTo>
                    <a:pt x="1086" y="1158"/>
                    <a:pt x="1161" y="1085"/>
                    <a:pt x="1161" y="996"/>
                  </a:cubicBezTo>
                  <a:cubicBezTo>
                    <a:pt x="1161" y="907"/>
                    <a:pt x="1087" y="834"/>
                    <a:pt x="999" y="834"/>
                  </a:cubicBezTo>
                  <a:cubicBezTo>
                    <a:pt x="911" y="834"/>
                    <a:pt x="835" y="907"/>
                    <a:pt x="835" y="996"/>
                  </a:cubicBezTo>
                  <a:cubicBezTo>
                    <a:pt x="835" y="1085"/>
                    <a:pt x="910" y="1158"/>
                    <a:pt x="999" y="1158"/>
                  </a:cubicBezTo>
                  <a:close/>
                  <a:moveTo>
                    <a:pt x="637" y="1322"/>
                  </a:moveTo>
                  <a:cubicBezTo>
                    <a:pt x="556" y="1233"/>
                    <a:pt x="511" y="1122"/>
                    <a:pt x="511" y="996"/>
                  </a:cubicBezTo>
                  <a:cubicBezTo>
                    <a:pt x="511" y="870"/>
                    <a:pt x="556" y="753"/>
                    <a:pt x="637" y="672"/>
                  </a:cubicBezTo>
                  <a:lnTo>
                    <a:pt x="436" y="672"/>
                  </a:lnTo>
                  <a:cubicBezTo>
                    <a:pt x="377" y="767"/>
                    <a:pt x="349" y="879"/>
                    <a:pt x="349" y="996"/>
                  </a:cubicBezTo>
                  <a:cubicBezTo>
                    <a:pt x="349" y="1113"/>
                    <a:pt x="377" y="1225"/>
                    <a:pt x="436" y="1322"/>
                  </a:cubicBezTo>
                  <a:lnTo>
                    <a:pt x="637" y="1322"/>
                  </a:lnTo>
                  <a:close/>
                  <a:moveTo>
                    <a:pt x="1569" y="1322"/>
                  </a:moveTo>
                  <a:cubicBezTo>
                    <a:pt x="1619" y="1225"/>
                    <a:pt x="1655" y="1113"/>
                    <a:pt x="1655" y="996"/>
                  </a:cubicBezTo>
                  <a:cubicBezTo>
                    <a:pt x="1655" y="879"/>
                    <a:pt x="1627" y="767"/>
                    <a:pt x="1569" y="672"/>
                  </a:cubicBezTo>
                  <a:lnTo>
                    <a:pt x="1368" y="672"/>
                  </a:lnTo>
                  <a:cubicBezTo>
                    <a:pt x="1443" y="759"/>
                    <a:pt x="1493" y="870"/>
                    <a:pt x="1493" y="996"/>
                  </a:cubicBezTo>
                  <a:cubicBezTo>
                    <a:pt x="1493" y="1122"/>
                    <a:pt x="1443" y="1239"/>
                    <a:pt x="1368" y="1322"/>
                  </a:cubicBezTo>
                  <a:lnTo>
                    <a:pt x="1569" y="132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961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-8465" y="-7717"/>
            <a:ext cx="3716866" cy="3953882"/>
          </a:xfrm>
          <a:prstGeom prst="rect">
            <a:avLst/>
          </a:prstGeom>
          <a:solidFill>
            <a:srgbClr val="C2C2C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+mj-lt"/>
            </a:endParaRPr>
          </a:p>
        </p:txBody>
      </p:sp>
      <p:sp>
        <p:nvSpPr>
          <p:cNvPr id="52" name="Rectangle 51"/>
          <p:cNvSpPr/>
          <p:nvPr userDrawn="1"/>
        </p:nvSpPr>
        <p:spPr>
          <a:xfrm>
            <a:off x="3708400" y="-11688"/>
            <a:ext cx="5482110" cy="52095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+mj-lt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ctrTitle" hasCustomPrompt="1"/>
          </p:nvPr>
        </p:nvSpPr>
        <p:spPr>
          <a:xfrm>
            <a:off x="4047067" y="2075904"/>
            <a:ext cx="4633157" cy="1453141"/>
          </a:xfrm>
          <a:prstGeom prst="rect">
            <a:avLst/>
          </a:prstGeom>
          <a:effectLst/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 b="1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Title placeholder</a:t>
            </a:r>
            <a:endParaRPr lang="en-US" dirty="0"/>
          </a:p>
        </p:txBody>
      </p:sp>
      <p:pic>
        <p:nvPicPr>
          <p:cNvPr id="2" name="Picture 1" descr="IoT_icon_texture.png"/>
          <p:cNvPicPr>
            <a:picLocks noChangeAspect="1"/>
          </p:cNvPicPr>
          <p:nvPr userDrawn="1"/>
        </p:nvPicPr>
        <p:blipFill rotWithShape="1">
          <a:blip r:embed="rId2" cstate="screen">
            <a:alphaModFix amt="5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8465" y="-11688"/>
            <a:ext cx="3716866" cy="3957852"/>
          </a:xfrm>
          <a:prstGeom prst="rect">
            <a:avLst/>
          </a:prstGeom>
        </p:spPr>
      </p:pic>
      <p:sp>
        <p:nvSpPr>
          <p:cNvPr id="35" name="Rectangle 34"/>
          <p:cNvSpPr/>
          <p:nvPr userDrawn="1"/>
        </p:nvSpPr>
        <p:spPr>
          <a:xfrm>
            <a:off x="-8465" y="3946165"/>
            <a:ext cx="3716866" cy="125167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+mj-lt"/>
            </a:endParaRPr>
          </a:p>
        </p:txBody>
      </p:sp>
      <p:sp>
        <p:nvSpPr>
          <p:cNvPr id="41" name="TextBox 40"/>
          <p:cNvSpPr txBox="1"/>
          <p:nvPr userDrawn="1"/>
        </p:nvSpPr>
        <p:spPr>
          <a:xfrm>
            <a:off x="1611" y="4915450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111F478C-84AE-4601-9BE4-60468A3A6C06}" type="slidenum">
              <a:rPr lang="en-US" sz="800" smtClean="0">
                <a:solidFill>
                  <a:schemeClr val="bg1">
                    <a:alpha val="50000"/>
                  </a:schemeClr>
                </a:solidFill>
                <a:latin typeface="+mj-lt"/>
              </a:rPr>
              <a:pPr algn="l"/>
              <a:t>‹#›</a:t>
            </a:fld>
            <a:endParaRPr lang="en-US" sz="800" dirty="0">
              <a:solidFill>
                <a:schemeClr val="bg1">
                  <a:alpha val="50000"/>
                </a:schemeClr>
              </a:solidFill>
              <a:latin typeface="+mj-lt"/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7377422" y="276622"/>
            <a:ext cx="1466555" cy="419158"/>
            <a:chOff x="2751138" y="3262313"/>
            <a:chExt cx="4665662" cy="1333500"/>
          </a:xfrm>
          <a:solidFill>
            <a:schemeClr val="tx1"/>
          </a:solidFill>
        </p:grpSpPr>
        <p:sp>
          <p:nvSpPr>
            <p:cNvPr id="37" name="Freeform 1"/>
            <p:cNvSpPr>
              <a:spLocks noChangeArrowheads="1"/>
            </p:cNvSpPr>
            <p:nvPr/>
          </p:nvSpPr>
          <p:spPr bwMode="auto">
            <a:xfrm>
              <a:off x="6180138" y="3275013"/>
              <a:ext cx="673100" cy="631825"/>
            </a:xfrm>
            <a:custGeom>
              <a:avLst/>
              <a:gdLst>
                <a:gd name="T0" fmla="*/ 465 w 1868"/>
                <a:gd name="T1" fmla="*/ 0 h 1755"/>
                <a:gd name="T2" fmla="*/ 465 w 1868"/>
                <a:gd name="T3" fmla="*/ 700 h 1755"/>
                <a:gd name="T4" fmla="*/ 1402 w 1868"/>
                <a:gd name="T5" fmla="*/ 700 h 1755"/>
                <a:gd name="T6" fmla="*/ 1402 w 1868"/>
                <a:gd name="T7" fmla="*/ 0 h 1755"/>
                <a:gd name="T8" fmla="*/ 1867 w 1868"/>
                <a:gd name="T9" fmla="*/ 0 h 1755"/>
                <a:gd name="T10" fmla="*/ 1867 w 1868"/>
                <a:gd name="T11" fmla="*/ 1754 h 1755"/>
                <a:gd name="T12" fmla="*/ 1402 w 1868"/>
                <a:gd name="T13" fmla="*/ 1754 h 1755"/>
                <a:gd name="T14" fmla="*/ 1402 w 1868"/>
                <a:gd name="T15" fmla="*/ 983 h 1755"/>
                <a:gd name="T16" fmla="*/ 465 w 1868"/>
                <a:gd name="T17" fmla="*/ 983 h 1755"/>
                <a:gd name="T18" fmla="*/ 465 w 1868"/>
                <a:gd name="T19" fmla="*/ 1754 h 1755"/>
                <a:gd name="T20" fmla="*/ 0 w 1868"/>
                <a:gd name="T21" fmla="*/ 1754 h 1755"/>
                <a:gd name="T22" fmla="*/ 0 w 1868"/>
                <a:gd name="T23" fmla="*/ 0 h 1755"/>
                <a:gd name="T24" fmla="*/ 465 w 1868"/>
                <a:gd name="T25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8" h="1755">
                  <a:moveTo>
                    <a:pt x="465" y="0"/>
                  </a:moveTo>
                  <a:cubicBezTo>
                    <a:pt x="465" y="0"/>
                    <a:pt x="465" y="705"/>
                    <a:pt x="465" y="700"/>
                  </a:cubicBezTo>
                  <a:lnTo>
                    <a:pt x="1402" y="700"/>
                  </a:lnTo>
                  <a:cubicBezTo>
                    <a:pt x="1402" y="705"/>
                    <a:pt x="1402" y="0"/>
                    <a:pt x="1402" y="0"/>
                  </a:cubicBezTo>
                  <a:cubicBezTo>
                    <a:pt x="1402" y="0"/>
                    <a:pt x="1863" y="0"/>
                    <a:pt x="1867" y="0"/>
                  </a:cubicBezTo>
                  <a:cubicBezTo>
                    <a:pt x="1867" y="0"/>
                    <a:pt x="1867" y="1750"/>
                    <a:pt x="1867" y="1754"/>
                  </a:cubicBezTo>
                  <a:lnTo>
                    <a:pt x="1402" y="1754"/>
                  </a:lnTo>
                  <a:cubicBezTo>
                    <a:pt x="1402" y="1754"/>
                    <a:pt x="1402" y="987"/>
                    <a:pt x="1402" y="983"/>
                  </a:cubicBezTo>
                  <a:cubicBezTo>
                    <a:pt x="1402" y="987"/>
                    <a:pt x="465" y="983"/>
                    <a:pt x="465" y="983"/>
                  </a:cubicBezTo>
                  <a:cubicBezTo>
                    <a:pt x="465" y="987"/>
                    <a:pt x="465" y="1754"/>
                    <a:pt x="465" y="1754"/>
                  </a:cubicBezTo>
                  <a:lnTo>
                    <a:pt x="0" y="1754"/>
                  </a:lnTo>
                  <a:cubicBezTo>
                    <a:pt x="0" y="1754"/>
                    <a:pt x="4" y="0"/>
                    <a:pt x="0" y="0"/>
                  </a:cubicBezTo>
                  <a:lnTo>
                    <a:pt x="46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2"/>
            <p:cNvSpPr>
              <a:spLocks noChangeArrowheads="1"/>
            </p:cNvSpPr>
            <p:nvPr/>
          </p:nvSpPr>
          <p:spPr bwMode="auto">
            <a:xfrm>
              <a:off x="4083050" y="3275013"/>
              <a:ext cx="677863" cy="631825"/>
            </a:xfrm>
            <a:custGeom>
              <a:avLst/>
              <a:gdLst>
                <a:gd name="T0" fmla="*/ 1883 w 1884"/>
                <a:gd name="T1" fmla="*/ 0 h 1755"/>
                <a:gd name="T2" fmla="*/ 1883 w 1884"/>
                <a:gd name="T3" fmla="*/ 298 h 1755"/>
                <a:gd name="T4" fmla="*/ 1174 w 1884"/>
                <a:gd name="T5" fmla="*/ 298 h 1755"/>
                <a:gd name="T6" fmla="*/ 1174 w 1884"/>
                <a:gd name="T7" fmla="*/ 1754 h 1755"/>
                <a:gd name="T8" fmla="*/ 709 w 1884"/>
                <a:gd name="T9" fmla="*/ 1754 h 1755"/>
                <a:gd name="T10" fmla="*/ 709 w 1884"/>
                <a:gd name="T11" fmla="*/ 298 h 1755"/>
                <a:gd name="T12" fmla="*/ 0 w 1884"/>
                <a:gd name="T13" fmla="*/ 298 h 1755"/>
                <a:gd name="T14" fmla="*/ 0 w 1884"/>
                <a:gd name="T15" fmla="*/ 0 h 1755"/>
                <a:gd name="T16" fmla="*/ 1883 w 1884"/>
                <a:gd name="T17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4" h="1755">
                  <a:moveTo>
                    <a:pt x="1883" y="0"/>
                  </a:moveTo>
                  <a:cubicBezTo>
                    <a:pt x="1883" y="4"/>
                    <a:pt x="1883" y="298"/>
                    <a:pt x="1883" y="298"/>
                  </a:cubicBezTo>
                  <a:lnTo>
                    <a:pt x="1174" y="298"/>
                  </a:lnTo>
                  <a:lnTo>
                    <a:pt x="1174" y="1754"/>
                  </a:lnTo>
                  <a:lnTo>
                    <a:pt x="709" y="1754"/>
                  </a:lnTo>
                  <a:lnTo>
                    <a:pt x="709" y="298"/>
                  </a:lnTo>
                  <a:lnTo>
                    <a:pt x="0" y="298"/>
                  </a:lnTo>
                  <a:lnTo>
                    <a:pt x="0" y="0"/>
                  </a:lnTo>
                  <a:lnTo>
                    <a:pt x="1883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3"/>
            <p:cNvSpPr>
              <a:spLocks noChangeArrowheads="1"/>
            </p:cNvSpPr>
            <p:nvPr/>
          </p:nvSpPr>
          <p:spPr bwMode="auto">
            <a:xfrm>
              <a:off x="4614863" y="3275013"/>
              <a:ext cx="796925" cy="631825"/>
            </a:xfrm>
            <a:custGeom>
              <a:avLst/>
              <a:gdLst>
                <a:gd name="T0" fmla="*/ 2214 w 2215"/>
                <a:gd name="T1" fmla="*/ 1754 h 1755"/>
                <a:gd name="T2" fmla="*/ 1695 w 2215"/>
                <a:gd name="T3" fmla="*/ 1754 h 1755"/>
                <a:gd name="T4" fmla="*/ 1542 w 2215"/>
                <a:gd name="T5" fmla="*/ 1377 h 1755"/>
                <a:gd name="T6" fmla="*/ 672 w 2215"/>
                <a:gd name="T7" fmla="*/ 1377 h 1755"/>
                <a:gd name="T8" fmla="*/ 518 w 2215"/>
                <a:gd name="T9" fmla="*/ 1754 h 1755"/>
                <a:gd name="T10" fmla="*/ 0 w 2215"/>
                <a:gd name="T11" fmla="*/ 1754 h 1755"/>
                <a:gd name="T12" fmla="*/ 825 w 2215"/>
                <a:gd name="T13" fmla="*/ 0 h 1755"/>
                <a:gd name="T14" fmla="*/ 1392 w 2215"/>
                <a:gd name="T15" fmla="*/ 0 h 1755"/>
                <a:gd name="T16" fmla="*/ 2214 w 2215"/>
                <a:gd name="T17" fmla="*/ 1754 h 1755"/>
                <a:gd name="T18" fmla="*/ 788 w 2215"/>
                <a:gd name="T19" fmla="*/ 1095 h 1755"/>
                <a:gd name="T20" fmla="*/ 1434 w 2215"/>
                <a:gd name="T21" fmla="*/ 1095 h 1755"/>
                <a:gd name="T22" fmla="*/ 1107 w 2215"/>
                <a:gd name="T23" fmla="*/ 298 h 1755"/>
                <a:gd name="T24" fmla="*/ 788 w 2215"/>
                <a:gd name="T25" fmla="*/ 1095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15" h="1755">
                  <a:moveTo>
                    <a:pt x="2214" y="1754"/>
                  </a:moveTo>
                  <a:cubicBezTo>
                    <a:pt x="2214" y="1754"/>
                    <a:pt x="1691" y="1754"/>
                    <a:pt x="1695" y="1754"/>
                  </a:cubicBezTo>
                  <a:lnTo>
                    <a:pt x="1542" y="1377"/>
                  </a:lnTo>
                  <a:lnTo>
                    <a:pt x="672" y="1377"/>
                  </a:lnTo>
                  <a:cubicBezTo>
                    <a:pt x="672" y="1377"/>
                    <a:pt x="522" y="1754"/>
                    <a:pt x="518" y="1754"/>
                  </a:cubicBezTo>
                  <a:lnTo>
                    <a:pt x="0" y="1754"/>
                  </a:lnTo>
                  <a:lnTo>
                    <a:pt x="825" y="0"/>
                  </a:lnTo>
                  <a:lnTo>
                    <a:pt x="1392" y="0"/>
                  </a:lnTo>
                  <a:lnTo>
                    <a:pt x="2214" y="1754"/>
                  </a:lnTo>
                  <a:close/>
                  <a:moveTo>
                    <a:pt x="788" y="1095"/>
                  </a:moveTo>
                  <a:lnTo>
                    <a:pt x="1434" y="1095"/>
                  </a:lnTo>
                  <a:lnTo>
                    <a:pt x="1107" y="298"/>
                  </a:lnTo>
                  <a:lnTo>
                    <a:pt x="788" y="10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"/>
            <p:cNvSpPr>
              <a:spLocks noChangeArrowheads="1"/>
            </p:cNvSpPr>
            <p:nvPr/>
          </p:nvSpPr>
          <p:spPr bwMode="auto">
            <a:xfrm>
              <a:off x="6985000" y="3275013"/>
              <a:ext cx="166688" cy="631825"/>
            </a:xfrm>
            <a:custGeom>
              <a:avLst/>
              <a:gdLst>
                <a:gd name="T0" fmla="*/ 232 w 465"/>
                <a:gd name="T1" fmla="*/ 1754 h 1755"/>
                <a:gd name="T2" fmla="*/ 0 w 465"/>
                <a:gd name="T3" fmla="*/ 1754 h 1755"/>
                <a:gd name="T4" fmla="*/ 0 w 465"/>
                <a:gd name="T5" fmla="*/ 0 h 1755"/>
                <a:gd name="T6" fmla="*/ 464 w 465"/>
                <a:gd name="T7" fmla="*/ 0 h 1755"/>
                <a:gd name="T8" fmla="*/ 464 w 465"/>
                <a:gd name="T9" fmla="*/ 1754 h 1755"/>
                <a:gd name="T10" fmla="*/ 232 w 465"/>
                <a:gd name="T11" fmla="*/ 1754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5" h="1755">
                  <a:moveTo>
                    <a:pt x="232" y="1754"/>
                  </a:moveTo>
                  <a:lnTo>
                    <a:pt x="0" y="1754"/>
                  </a:lnTo>
                  <a:lnTo>
                    <a:pt x="0" y="0"/>
                  </a:lnTo>
                  <a:lnTo>
                    <a:pt x="464" y="0"/>
                  </a:lnTo>
                  <a:lnTo>
                    <a:pt x="464" y="1754"/>
                  </a:lnTo>
                  <a:lnTo>
                    <a:pt x="232" y="17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5"/>
            <p:cNvSpPr>
              <a:spLocks noChangeArrowheads="1"/>
            </p:cNvSpPr>
            <p:nvPr/>
          </p:nvSpPr>
          <p:spPr bwMode="auto">
            <a:xfrm>
              <a:off x="3049588" y="3275013"/>
              <a:ext cx="673100" cy="631825"/>
            </a:xfrm>
            <a:custGeom>
              <a:avLst/>
              <a:gdLst>
                <a:gd name="T0" fmla="*/ 465 w 1868"/>
                <a:gd name="T1" fmla="*/ 0 h 1755"/>
                <a:gd name="T2" fmla="*/ 465 w 1868"/>
                <a:gd name="T3" fmla="*/ 700 h 1755"/>
                <a:gd name="T4" fmla="*/ 1402 w 1868"/>
                <a:gd name="T5" fmla="*/ 700 h 1755"/>
                <a:gd name="T6" fmla="*/ 1402 w 1868"/>
                <a:gd name="T7" fmla="*/ 0 h 1755"/>
                <a:gd name="T8" fmla="*/ 1867 w 1868"/>
                <a:gd name="T9" fmla="*/ 0 h 1755"/>
                <a:gd name="T10" fmla="*/ 1867 w 1868"/>
                <a:gd name="T11" fmla="*/ 1754 h 1755"/>
                <a:gd name="T12" fmla="*/ 1402 w 1868"/>
                <a:gd name="T13" fmla="*/ 1754 h 1755"/>
                <a:gd name="T14" fmla="*/ 1402 w 1868"/>
                <a:gd name="T15" fmla="*/ 983 h 1755"/>
                <a:gd name="T16" fmla="*/ 465 w 1868"/>
                <a:gd name="T17" fmla="*/ 983 h 1755"/>
                <a:gd name="T18" fmla="*/ 465 w 1868"/>
                <a:gd name="T19" fmla="*/ 1754 h 1755"/>
                <a:gd name="T20" fmla="*/ 0 w 1868"/>
                <a:gd name="T21" fmla="*/ 1754 h 1755"/>
                <a:gd name="T22" fmla="*/ 0 w 1868"/>
                <a:gd name="T23" fmla="*/ 0 h 1755"/>
                <a:gd name="T24" fmla="*/ 465 w 1868"/>
                <a:gd name="T25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8" h="1755">
                  <a:moveTo>
                    <a:pt x="465" y="0"/>
                  </a:moveTo>
                  <a:cubicBezTo>
                    <a:pt x="465" y="0"/>
                    <a:pt x="465" y="705"/>
                    <a:pt x="465" y="700"/>
                  </a:cubicBezTo>
                  <a:lnTo>
                    <a:pt x="1402" y="700"/>
                  </a:lnTo>
                  <a:cubicBezTo>
                    <a:pt x="1402" y="705"/>
                    <a:pt x="1402" y="0"/>
                    <a:pt x="1402" y="0"/>
                  </a:cubicBezTo>
                  <a:cubicBezTo>
                    <a:pt x="1402" y="0"/>
                    <a:pt x="1863" y="0"/>
                    <a:pt x="1867" y="0"/>
                  </a:cubicBezTo>
                  <a:cubicBezTo>
                    <a:pt x="1867" y="0"/>
                    <a:pt x="1867" y="1750"/>
                    <a:pt x="1867" y="1754"/>
                  </a:cubicBezTo>
                  <a:lnTo>
                    <a:pt x="1402" y="1754"/>
                  </a:lnTo>
                  <a:cubicBezTo>
                    <a:pt x="1402" y="1754"/>
                    <a:pt x="1402" y="987"/>
                    <a:pt x="1402" y="983"/>
                  </a:cubicBezTo>
                  <a:cubicBezTo>
                    <a:pt x="1402" y="987"/>
                    <a:pt x="465" y="983"/>
                    <a:pt x="465" y="983"/>
                  </a:cubicBezTo>
                  <a:cubicBezTo>
                    <a:pt x="465" y="987"/>
                    <a:pt x="465" y="1754"/>
                    <a:pt x="465" y="1754"/>
                  </a:cubicBezTo>
                  <a:lnTo>
                    <a:pt x="0" y="1754"/>
                  </a:lnTo>
                  <a:cubicBezTo>
                    <a:pt x="0" y="1754"/>
                    <a:pt x="5" y="0"/>
                    <a:pt x="0" y="0"/>
                  </a:cubicBezTo>
                  <a:lnTo>
                    <a:pt x="46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6"/>
            <p:cNvSpPr>
              <a:spLocks noChangeArrowheads="1"/>
            </p:cNvSpPr>
            <p:nvPr/>
          </p:nvSpPr>
          <p:spPr bwMode="auto">
            <a:xfrm>
              <a:off x="3854450" y="3275013"/>
              <a:ext cx="168275" cy="631825"/>
            </a:xfrm>
            <a:custGeom>
              <a:avLst/>
              <a:gdLst>
                <a:gd name="T0" fmla="*/ 233 w 466"/>
                <a:gd name="T1" fmla="*/ 1754 h 1755"/>
                <a:gd name="T2" fmla="*/ 0 w 466"/>
                <a:gd name="T3" fmla="*/ 1754 h 1755"/>
                <a:gd name="T4" fmla="*/ 0 w 466"/>
                <a:gd name="T5" fmla="*/ 0 h 1755"/>
                <a:gd name="T6" fmla="*/ 465 w 466"/>
                <a:gd name="T7" fmla="*/ 0 h 1755"/>
                <a:gd name="T8" fmla="*/ 465 w 466"/>
                <a:gd name="T9" fmla="*/ 1754 h 1755"/>
                <a:gd name="T10" fmla="*/ 233 w 466"/>
                <a:gd name="T11" fmla="*/ 1754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6" h="1755">
                  <a:moveTo>
                    <a:pt x="233" y="1754"/>
                  </a:moveTo>
                  <a:lnTo>
                    <a:pt x="0" y="1754"/>
                  </a:lnTo>
                  <a:lnTo>
                    <a:pt x="0" y="0"/>
                  </a:lnTo>
                  <a:lnTo>
                    <a:pt x="465" y="0"/>
                  </a:lnTo>
                  <a:lnTo>
                    <a:pt x="465" y="1754"/>
                  </a:lnTo>
                  <a:lnTo>
                    <a:pt x="233" y="17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7"/>
            <p:cNvSpPr>
              <a:spLocks noChangeArrowheads="1"/>
            </p:cNvSpPr>
            <p:nvPr/>
          </p:nvSpPr>
          <p:spPr bwMode="auto">
            <a:xfrm>
              <a:off x="5383213" y="3262313"/>
              <a:ext cx="715962" cy="663575"/>
            </a:xfrm>
            <a:custGeom>
              <a:avLst/>
              <a:gdLst>
                <a:gd name="T0" fmla="*/ 62 w 1988"/>
                <a:gd name="T1" fmla="*/ 1307 h 1842"/>
                <a:gd name="T2" fmla="*/ 0 w 1988"/>
                <a:gd name="T3" fmla="*/ 933 h 1842"/>
                <a:gd name="T4" fmla="*/ 120 w 1988"/>
                <a:gd name="T5" fmla="*/ 423 h 1842"/>
                <a:gd name="T6" fmla="*/ 518 w 1988"/>
                <a:gd name="T7" fmla="*/ 91 h 1842"/>
                <a:gd name="T8" fmla="*/ 1033 w 1988"/>
                <a:gd name="T9" fmla="*/ 0 h 1842"/>
                <a:gd name="T10" fmla="*/ 1618 w 1988"/>
                <a:gd name="T11" fmla="*/ 125 h 1842"/>
                <a:gd name="T12" fmla="*/ 1950 w 1988"/>
                <a:gd name="T13" fmla="*/ 531 h 1842"/>
                <a:gd name="T14" fmla="*/ 1966 w 1988"/>
                <a:gd name="T15" fmla="*/ 643 h 1842"/>
                <a:gd name="T16" fmla="*/ 1481 w 1988"/>
                <a:gd name="T17" fmla="*/ 643 h 1842"/>
                <a:gd name="T18" fmla="*/ 1456 w 1988"/>
                <a:gd name="T19" fmla="*/ 506 h 1842"/>
                <a:gd name="T20" fmla="*/ 1240 w 1988"/>
                <a:gd name="T21" fmla="*/ 303 h 1842"/>
                <a:gd name="T22" fmla="*/ 1037 w 1988"/>
                <a:gd name="T23" fmla="*/ 274 h 1842"/>
                <a:gd name="T24" fmla="*/ 809 w 1988"/>
                <a:gd name="T25" fmla="*/ 315 h 1842"/>
                <a:gd name="T26" fmla="*/ 556 w 1988"/>
                <a:gd name="T27" fmla="*/ 573 h 1842"/>
                <a:gd name="T28" fmla="*/ 494 w 1988"/>
                <a:gd name="T29" fmla="*/ 942 h 1842"/>
                <a:gd name="T30" fmla="*/ 539 w 1988"/>
                <a:gd name="T31" fmla="*/ 1249 h 1842"/>
                <a:gd name="T32" fmla="*/ 792 w 1988"/>
                <a:gd name="T33" fmla="*/ 1527 h 1842"/>
                <a:gd name="T34" fmla="*/ 1041 w 1988"/>
                <a:gd name="T35" fmla="*/ 1572 h 1842"/>
                <a:gd name="T36" fmla="*/ 1257 w 1988"/>
                <a:gd name="T37" fmla="*/ 1539 h 1842"/>
                <a:gd name="T38" fmla="*/ 1460 w 1988"/>
                <a:gd name="T39" fmla="*/ 1356 h 1842"/>
                <a:gd name="T40" fmla="*/ 1497 w 1988"/>
                <a:gd name="T41" fmla="*/ 1170 h 1842"/>
                <a:gd name="T42" fmla="*/ 1987 w 1988"/>
                <a:gd name="T43" fmla="*/ 1170 h 1842"/>
                <a:gd name="T44" fmla="*/ 1962 w 1988"/>
                <a:gd name="T45" fmla="*/ 1336 h 1842"/>
                <a:gd name="T46" fmla="*/ 1638 w 1988"/>
                <a:gd name="T47" fmla="*/ 1721 h 1842"/>
                <a:gd name="T48" fmla="*/ 1041 w 1988"/>
                <a:gd name="T49" fmla="*/ 1841 h 1842"/>
                <a:gd name="T50" fmla="*/ 568 w 1988"/>
                <a:gd name="T51" fmla="*/ 1771 h 1842"/>
                <a:gd name="T52" fmla="*/ 62 w 1988"/>
                <a:gd name="T53" fmla="*/ 1307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88" h="1842">
                  <a:moveTo>
                    <a:pt x="62" y="1307"/>
                  </a:moveTo>
                  <a:cubicBezTo>
                    <a:pt x="21" y="1191"/>
                    <a:pt x="0" y="1066"/>
                    <a:pt x="0" y="933"/>
                  </a:cubicBezTo>
                  <a:cubicBezTo>
                    <a:pt x="0" y="751"/>
                    <a:pt x="33" y="573"/>
                    <a:pt x="120" y="423"/>
                  </a:cubicBezTo>
                  <a:cubicBezTo>
                    <a:pt x="211" y="270"/>
                    <a:pt x="348" y="154"/>
                    <a:pt x="518" y="91"/>
                  </a:cubicBezTo>
                  <a:cubicBezTo>
                    <a:pt x="680" y="33"/>
                    <a:pt x="850" y="0"/>
                    <a:pt x="1033" y="0"/>
                  </a:cubicBezTo>
                  <a:cubicBezTo>
                    <a:pt x="1240" y="0"/>
                    <a:pt x="1439" y="46"/>
                    <a:pt x="1618" y="125"/>
                  </a:cubicBezTo>
                  <a:cubicBezTo>
                    <a:pt x="1784" y="195"/>
                    <a:pt x="1912" y="349"/>
                    <a:pt x="1950" y="531"/>
                  </a:cubicBezTo>
                  <a:cubicBezTo>
                    <a:pt x="1958" y="568"/>
                    <a:pt x="1962" y="606"/>
                    <a:pt x="1966" y="643"/>
                  </a:cubicBezTo>
                  <a:lnTo>
                    <a:pt x="1481" y="643"/>
                  </a:lnTo>
                  <a:cubicBezTo>
                    <a:pt x="1481" y="597"/>
                    <a:pt x="1472" y="552"/>
                    <a:pt x="1456" y="506"/>
                  </a:cubicBezTo>
                  <a:cubicBezTo>
                    <a:pt x="1419" y="411"/>
                    <a:pt x="1340" y="332"/>
                    <a:pt x="1240" y="303"/>
                  </a:cubicBezTo>
                  <a:cubicBezTo>
                    <a:pt x="1174" y="282"/>
                    <a:pt x="1107" y="274"/>
                    <a:pt x="1037" y="274"/>
                  </a:cubicBezTo>
                  <a:cubicBezTo>
                    <a:pt x="958" y="274"/>
                    <a:pt x="879" y="286"/>
                    <a:pt x="809" y="315"/>
                  </a:cubicBezTo>
                  <a:cubicBezTo>
                    <a:pt x="688" y="357"/>
                    <a:pt x="597" y="452"/>
                    <a:pt x="556" y="573"/>
                  </a:cubicBezTo>
                  <a:cubicBezTo>
                    <a:pt x="514" y="689"/>
                    <a:pt x="494" y="813"/>
                    <a:pt x="494" y="942"/>
                  </a:cubicBezTo>
                  <a:cubicBezTo>
                    <a:pt x="494" y="1050"/>
                    <a:pt x="510" y="1153"/>
                    <a:pt x="539" y="1249"/>
                  </a:cubicBezTo>
                  <a:cubicBezTo>
                    <a:pt x="572" y="1377"/>
                    <a:pt x="672" y="1481"/>
                    <a:pt x="792" y="1527"/>
                  </a:cubicBezTo>
                  <a:cubicBezTo>
                    <a:pt x="871" y="1556"/>
                    <a:pt x="954" y="1572"/>
                    <a:pt x="1041" y="1572"/>
                  </a:cubicBezTo>
                  <a:cubicBezTo>
                    <a:pt x="1116" y="1572"/>
                    <a:pt x="1186" y="1560"/>
                    <a:pt x="1257" y="1539"/>
                  </a:cubicBezTo>
                  <a:cubicBezTo>
                    <a:pt x="1348" y="1510"/>
                    <a:pt x="1423" y="1444"/>
                    <a:pt x="1460" y="1356"/>
                  </a:cubicBezTo>
                  <a:cubicBezTo>
                    <a:pt x="1485" y="1298"/>
                    <a:pt x="1497" y="1236"/>
                    <a:pt x="1497" y="1170"/>
                  </a:cubicBezTo>
                  <a:lnTo>
                    <a:pt x="1987" y="1170"/>
                  </a:lnTo>
                  <a:cubicBezTo>
                    <a:pt x="1983" y="1228"/>
                    <a:pt x="1974" y="1282"/>
                    <a:pt x="1962" y="1336"/>
                  </a:cubicBezTo>
                  <a:cubicBezTo>
                    <a:pt x="1920" y="1510"/>
                    <a:pt x="1800" y="1655"/>
                    <a:pt x="1638" y="1721"/>
                  </a:cubicBezTo>
                  <a:cubicBezTo>
                    <a:pt x="1456" y="1800"/>
                    <a:pt x="1253" y="1841"/>
                    <a:pt x="1041" y="1841"/>
                  </a:cubicBezTo>
                  <a:cubicBezTo>
                    <a:pt x="875" y="1841"/>
                    <a:pt x="718" y="1817"/>
                    <a:pt x="568" y="1771"/>
                  </a:cubicBezTo>
                  <a:cubicBezTo>
                    <a:pt x="336" y="1692"/>
                    <a:pt x="137" y="1527"/>
                    <a:pt x="62" y="130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8"/>
            <p:cNvSpPr>
              <a:spLocks noChangeArrowheads="1"/>
            </p:cNvSpPr>
            <p:nvPr/>
          </p:nvSpPr>
          <p:spPr bwMode="auto">
            <a:xfrm>
              <a:off x="2751138" y="4083050"/>
              <a:ext cx="153987" cy="398463"/>
            </a:xfrm>
            <a:custGeom>
              <a:avLst/>
              <a:gdLst>
                <a:gd name="T0" fmla="*/ 415 w 428"/>
                <a:gd name="T1" fmla="*/ 0 h 1109"/>
                <a:gd name="T2" fmla="*/ 0 w 428"/>
                <a:gd name="T3" fmla="*/ 38 h 1109"/>
                <a:gd name="T4" fmla="*/ 0 w 428"/>
                <a:gd name="T5" fmla="*/ 100 h 1109"/>
                <a:gd name="T6" fmla="*/ 12 w 428"/>
                <a:gd name="T7" fmla="*/ 100 h 1109"/>
                <a:gd name="T8" fmla="*/ 178 w 428"/>
                <a:gd name="T9" fmla="*/ 241 h 1109"/>
                <a:gd name="T10" fmla="*/ 178 w 428"/>
                <a:gd name="T11" fmla="*/ 1108 h 1109"/>
                <a:gd name="T12" fmla="*/ 427 w 428"/>
                <a:gd name="T13" fmla="*/ 1108 h 1109"/>
                <a:gd name="T14" fmla="*/ 427 w 428"/>
                <a:gd name="T15" fmla="*/ 0 h 1109"/>
                <a:gd name="T16" fmla="*/ 415 w 428"/>
                <a:gd name="T17" fmla="*/ 0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8" h="1109">
                  <a:moveTo>
                    <a:pt x="415" y="0"/>
                  </a:moveTo>
                  <a:lnTo>
                    <a:pt x="0" y="38"/>
                  </a:lnTo>
                  <a:lnTo>
                    <a:pt x="0" y="100"/>
                  </a:lnTo>
                  <a:lnTo>
                    <a:pt x="12" y="100"/>
                  </a:lnTo>
                  <a:cubicBezTo>
                    <a:pt x="178" y="121"/>
                    <a:pt x="178" y="121"/>
                    <a:pt x="178" y="241"/>
                  </a:cubicBezTo>
                  <a:lnTo>
                    <a:pt x="178" y="1108"/>
                  </a:lnTo>
                  <a:lnTo>
                    <a:pt x="427" y="1108"/>
                  </a:lnTo>
                  <a:lnTo>
                    <a:pt x="427" y="0"/>
                  </a:lnTo>
                  <a:lnTo>
                    <a:pt x="41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9"/>
            <p:cNvSpPr>
              <a:spLocks noChangeArrowheads="1"/>
            </p:cNvSpPr>
            <p:nvPr/>
          </p:nvSpPr>
          <p:spPr bwMode="auto">
            <a:xfrm>
              <a:off x="2986088" y="4198938"/>
              <a:ext cx="315912" cy="282575"/>
            </a:xfrm>
            <a:custGeom>
              <a:avLst/>
              <a:gdLst>
                <a:gd name="T0" fmla="*/ 643 w 876"/>
                <a:gd name="T1" fmla="*/ 4 h 785"/>
                <a:gd name="T2" fmla="*/ 353 w 876"/>
                <a:gd name="T3" fmla="*/ 170 h 785"/>
                <a:gd name="T4" fmla="*/ 353 w 876"/>
                <a:gd name="T5" fmla="*/ 0 h 785"/>
                <a:gd name="T6" fmla="*/ 336 w 876"/>
                <a:gd name="T7" fmla="*/ 4 h 785"/>
                <a:gd name="T8" fmla="*/ 0 w 876"/>
                <a:gd name="T9" fmla="*/ 58 h 785"/>
                <a:gd name="T10" fmla="*/ 0 w 876"/>
                <a:gd name="T11" fmla="*/ 116 h 785"/>
                <a:gd name="T12" fmla="*/ 17 w 876"/>
                <a:gd name="T13" fmla="*/ 116 h 785"/>
                <a:gd name="T14" fmla="*/ 145 w 876"/>
                <a:gd name="T15" fmla="*/ 240 h 785"/>
                <a:gd name="T16" fmla="*/ 145 w 876"/>
                <a:gd name="T17" fmla="*/ 784 h 785"/>
                <a:gd name="T18" fmla="*/ 353 w 876"/>
                <a:gd name="T19" fmla="*/ 784 h 785"/>
                <a:gd name="T20" fmla="*/ 353 w 876"/>
                <a:gd name="T21" fmla="*/ 386 h 785"/>
                <a:gd name="T22" fmla="*/ 560 w 876"/>
                <a:gd name="T23" fmla="*/ 141 h 785"/>
                <a:gd name="T24" fmla="*/ 664 w 876"/>
                <a:gd name="T25" fmla="*/ 361 h 785"/>
                <a:gd name="T26" fmla="*/ 664 w 876"/>
                <a:gd name="T27" fmla="*/ 784 h 785"/>
                <a:gd name="T28" fmla="*/ 871 w 876"/>
                <a:gd name="T29" fmla="*/ 784 h 785"/>
                <a:gd name="T30" fmla="*/ 871 w 876"/>
                <a:gd name="T31" fmla="*/ 240 h 785"/>
                <a:gd name="T32" fmla="*/ 643 w 876"/>
                <a:gd name="T33" fmla="*/ 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6" h="785">
                  <a:moveTo>
                    <a:pt x="643" y="4"/>
                  </a:moveTo>
                  <a:cubicBezTo>
                    <a:pt x="490" y="4"/>
                    <a:pt x="398" y="108"/>
                    <a:pt x="353" y="170"/>
                  </a:cubicBezTo>
                  <a:cubicBezTo>
                    <a:pt x="353" y="112"/>
                    <a:pt x="353" y="0"/>
                    <a:pt x="353" y="0"/>
                  </a:cubicBezTo>
                  <a:lnTo>
                    <a:pt x="336" y="4"/>
                  </a:lnTo>
                  <a:lnTo>
                    <a:pt x="0" y="58"/>
                  </a:lnTo>
                  <a:lnTo>
                    <a:pt x="0" y="116"/>
                  </a:lnTo>
                  <a:lnTo>
                    <a:pt x="17" y="116"/>
                  </a:lnTo>
                  <a:cubicBezTo>
                    <a:pt x="124" y="120"/>
                    <a:pt x="145" y="141"/>
                    <a:pt x="145" y="240"/>
                  </a:cubicBezTo>
                  <a:lnTo>
                    <a:pt x="145" y="784"/>
                  </a:lnTo>
                  <a:lnTo>
                    <a:pt x="353" y="784"/>
                  </a:lnTo>
                  <a:lnTo>
                    <a:pt x="353" y="386"/>
                  </a:lnTo>
                  <a:cubicBezTo>
                    <a:pt x="353" y="278"/>
                    <a:pt x="452" y="141"/>
                    <a:pt x="560" y="141"/>
                  </a:cubicBezTo>
                  <a:cubicBezTo>
                    <a:pt x="660" y="141"/>
                    <a:pt x="664" y="224"/>
                    <a:pt x="664" y="361"/>
                  </a:cubicBezTo>
                  <a:lnTo>
                    <a:pt x="664" y="784"/>
                  </a:lnTo>
                  <a:lnTo>
                    <a:pt x="871" y="784"/>
                  </a:lnTo>
                  <a:lnTo>
                    <a:pt x="871" y="240"/>
                  </a:lnTo>
                  <a:cubicBezTo>
                    <a:pt x="875" y="87"/>
                    <a:pt x="792" y="4"/>
                    <a:pt x="643" y="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10"/>
            <p:cNvSpPr>
              <a:spLocks noChangeArrowheads="1"/>
            </p:cNvSpPr>
            <p:nvPr/>
          </p:nvSpPr>
          <p:spPr bwMode="auto">
            <a:xfrm>
              <a:off x="3386138" y="4200525"/>
              <a:ext cx="212725" cy="288925"/>
            </a:xfrm>
            <a:custGeom>
              <a:avLst/>
              <a:gdLst>
                <a:gd name="T0" fmla="*/ 348 w 590"/>
                <a:gd name="T1" fmla="*/ 303 h 802"/>
                <a:gd name="T2" fmla="*/ 195 w 590"/>
                <a:gd name="T3" fmla="*/ 170 h 802"/>
                <a:gd name="T4" fmla="*/ 307 w 590"/>
                <a:gd name="T5" fmla="*/ 100 h 802"/>
                <a:gd name="T6" fmla="*/ 502 w 590"/>
                <a:gd name="T7" fmla="*/ 166 h 802"/>
                <a:gd name="T8" fmla="*/ 535 w 590"/>
                <a:gd name="T9" fmla="*/ 187 h 802"/>
                <a:gd name="T10" fmla="*/ 535 w 590"/>
                <a:gd name="T11" fmla="*/ 162 h 802"/>
                <a:gd name="T12" fmla="*/ 535 w 590"/>
                <a:gd name="T13" fmla="*/ 33 h 802"/>
                <a:gd name="T14" fmla="*/ 506 w 590"/>
                <a:gd name="T15" fmla="*/ 25 h 802"/>
                <a:gd name="T16" fmla="*/ 315 w 590"/>
                <a:gd name="T17" fmla="*/ 0 h 802"/>
                <a:gd name="T18" fmla="*/ 0 w 590"/>
                <a:gd name="T19" fmla="*/ 224 h 802"/>
                <a:gd name="T20" fmla="*/ 228 w 590"/>
                <a:gd name="T21" fmla="*/ 465 h 802"/>
                <a:gd name="T22" fmla="*/ 390 w 590"/>
                <a:gd name="T23" fmla="*/ 606 h 802"/>
                <a:gd name="T24" fmla="*/ 249 w 590"/>
                <a:gd name="T25" fmla="*/ 697 h 802"/>
                <a:gd name="T26" fmla="*/ 20 w 590"/>
                <a:gd name="T27" fmla="*/ 618 h 802"/>
                <a:gd name="T28" fmla="*/ 0 w 590"/>
                <a:gd name="T29" fmla="*/ 606 h 802"/>
                <a:gd name="T30" fmla="*/ 0 w 590"/>
                <a:gd name="T31" fmla="*/ 767 h 802"/>
                <a:gd name="T32" fmla="*/ 16 w 590"/>
                <a:gd name="T33" fmla="*/ 771 h 802"/>
                <a:gd name="T34" fmla="*/ 244 w 590"/>
                <a:gd name="T35" fmla="*/ 801 h 802"/>
                <a:gd name="T36" fmla="*/ 580 w 590"/>
                <a:gd name="T37" fmla="*/ 568 h 802"/>
                <a:gd name="T38" fmla="*/ 348 w 590"/>
                <a:gd name="T39" fmla="*/ 303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0" h="802">
                  <a:moveTo>
                    <a:pt x="348" y="303"/>
                  </a:moveTo>
                  <a:cubicBezTo>
                    <a:pt x="265" y="261"/>
                    <a:pt x="195" y="228"/>
                    <a:pt x="195" y="170"/>
                  </a:cubicBezTo>
                  <a:cubicBezTo>
                    <a:pt x="195" y="104"/>
                    <a:pt x="274" y="100"/>
                    <a:pt x="307" y="100"/>
                  </a:cubicBezTo>
                  <a:cubicBezTo>
                    <a:pt x="394" y="100"/>
                    <a:pt x="468" y="145"/>
                    <a:pt x="502" y="166"/>
                  </a:cubicBezTo>
                  <a:lnTo>
                    <a:pt x="535" y="187"/>
                  </a:lnTo>
                  <a:lnTo>
                    <a:pt x="535" y="162"/>
                  </a:lnTo>
                  <a:lnTo>
                    <a:pt x="535" y="33"/>
                  </a:lnTo>
                  <a:lnTo>
                    <a:pt x="506" y="25"/>
                  </a:lnTo>
                  <a:cubicBezTo>
                    <a:pt x="468" y="17"/>
                    <a:pt x="398" y="0"/>
                    <a:pt x="315" y="0"/>
                  </a:cubicBezTo>
                  <a:cubicBezTo>
                    <a:pt x="120" y="0"/>
                    <a:pt x="0" y="83"/>
                    <a:pt x="0" y="224"/>
                  </a:cubicBezTo>
                  <a:cubicBezTo>
                    <a:pt x="0" y="353"/>
                    <a:pt x="124" y="411"/>
                    <a:pt x="228" y="465"/>
                  </a:cubicBezTo>
                  <a:cubicBezTo>
                    <a:pt x="311" y="506"/>
                    <a:pt x="390" y="543"/>
                    <a:pt x="390" y="606"/>
                  </a:cubicBezTo>
                  <a:cubicBezTo>
                    <a:pt x="390" y="664"/>
                    <a:pt x="340" y="697"/>
                    <a:pt x="249" y="697"/>
                  </a:cubicBezTo>
                  <a:cubicBezTo>
                    <a:pt x="149" y="697"/>
                    <a:pt x="70" y="647"/>
                    <a:pt x="20" y="618"/>
                  </a:cubicBezTo>
                  <a:lnTo>
                    <a:pt x="0" y="606"/>
                  </a:lnTo>
                  <a:lnTo>
                    <a:pt x="0" y="767"/>
                  </a:lnTo>
                  <a:lnTo>
                    <a:pt x="16" y="771"/>
                  </a:lnTo>
                  <a:cubicBezTo>
                    <a:pt x="58" y="780"/>
                    <a:pt x="137" y="801"/>
                    <a:pt x="244" y="801"/>
                  </a:cubicBezTo>
                  <a:cubicBezTo>
                    <a:pt x="456" y="801"/>
                    <a:pt x="580" y="713"/>
                    <a:pt x="580" y="568"/>
                  </a:cubicBezTo>
                  <a:cubicBezTo>
                    <a:pt x="589" y="419"/>
                    <a:pt x="460" y="357"/>
                    <a:pt x="348" y="30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11"/>
            <p:cNvSpPr>
              <a:spLocks noChangeArrowheads="1"/>
            </p:cNvSpPr>
            <p:nvPr/>
          </p:nvSpPr>
          <p:spPr bwMode="auto">
            <a:xfrm>
              <a:off x="3635375" y="4198938"/>
              <a:ext cx="325438" cy="396875"/>
            </a:xfrm>
            <a:custGeom>
              <a:avLst/>
              <a:gdLst>
                <a:gd name="T0" fmla="*/ 577 w 906"/>
                <a:gd name="T1" fmla="*/ 4 h 1104"/>
                <a:gd name="T2" fmla="*/ 357 w 906"/>
                <a:gd name="T3" fmla="*/ 112 h 1104"/>
                <a:gd name="T4" fmla="*/ 357 w 906"/>
                <a:gd name="T5" fmla="*/ 0 h 1104"/>
                <a:gd name="T6" fmla="*/ 336 w 906"/>
                <a:gd name="T7" fmla="*/ 4 h 1104"/>
                <a:gd name="T8" fmla="*/ 0 w 906"/>
                <a:gd name="T9" fmla="*/ 58 h 1104"/>
                <a:gd name="T10" fmla="*/ 0 w 906"/>
                <a:gd name="T11" fmla="*/ 116 h 1104"/>
                <a:gd name="T12" fmla="*/ 13 w 906"/>
                <a:gd name="T13" fmla="*/ 116 h 1104"/>
                <a:gd name="T14" fmla="*/ 137 w 906"/>
                <a:gd name="T15" fmla="*/ 240 h 1104"/>
                <a:gd name="T16" fmla="*/ 137 w 906"/>
                <a:gd name="T17" fmla="*/ 1103 h 1104"/>
                <a:gd name="T18" fmla="*/ 345 w 906"/>
                <a:gd name="T19" fmla="*/ 1103 h 1104"/>
                <a:gd name="T20" fmla="*/ 345 w 906"/>
                <a:gd name="T21" fmla="*/ 709 h 1104"/>
                <a:gd name="T22" fmla="*/ 560 w 906"/>
                <a:gd name="T23" fmla="*/ 800 h 1104"/>
                <a:gd name="T24" fmla="*/ 896 w 906"/>
                <a:gd name="T25" fmla="*/ 390 h 1104"/>
                <a:gd name="T26" fmla="*/ 577 w 906"/>
                <a:gd name="T27" fmla="*/ 4 h 1104"/>
                <a:gd name="T28" fmla="*/ 515 w 906"/>
                <a:gd name="T29" fmla="*/ 120 h 1104"/>
                <a:gd name="T30" fmla="*/ 672 w 906"/>
                <a:gd name="T31" fmla="*/ 394 h 1104"/>
                <a:gd name="T32" fmla="*/ 515 w 906"/>
                <a:gd name="T33" fmla="*/ 688 h 1104"/>
                <a:gd name="T34" fmla="*/ 349 w 906"/>
                <a:gd name="T35" fmla="*/ 456 h 1104"/>
                <a:gd name="T36" fmla="*/ 349 w 906"/>
                <a:gd name="T37" fmla="*/ 390 h 1104"/>
                <a:gd name="T38" fmla="*/ 515 w 906"/>
                <a:gd name="T39" fmla="*/ 12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6" h="1104">
                  <a:moveTo>
                    <a:pt x="577" y="4"/>
                  </a:moveTo>
                  <a:cubicBezTo>
                    <a:pt x="498" y="4"/>
                    <a:pt x="424" y="41"/>
                    <a:pt x="357" y="112"/>
                  </a:cubicBezTo>
                  <a:cubicBezTo>
                    <a:pt x="357" y="75"/>
                    <a:pt x="357" y="0"/>
                    <a:pt x="357" y="0"/>
                  </a:cubicBezTo>
                  <a:lnTo>
                    <a:pt x="336" y="4"/>
                  </a:lnTo>
                  <a:lnTo>
                    <a:pt x="0" y="58"/>
                  </a:lnTo>
                  <a:lnTo>
                    <a:pt x="0" y="116"/>
                  </a:lnTo>
                  <a:lnTo>
                    <a:pt x="13" y="116"/>
                  </a:lnTo>
                  <a:cubicBezTo>
                    <a:pt x="117" y="120"/>
                    <a:pt x="137" y="141"/>
                    <a:pt x="137" y="240"/>
                  </a:cubicBezTo>
                  <a:lnTo>
                    <a:pt x="137" y="1103"/>
                  </a:lnTo>
                  <a:lnTo>
                    <a:pt x="345" y="1103"/>
                  </a:lnTo>
                  <a:cubicBezTo>
                    <a:pt x="345" y="1103"/>
                    <a:pt x="345" y="775"/>
                    <a:pt x="345" y="709"/>
                  </a:cubicBezTo>
                  <a:cubicBezTo>
                    <a:pt x="382" y="755"/>
                    <a:pt x="444" y="800"/>
                    <a:pt x="560" y="800"/>
                  </a:cubicBezTo>
                  <a:cubicBezTo>
                    <a:pt x="780" y="800"/>
                    <a:pt x="896" y="659"/>
                    <a:pt x="896" y="390"/>
                  </a:cubicBezTo>
                  <a:cubicBezTo>
                    <a:pt x="905" y="145"/>
                    <a:pt x="784" y="4"/>
                    <a:pt x="577" y="4"/>
                  </a:cubicBezTo>
                  <a:close/>
                  <a:moveTo>
                    <a:pt x="515" y="120"/>
                  </a:moveTo>
                  <a:cubicBezTo>
                    <a:pt x="656" y="120"/>
                    <a:pt x="672" y="274"/>
                    <a:pt x="672" y="394"/>
                  </a:cubicBezTo>
                  <a:cubicBezTo>
                    <a:pt x="672" y="593"/>
                    <a:pt x="623" y="688"/>
                    <a:pt x="515" y="688"/>
                  </a:cubicBezTo>
                  <a:cubicBezTo>
                    <a:pt x="378" y="688"/>
                    <a:pt x="349" y="560"/>
                    <a:pt x="349" y="456"/>
                  </a:cubicBezTo>
                  <a:lnTo>
                    <a:pt x="349" y="390"/>
                  </a:lnTo>
                  <a:cubicBezTo>
                    <a:pt x="353" y="307"/>
                    <a:pt x="370" y="120"/>
                    <a:pt x="515" y="12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12"/>
            <p:cNvSpPr>
              <a:spLocks noChangeArrowheads="1"/>
            </p:cNvSpPr>
            <p:nvPr/>
          </p:nvSpPr>
          <p:spPr bwMode="auto">
            <a:xfrm>
              <a:off x="4013200" y="4198938"/>
              <a:ext cx="123825" cy="282575"/>
            </a:xfrm>
            <a:custGeom>
              <a:avLst/>
              <a:gdLst>
                <a:gd name="T0" fmla="*/ 0 w 345"/>
                <a:gd name="T1" fmla="*/ 58 h 785"/>
                <a:gd name="T2" fmla="*/ 0 w 345"/>
                <a:gd name="T3" fmla="*/ 116 h 785"/>
                <a:gd name="T4" fmla="*/ 12 w 345"/>
                <a:gd name="T5" fmla="*/ 116 h 785"/>
                <a:gd name="T6" fmla="*/ 137 w 345"/>
                <a:gd name="T7" fmla="*/ 240 h 785"/>
                <a:gd name="T8" fmla="*/ 137 w 345"/>
                <a:gd name="T9" fmla="*/ 784 h 785"/>
                <a:gd name="T10" fmla="*/ 344 w 345"/>
                <a:gd name="T11" fmla="*/ 784 h 785"/>
                <a:gd name="T12" fmla="*/ 344 w 345"/>
                <a:gd name="T13" fmla="*/ 0 h 785"/>
                <a:gd name="T14" fmla="*/ 328 w 345"/>
                <a:gd name="T15" fmla="*/ 4 h 785"/>
                <a:gd name="T16" fmla="*/ 0 w 345"/>
                <a:gd name="T17" fmla="*/ 58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785">
                  <a:moveTo>
                    <a:pt x="0" y="58"/>
                  </a:moveTo>
                  <a:lnTo>
                    <a:pt x="0" y="116"/>
                  </a:lnTo>
                  <a:lnTo>
                    <a:pt x="12" y="116"/>
                  </a:lnTo>
                  <a:cubicBezTo>
                    <a:pt x="116" y="120"/>
                    <a:pt x="137" y="141"/>
                    <a:pt x="137" y="240"/>
                  </a:cubicBezTo>
                  <a:lnTo>
                    <a:pt x="137" y="784"/>
                  </a:lnTo>
                  <a:lnTo>
                    <a:pt x="344" y="784"/>
                  </a:lnTo>
                  <a:lnTo>
                    <a:pt x="344" y="0"/>
                  </a:lnTo>
                  <a:lnTo>
                    <a:pt x="328" y="4"/>
                  </a:lnTo>
                  <a:lnTo>
                    <a:pt x="0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13"/>
            <p:cNvSpPr>
              <a:spLocks noChangeArrowheads="1"/>
            </p:cNvSpPr>
            <p:nvPr/>
          </p:nvSpPr>
          <p:spPr bwMode="auto">
            <a:xfrm>
              <a:off x="4056063" y="4084638"/>
              <a:ext cx="93662" cy="82550"/>
            </a:xfrm>
            <a:custGeom>
              <a:avLst/>
              <a:gdLst>
                <a:gd name="T0" fmla="*/ 129 w 262"/>
                <a:gd name="T1" fmla="*/ 228 h 229"/>
                <a:gd name="T2" fmla="*/ 261 w 262"/>
                <a:gd name="T3" fmla="*/ 112 h 229"/>
                <a:gd name="T4" fmla="*/ 133 w 262"/>
                <a:gd name="T5" fmla="*/ 0 h 229"/>
                <a:gd name="T6" fmla="*/ 4 w 262"/>
                <a:gd name="T7" fmla="*/ 112 h 229"/>
                <a:gd name="T8" fmla="*/ 129 w 262"/>
                <a:gd name="T9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229">
                  <a:moveTo>
                    <a:pt x="129" y="228"/>
                  </a:moveTo>
                  <a:cubicBezTo>
                    <a:pt x="199" y="228"/>
                    <a:pt x="261" y="178"/>
                    <a:pt x="261" y="112"/>
                  </a:cubicBezTo>
                  <a:cubicBezTo>
                    <a:pt x="261" y="49"/>
                    <a:pt x="203" y="0"/>
                    <a:pt x="133" y="0"/>
                  </a:cubicBezTo>
                  <a:cubicBezTo>
                    <a:pt x="62" y="0"/>
                    <a:pt x="4" y="49"/>
                    <a:pt x="4" y="112"/>
                  </a:cubicBezTo>
                  <a:cubicBezTo>
                    <a:pt x="0" y="178"/>
                    <a:pt x="58" y="228"/>
                    <a:pt x="129" y="22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14"/>
            <p:cNvSpPr>
              <a:spLocks noChangeArrowheads="1"/>
            </p:cNvSpPr>
            <p:nvPr/>
          </p:nvSpPr>
          <p:spPr bwMode="auto">
            <a:xfrm>
              <a:off x="4211638" y="4200525"/>
              <a:ext cx="244475" cy="280988"/>
            </a:xfrm>
            <a:custGeom>
              <a:avLst/>
              <a:gdLst>
                <a:gd name="T0" fmla="*/ 676 w 677"/>
                <a:gd name="T1" fmla="*/ 174 h 781"/>
                <a:gd name="T2" fmla="*/ 676 w 677"/>
                <a:gd name="T3" fmla="*/ 12 h 781"/>
                <a:gd name="T4" fmla="*/ 663 w 677"/>
                <a:gd name="T5" fmla="*/ 12 h 781"/>
                <a:gd name="T6" fmla="*/ 564 w 677"/>
                <a:gd name="T7" fmla="*/ 4 h 781"/>
                <a:gd name="T8" fmla="*/ 348 w 677"/>
                <a:gd name="T9" fmla="*/ 158 h 781"/>
                <a:gd name="T10" fmla="*/ 348 w 677"/>
                <a:gd name="T11" fmla="*/ 0 h 781"/>
                <a:gd name="T12" fmla="*/ 331 w 677"/>
                <a:gd name="T13" fmla="*/ 0 h 781"/>
                <a:gd name="T14" fmla="*/ 0 w 677"/>
                <a:gd name="T15" fmla="*/ 54 h 781"/>
                <a:gd name="T16" fmla="*/ 0 w 677"/>
                <a:gd name="T17" fmla="*/ 112 h 781"/>
                <a:gd name="T18" fmla="*/ 12 w 677"/>
                <a:gd name="T19" fmla="*/ 112 h 781"/>
                <a:gd name="T20" fmla="*/ 141 w 677"/>
                <a:gd name="T21" fmla="*/ 236 h 781"/>
                <a:gd name="T22" fmla="*/ 141 w 677"/>
                <a:gd name="T23" fmla="*/ 780 h 781"/>
                <a:gd name="T24" fmla="*/ 348 w 677"/>
                <a:gd name="T25" fmla="*/ 780 h 781"/>
                <a:gd name="T26" fmla="*/ 348 w 677"/>
                <a:gd name="T27" fmla="*/ 390 h 781"/>
                <a:gd name="T28" fmla="*/ 568 w 677"/>
                <a:gd name="T29" fmla="*/ 170 h 781"/>
                <a:gd name="T30" fmla="*/ 643 w 677"/>
                <a:gd name="T31" fmla="*/ 183 h 781"/>
                <a:gd name="T32" fmla="*/ 676 w 677"/>
                <a:gd name="T33" fmla="*/ 191 h 781"/>
                <a:gd name="T34" fmla="*/ 676 w 677"/>
                <a:gd name="T35" fmla="*/ 174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7" h="781">
                  <a:moveTo>
                    <a:pt x="676" y="174"/>
                  </a:moveTo>
                  <a:lnTo>
                    <a:pt x="676" y="12"/>
                  </a:lnTo>
                  <a:lnTo>
                    <a:pt x="663" y="12"/>
                  </a:lnTo>
                  <a:cubicBezTo>
                    <a:pt x="630" y="8"/>
                    <a:pt x="593" y="4"/>
                    <a:pt x="564" y="4"/>
                  </a:cubicBezTo>
                  <a:cubicBezTo>
                    <a:pt x="443" y="4"/>
                    <a:pt x="381" y="91"/>
                    <a:pt x="348" y="158"/>
                  </a:cubicBezTo>
                  <a:cubicBezTo>
                    <a:pt x="348" y="95"/>
                    <a:pt x="348" y="0"/>
                    <a:pt x="348" y="0"/>
                  </a:cubicBezTo>
                  <a:lnTo>
                    <a:pt x="331" y="0"/>
                  </a:lnTo>
                  <a:lnTo>
                    <a:pt x="0" y="54"/>
                  </a:lnTo>
                  <a:lnTo>
                    <a:pt x="0" y="112"/>
                  </a:lnTo>
                  <a:lnTo>
                    <a:pt x="12" y="112"/>
                  </a:lnTo>
                  <a:cubicBezTo>
                    <a:pt x="116" y="116"/>
                    <a:pt x="141" y="137"/>
                    <a:pt x="141" y="236"/>
                  </a:cubicBezTo>
                  <a:lnTo>
                    <a:pt x="141" y="780"/>
                  </a:lnTo>
                  <a:lnTo>
                    <a:pt x="348" y="780"/>
                  </a:lnTo>
                  <a:lnTo>
                    <a:pt x="348" y="390"/>
                  </a:lnTo>
                  <a:cubicBezTo>
                    <a:pt x="348" y="324"/>
                    <a:pt x="369" y="170"/>
                    <a:pt x="568" y="170"/>
                  </a:cubicBezTo>
                  <a:cubicBezTo>
                    <a:pt x="593" y="170"/>
                    <a:pt x="618" y="178"/>
                    <a:pt x="643" y="183"/>
                  </a:cubicBezTo>
                  <a:lnTo>
                    <a:pt x="676" y="191"/>
                  </a:lnTo>
                  <a:lnTo>
                    <a:pt x="676" y="17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15"/>
            <p:cNvSpPr>
              <a:spLocks noChangeArrowheads="1"/>
            </p:cNvSpPr>
            <p:nvPr/>
          </p:nvSpPr>
          <p:spPr bwMode="auto">
            <a:xfrm>
              <a:off x="4486275" y="4200525"/>
              <a:ext cx="266700" cy="287338"/>
            </a:xfrm>
            <a:custGeom>
              <a:avLst/>
              <a:gdLst>
                <a:gd name="T0" fmla="*/ 738 w 743"/>
                <a:gd name="T1" fmla="*/ 315 h 797"/>
                <a:gd name="T2" fmla="*/ 390 w 743"/>
                <a:gd name="T3" fmla="*/ 0 h 797"/>
                <a:gd name="T4" fmla="*/ 0 w 743"/>
                <a:gd name="T5" fmla="*/ 373 h 797"/>
                <a:gd name="T6" fmla="*/ 456 w 743"/>
                <a:gd name="T7" fmla="*/ 796 h 797"/>
                <a:gd name="T8" fmla="*/ 713 w 743"/>
                <a:gd name="T9" fmla="*/ 755 h 797"/>
                <a:gd name="T10" fmla="*/ 726 w 743"/>
                <a:gd name="T11" fmla="*/ 751 h 797"/>
                <a:gd name="T12" fmla="*/ 726 w 743"/>
                <a:gd name="T13" fmla="*/ 651 h 797"/>
                <a:gd name="T14" fmla="*/ 705 w 743"/>
                <a:gd name="T15" fmla="*/ 660 h 797"/>
                <a:gd name="T16" fmla="*/ 543 w 743"/>
                <a:gd name="T17" fmla="*/ 684 h 797"/>
                <a:gd name="T18" fmla="*/ 232 w 743"/>
                <a:gd name="T19" fmla="*/ 332 h 797"/>
                <a:gd name="T20" fmla="*/ 742 w 743"/>
                <a:gd name="T21" fmla="*/ 332 h 797"/>
                <a:gd name="T22" fmla="*/ 742 w 743"/>
                <a:gd name="T23" fmla="*/ 315 h 797"/>
                <a:gd name="T24" fmla="*/ 738 w 743"/>
                <a:gd name="T25" fmla="*/ 315 h 797"/>
                <a:gd name="T26" fmla="*/ 386 w 743"/>
                <a:gd name="T27" fmla="*/ 83 h 797"/>
                <a:gd name="T28" fmla="*/ 531 w 743"/>
                <a:gd name="T29" fmla="*/ 236 h 797"/>
                <a:gd name="T30" fmla="*/ 228 w 743"/>
                <a:gd name="T31" fmla="*/ 236 h 797"/>
                <a:gd name="T32" fmla="*/ 386 w 743"/>
                <a:gd name="T33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3" h="797">
                  <a:moveTo>
                    <a:pt x="738" y="315"/>
                  </a:moveTo>
                  <a:cubicBezTo>
                    <a:pt x="738" y="104"/>
                    <a:pt x="622" y="0"/>
                    <a:pt x="390" y="0"/>
                  </a:cubicBezTo>
                  <a:cubicBezTo>
                    <a:pt x="128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3"/>
                    <a:pt x="713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43" y="684"/>
                  </a:cubicBezTo>
                  <a:cubicBezTo>
                    <a:pt x="319" y="684"/>
                    <a:pt x="236" y="498"/>
                    <a:pt x="232" y="332"/>
                  </a:cubicBezTo>
                  <a:cubicBezTo>
                    <a:pt x="261" y="332"/>
                    <a:pt x="742" y="332"/>
                    <a:pt x="742" y="332"/>
                  </a:cubicBezTo>
                  <a:lnTo>
                    <a:pt x="742" y="315"/>
                  </a:lnTo>
                  <a:lnTo>
                    <a:pt x="738" y="315"/>
                  </a:lnTo>
                  <a:close/>
                  <a:moveTo>
                    <a:pt x="386" y="83"/>
                  </a:moveTo>
                  <a:cubicBezTo>
                    <a:pt x="498" y="83"/>
                    <a:pt x="527" y="166"/>
                    <a:pt x="531" y="236"/>
                  </a:cubicBezTo>
                  <a:cubicBezTo>
                    <a:pt x="506" y="236"/>
                    <a:pt x="257" y="236"/>
                    <a:pt x="228" y="236"/>
                  </a:cubicBezTo>
                  <a:cubicBezTo>
                    <a:pt x="232" y="183"/>
                    <a:pt x="269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210175" y="4071938"/>
              <a:ext cx="314325" cy="409575"/>
            </a:xfrm>
            <a:custGeom>
              <a:avLst/>
              <a:gdLst>
                <a:gd name="T0" fmla="*/ 634 w 872"/>
                <a:gd name="T1" fmla="*/ 357 h 1138"/>
                <a:gd name="T2" fmla="*/ 348 w 872"/>
                <a:gd name="T3" fmla="*/ 523 h 1138"/>
                <a:gd name="T4" fmla="*/ 348 w 872"/>
                <a:gd name="T5" fmla="*/ 0 h 1138"/>
                <a:gd name="T6" fmla="*/ 332 w 872"/>
                <a:gd name="T7" fmla="*/ 4 h 1138"/>
                <a:gd name="T8" fmla="*/ 0 w 872"/>
                <a:gd name="T9" fmla="*/ 46 h 1138"/>
                <a:gd name="T10" fmla="*/ 0 w 872"/>
                <a:gd name="T11" fmla="*/ 104 h 1138"/>
                <a:gd name="T12" fmla="*/ 16 w 872"/>
                <a:gd name="T13" fmla="*/ 104 h 1138"/>
                <a:gd name="T14" fmla="*/ 141 w 872"/>
                <a:gd name="T15" fmla="*/ 233 h 1138"/>
                <a:gd name="T16" fmla="*/ 141 w 872"/>
                <a:gd name="T17" fmla="*/ 1137 h 1138"/>
                <a:gd name="T18" fmla="*/ 348 w 872"/>
                <a:gd name="T19" fmla="*/ 1137 h 1138"/>
                <a:gd name="T20" fmla="*/ 348 w 872"/>
                <a:gd name="T21" fmla="*/ 747 h 1138"/>
                <a:gd name="T22" fmla="*/ 547 w 872"/>
                <a:gd name="T23" fmla="*/ 494 h 1138"/>
                <a:gd name="T24" fmla="*/ 663 w 872"/>
                <a:gd name="T25" fmla="*/ 660 h 1138"/>
                <a:gd name="T26" fmla="*/ 663 w 872"/>
                <a:gd name="T27" fmla="*/ 1137 h 1138"/>
                <a:gd name="T28" fmla="*/ 871 w 872"/>
                <a:gd name="T29" fmla="*/ 1137 h 1138"/>
                <a:gd name="T30" fmla="*/ 871 w 872"/>
                <a:gd name="T31" fmla="*/ 635 h 1138"/>
                <a:gd name="T32" fmla="*/ 634 w 872"/>
                <a:gd name="T33" fmla="*/ 357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2" h="1138">
                  <a:moveTo>
                    <a:pt x="634" y="357"/>
                  </a:moveTo>
                  <a:cubicBezTo>
                    <a:pt x="481" y="357"/>
                    <a:pt x="394" y="452"/>
                    <a:pt x="348" y="523"/>
                  </a:cubicBezTo>
                  <a:cubicBezTo>
                    <a:pt x="348" y="440"/>
                    <a:pt x="348" y="0"/>
                    <a:pt x="348" y="0"/>
                  </a:cubicBezTo>
                  <a:lnTo>
                    <a:pt x="332" y="4"/>
                  </a:lnTo>
                  <a:lnTo>
                    <a:pt x="0" y="46"/>
                  </a:lnTo>
                  <a:lnTo>
                    <a:pt x="0" y="104"/>
                  </a:lnTo>
                  <a:lnTo>
                    <a:pt x="16" y="104"/>
                  </a:lnTo>
                  <a:cubicBezTo>
                    <a:pt x="120" y="108"/>
                    <a:pt x="141" y="133"/>
                    <a:pt x="141" y="233"/>
                  </a:cubicBezTo>
                  <a:lnTo>
                    <a:pt x="141" y="1137"/>
                  </a:lnTo>
                  <a:lnTo>
                    <a:pt x="348" y="1137"/>
                  </a:lnTo>
                  <a:lnTo>
                    <a:pt x="348" y="747"/>
                  </a:lnTo>
                  <a:cubicBezTo>
                    <a:pt x="348" y="606"/>
                    <a:pt x="456" y="494"/>
                    <a:pt x="547" y="494"/>
                  </a:cubicBezTo>
                  <a:cubicBezTo>
                    <a:pt x="663" y="494"/>
                    <a:pt x="663" y="581"/>
                    <a:pt x="663" y="660"/>
                  </a:cubicBezTo>
                  <a:lnTo>
                    <a:pt x="663" y="1137"/>
                  </a:lnTo>
                  <a:lnTo>
                    <a:pt x="871" y="1137"/>
                  </a:lnTo>
                  <a:lnTo>
                    <a:pt x="871" y="635"/>
                  </a:lnTo>
                  <a:cubicBezTo>
                    <a:pt x="871" y="552"/>
                    <a:pt x="871" y="357"/>
                    <a:pt x="634" y="35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17"/>
            <p:cNvSpPr>
              <a:spLocks noChangeArrowheads="1"/>
            </p:cNvSpPr>
            <p:nvPr/>
          </p:nvSpPr>
          <p:spPr bwMode="auto">
            <a:xfrm>
              <a:off x="5594350" y="4200525"/>
              <a:ext cx="266700" cy="287338"/>
            </a:xfrm>
            <a:custGeom>
              <a:avLst/>
              <a:gdLst>
                <a:gd name="T0" fmla="*/ 742 w 743"/>
                <a:gd name="T1" fmla="*/ 315 h 797"/>
                <a:gd name="T2" fmla="*/ 394 w 743"/>
                <a:gd name="T3" fmla="*/ 0 h 797"/>
                <a:gd name="T4" fmla="*/ 0 w 743"/>
                <a:gd name="T5" fmla="*/ 373 h 797"/>
                <a:gd name="T6" fmla="*/ 456 w 743"/>
                <a:gd name="T7" fmla="*/ 796 h 797"/>
                <a:gd name="T8" fmla="*/ 713 w 743"/>
                <a:gd name="T9" fmla="*/ 755 h 797"/>
                <a:gd name="T10" fmla="*/ 726 w 743"/>
                <a:gd name="T11" fmla="*/ 751 h 797"/>
                <a:gd name="T12" fmla="*/ 726 w 743"/>
                <a:gd name="T13" fmla="*/ 651 h 797"/>
                <a:gd name="T14" fmla="*/ 705 w 743"/>
                <a:gd name="T15" fmla="*/ 660 h 797"/>
                <a:gd name="T16" fmla="*/ 543 w 743"/>
                <a:gd name="T17" fmla="*/ 684 h 797"/>
                <a:gd name="T18" fmla="*/ 232 w 743"/>
                <a:gd name="T19" fmla="*/ 332 h 797"/>
                <a:gd name="T20" fmla="*/ 742 w 743"/>
                <a:gd name="T21" fmla="*/ 332 h 797"/>
                <a:gd name="T22" fmla="*/ 742 w 743"/>
                <a:gd name="T23" fmla="*/ 315 h 797"/>
                <a:gd name="T24" fmla="*/ 386 w 743"/>
                <a:gd name="T25" fmla="*/ 83 h 797"/>
                <a:gd name="T26" fmla="*/ 531 w 743"/>
                <a:gd name="T27" fmla="*/ 236 h 797"/>
                <a:gd name="T28" fmla="*/ 228 w 743"/>
                <a:gd name="T29" fmla="*/ 236 h 797"/>
                <a:gd name="T30" fmla="*/ 386 w 743"/>
                <a:gd name="T31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3" h="797">
                  <a:moveTo>
                    <a:pt x="742" y="315"/>
                  </a:moveTo>
                  <a:cubicBezTo>
                    <a:pt x="742" y="104"/>
                    <a:pt x="626" y="0"/>
                    <a:pt x="394" y="0"/>
                  </a:cubicBezTo>
                  <a:cubicBezTo>
                    <a:pt x="133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3"/>
                    <a:pt x="713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43" y="684"/>
                  </a:cubicBezTo>
                  <a:cubicBezTo>
                    <a:pt x="319" y="684"/>
                    <a:pt x="236" y="498"/>
                    <a:pt x="232" y="332"/>
                  </a:cubicBezTo>
                  <a:cubicBezTo>
                    <a:pt x="261" y="332"/>
                    <a:pt x="742" y="332"/>
                    <a:pt x="742" y="332"/>
                  </a:cubicBezTo>
                  <a:lnTo>
                    <a:pt x="742" y="315"/>
                  </a:lnTo>
                  <a:close/>
                  <a:moveTo>
                    <a:pt x="386" y="83"/>
                  </a:moveTo>
                  <a:cubicBezTo>
                    <a:pt x="498" y="83"/>
                    <a:pt x="527" y="166"/>
                    <a:pt x="531" y="236"/>
                  </a:cubicBezTo>
                  <a:cubicBezTo>
                    <a:pt x="506" y="236"/>
                    <a:pt x="257" y="236"/>
                    <a:pt x="228" y="236"/>
                  </a:cubicBezTo>
                  <a:cubicBezTo>
                    <a:pt x="236" y="183"/>
                    <a:pt x="270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Freeform 18"/>
            <p:cNvSpPr>
              <a:spLocks noChangeArrowheads="1"/>
            </p:cNvSpPr>
            <p:nvPr/>
          </p:nvSpPr>
          <p:spPr bwMode="auto">
            <a:xfrm>
              <a:off x="4964113" y="4121150"/>
              <a:ext cx="212725" cy="366713"/>
            </a:xfrm>
            <a:custGeom>
              <a:avLst/>
              <a:gdLst>
                <a:gd name="T0" fmla="*/ 141 w 589"/>
                <a:gd name="T1" fmla="*/ 237 h 1017"/>
                <a:gd name="T2" fmla="*/ 0 w 589"/>
                <a:gd name="T3" fmla="*/ 237 h 1017"/>
                <a:gd name="T4" fmla="*/ 0 w 589"/>
                <a:gd name="T5" fmla="*/ 328 h 1017"/>
                <a:gd name="T6" fmla="*/ 141 w 589"/>
                <a:gd name="T7" fmla="*/ 328 h 1017"/>
                <a:gd name="T8" fmla="*/ 141 w 589"/>
                <a:gd name="T9" fmla="*/ 797 h 1017"/>
                <a:gd name="T10" fmla="*/ 427 w 589"/>
                <a:gd name="T11" fmla="*/ 1016 h 1017"/>
                <a:gd name="T12" fmla="*/ 551 w 589"/>
                <a:gd name="T13" fmla="*/ 1004 h 1017"/>
                <a:gd name="T14" fmla="*/ 564 w 589"/>
                <a:gd name="T15" fmla="*/ 1004 h 1017"/>
                <a:gd name="T16" fmla="*/ 564 w 589"/>
                <a:gd name="T17" fmla="*/ 909 h 1017"/>
                <a:gd name="T18" fmla="*/ 547 w 589"/>
                <a:gd name="T19" fmla="*/ 913 h 1017"/>
                <a:gd name="T20" fmla="*/ 485 w 589"/>
                <a:gd name="T21" fmla="*/ 917 h 1017"/>
                <a:gd name="T22" fmla="*/ 352 w 589"/>
                <a:gd name="T23" fmla="*/ 772 h 1017"/>
                <a:gd name="T24" fmla="*/ 352 w 589"/>
                <a:gd name="T25" fmla="*/ 328 h 1017"/>
                <a:gd name="T26" fmla="*/ 588 w 589"/>
                <a:gd name="T27" fmla="*/ 328 h 1017"/>
                <a:gd name="T28" fmla="*/ 588 w 589"/>
                <a:gd name="T29" fmla="*/ 237 h 1017"/>
                <a:gd name="T30" fmla="*/ 352 w 589"/>
                <a:gd name="T31" fmla="*/ 237 h 1017"/>
                <a:gd name="T32" fmla="*/ 352 w 589"/>
                <a:gd name="T33" fmla="*/ 0 h 1017"/>
                <a:gd name="T34" fmla="*/ 141 w 589"/>
                <a:gd name="T35" fmla="*/ 0 h 1017"/>
                <a:gd name="T36" fmla="*/ 141 w 589"/>
                <a:gd name="T37" fmla="*/ 23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89" h="1017">
                  <a:moveTo>
                    <a:pt x="141" y="237"/>
                  </a:moveTo>
                  <a:lnTo>
                    <a:pt x="0" y="237"/>
                  </a:lnTo>
                  <a:lnTo>
                    <a:pt x="0" y="328"/>
                  </a:lnTo>
                  <a:lnTo>
                    <a:pt x="141" y="328"/>
                  </a:lnTo>
                  <a:lnTo>
                    <a:pt x="141" y="797"/>
                  </a:lnTo>
                  <a:cubicBezTo>
                    <a:pt x="141" y="1000"/>
                    <a:pt x="270" y="1016"/>
                    <a:pt x="427" y="1016"/>
                  </a:cubicBezTo>
                  <a:cubicBezTo>
                    <a:pt x="464" y="1016"/>
                    <a:pt x="505" y="1012"/>
                    <a:pt x="551" y="1004"/>
                  </a:cubicBezTo>
                  <a:lnTo>
                    <a:pt x="564" y="1004"/>
                  </a:lnTo>
                  <a:lnTo>
                    <a:pt x="564" y="909"/>
                  </a:lnTo>
                  <a:lnTo>
                    <a:pt x="547" y="913"/>
                  </a:lnTo>
                  <a:cubicBezTo>
                    <a:pt x="530" y="917"/>
                    <a:pt x="510" y="917"/>
                    <a:pt x="485" y="917"/>
                  </a:cubicBezTo>
                  <a:cubicBezTo>
                    <a:pt x="360" y="917"/>
                    <a:pt x="352" y="880"/>
                    <a:pt x="352" y="772"/>
                  </a:cubicBezTo>
                  <a:lnTo>
                    <a:pt x="352" y="328"/>
                  </a:lnTo>
                  <a:lnTo>
                    <a:pt x="588" y="328"/>
                  </a:lnTo>
                  <a:lnTo>
                    <a:pt x="588" y="237"/>
                  </a:lnTo>
                  <a:lnTo>
                    <a:pt x="352" y="237"/>
                  </a:lnTo>
                  <a:lnTo>
                    <a:pt x="352" y="0"/>
                  </a:lnTo>
                  <a:lnTo>
                    <a:pt x="141" y="0"/>
                  </a:lnTo>
                  <a:lnTo>
                    <a:pt x="141" y="2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19"/>
            <p:cNvSpPr>
              <a:spLocks noChangeArrowheads="1"/>
            </p:cNvSpPr>
            <p:nvPr/>
          </p:nvSpPr>
          <p:spPr bwMode="auto">
            <a:xfrm>
              <a:off x="6049963" y="4087813"/>
              <a:ext cx="450850" cy="395287"/>
            </a:xfrm>
            <a:custGeom>
              <a:avLst/>
              <a:gdLst>
                <a:gd name="T0" fmla="*/ 1245 w 1254"/>
                <a:gd name="T1" fmla="*/ 0 h 1096"/>
                <a:gd name="T2" fmla="*/ 1033 w 1254"/>
                <a:gd name="T3" fmla="*/ 0 h 1096"/>
                <a:gd name="T4" fmla="*/ 1033 w 1254"/>
                <a:gd name="T5" fmla="*/ 829 h 1096"/>
                <a:gd name="T6" fmla="*/ 485 w 1254"/>
                <a:gd name="T7" fmla="*/ 0 h 1096"/>
                <a:gd name="T8" fmla="*/ 0 w 1254"/>
                <a:gd name="T9" fmla="*/ 0 h 1096"/>
                <a:gd name="T10" fmla="*/ 0 w 1254"/>
                <a:gd name="T11" fmla="*/ 62 h 1096"/>
                <a:gd name="T12" fmla="*/ 42 w 1254"/>
                <a:gd name="T13" fmla="*/ 70 h 1096"/>
                <a:gd name="T14" fmla="*/ 178 w 1254"/>
                <a:gd name="T15" fmla="*/ 220 h 1096"/>
                <a:gd name="T16" fmla="*/ 178 w 1254"/>
                <a:gd name="T17" fmla="*/ 1095 h 1096"/>
                <a:gd name="T18" fmla="*/ 403 w 1254"/>
                <a:gd name="T19" fmla="*/ 1095 h 1096"/>
                <a:gd name="T20" fmla="*/ 403 w 1254"/>
                <a:gd name="T21" fmla="*/ 228 h 1096"/>
                <a:gd name="T22" fmla="*/ 975 w 1254"/>
                <a:gd name="T23" fmla="*/ 1095 h 1096"/>
                <a:gd name="T24" fmla="*/ 1253 w 1254"/>
                <a:gd name="T25" fmla="*/ 1095 h 1096"/>
                <a:gd name="T26" fmla="*/ 1253 w 1254"/>
                <a:gd name="T27" fmla="*/ 0 h 1096"/>
                <a:gd name="T28" fmla="*/ 1245 w 1254"/>
                <a:gd name="T29" fmla="*/ 0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4" h="1096">
                  <a:moveTo>
                    <a:pt x="1245" y="0"/>
                  </a:moveTo>
                  <a:lnTo>
                    <a:pt x="1033" y="0"/>
                  </a:lnTo>
                  <a:cubicBezTo>
                    <a:pt x="1033" y="0"/>
                    <a:pt x="1033" y="751"/>
                    <a:pt x="1033" y="829"/>
                  </a:cubicBezTo>
                  <a:cubicBezTo>
                    <a:pt x="992" y="763"/>
                    <a:pt x="485" y="0"/>
                    <a:pt x="485" y="0"/>
                  </a:cubicBezTo>
                  <a:lnTo>
                    <a:pt x="0" y="0"/>
                  </a:lnTo>
                  <a:lnTo>
                    <a:pt x="0" y="62"/>
                  </a:lnTo>
                  <a:lnTo>
                    <a:pt x="42" y="70"/>
                  </a:lnTo>
                  <a:cubicBezTo>
                    <a:pt x="170" y="91"/>
                    <a:pt x="178" y="95"/>
                    <a:pt x="178" y="220"/>
                  </a:cubicBezTo>
                  <a:lnTo>
                    <a:pt x="178" y="1095"/>
                  </a:lnTo>
                  <a:lnTo>
                    <a:pt x="403" y="1095"/>
                  </a:lnTo>
                  <a:cubicBezTo>
                    <a:pt x="403" y="1095"/>
                    <a:pt x="403" y="307"/>
                    <a:pt x="403" y="228"/>
                  </a:cubicBezTo>
                  <a:cubicBezTo>
                    <a:pt x="448" y="294"/>
                    <a:pt x="975" y="1095"/>
                    <a:pt x="975" y="1095"/>
                  </a:cubicBezTo>
                  <a:lnTo>
                    <a:pt x="1253" y="1095"/>
                  </a:lnTo>
                  <a:lnTo>
                    <a:pt x="1253" y="0"/>
                  </a:lnTo>
                  <a:lnTo>
                    <a:pt x="124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20"/>
            <p:cNvSpPr>
              <a:spLocks noChangeArrowheads="1"/>
            </p:cNvSpPr>
            <p:nvPr/>
          </p:nvSpPr>
          <p:spPr bwMode="auto">
            <a:xfrm>
              <a:off x="6573838" y="4200525"/>
              <a:ext cx="266700" cy="287338"/>
            </a:xfrm>
            <a:custGeom>
              <a:avLst/>
              <a:gdLst>
                <a:gd name="T0" fmla="*/ 390 w 740"/>
                <a:gd name="T1" fmla="*/ 0 h 797"/>
                <a:gd name="T2" fmla="*/ 0 w 740"/>
                <a:gd name="T3" fmla="*/ 373 h 797"/>
                <a:gd name="T4" fmla="*/ 456 w 740"/>
                <a:gd name="T5" fmla="*/ 796 h 797"/>
                <a:gd name="T6" fmla="*/ 714 w 740"/>
                <a:gd name="T7" fmla="*/ 755 h 797"/>
                <a:gd name="T8" fmla="*/ 726 w 740"/>
                <a:gd name="T9" fmla="*/ 751 h 797"/>
                <a:gd name="T10" fmla="*/ 726 w 740"/>
                <a:gd name="T11" fmla="*/ 651 h 797"/>
                <a:gd name="T12" fmla="*/ 705 w 740"/>
                <a:gd name="T13" fmla="*/ 660 h 797"/>
                <a:gd name="T14" fmla="*/ 539 w 740"/>
                <a:gd name="T15" fmla="*/ 684 h 797"/>
                <a:gd name="T16" fmla="*/ 228 w 740"/>
                <a:gd name="T17" fmla="*/ 332 h 797"/>
                <a:gd name="T18" fmla="*/ 739 w 740"/>
                <a:gd name="T19" fmla="*/ 332 h 797"/>
                <a:gd name="T20" fmla="*/ 739 w 740"/>
                <a:gd name="T21" fmla="*/ 315 h 797"/>
                <a:gd name="T22" fmla="*/ 390 w 740"/>
                <a:gd name="T23" fmla="*/ 0 h 797"/>
                <a:gd name="T24" fmla="*/ 386 w 740"/>
                <a:gd name="T25" fmla="*/ 83 h 797"/>
                <a:gd name="T26" fmla="*/ 531 w 740"/>
                <a:gd name="T27" fmla="*/ 236 h 797"/>
                <a:gd name="T28" fmla="*/ 228 w 740"/>
                <a:gd name="T29" fmla="*/ 236 h 797"/>
                <a:gd name="T30" fmla="*/ 386 w 740"/>
                <a:gd name="T31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0" h="797">
                  <a:moveTo>
                    <a:pt x="390" y="0"/>
                  </a:moveTo>
                  <a:cubicBezTo>
                    <a:pt x="129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7"/>
                    <a:pt x="714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39" y="684"/>
                  </a:cubicBezTo>
                  <a:cubicBezTo>
                    <a:pt x="315" y="684"/>
                    <a:pt x="232" y="498"/>
                    <a:pt x="228" y="332"/>
                  </a:cubicBezTo>
                  <a:lnTo>
                    <a:pt x="739" y="332"/>
                  </a:lnTo>
                  <a:lnTo>
                    <a:pt x="739" y="315"/>
                  </a:lnTo>
                  <a:cubicBezTo>
                    <a:pt x="739" y="104"/>
                    <a:pt x="622" y="0"/>
                    <a:pt x="390" y="0"/>
                  </a:cubicBezTo>
                  <a:close/>
                  <a:moveTo>
                    <a:pt x="386" y="83"/>
                  </a:moveTo>
                  <a:cubicBezTo>
                    <a:pt x="498" y="83"/>
                    <a:pt x="527" y="162"/>
                    <a:pt x="531" y="236"/>
                  </a:cubicBezTo>
                  <a:lnTo>
                    <a:pt x="228" y="236"/>
                  </a:lnTo>
                  <a:cubicBezTo>
                    <a:pt x="232" y="187"/>
                    <a:pt x="270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21"/>
            <p:cNvSpPr>
              <a:spLocks noChangeArrowheads="1"/>
            </p:cNvSpPr>
            <p:nvPr/>
          </p:nvSpPr>
          <p:spPr bwMode="auto">
            <a:xfrm>
              <a:off x="7204075" y="4121150"/>
              <a:ext cx="212725" cy="366713"/>
            </a:xfrm>
            <a:custGeom>
              <a:avLst/>
              <a:gdLst>
                <a:gd name="T0" fmla="*/ 141 w 590"/>
                <a:gd name="T1" fmla="*/ 237 h 1017"/>
                <a:gd name="T2" fmla="*/ 0 w 590"/>
                <a:gd name="T3" fmla="*/ 237 h 1017"/>
                <a:gd name="T4" fmla="*/ 0 w 590"/>
                <a:gd name="T5" fmla="*/ 328 h 1017"/>
                <a:gd name="T6" fmla="*/ 141 w 590"/>
                <a:gd name="T7" fmla="*/ 328 h 1017"/>
                <a:gd name="T8" fmla="*/ 141 w 590"/>
                <a:gd name="T9" fmla="*/ 797 h 1017"/>
                <a:gd name="T10" fmla="*/ 427 w 590"/>
                <a:gd name="T11" fmla="*/ 1016 h 1017"/>
                <a:gd name="T12" fmla="*/ 551 w 590"/>
                <a:gd name="T13" fmla="*/ 1004 h 1017"/>
                <a:gd name="T14" fmla="*/ 564 w 590"/>
                <a:gd name="T15" fmla="*/ 1004 h 1017"/>
                <a:gd name="T16" fmla="*/ 564 w 590"/>
                <a:gd name="T17" fmla="*/ 909 h 1017"/>
                <a:gd name="T18" fmla="*/ 547 w 590"/>
                <a:gd name="T19" fmla="*/ 913 h 1017"/>
                <a:gd name="T20" fmla="*/ 485 w 590"/>
                <a:gd name="T21" fmla="*/ 917 h 1017"/>
                <a:gd name="T22" fmla="*/ 352 w 590"/>
                <a:gd name="T23" fmla="*/ 772 h 1017"/>
                <a:gd name="T24" fmla="*/ 352 w 590"/>
                <a:gd name="T25" fmla="*/ 328 h 1017"/>
                <a:gd name="T26" fmla="*/ 589 w 590"/>
                <a:gd name="T27" fmla="*/ 328 h 1017"/>
                <a:gd name="T28" fmla="*/ 589 w 590"/>
                <a:gd name="T29" fmla="*/ 237 h 1017"/>
                <a:gd name="T30" fmla="*/ 352 w 590"/>
                <a:gd name="T31" fmla="*/ 237 h 1017"/>
                <a:gd name="T32" fmla="*/ 352 w 590"/>
                <a:gd name="T33" fmla="*/ 0 h 1017"/>
                <a:gd name="T34" fmla="*/ 141 w 590"/>
                <a:gd name="T35" fmla="*/ 0 h 1017"/>
                <a:gd name="T36" fmla="*/ 141 w 590"/>
                <a:gd name="T37" fmla="*/ 23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0" h="1017">
                  <a:moveTo>
                    <a:pt x="141" y="237"/>
                  </a:moveTo>
                  <a:lnTo>
                    <a:pt x="0" y="237"/>
                  </a:lnTo>
                  <a:lnTo>
                    <a:pt x="0" y="328"/>
                  </a:lnTo>
                  <a:lnTo>
                    <a:pt x="141" y="328"/>
                  </a:lnTo>
                  <a:lnTo>
                    <a:pt x="141" y="797"/>
                  </a:lnTo>
                  <a:cubicBezTo>
                    <a:pt x="141" y="1000"/>
                    <a:pt x="269" y="1016"/>
                    <a:pt x="427" y="1016"/>
                  </a:cubicBezTo>
                  <a:cubicBezTo>
                    <a:pt x="464" y="1016"/>
                    <a:pt x="506" y="1012"/>
                    <a:pt x="551" y="1004"/>
                  </a:cubicBezTo>
                  <a:lnTo>
                    <a:pt x="564" y="1004"/>
                  </a:lnTo>
                  <a:lnTo>
                    <a:pt x="564" y="909"/>
                  </a:lnTo>
                  <a:lnTo>
                    <a:pt x="547" y="913"/>
                  </a:lnTo>
                  <a:cubicBezTo>
                    <a:pt x="531" y="917"/>
                    <a:pt x="510" y="917"/>
                    <a:pt x="485" y="917"/>
                  </a:cubicBezTo>
                  <a:cubicBezTo>
                    <a:pt x="361" y="917"/>
                    <a:pt x="352" y="880"/>
                    <a:pt x="352" y="772"/>
                  </a:cubicBezTo>
                  <a:lnTo>
                    <a:pt x="352" y="328"/>
                  </a:lnTo>
                  <a:lnTo>
                    <a:pt x="589" y="328"/>
                  </a:lnTo>
                  <a:lnTo>
                    <a:pt x="589" y="237"/>
                  </a:lnTo>
                  <a:lnTo>
                    <a:pt x="352" y="237"/>
                  </a:lnTo>
                  <a:lnTo>
                    <a:pt x="352" y="0"/>
                  </a:lnTo>
                  <a:lnTo>
                    <a:pt x="141" y="0"/>
                  </a:lnTo>
                  <a:lnTo>
                    <a:pt x="141" y="2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22"/>
            <p:cNvSpPr>
              <a:spLocks noChangeArrowheads="1"/>
            </p:cNvSpPr>
            <p:nvPr/>
          </p:nvSpPr>
          <p:spPr bwMode="auto">
            <a:xfrm>
              <a:off x="6850063" y="4206875"/>
              <a:ext cx="331787" cy="274638"/>
            </a:xfrm>
            <a:custGeom>
              <a:avLst/>
              <a:gdLst>
                <a:gd name="T0" fmla="*/ 705 w 921"/>
                <a:gd name="T1" fmla="*/ 248 h 764"/>
                <a:gd name="T2" fmla="*/ 920 w 921"/>
                <a:gd name="T3" fmla="*/ 0 h 764"/>
                <a:gd name="T4" fmla="*/ 701 w 921"/>
                <a:gd name="T5" fmla="*/ 0 h 764"/>
                <a:gd name="T6" fmla="*/ 497 w 921"/>
                <a:gd name="T7" fmla="*/ 236 h 764"/>
                <a:gd name="T8" fmla="*/ 319 w 921"/>
                <a:gd name="T9" fmla="*/ 0 h 764"/>
                <a:gd name="T10" fmla="*/ 0 w 921"/>
                <a:gd name="T11" fmla="*/ 0 h 764"/>
                <a:gd name="T12" fmla="*/ 0 w 921"/>
                <a:gd name="T13" fmla="*/ 62 h 764"/>
                <a:gd name="T14" fmla="*/ 12 w 921"/>
                <a:gd name="T15" fmla="*/ 62 h 764"/>
                <a:gd name="T16" fmla="*/ 211 w 921"/>
                <a:gd name="T17" fmla="*/ 178 h 764"/>
                <a:gd name="T18" fmla="*/ 344 w 921"/>
                <a:gd name="T19" fmla="*/ 352 h 764"/>
                <a:gd name="T20" fmla="*/ 128 w 921"/>
                <a:gd name="T21" fmla="*/ 601 h 764"/>
                <a:gd name="T22" fmla="*/ 348 w 921"/>
                <a:gd name="T23" fmla="*/ 601 h 764"/>
                <a:gd name="T24" fmla="*/ 443 w 921"/>
                <a:gd name="T25" fmla="*/ 489 h 764"/>
                <a:gd name="T26" fmla="*/ 651 w 921"/>
                <a:gd name="T27" fmla="*/ 763 h 764"/>
                <a:gd name="T28" fmla="*/ 900 w 921"/>
                <a:gd name="T29" fmla="*/ 763 h 764"/>
                <a:gd name="T30" fmla="*/ 506 w 921"/>
                <a:gd name="T31" fmla="*/ 248 h 764"/>
                <a:gd name="T32" fmla="*/ 705 w 921"/>
                <a:gd name="T33" fmla="*/ 2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1" h="764">
                  <a:moveTo>
                    <a:pt x="705" y="248"/>
                  </a:moveTo>
                  <a:lnTo>
                    <a:pt x="920" y="0"/>
                  </a:lnTo>
                  <a:lnTo>
                    <a:pt x="701" y="0"/>
                  </a:lnTo>
                  <a:lnTo>
                    <a:pt x="497" y="236"/>
                  </a:lnTo>
                  <a:lnTo>
                    <a:pt x="319" y="0"/>
                  </a:lnTo>
                  <a:lnTo>
                    <a:pt x="0" y="0"/>
                  </a:lnTo>
                  <a:lnTo>
                    <a:pt x="0" y="62"/>
                  </a:lnTo>
                  <a:lnTo>
                    <a:pt x="12" y="62"/>
                  </a:lnTo>
                  <a:cubicBezTo>
                    <a:pt x="120" y="70"/>
                    <a:pt x="145" y="87"/>
                    <a:pt x="211" y="178"/>
                  </a:cubicBezTo>
                  <a:lnTo>
                    <a:pt x="344" y="352"/>
                  </a:lnTo>
                  <a:lnTo>
                    <a:pt x="128" y="601"/>
                  </a:lnTo>
                  <a:lnTo>
                    <a:pt x="348" y="601"/>
                  </a:lnTo>
                  <a:lnTo>
                    <a:pt x="443" y="489"/>
                  </a:lnTo>
                  <a:lnTo>
                    <a:pt x="651" y="763"/>
                  </a:lnTo>
                  <a:lnTo>
                    <a:pt x="900" y="763"/>
                  </a:lnTo>
                  <a:lnTo>
                    <a:pt x="506" y="248"/>
                  </a:lnTo>
                  <a:lnTo>
                    <a:pt x="705" y="24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23"/>
            <p:cNvSpPr>
              <a:spLocks noChangeArrowheads="1"/>
            </p:cNvSpPr>
            <p:nvPr/>
          </p:nvSpPr>
          <p:spPr bwMode="auto">
            <a:xfrm>
              <a:off x="7175500" y="4010025"/>
              <a:ext cx="176213" cy="111125"/>
            </a:xfrm>
            <a:custGeom>
              <a:avLst/>
              <a:gdLst>
                <a:gd name="T0" fmla="*/ 224 w 490"/>
                <a:gd name="T1" fmla="*/ 307 h 308"/>
                <a:gd name="T2" fmla="*/ 0 w 490"/>
                <a:gd name="T3" fmla="*/ 307 h 308"/>
                <a:gd name="T4" fmla="*/ 269 w 490"/>
                <a:gd name="T5" fmla="*/ 0 h 308"/>
                <a:gd name="T6" fmla="*/ 489 w 490"/>
                <a:gd name="T7" fmla="*/ 0 h 308"/>
                <a:gd name="T8" fmla="*/ 224 w 490"/>
                <a:gd name="T9" fmla="*/ 30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308">
                  <a:moveTo>
                    <a:pt x="224" y="307"/>
                  </a:moveTo>
                  <a:lnTo>
                    <a:pt x="0" y="307"/>
                  </a:lnTo>
                  <a:lnTo>
                    <a:pt x="269" y="0"/>
                  </a:lnTo>
                  <a:lnTo>
                    <a:pt x="489" y="0"/>
                  </a:lnTo>
                  <a:lnTo>
                    <a:pt x="224" y="30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302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3"/>
          <p:cNvSpPr>
            <a:spLocks noGrp="1"/>
          </p:cNvSpPr>
          <p:nvPr>
            <p:ph idx="1" hasCustomPrompt="1"/>
          </p:nvPr>
        </p:nvSpPr>
        <p:spPr>
          <a:xfrm>
            <a:off x="264160" y="967575"/>
            <a:ext cx="8584006" cy="196130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64160" y="53113"/>
            <a:ext cx="7051040" cy="732441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264160" y="4911122"/>
            <a:ext cx="542544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8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CONFIDENTIAL – For use by Hitachi Data Systems employees and other audiences under NDA only.</a:t>
            </a:r>
            <a:endParaRPr lang="en-US" sz="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7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3"/>
          <p:cNvSpPr>
            <a:spLocks noGrp="1"/>
          </p:cNvSpPr>
          <p:nvPr>
            <p:ph idx="1" hasCustomPrompt="1"/>
          </p:nvPr>
        </p:nvSpPr>
        <p:spPr>
          <a:xfrm>
            <a:off x="264160" y="967575"/>
            <a:ext cx="8584006" cy="196130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64160" y="53113"/>
            <a:ext cx="7051040" cy="732441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3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64160" y="53113"/>
            <a:ext cx="7051040" cy="732441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83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48200" y="967579"/>
            <a:ext cx="3898900" cy="4308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53"/>
          <p:cNvSpPr>
            <a:spLocks noGrp="1"/>
          </p:cNvSpPr>
          <p:nvPr>
            <p:ph idx="1" hasCustomPrompt="1"/>
          </p:nvPr>
        </p:nvSpPr>
        <p:spPr>
          <a:xfrm>
            <a:off x="264160" y="967575"/>
            <a:ext cx="4130040" cy="196130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64160" y="53113"/>
            <a:ext cx="7051040" cy="732441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9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 userDrawn="1"/>
        </p:nvSpPr>
        <p:spPr>
          <a:xfrm>
            <a:off x="3659416" y="-11688"/>
            <a:ext cx="5482110" cy="52095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+mj-lt"/>
            </a:endParaRPr>
          </a:p>
        </p:txBody>
      </p:sp>
      <p:pic>
        <p:nvPicPr>
          <p:cNvPr id="32" name="Picture 31" descr="coverimage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1" y="0"/>
            <a:ext cx="3706789" cy="5197840"/>
          </a:xfrm>
          <a:prstGeom prst="rect">
            <a:avLst/>
          </a:prstGeom>
        </p:spPr>
      </p:pic>
      <p:sp>
        <p:nvSpPr>
          <p:cNvPr id="45" name="TextBox 44"/>
          <p:cNvSpPr txBox="1"/>
          <p:nvPr userDrawn="1"/>
        </p:nvSpPr>
        <p:spPr>
          <a:xfrm>
            <a:off x="6111200" y="4911221"/>
            <a:ext cx="29931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" kern="1200" dirty="0" smtClean="0">
                <a:solidFill>
                  <a:schemeClr val="bg2">
                    <a:alpha val="50000"/>
                  </a:schemeClr>
                </a:solidFill>
                <a:latin typeface="+mn-lt"/>
                <a:ea typeface="+mn-ea"/>
                <a:cs typeface="+mn-cs"/>
              </a:rPr>
              <a:t>© Hitachi Data Systems Corporation 2015. All rights reserved.</a:t>
            </a:r>
          </a:p>
        </p:txBody>
      </p:sp>
      <p:sp>
        <p:nvSpPr>
          <p:cNvPr id="41" name="TextBox 40"/>
          <p:cNvSpPr txBox="1"/>
          <p:nvPr userDrawn="1"/>
        </p:nvSpPr>
        <p:spPr>
          <a:xfrm>
            <a:off x="1611" y="4915450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111F478C-84AE-4601-9BE4-60468A3A6C06}" type="slidenum">
              <a:rPr lang="en-US" sz="800" smtClean="0">
                <a:solidFill>
                  <a:schemeClr val="bg1">
                    <a:alpha val="50000"/>
                  </a:schemeClr>
                </a:solidFill>
                <a:latin typeface="+mj-lt"/>
              </a:rPr>
              <a:pPr algn="l"/>
              <a:t>‹#›</a:t>
            </a:fld>
            <a:endParaRPr lang="en-US" sz="800" dirty="0">
              <a:solidFill>
                <a:schemeClr val="bg1">
                  <a:alpha val="50000"/>
                </a:schemeClr>
              </a:solidFill>
              <a:latin typeface="+mj-lt"/>
            </a:endParaRP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7377422" y="276622"/>
            <a:ext cx="1466555" cy="419158"/>
            <a:chOff x="2751138" y="3262313"/>
            <a:chExt cx="4665662" cy="1333500"/>
          </a:xfrm>
          <a:solidFill>
            <a:schemeClr val="tx1"/>
          </a:solidFill>
        </p:grpSpPr>
        <p:sp>
          <p:nvSpPr>
            <p:cNvPr id="35" name="Freeform 1"/>
            <p:cNvSpPr>
              <a:spLocks noChangeArrowheads="1"/>
            </p:cNvSpPr>
            <p:nvPr/>
          </p:nvSpPr>
          <p:spPr bwMode="auto">
            <a:xfrm>
              <a:off x="6180138" y="3275013"/>
              <a:ext cx="673100" cy="631825"/>
            </a:xfrm>
            <a:custGeom>
              <a:avLst/>
              <a:gdLst>
                <a:gd name="T0" fmla="*/ 465 w 1868"/>
                <a:gd name="T1" fmla="*/ 0 h 1755"/>
                <a:gd name="T2" fmla="*/ 465 w 1868"/>
                <a:gd name="T3" fmla="*/ 700 h 1755"/>
                <a:gd name="T4" fmla="*/ 1402 w 1868"/>
                <a:gd name="T5" fmla="*/ 700 h 1755"/>
                <a:gd name="T6" fmla="*/ 1402 w 1868"/>
                <a:gd name="T7" fmla="*/ 0 h 1755"/>
                <a:gd name="T8" fmla="*/ 1867 w 1868"/>
                <a:gd name="T9" fmla="*/ 0 h 1755"/>
                <a:gd name="T10" fmla="*/ 1867 w 1868"/>
                <a:gd name="T11" fmla="*/ 1754 h 1755"/>
                <a:gd name="T12" fmla="*/ 1402 w 1868"/>
                <a:gd name="T13" fmla="*/ 1754 h 1755"/>
                <a:gd name="T14" fmla="*/ 1402 w 1868"/>
                <a:gd name="T15" fmla="*/ 983 h 1755"/>
                <a:gd name="T16" fmla="*/ 465 w 1868"/>
                <a:gd name="T17" fmla="*/ 983 h 1755"/>
                <a:gd name="T18" fmla="*/ 465 w 1868"/>
                <a:gd name="T19" fmla="*/ 1754 h 1755"/>
                <a:gd name="T20" fmla="*/ 0 w 1868"/>
                <a:gd name="T21" fmla="*/ 1754 h 1755"/>
                <a:gd name="T22" fmla="*/ 0 w 1868"/>
                <a:gd name="T23" fmla="*/ 0 h 1755"/>
                <a:gd name="T24" fmla="*/ 465 w 1868"/>
                <a:gd name="T25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8" h="1755">
                  <a:moveTo>
                    <a:pt x="465" y="0"/>
                  </a:moveTo>
                  <a:cubicBezTo>
                    <a:pt x="465" y="0"/>
                    <a:pt x="465" y="705"/>
                    <a:pt x="465" y="700"/>
                  </a:cubicBezTo>
                  <a:lnTo>
                    <a:pt x="1402" y="700"/>
                  </a:lnTo>
                  <a:cubicBezTo>
                    <a:pt x="1402" y="705"/>
                    <a:pt x="1402" y="0"/>
                    <a:pt x="1402" y="0"/>
                  </a:cubicBezTo>
                  <a:cubicBezTo>
                    <a:pt x="1402" y="0"/>
                    <a:pt x="1863" y="0"/>
                    <a:pt x="1867" y="0"/>
                  </a:cubicBezTo>
                  <a:cubicBezTo>
                    <a:pt x="1867" y="0"/>
                    <a:pt x="1867" y="1750"/>
                    <a:pt x="1867" y="1754"/>
                  </a:cubicBezTo>
                  <a:lnTo>
                    <a:pt x="1402" y="1754"/>
                  </a:lnTo>
                  <a:cubicBezTo>
                    <a:pt x="1402" y="1754"/>
                    <a:pt x="1402" y="987"/>
                    <a:pt x="1402" y="983"/>
                  </a:cubicBezTo>
                  <a:cubicBezTo>
                    <a:pt x="1402" y="987"/>
                    <a:pt x="465" y="983"/>
                    <a:pt x="465" y="983"/>
                  </a:cubicBezTo>
                  <a:cubicBezTo>
                    <a:pt x="465" y="987"/>
                    <a:pt x="465" y="1754"/>
                    <a:pt x="465" y="1754"/>
                  </a:cubicBezTo>
                  <a:lnTo>
                    <a:pt x="0" y="1754"/>
                  </a:lnTo>
                  <a:cubicBezTo>
                    <a:pt x="0" y="1754"/>
                    <a:pt x="4" y="0"/>
                    <a:pt x="0" y="0"/>
                  </a:cubicBezTo>
                  <a:lnTo>
                    <a:pt x="46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2"/>
            <p:cNvSpPr>
              <a:spLocks noChangeArrowheads="1"/>
            </p:cNvSpPr>
            <p:nvPr/>
          </p:nvSpPr>
          <p:spPr bwMode="auto">
            <a:xfrm>
              <a:off x="4083050" y="3275013"/>
              <a:ext cx="677863" cy="631825"/>
            </a:xfrm>
            <a:custGeom>
              <a:avLst/>
              <a:gdLst>
                <a:gd name="T0" fmla="*/ 1883 w 1884"/>
                <a:gd name="T1" fmla="*/ 0 h 1755"/>
                <a:gd name="T2" fmla="*/ 1883 w 1884"/>
                <a:gd name="T3" fmla="*/ 298 h 1755"/>
                <a:gd name="T4" fmla="*/ 1174 w 1884"/>
                <a:gd name="T5" fmla="*/ 298 h 1755"/>
                <a:gd name="T6" fmla="*/ 1174 w 1884"/>
                <a:gd name="T7" fmla="*/ 1754 h 1755"/>
                <a:gd name="T8" fmla="*/ 709 w 1884"/>
                <a:gd name="T9" fmla="*/ 1754 h 1755"/>
                <a:gd name="T10" fmla="*/ 709 w 1884"/>
                <a:gd name="T11" fmla="*/ 298 h 1755"/>
                <a:gd name="T12" fmla="*/ 0 w 1884"/>
                <a:gd name="T13" fmla="*/ 298 h 1755"/>
                <a:gd name="T14" fmla="*/ 0 w 1884"/>
                <a:gd name="T15" fmla="*/ 0 h 1755"/>
                <a:gd name="T16" fmla="*/ 1883 w 1884"/>
                <a:gd name="T17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4" h="1755">
                  <a:moveTo>
                    <a:pt x="1883" y="0"/>
                  </a:moveTo>
                  <a:cubicBezTo>
                    <a:pt x="1883" y="4"/>
                    <a:pt x="1883" y="298"/>
                    <a:pt x="1883" y="298"/>
                  </a:cubicBezTo>
                  <a:lnTo>
                    <a:pt x="1174" y="298"/>
                  </a:lnTo>
                  <a:lnTo>
                    <a:pt x="1174" y="1754"/>
                  </a:lnTo>
                  <a:lnTo>
                    <a:pt x="709" y="1754"/>
                  </a:lnTo>
                  <a:lnTo>
                    <a:pt x="709" y="298"/>
                  </a:lnTo>
                  <a:lnTo>
                    <a:pt x="0" y="298"/>
                  </a:lnTo>
                  <a:lnTo>
                    <a:pt x="0" y="0"/>
                  </a:lnTo>
                  <a:lnTo>
                    <a:pt x="1883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3"/>
            <p:cNvSpPr>
              <a:spLocks noChangeArrowheads="1"/>
            </p:cNvSpPr>
            <p:nvPr/>
          </p:nvSpPr>
          <p:spPr bwMode="auto">
            <a:xfrm>
              <a:off x="4614863" y="3275013"/>
              <a:ext cx="796925" cy="631825"/>
            </a:xfrm>
            <a:custGeom>
              <a:avLst/>
              <a:gdLst>
                <a:gd name="T0" fmla="*/ 2214 w 2215"/>
                <a:gd name="T1" fmla="*/ 1754 h 1755"/>
                <a:gd name="T2" fmla="*/ 1695 w 2215"/>
                <a:gd name="T3" fmla="*/ 1754 h 1755"/>
                <a:gd name="T4" fmla="*/ 1542 w 2215"/>
                <a:gd name="T5" fmla="*/ 1377 h 1755"/>
                <a:gd name="T6" fmla="*/ 672 w 2215"/>
                <a:gd name="T7" fmla="*/ 1377 h 1755"/>
                <a:gd name="T8" fmla="*/ 518 w 2215"/>
                <a:gd name="T9" fmla="*/ 1754 h 1755"/>
                <a:gd name="T10" fmla="*/ 0 w 2215"/>
                <a:gd name="T11" fmla="*/ 1754 h 1755"/>
                <a:gd name="T12" fmla="*/ 825 w 2215"/>
                <a:gd name="T13" fmla="*/ 0 h 1755"/>
                <a:gd name="T14" fmla="*/ 1392 w 2215"/>
                <a:gd name="T15" fmla="*/ 0 h 1755"/>
                <a:gd name="T16" fmla="*/ 2214 w 2215"/>
                <a:gd name="T17" fmla="*/ 1754 h 1755"/>
                <a:gd name="T18" fmla="*/ 788 w 2215"/>
                <a:gd name="T19" fmla="*/ 1095 h 1755"/>
                <a:gd name="T20" fmla="*/ 1434 w 2215"/>
                <a:gd name="T21" fmla="*/ 1095 h 1755"/>
                <a:gd name="T22" fmla="*/ 1107 w 2215"/>
                <a:gd name="T23" fmla="*/ 298 h 1755"/>
                <a:gd name="T24" fmla="*/ 788 w 2215"/>
                <a:gd name="T25" fmla="*/ 1095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15" h="1755">
                  <a:moveTo>
                    <a:pt x="2214" y="1754"/>
                  </a:moveTo>
                  <a:cubicBezTo>
                    <a:pt x="2214" y="1754"/>
                    <a:pt x="1691" y="1754"/>
                    <a:pt x="1695" y="1754"/>
                  </a:cubicBezTo>
                  <a:lnTo>
                    <a:pt x="1542" y="1377"/>
                  </a:lnTo>
                  <a:lnTo>
                    <a:pt x="672" y="1377"/>
                  </a:lnTo>
                  <a:cubicBezTo>
                    <a:pt x="672" y="1377"/>
                    <a:pt x="522" y="1754"/>
                    <a:pt x="518" y="1754"/>
                  </a:cubicBezTo>
                  <a:lnTo>
                    <a:pt x="0" y="1754"/>
                  </a:lnTo>
                  <a:lnTo>
                    <a:pt x="825" y="0"/>
                  </a:lnTo>
                  <a:lnTo>
                    <a:pt x="1392" y="0"/>
                  </a:lnTo>
                  <a:lnTo>
                    <a:pt x="2214" y="1754"/>
                  </a:lnTo>
                  <a:close/>
                  <a:moveTo>
                    <a:pt x="788" y="1095"/>
                  </a:moveTo>
                  <a:lnTo>
                    <a:pt x="1434" y="1095"/>
                  </a:lnTo>
                  <a:lnTo>
                    <a:pt x="1107" y="298"/>
                  </a:lnTo>
                  <a:lnTo>
                    <a:pt x="788" y="10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4"/>
            <p:cNvSpPr>
              <a:spLocks noChangeArrowheads="1"/>
            </p:cNvSpPr>
            <p:nvPr/>
          </p:nvSpPr>
          <p:spPr bwMode="auto">
            <a:xfrm>
              <a:off x="6985000" y="3275013"/>
              <a:ext cx="166688" cy="631825"/>
            </a:xfrm>
            <a:custGeom>
              <a:avLst/>
              <a:gdLst>
                <a:gd name="T0" fmla="*/ 232 w 465"/>
                <a:gd name="T1" fmla="*/ 1754 h 1755"/>
                <a:gd name="T2" fmla="*/ 0 w 465"/>
                <a:gd name="T3" fmla="*/ 1754 h 1755"/>
                <a:gd name="T4" fmla="*/ 0 w 465"/>
                <a:gd name="T5" fmla="*/ 0 h 1755"/>
                <a:gd name="T6" fmla="*/ 464 w 465"/>
                <a:gd name="T7" fmla="*/ 0 h 1755"/>
                <a:gd name="T8" fmla="*/ 464 w 465"/>
                <a:gd name="T9" fmla="*/ 1754 h 1755"/>
                <a:gd name="T10" fmla="*/ 232 w 465"/>
                <a:gd name="T11" fmla="*/ 1754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5" h="1755">
                  <a:moveTo>
                    <a:pt x="232" y="1754"/>
                  </a:moveTo>
                  <a:lnTo>
                    <a:pt x="0" y="1754"/>
                  </a:lnTo>
                  <a:lnTo>
                    <a:pt x="0" y="0"/>
                  </a:lnTo>
                  <a:lnTo>
                    <a:pt x="464" y="0"/>
                  </a:lnTo>
                  <a:lnTo>
                    <a:pt x="464" y="1754"/>
                  </a:lnTo>
                  <a:lnTo>
                    <a:pt x="232" y="17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5"/>
            <p:cNvSpPr>
              <a:spLocks noChangeArrowheads="1"/>
            </p:cNvSpPr>
            <p:nvPr/>
          </p:nvSpPr>
          <p:spPr bwMode="auto">
            <a:xfrm>
              <a:off x="3049588" y="3275013"/>
              <a:ext cx="673100" cy="631825"/>
            </a:xfrm>
            <a:custGeom>
              <a:avLst/>
              <a:gdLst>
                <a:gd name="T0" fmla="*/ 465 w 1868"/>
                <a:gd name="T1" fmla="*/ 0 h 1755"/>
                <a:gd name="T2" fmla="*/ 465 w 1868"/>
                <a:gd name="T3" fmla="*/ 700 h 1755"/>
                <a:gd name="T4" fmla="*/ 1402 w 1868"/>
                <a:gd name="T5" fmla="*/ 700 h 1755"/>
                <a:gd name="T6" fmla="*/ 1402 w 1868"/>
                <a:gd name="T7" fmla="*/ 0 h 1755"/>
                <a:gd name="T8" fmla="*/ 1867 w 1868"/>
                <a:gd name="T9" fmla="*/ 0 h 1755"/>
                <a:gd name="T10" fmla="*/ 1867 w 1868"/>
                <a:gd name="T11" fmla="*/ 1754 h 1755"/>
                <a:gd name="T12" fmla="*/ 1402 w 1868"/>
                <a:gd name="T13" fmla="*/ 1754 h 1755"/>
                <a:gd name="T14" fmla="*/ 1402 w 1868"/>
                <a:gd name="T15" fmla="*/ 983 h 1755"/>
                <a:gd name="T16" fmla="*/ 465 w 1868"/>
                <a:gd name="T17" fmla="*/ 983 h 1755"/>
                <a:gd name="T18" fmla="*/ 465 w 1868"/>
                <a:gd name="T19" fmla="*/ 1754 h 1755"/>
                <a:gd name="T20" fmla="*/ 0 w 1868"/>
                <a:gd name="T21" fmla="*/ 1754 h 1755"/>
                <a:gd name="T22" fmla="*/ 0 w 1868"/>
                <a:gd name="T23" fmla="*/ 0 h 1755"/>
                <a:gd name="T24" fmla="*/ 465 w 1868"/>
                <a:gd name="T25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8" h="1755">
                  <a:moveTo>
                    <a:pt x="465" y="0"/>
                  </a:moveTo>
                  <a:cubicBezTo>
                    <a:pt x="465" y="0"/>
                    <a:pt x="465" y="705"/>
                    <a:pt x="465" y="700"/>
                  </a:cubicBezTo>
                  <a:lnTo>
                    <a:pt x="1402" y="700"/>
                  </a:lnTo>
                  <a:cubicBezTo>
                    <a:pt x="1402" y="705"/>
                    <a:pt x="1402" y="0"/>
                    <a:pt x="1402" y="0"/>
                  </a:cubicBezTo>
                  <a:cubicBezTo>
                    <a:pt x="1402" y="0"/>
                    <a:pt x="1863" y="0"/>
                    <a:pt x="1867" y="0"/>
                  </a:cubicBezTo>
                  <a:cubicBezTo>
                    <a:pt x="1867" y="0"/>
                    <a:pt x="1867" y="1750"/>
                    <a:pt x="1867" y="1754"/>
                  </a:cubicBezTo>
                  <a:lnTo>
                    <a:pt x="1402" y="1754"/>
                  </a:lnTo>
                  <a:cubicBezTo>
                    <a:pt x="1402" y="1754"/>
                    <a:pt x="1402" y="987"/>
                    <a:pt x="1402" y="983"/>
                  </a:cubicBezTo>
                  <a:cubicBezTo>
                    <a:pt x="1402" y="987"/>
                    <a:pt x="465" y="983"/>
                    <a:pt x="465" y="983"/>
                  </a:cubicBezTo>
                  <a:cubicBezTo>
                    <a:pt x="465" y="987"/>
                    <a:pt x="465" y="1754"/>
                    <a:pt x="465" y="1754"/>
                  </a:cubicBezTo>
                  <a:lnTo>
                    <a:pt x="0" y="1754"/>
                  </a:lnTo>
                  <a:cubicBezTo>
                    <a:pt x="0" y="1754"/>
                    <a:pt x="5" y="0"/>
                    <a:pt x="0" y="0"/>
                  </a:cubicBezTo>
                  <a:lnTo>
                    <a:pt x="46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6"/>
            <p:cNvSpPr>
              <a:spLocks noChangeArrowheads="1"/>
            </p:cNvSpPr>
            <p:nvPr/>
          </p:nvSpPr>
          <p:spPr bwMode="auto">
            <a:xfrm>
              <a:off x="3854450" y="3275013"/>
              <a:ext cx="168275" cy="631825"/>
            </a:xfrm>
            <a:custGeom>
              <a:avLst/>
              <a:gdLst>
                <a:gd name="T0" fmla="*/ 233 w 466"/>
                <a:gd name="T1" fmla="*/ 1754 h 1755"/>
                <a:gd name="T2" fmla="*/ 0 w 466"/>
                <a:gd name="T3" fmla="*/ 1754 h 1755"/>
                <a:gd name="T4" fmla="*/ 0 w 466"/>
                <a:gd name="T5" fmla="*/ 0 h 1755"/>
                <a:gd name="T6" fmla="*/ 465 w 466"/>
                <a:gd name="T7" fmla="*/ 0 h 1755"/>
                <a:gd name="T8" fmla="*/ 465 w 466"/>
                <a:gd name="T9" fmla="*/ 1754 h 1755"/>
                <a:gd name="T10" fmla="*/ 233 w 466"/>
                <a:gd name="T11" fmla="*/ 1754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6" h="1755">
                  <a:moveTo>
                    <a:pt x="233" y="1754"/>
                  </a:moveTo>
                  <a:lnTo>
                    <a:pt x="0" y="1754"/>
                  </a:lnTo>
                  <a:lnTo>
                    <a:pt x="0" y="0"/>
                  </a:lnTo>
                  <a:lnTo>
                    <a:pt x="465" y="0"/>
                  </a:lnTo>
                  <a:lnTo>
                    <a:pt x="465" y="1754"/>
                  </a:lnTo>
                  <a:lnTo>
                    <a:pt x="233" y="17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7"/>
            <p:cNvSpPr>
              <a:spLocks noChangeArrowheads="1"/>
            </p:cNvSpPr>
            <p:nvPr/>
          </p:nvSpPr>
          <p:spPr bwMode="auto">
            <a:xfrm>
              <a:off x="5383213" y="3262313"/>
              <a:ext cx="715962" cy="663575"/>
            </a:xfrm>
            <a:custGeom>
              <a:avLst/>
              <a:gdLst>
                <a:gd name="T0" fmla="*/ 62 w 1988"/>
                <a:gd name="T1" fmla="*/ 1307 h 1842"/>
                <a:gd name="T2" fmla="*/ 0 w 1988"/>
                <a:gd name="T3" fmla="*/ 933 h 1842"/>
                <a:gd name="T4" fmla="*/ 120 w 1988"/>
                <a:gd name="T5" fmla="*/ 423 h 1842"/>
                <a:gd name="T6" fmla="*/ 518 w 1988"/>
                <a:gd name="T7" fmla="*/ 91 h 1842"/>
                <a:gd name="T8" fmla="*/ 1033 w 1988"/>
                <a:gd name="T9" fmla="*/ 0 h 1842"/>
                <a:gd name="T10" fmla="*/ 1618 w 1988"/>
                <a:gd name="T11" fmla="*/ 125 h 1842"/>
                <a:gd name="T12" fmla="*/ 1950 w 1988"/>
                <a:gd name="T13" fmla="*/ 531 h 1842"/>
                <a:gd name="T14" fmla="*/ 1966 w 1988"/>
                <a:gd name="T15" fmla="*/ 643 h 1842"/>
                <a:gd name="T16" fmla="*/ 1481 w 1988"/>
                <a:gd name="T17" fmla="*/ 643 h 1842"/>
                <a:gd name="T18" fmla="*/ 1456 w 1988"/>
                <a:gd name="T19" fmla="*/ 506 h 1842"/>
                <a:gd name="T20" fmla="*/ 1240 w 1988"/>
                <a:gd name="T21" fmla="*/ 303 h 1842"/>
                <a:gd name="T22" fmla="*/ 1037 w 1988"/>
                <a:gd name="T23" fmla="*/ 274 h 1842"/>
                <a:gd name="T24" fmla="*/ 809 w 1988"/>
                <a:gd name="T25" fmla="*/ 315 h 1842"/>
                <a:gd name="T26" fmla="*/ 556 w 1988"/>
                <a:gd name="T27" fmla="*/ 573 h 1842"/>
                <a:gd name="T28" fmla="*/ 494 w 1988"/>
                <a:gd name="T29" fmla="*/ 942 h 1842"/>
                <a:gd name="T30" fmla="*/ 539 w 1988"/>
                <a:gd name="T31" fmla="*/ 1249 h 1842"/>
                <a:gd name="T32" fmla="*/ 792 w 1988"/>
                <a:gd name="T33" fmla="*/ 1527 h 1842"/>
                <a:gd name="T34" fmla="*/ 1041 w 1988"/>
                <a:gd name="T35" fmla="*/ 1572 h 1842"/>
                <a:gd name="T36" fmla="*/ 1257 w 1988"/>
                <a:gd name="T37" fmla="*/ 1539 h 1842"/>
                <a:gd name="T38" fmla="*/ 1460 w 1988"/>
                <a:gd name="T39" fmla="*/ 1356 h 1842"/>
                <a:gd name="T40" fmla="*/ 1497 w 1988"/>
                <a:gd name="T41" fmla="*/ 1170 h 1842"/>
                <a:gd name="T42" fmla="*/ 1987 w 1988"/>
                <a:gd name="T43" fmla="*/ 1170 h 1842"/>
                <a:gd name="T44" fmla="*/ 1962 w 1988"/>
                <a:gd name="T45" fmla="*/ 1336 h 1842"/>
                <a:gd name="T46" fmla="*/ 1638 w 1988"/>
                <a:gd name="T47" fmla="*/ 1721 h 1842"/>
                <a:gd name="T48" fmla="*/ 1041 w 1988"/>
                <a:gd name="T49" fmla="*/ 1841 h 1842"/>
                <a:gd name="T50" fmla="*/ 568 w 1988"/>
                <a:gd name="T51" fmla="*/ 1771 h 1842"/>
                <a:gd name="T52" fmla="*/ 62 w 1988"/>
                <a:gd name="T53" fmla="*/ 1307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88" h="1842">
                  <a:moveTo>
                    <a:pt x="62" y="1307"/>
                  </a:moveTo>
                  <a:cubicBezTo>
                    <a:pt x="21" y="1191"/>
                    <a:pt x="0" y="1066"/>
                    <a:pt x="0" y="933"/>
                  </a:cubicBezTo>
                  <a:cubicBezTo>
                    <a:pt x="0" y="751"/>
                    <a:pt x="33" y="573"/>
                    <a:pt x="120" y="423"/>
                  </a:cubicBezTo>
                  <a:cubicBezTo>
                    <a:pt x="211" y="270"/>
                    <a:pt x="348" y="154"/>
                    <a:pt x="518" y="91"/>
                  </a:cubicBezTo>
                  <a:cubicBezTo>
                    <a:pt x="680" y="33"/>
                    <a:pt x="850" y="0"/>
                    <a:pt x="1033" y="0"/>
                  </a:cubicBezTo>
                  <a:cubicBezTo>
                    <a:pt x="1240" y="0"/>
                    <a:pt x="1439" y="46"/>
                    <a:pt x="1618" y="125"/>
                  </a:cubicBezTo>
                  <a:cubicBezTo>
                    <a:pt x="1784" y="195"/>
                    <a:pt x="1912" y="349"/>
                    <a:pt x="1950" y="531"/>
                  </a:cubicBezTo>
                  <a:cubicBezTo>
                    <a:pt x="1958" y="568"/>
                    <a:pt x="1962" y="606"/>
                    <a:pt x="1966" y="643"/>
                  </a:cubicBezTo>
                  <a:lnTo>
                    <a:pt x="1481" y="643"/>
                  </a:lnTo>
                  <a:cubicBezTo>
                    <a:pt x="1481" y="597"/>
                    <a:pt x="1472" y="552"/>
                    <a:pt x="1456" y="506"/>
                  </a:cubicBezTo>
                  <a:cubicBezTo>
                    <a:pt x="1419" y="411"/>
                    <a:pt x="1340" y="332"/>
                    <a:pt x="1240" y="303"/>
                  </a:cubicBezTo>
                  <a:cubicBezTo>
                    <a:pt x="1174" y="282"/>
                    <a:pt x="1107" y="274"/>
                    <a:pt x="1037" y="274"/>
                  </a:cubicBezTo>
                  <a:cubicBezTo>
                    <a:pt x="958" y="274"/>
                    <a:pt x="879" y="286"/>
                    <a:pt x="809" y="315"/>
                  </a:cubicBezTo>
                  <a:cubicBezTo>
                    <a:pt x="688" y="357"/>
                    <a:pt x="597" y="452"/>
                    <a:pt x="556" y="573"/>
                  </a:cubicBezTo>
                  <a:cubicBezTo>
                    <a:pt x="514" y="689"/>
                    <a:pt x="494" y="813"/>
                    <a:pt x="494" y="942"/>
                  </a:cubicBezTo>
                  <a:cubicBezTo>
                    <a:pt x="494" y="1050"/>
                    <a:pt x="510" y="1153"/>
                    <a:pt x="539" y="1249"/>
                  </a:cubicBezTo>
                  <a:cubicBezTo>
                    <a:pt x="572" y="1377"/>
                    <a:pt x="672" y="1481"/>
                    <a:pt x="792" y="1527"/>
                  </a:cubicBezTo>
                  <a:cubicBezTo>
                    <a:pt x="871" y="1556"/>
                    <a:pt x="954" y="1572"/>
                    <a:pt x="1041" y="1572"/>
                  </a:cubicBezTo>
                  <a:cubicBezTo>
                    <a:pt x="1116" y="1572"/>
                    <a:pt x="1186" y="1560"/>
                    <a:pt x="1257" y="1539"/>
                  </a:cubicBezTo>
                  <a:cubicBezTo>
                    <a:pt x="1348" y="1510"/>
                    <a:pt x="1423" y="1444"/>
                    <a:pt x="1460" y="1356"/>
                  </a:cubicBezTo>
                  <a:cubicBezTo>
                    <a:pt x="1485" y="1298"/>
                    <a:pt x="1497" y="1236"/>
                    <a:pt x="1497" y="1170"/>
                  </a:cubicBezTo>
                  <a:lnTo>
                    <a:pt x="1987" y="1170"/>
                  </a:lnTo>
                  <a:cubicBezTo>
                    <a:pt x="1983" y="1228"/>
                    <a:pt x="1974" y="1282"/>
                    <a:pt x="1962" y="1336"/>
                  </a:cubicBezTo>
                  <a:cubicBezTo>
                    <a:pt x="1920" y="1510"/>
                    <a:pt x="1800" y="1655"/>
                    <a:pt x="1638" y="1721"/>
                  </a:cubicBezTo>
                  <a:cubicBezTo>
                    <a:pt x="1456" y="1800"/>
                    <a:pt x="1253" y="1841"/>
                    <a:pt x="1041" y="1841"/>
                  </a:cubicBezTo>
                  <a:cubicBezTo>
                    <a:pt x="875" y="1841"/>
                    <a:pt x="718" y="1817"/>
                    <a:pt x="568" y="1771"/>
                  </a:cubicBezTo>
                  <a:cubicBezTo>
                    <a:pt x="336" y="1692"/>
                    <a:pt x="137" y="1527"/>
                    <a:pt x="62" y="130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8"/>
            <p:cNvSpPr>
              <a:spLocks noChangeArrowheads="1"/>
            </p:cNvSpPr>
            <p:nvPr/>
          </p:nvSpPr>
          <p:spPr bwMode="auto">
            <a:xfrm>
              <a:off x="2751138" y="4083050"/>
              <a:ext cx="153987" cy="398463"/>
            </a:xfrm>
            <a:custGeom>
              <a:avLst/>
              <a:gdLst>
                <a:gd name="T0" fmla="*/ 415 w 428"/>
                <a:gd name="T1" fmla="*/ 0 h 1109"/>
                <a:gd name="T2" fmla="*/ 0 w 428"/>
                <a:gd name="T3" fmla="*/ 38 h 1109"/>
                <a:gd name="T4" fmla="*/ 0 w 428"/>
                <a:gd name="T5" fmla="*/ 100 h 1109"/>
                <a:gd name="T6" fmla="*/ 12 w 428"/>
                <a:gd name="T7" fmla="*/ 100 h 1109"/>
                <a:gd name="T8" fmla="*/ 178 w 428"/>
                <a:gd name="T9" fmla="*/ 241 h 1109"/>
                <a:gd name="T10" fmla="*/ 178 w 428"/>
                <a:gd name="T11" fmla="*/ 1108 h 1109"/>
                <a:gd name="T12" fmla="*/ 427 w 428"/>
                <a:gd name="T13" fmla="*/ 1108 h 1109"/>
                <a:gd name="T14" fmla="*/ 427 w 428"/>
                <a:gd name="T15" fmla="*/ 0 h 1109"/>
                <a:gd name="T16" fmla="*/ 415 w 428"/>
                <a:gd name="T17" fmla="*/ 0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8" h="1109">
                  <a:moveTo>
                    <a:pt x="415" y="0"/>
                  </a:moveTo>
                  <a:lnTo>
                    <a:pt x="0" y="38"/>
                  </a:lnTo>
                  <a:lnTo>
                    <a:pt x="0" y="100"/>
                  </a:lnTo>
                  <a:lnTo>
                    <a:pt x="12" y="100"/>
                  </a:lnTo>
                  <a:cubicBezTo>
                    <a:pt x="178" y="121"/>
                    <a:pt x="178" y="121"/>
                    <a:pt x="178" y="241"/>
                  </a:cubicBezTo>
                  <a:lnTo>
                    <a:pt x="178" y="1108"/>
                  </a:lnTo>
                  <a:lnTo>
                    <a:pt x="427" y="1108"/>
                  </a:lnTo>
                  <a:lnTo>
                    <a:pt x="427" y="0"/>
                  </a:lnTo>
                  <a:lnTo>
                    <a:pt x="41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9"/>
            <p:cNvSpPr>
              <a:spLocks noChangeArrowheads="1"/>
            </p:cNvSpPr>
            <p:nvPr/>
          </p:nvSpPr>
          <p:spPr bwMode="auto">
            <a:xfrm>
              <a:off x="2986088" y="4198938"/>
              <a:ext cx="315912" cy="282575"/>
            </a:xfrm>
            <a:custGeom>
              <a:avLst/>
              <a:gdLst>
                <a:gd name="T0" fmla="*/ 643 w 876"/>
                <a:gd name="T1" fmla="*/ 4 h 785"/>
                <a:gd name="T2" fmla="*/ 353 w 876"/>
                <a:gd name="T3" fmla="*/ 170 h 785"/>
                <a:gd name="T4" fmla="*/ 353 w 876"/>
                <a:gd name="T5" fmla="*/ 0 h 785"/>
                <a:gd name="T6" fmla="*/ 336 w 876"/>
                <a:gd name="T7" fmla="*/ 4 h 785"/>
                <a:gd name="T8" fmla="*/ 0 w 876"/>
                <a:gd name="T9" fmla="*/ 58 h 785"/>
                <a:gd name="T10" fmla="*/ 0 w 876"/>
                <a:gd name="T11" fmla="*/ 116 h 785"/>
                <a:gd name="T12" fmla="*/ 17 w 876"/>
                <a:gd name="T13" fmla="*/ 116 h 785"/>
                <a:gd name="T14" fmla="*/ 145 w 876"/>
                <a:gd name="T15" fmla="*/ 240 h 785"/>
                <a:gd name="T16" fmla="*/ 145 w 876"/>
                <a:gd name="T17" fmla="*/ 784 h 785"/>
                <a:gd name="T18" fmla="*/ 353 w 876"/>
                <a:gd name="T19" fmla="*/ 784 h 785"/>
                <a:gd name="T20" fmla="*/ 353 w 876"/>
                <a:gd name="T21" fmla="*/ 386 h 785"/>
                <a:gd name="T22" fmla="*/ 560 w 876"/>
                <a:gd name="T23" fmla="*/ 141 h 785"/>
                <a:gd name="T24" fmla="*/ 664 w 876"/>
                <a:gd name="T25" fmla="*/ 361 h 785"/>
                <a:gd name="T26" fmla="*/ 664 w 876"/>
                <a:gd name="T27" fmla="*/ 784 h 785"/>
                <a:gd name="T28" fmla="*/ 871 w 876"/>
                <a:gd name="T29" fmla="*/ 784 h 785"/>
                <a:gd name="T30" fmla="*/ 871 w 876"/>
                <a:gd name="T31" fmla="*/ 240 h 785"/>
                <a:gd name="T32" fmla="*/ 643 w 876"/>
                <a:gd name="T33" fmla="*/ 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6" h="785">
                  <a:moveTo>
                    <a:pt x="643" y="4"/>
                  </a:moveTo>
                  <a:cubicBezTo>
                    <a:pt x="490" y="4"/>
                    <a:pt x="398" y="108"/>
                    <a:pt x="353" y="170"/>
                  </a:cubicBezTo>
                  <a:cubicBezTo>
                    <a:pt x="353" y="112"/>
                    <a:pt x="353" y="0"/>
                    <a:pt x="353" y="0"/>
                  </a:cubicBezTo>
                  <a:lnTo>
                    <a:pt x="336" y="4"/>
                  </a:lnTo>
                  <a:lnTo>
                    <a:pt x="0" y="58"/>
                  </a:lnTo>
                  <a:lnTo>
                    <a:pt x="0" y="116"/>
                  </a:lnTo>
                  <a:lnTo>
                    <a:pt x="17" y="116"/>
                  </a:lnTo>
                  <a:cubicBezTo>
                    <a:pt x="124" y="120"/>
                    <a:pt x="145" y="141"/>
                    <a:pt x="145" y="240"/>
                  </a:cubicBezTo>
                  <a:lnTo>
                    <a:pt x="145" y="784"/>
                  </a:lnTo>
                  <a:lnTo>
                    <a:pt x="353" y="784"/>
                  </a:lnTo>
                  <a:lnTo>
                    <a:pt x="353" y="386"/>
                  </a:lnTo>
                  <a:cubicBezTo>
                    <a:pt x="353" y="278"/>
                    <a:pt x="452" y="141"/>
                    <a:pt x="560" y="141"/>
                  </a:cubicBezTo>
                  <a:cubicBezTo>
                    <a:pt x="660" y="141"/>
                    <a:pt x="664" y="224"/>
                    <a:pt x="664" y="361"/>
                  </a:cubicBezTo>
                  <a:lnTo>
                    <a:pt x="664" y="784"/>
                  </a:lnTo>
                  <a:lnTo>
                    <a:pt x="871" y="784"/>
                  </a:lnTo>
                  <a:lnTo>
                    <a:pt x="871" y="240"/>
                  </a:lnTo>
                  <a:cubicBezTo>
                    <a:pt x="875" y="87"/>
                    <a:pt x="792" y="4"/>
                    <a:pt x="643" y="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10"/>
            <p:cNvSpPr>
              <a:spLocks noChangeArrowheads="1"/>
            </p:cNvSpPr>
            <p:nvPr/>
          </p:nvSpPr>
          <p:spPr bwMode="auto">
            <a:xfrm>
              <a:off x="3386138" y="4200525"/>
              <a:ext cx="212725" cy="288925"/>
            </a:xfrm>
            <a:custGeom>
              <a:avLst/>
              <a:gdLst>
                <a:gd name="T0" fmla="*/ 348 w 590"/>
                <a:gd name="T1" fmla="*/ 303 h 802"/>
                <a:gd name="T2" fmla="*/ 195 w 590"/>
                <a:gd name="T3" fmla="*/ 170 h 802"/>
                <a:gd name="T4" fmla="*/ 307 w 590"/>
                <a:gd name="T5" fmla="*/ 100 h 802"/>
                <a:gd name="T6" fmla="*/ 502 w 590"/>
                <a:gd name="T7" fmla="*/ 166 h 802"/>
                <a:gd name="T8" fmla="*/ 535 w 590"/>
                <a:gd name="T9" fmla="*/ 187 h 802"/>
                <a:gd name="T10" fmla="*/ 535 w 590"/>
                <a:gd name="T11" fmla="*/ 162 h 802"/>
                <a:gd name="T12" fmla="*/ 535 w 590"/>
                <a:gd name="T13" fmla="*/ 33 h 802"/>
                <a:gd name="T14" fmla="*/ 506 w 590"/>
                <a:gd name="T15" fmla="*/ 25 h 802"/>
                <a:gd name="T16" fmla="*/ 315 w 590"/>
                <a:gd name="T17" fmla="*/ 0 h 802"/>
                <a:gd name="T18" fmla="*/ 0 w 590"/>
                <a:gd name="T19" fmla="*/ 224 h 802"/>
                <a:gd name="T20" fmla="*/ 228 w 590"/>
                <a:gd name="T21" fmla="*/ 465 h 802"/>
                <a:gd name="T22" fmla="*/ 390 w 590"/>
                <a:gd name="T23" fmla="*/ 606 h 802"/>
                <a:gd name="T24" fmla="*/ 249 w 590"/>
                <a:gd name="T25" fmla="*/ 697 h 802"/>
                <a:gd name="T26" fmla="*/ 20 w 590"/>
                <a:gd name="T27" fmla="*/ 618 h 802"/>
                <a:gd name="T28" fmla="*/ 0 w 590"/>
                <a:gd name="T29" fmla="*/ 606 h 802"/>
                <a:gd name="T30" fmla="*/ 0 w 590"/>
                <a:gd name="T31" fmla="*/ 767 h 802"/>
                <a:gd name="T32" fmla="*/ 16 w 590"/>
                <a:gd name="T33" fmla="*/ 771 h 802"/>
                <a:gd name="T34" fmla="*/ 244 w 590"/>
                <a:gd name="T35" fmla="*/ 801 h 802"/>
                <a:gd name="T36" fmla="*/ 580 w 590"/>
                <a:gd name="T37" fmla="*/ 568 h 802"/>
                <a:gd name="T38" fmla="*/ 348 w 590"/>
                <a:gd name="T39" fmla="*/ 303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0" h="802">
                  <a:moveTo>
                    <a:pt x="348" y="303"/>
                  </a:moveTo>
                  <a:cubicBezTo>
                    <a:pt x="265" y="261"/>
                    <a:pt x="195" y="228"/>
                    <a:pt x="195" y="170"/>
                  </a:cubicBezTo>
                  <a:cubicBezTo>
                    <a:pt x="195" y="104"/>
                    <a:pt x="274" y="100"/>
                    <a:pt x="307" y="100"/>
                  </a:cubicBezTo>
                  <a:cubicBezTo>
                    <a:pt x="394" y="100"/>
                    <a:pt x="468" y="145"/>
                    <a:pt x="502" y="166"/>
                  </a:cubicBezTo>
                  <a:lnTo>
                    <a:pt x="535" y="187"/>
                  </a:lnTo>
                  <a:lnTo>
                    <a:pt x="535" y="162"/>
                  </a:lnTo>
                  <a:lnTo>
                    <a:pt x="535" y="33"/>
                  </a:lnTo>
                  <a:lnTo>
                    <a:pt x="506" y="25"/>
                  </a:lnTo>
                  <a:cubicBezTo>
                    <a:pt x="468" y="17"/>
                    <a:pt x="398" y="0"/>
                    <a:pt x="315" y="0"/>
                  </a:cubicBezTo>
                  <a:cubicBezTo>
                    <a:pt x="120" y="0"/>
                    <a:pt x="0" y="83"/>
                    <a:pt x="0" y="224"/>
                  </a:cubicBezTo>
                  <a:cubicBezTo>
                    <a:pt x="0" y="353"/>
                    <a:pt x="124" y="411"/>
                    <a:pt x="228" y="465"/>
                  </a:cubicBezTo>
                  <a:cubicBezTo>
                    <a:pt x="311" y="506"/>
                    <a:pt x="390" y="543"/>
                    <a:pt x="390" y="606"/>
                  </a:cubicBezTo>
                  <a:cubicBezTo>
                    <a:pt x="390" y="664"/>
                    <a:pt x="340" y="697"/>
                    <a:pt x="249" y="697"/>
                  </a:cubicBezTo>
                  <a:cubicBezTo>
                    <a:pt x="149" y="697"/>
                    <a:pt x="70" y="647"/>
                    <a:pt x="20" y="618"/>
                  </a:cubicBezTo>
                  <a:lnTo>
                    <a:pt x="0" y="606"/>
                  </a:lnTo>
                  <a:lnTo>
                    <a:pt x="0" y="767"/>
                  </a:lnTo>
                  <a:lnTo>
                    <a:pt x="16" y="771"/>
                  </a:lnTo>
                  <a:cubicBezTo>
                    <a:pt x="58" y="780"/>
                    <a:pt x="137" y="801"/>
                    <a:pt x="244" y="801"/>
                  </a:cubicBezTo>
                  <a:cubicBezTo>
                    <a:pt x="456" y="801"/>
                    <a:pt x="580" y="713"/>
                    <a:pt x="580" y="568"/>
                  </a:cubicBezTo>
                  <a:cubicBezTo>
                    <a:pt x="589" y="419"/>
                    <a:pt x="460" y="357"/>
                    <a:pt x="348" y="30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11"/>
            <p:cNvSpPr>
              <a:spLocks noChangeArrowheads="1"/>
            </p:cNvSpPr>
            <p:nvPr/>
          </p:nvSpPr>
          <p:spPr bwMode="auto">
            <a:xfrm>
              <a:off x="3635375" y="4198938"/>
              <a:ext cx="325438" cy="396875"/>
            </a:xfrm>
            <a:custGeom>
              <a:avLst/>
              <a:gdLst>
                <a:gd name="T0" fmla="*/ 577 w 906"/>
                <a:gd name="T1" fmla="*/ 4 h 1104"/>
                <a:gd name="T2" fmla="*/ 357 w 906"/>
                <a:gd name="T3" fmla="*/ 112 h 1104"/>
                <a:gd name="T4" fmla="*/ 357 w 906"/>
                <a:gd name="T5" fmla="*/ 0 h 1104"/>
                <a:gd name="T6" fmla="*/ 336 w 906"/>
                <a:gd name="T7" fmla="*/ 4 h 1104"/>
                <a:gd name="T8" fmla="*/ 0 w 906"/>
                <a:gd name="T9" fmla="*/ 58 h 1104"/>
                <a:gd name="T10" fmla="*/ 0 w 906"/>
                <a:gd name="T11" fmla="*/ 116 h 1104"/>
                <a:gd name="T12" fmla="*/ 13 w 906"/>
                <a:gd name="T13" fmla="*/ 116 h 1104"/>
                <a:gd name="T14" fmla="*/ 137 w 906"/>
                <a:gd name="T15" fmla="*/ 240 h 1104"/>
                <a:gd name="T16" fmla="*/ 137 w 906"/>
                <a:gd name="T17" fmla="*/ 1103 h 1104"/>
                <a:gd name="T18" fmla="*/ 345 w 906"/>
                <a:gd name="T19" fmla="*/ 1103 h 1104"/>
                <a:gd name="T20" fmla="*/ 345 w 906"/>
                <a:gd name="T21" fmla="*/ 709 h 1104"/>
                <a:gd name="T22" fmla="*/ 560 w 906"/>
                <a:gd name="T23" fmla="*/ 800 h 1104"/>
                <a:gd name="T24" fmla="*/ 896 w 906"/>
                <a:gd name="T25" fmla="*/ 390 h 1104"/>
                <a:gd name="T26" fmla="*/ 577 w 906"/>
                <a:gd name="T27" fmla="*/ 4 h 1104"/>
                <a:gd name="T28" fmla="*/ 515 w 906"/>
                <a:gd name="T29" fmla="*/ 120 h 1104"/>
                <a:gd name="T30" fmla="*/ 672 w 906"/>
                <a:gd name="T31" fmla="*/ 394 h 1104"/>
                <a:gd name="T32" fmla="*/ 515 w 906"/>
                <a:gd name="T33" fmla="*/ 688 h 1104"/>
                <a:gd name="T34" fmla="*/ 349 w 906"/>
                <a:gd name="T35" fmla="*/ 456 h 1104"/>
                <a:gd name="T36" fmla="*/ 349 w 906"/>
                <a:gd name="T37" fmla="*/ 390 h 1104"/>
                <a:gd name="T38" fmla="*/ 515 w 906"/>
                <a:gd name="T39" fmla="*/ 12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6" h="1104">
                  <a:moveTo>
                    <a:pt x="577" y="4"/>
                  </a:moveTo>
                  <a:cubicBezTo>
                    <a:pt x="498" y="4"/>
                    <a:pt x="424" y="41"/>
                    <a:pt x="357" y="112"/>
                  </a:cubicBezTo>
                  <a:cubicBezTo>
                    <a:pt x="357" y="75"/>
                    <a:pt x="357" y="0"/>
                    <a:pt x="357" y="0"/>
                  </a:cubicBezTo>
                  <a:lnTo>
                    <a:pt x="336" y="4"/>
                  </a:lnTo>
                  <a:lnTo>
                    <a:pt x="0" y="58"/>
                  </a:lnTo>
                  <a:lnTo>
                    <a:pt x="0" y="116"/>
                  </a:lnTo>
                  <a:lnTo>
                    <a:pt x="13" y="116"/>
                  </a:lnTo>
                  <a:cubicBezTo>
                    <a:pt x="117" y="120"/>
                    <a:pt x="137" y="141"/>
                    <a:pt x="137" y="240"/>
                  </a:cubicBezTo>
                  <a:lnTo>
                    <a:pt x="137" y="1103"/>
                  </a:lnTo>
                  <a:lnTo>
                    <a:pt x="345" y="1103"/>
                  </a:lnTo>
                  <a:cubicBezTo>
                    <a:pt x="345" y="1103"/>
                    <a:pt x="345" y="775"/>
                    <a:pt x="345" y="709"/>
                  </a:cubicBezTo>
                  <a:cubicBezTo>
                    <a:pt x="382" y="755"/>
                    <a:pt x="444" y="800"/>
                    <a:pt x="560" y="800"/>
                  </a:cubicBezTo>
                  <a:cubicBezTo>
                    <a:pt x="780" y="800"/>
                    <a:pt x="896" y="659"/>
                    <a:pt x="896" y="390"/>
                  </a:cubicBezTo>
                  <a:cubicBezTo>
                    <a:pt x="905" y="145"/>
                    <a:pt x="784" y="4"/>
                    <a:pt x="577" y="4"/>
                  </a:cubicBezTo>
                  <a:close/>
                  <a:moveTo>
                    <a:pt x="515" y="120"/>
                  </a:moveTo>
                  <a:cubicBezTo>
                    <a:pt x="656" y="120"/>
                    <a:pt x="672" y="274"/>
                    <a:pt x="672" y="394"/>
                  </a:cubicBezTo>
                  <a:cubicBezTo>
                    <a:pt x="672" y="593"/>
                    <a:pt x="623" y="688"/>
                    <a:pt x="515" y="688"/>
                  </a:cubicBezTo>
                  <a:cubicBezTo>
                    <a:pt x="378" y="688"/>
                    <a:pt x="349" y="560"/>
                    <a:pt x="349" y="456"/>
                  </a:cubicBezTo>
                  <a:lnTo>
                    <a:pt x="349" y="390"/>
                  </a:lnTo>
                  <a:cubicBezTo>
                    <a:pt x="353" y="307"/>
                    <a:pt x="370" y="120"/>
                    <a:pt x="515" y="12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12"/>
            <p:cNvSpPr>
              <a:spLocks noChangeArrowheads="1"/>
            </p:cNvSpPr>
            <p:nvPr/>
          </p:nvSpPr>
          <p:spPr bwMode="auto">
            <a:xfrm>
              <a:off x="4013200" y="4198938"/>
              <a:ext cx="123825" cy="282575"/>
            </a:xfrm>
            <a:custGeom>
              <a:avLst/>
              <a:gdLst>
                <a:gd name="T0" fmla="*/ 0 w 345"/>
                <a:gd name="T1" fmla="*/ 58 h 785"/>
                <a:gd name="T2" fmla="*/ 0 w 345"/>
                <a:gd name="T3" fmla="*/ 116 h 785"/>
                <a:gd name="T4" fmla="*/ 12 w 345"/>
                <a:gd name="T5" fmla="*/ 116 h 785"/>
                <a:gd name="T6" fmla="*/ 137 w 345"/>
                <a:gd name="T7" fmla="*/ 240 h 785"/>
                <a:gd name="T8" fmla="*/ 137 w 345"/>
                <a:gd name="T9" fmla="*/ 784 h 785"/>
                <a:gd name="T10" fmla="*/ 344 w 345"/>
                <a:gd name="T11" fmla="*/ 784 h 785"/>
                <a:gd name="T12" fmla="*/ 344 w 345"/>
                <a:gd name="T13" fmla="*/ 0 h 785"/>
                <a:gd name="T14" fmla="*/ 328 w 345"/>
                <a:gd name="T15" fmla="*/ 4 h 785"/>
                <a:gd name="T16" fmla="*/ 0 w 345"/>
                <a:gd name="T17" fmla="*/ 58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785">
                  <a:moveTo>
                    <a:pt x="0" y="58"/>
                  </a:moveTo>
                  <a:lnTo>
                    <a:pt x="0" y="116"/>
                  </a:lnTo>
                  <a:lnTo>
                    <a:pt x="12" y="116"/>
                  </a:lnTo>
                  <a:cubicBezTo>
                    <a:pt x="116" y="120"/>
                    <a:pt x="137" y="141"/>
                    <a:pt x="137" y="240"/>
                  </a:cubicBezTo>
                  <a:lnTo>
                    <a:pt x="137" y="784"/>
                  </a:lnTo>
                  <a:lnTo>
                    <a:pt x="344" y="784"/>
                  </a:lnTo>
                  <a:lnTo>
                    <a:pt x="344" y="0"/>
                  </a:lnTo>
                  <a:lnTo>
                    <a:pt x="328" y="4"/>
                  </a:lnTo>
                  <a:lnTo>
                    <a:pt x="0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13"/>
            <p:cNvSpPr>
              <a:spLocks noChangeArrowheads="1"/>
            </p:cNvSpPr>
            <p:nvPr/>
          </p:nvSpPr>
          <p:spPr bwMode="auto">
            <a:xfrm>
              <a:off x="4056063" y="4084638"/>
              <a:ext cx="93662" cy="82550"/>
            </a:xfrm>
            <a:custGeom>
              <a:avLst/>
              <a:gdLst>
                <a:gd name="T0" fmla="*/ 129 w 262"/>
                <a:gd name="T1" fmla="*/ 228 h 229"/>
                <a:gd name="T2" fmla="*/ 261 w 262"/>
                <a:gd name="T3" fmla="*/ 112 h 229"/>
                <a:gd name="T4" fmla="*/ 133 w 262"/>
                <a:gd name="T5" fmla="*/ 0 h 229"/>
                <a:gd name="T6" fmla="*/ 4 w 262"/>
                <a:gd name="T7" fmla="*/ 112 h 229"/>
                <a:gd name="T8" fmla="*/ 129 w 262"/>
                <a:gd name="T9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229">
                  <a:moveTo>
                    <a:pt x="129" y="228"/>
                  </a:moveTo>
                  <a:cubicBezTo>
                    <a:pt x="199" y="228"/>
                    <a:pt x="261" y="178"/>
                    <a:pt x="261" y="112"/>
                  </a:cubicBezTo>
                  <a:cubicBezTo>
                    <a:pt x="261" y="49"/>
                    <a:pt x="203" y="0"/>
                    <a:pt x="133" y="0"/>
                  </a:cubicBezTo>
                  <a:cubicBezTo>
                    <a:pt x="62" y="0"/>
                    <a:pt x="4" y="49"/>
                    <a:pt x="4" y="112"/>
                  </a:cubicBezTo>
                  <a:cubicBezTo>
                    <a:pt x="0" y="178"/>
                    <a:pt x="58" y="228"/>
                    <a:pt x="129" y="22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14"/>
            <p:cNvSpPr>
              <a:spLocks noChangeArrowheads="1"/>
            </p:cNvSpPr>
            <p:nvPr/>
          </p:nvSpPr>
          <p:spPr bwMode="auto">
            <a:xfrm>
              <a:off x="4211638" y="4200525"/>
              <a:ext cx="244475" cy="280988"/>
            </a:xfrm>
            <a:custGeom>
              <a:avLst/>
              <a:gdLst>
                <a:gd name="T0" fmla="*/ 676 w 677"/>
                <a:gd name="T1" fmla="*/ 174 h 781"/>
                <a:gd name="T2" fmla="*/ 676 w 677"/>
                <a:gd name="T3" fmla="*/ 12 h 781"/>
                <a:gd name="T4" fmla="*/ 663 w 677"/>
                <a:gd name="T5" fmla="*/ 12 h 781"/>
                <a:gd name="T6" fmla="*/ 564 w 677"/>
                <a:gd name="T7" fmla="*/ 4 h 781"/>
                <a:gd name="T8" fmla="*/ 348 w 677"/>
                <a:gd name="T9" fmla="*/ 158 h 781"/>
                <a:gd name="T10" fmla="*/ 348 w 677"/>
                <a:gd name="T11" fmla="*/ 0 h 781"/>
                <a:gd name="T12" fmla="*/ 331 w 677"/>
                <a:gd name="T13" fmla="*/ 0 h 781"/>
                <a:gd name="T14" fmla="*/ 0 w 677"/>
                <a:gd name="T15" fmla="*/ 54 h 781"/>
                <a:gd name="T16" fmla="*/ 0 w 677"/>
                <a:gd name="T17" fmla="*/ 112 h 781"/>
                <a:gd name="T18" fmla="*/ 12 w 677"/>
                <a:gd name="T19" fmla="*/ 112 h 781"/>
                <a:gd name="T20" fmla="*/ 141 w 677"/>
                <a:gd name="T21" fmla="*/ 236 h 781"/>
                <a:gd name="T22" fmla="*/ 141 w 677"/>
                <a:gd name="T23" fmla="*/ 780 h 781"/>
                <a:gd name="T24" fmla="*/ 348 w 677"/>
                <a:gd name="T25" fmla="*/ 780 h 781"/>
                <a:gd name="T26" fmla="*/ 348 w 677"/>
                <a:gd name="T27" fmla="*/ 390 h 781"/>
                <a:gd name="T28" fmla="*/ 568 w 677"/>
                <a:gd name="T29" fmla="*/ 170 h 781"/>
                <a:gd name="T30" fmla="*/ 643 w 677"/>
                <a:gd name="T31" fmla="*/ 183 h 781"/>
                <a:gd name="T32" fmla="*/ 676 w 677"/>
                <a:gd name="T33" fmla="*/ 191 h 781"/>
                <a:gd name="T34" fmla="*/ 676 w 677"/>
                <a:gd name="T35" fmla="*/ 174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7" h="781">
                  <a:moveTo>
                    <a:pt x="676" y="174"/>
                  </a:moveTo>
                  <a:lnTo>
                    <a:pt x="676" y="12"/>
                  </a:lnTo>
                  <a:lnTo>
                    <a:pt x="663" y="12"/>
                  </a:lnTo>
                  <a:cubicBezTo>
                    <a:pt x="630" y="8"/>
                    <a:pt x="593" y="4"/>
                    <a:pt x="564" y="4"/>
                  </a:cubicBezTo>
                  <a:cubicBezTo>
                    <a:pt x="443" y="4"/>
                    <a:pt x="381" y="91"/>
                    <a:pt x="348" y="158"/>
                  </a:cubicBezTo>
                  <a:cubicBezTo>
                    <a:pt x="348" y="95"/>
                    <a:pt x="348" y="0"/>
                    <a:pt x="348" y="0"/>
                  </a:cubicBezTo>
                  <a:lnTo>
                    <a:pt x="331" y="0"/>
                  </a:lnTo>
                  <a:lnTo>
                    <a:pt x="0" y="54"/>
                  </a:lnTo>
                  <a:lnTo>
                    <a:pt x="0" y="112"/>
                  </a:lnTo>
                  <a:lnTo>
                    <a:pt x="12" y="112"/>
                  </a:lnTo>
                  <a:cubicBezTo>
                    <a:pt x="116" y="116"/>
                    <a:pt x="141" y="137"/>
                    <a:pt x="141" y="236"/>
                  </a:cubicBezTo>
                  <a:lnTo>
                    <a:pt x="141" y="780"/>
                  </a:lnTo>
                  <a:lnTo>
                    <a:pt x="348" y="780"/>
                  </a:lnTo>
                  <a:lnTo>
                    <a:pt x="348" y="390"/>
                  </a:lnTo>
                  <a:cubicBezTo>
                    <a:pt x="348" y="324"/>
                    <a:pt x="369" y="170"/>
                    <a:pt x="568" y="170"/>
                  </a:cubicBezTo>
                  <a:cubicBezTo>
                    <a:pt x="593" y="170"/>
                    <a:pt x="618" y="178"/>
                    <a:pt x="643" y="183"/>
                  </a:cubicBezTo>
                  <a:lnTo>
                    <a:pt x="676" y="191"/>
                  </a:lnTo>
                  <a:lnTo>
                    <a:pt x="676" y="17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15"/>
            <p:cNvSpPr>
              <a:spLocks noChangeArrowheads="1"/>
            </p:cNvSpPr>
            <p:nvPr/>
          </p:nvSpPr>
          <p:spPr bwMode="auto">
            <a:xfrm>
              <a:off x="4486275" y="4200525"/>
              <a:ext cx="266700" cy="287338"/>
            </a:xfrm>
            <a:custGeom>
              <a:avLst/>
              <a:gdLst>
                <a:gd name="T0" fmla="*/ 738 w 743"/>
                <a:gd name="T1" fmla="*/ 315 h 797"/>
                <a:gd name="T2" fmla="*/ 390 w 743"/>
                <a:gd name="T3" fmla="*/ 0 h 797"/>
                <a:gd name="T4" fmla="*/ 0 w 743"/>
                <a:gd name="T5" fmla="*/ 373 h 797"/>
                <a:gd name="T6" fmla="*/ 456 w 743"/>
                <a:gd name="T7" fmla="*/ 796 h 797"/>
                <a:gd name="T8" fmla="*/ 713 w 743"/>
                <a:gd name="T9" fmla="*/ 755 h 797"/>
                <a:gd name="T10" fmla="*/ 726 w 743"/>
                <a:gd name="T11" fmla="*/ 751 h 797"/>
                <a:gd name="T12" fmla="*/ 726 w 743"/>
                <a:gd name="T13" fmla="*/ 651 h 797"/>
                <a:gd name="T14" fmla="*/ 705 w 743"/>
                <a:gd name="T15" fmla="*/ 660 h 797"/>
                <a:gd name="T16" fmla="*/ 543 w 743"/>
                <a:gd name="T17" fmla="*/ 684 h 797"/>
                <a:gd name="T18" fmla="*/ 232 w 743"/>
                <a:gd name="T19" fmla="*/ 332 h 797"/>
                <a:gd name="T20" fmla="*/ 742 w 743"/>
                <a:gd name="T21" fmla="*/ 332 h 797"/>
                <a:gd name="T22" fmla="*/ 742 w 743"/>
                <a:gd name="T23" fmla="*/ 315 h 797"/>
                <a:gd name="T24" fmla="*/ 738 w 743"/>
                <a:gd name="T25" fmla="*/ 315 h 797"/>
                <a:gd name="T26" fmla="*/ 386 w 743"/>
                <a:gd name="T27" fmla="*/ 83 h 797"/>
                <a:gd name="T28" fmla="*/ 531 w 743"/>
                <a:gd name="T29" fmla="*/ 236 h 797"/>
                <a:gd name="T30" fmla="*/ 228 w 743"/>
                <a:gd name="T31" fmla="*/ 236 h 797"/>
                <a:gd name="T32" fmla="*/ 386 w 743"/>
                <a:gd name="T33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3" h="797">
                  <a:moveTo>
                    <a:pt x="738" y="315"/>
                  </a:moveTo>
                  <a:cubicBezTo>
                    <a:pt x="738" y="104"/>
                    <a:pt x="622" y="0"/>
                    <a:pt x="390" y="0"/>
                  </a:cubicBezTo>
                  <a:cubicBezTo>
                    <a:pt x="128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3"/>
                    <a:pt x="713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43" y="684"/>
                  </a:cubicBezTo>
                  <a:cubicBezTo>
                    <a:pt x="319" y="684"/>
                    <a:pt x="236" y="498"/>
                    <a:pt x="232" y="332"/>
                  </a:cubicBezTo>
                  <a:cubicBezTo>
                    <a:pt x="261" y="332"/>
                    <a:pt x="742" y="332"/>
                    <a:pt x="742" y="332"/>
                  </a:cubicBezTo>
                  <a:lnTo>
                    <a:pt x="742" y="315"/>
                  </a:lnTo>
                  <a:lnTo>
                    <a:pt x="738" y="315"/>
                  </a:lnTo>
                  <a:close/>
                  <a:moveTo>
                    <a:pt x="386" y="83"/>
                  </a:moveTo>
                  <a:cubicBezTo>
                    <a:pt x="498" y="83"/>
                    <a:pt x="527" y="166"/>
                    <a:pt x="531" y="236"/>
                  </a:cubicBezTo>
                  <a:cubicBezTo>
                    <a:pt x="506" y="236"/>
                    <a:pt x="257" y="236"/>
                    <a:pt x="228" y="236"/>
                  </a:cubicBezTo>
                  <a:cubicBezTo>
                    <a:pt x="232" y="183"/>
                    <a:pt x="269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16"/>
            <p:cNvSpPr>
              <a:spLocks noChangeArrowheads="1"/>
            </p:cNvSpPr>
            <p:nvPr/>
          </p:nvSpPr>
          <p:spPr bwMode="auto">
            <a:xfrm>
              <a:off x="5210175" y="4071938"/>
              <a:ext cx="314325" cy="409575"/>
            </a:xfrm>
            <a:custGeom>
              <a:avLst/>
              <a:gdLst>
                <a:gd name="T0" fmla="*/ 634 w 872"/>
                <a:gd name="T1" fmla="*/ 357 h 1138"/>
                <a:gd name="T2" fmla="*/ 348 w 872"/>
                <a:gd name="T3" fmla="*/ 523 h 1138"/>
                <a:gd name="T4" fmla="*/ 348 w 872"/>
                <a:gd name="T5" fmla="*/ 0 h 1138"/>
                <a:gd name="T6" fmla="*/ 332 w 872"/>
                <a:gd name="T7" fmla="*/ 4 h 1138"/>
                <a:gd name="T8" fmla="*/ 0 w 872"/>
                <a:gd name="T9" fmla="*/ 46 h 1138"/>
                <a:gd name="T10" fmla="*/ 0 w 872"/>
                <a:gd name="T11" fmla="*/ 104 h 1138"/>
                <a:gd name="T12" fmla="*/ 16 w 872"/>
                <a:gd name="T13" fmla="*/ 104 h 1138"/>
                <a:gd name="T14" fmla="*/ 141 w 872"/>
                <a:gd name="T15" fmla="*/ 233 h 1138"/>
                <a:gd name="T16" fmla="*/ 141 w 872"/>
                <a:gd name="T17" fmla="*/ 1137 h 1138"/>
                <a:gd name="T18" fmla="*/ 348 w 872"/>
                <a:gd name="T19" fmla="*/ 1137 h 1138"/>
                <a:gd name="T20" fmla="*/ 348 w 872"/>
                <a:gd name="T21" fmla="*/ 747 h 1138"/>
                <a:gd name="T22" fmla="*/ 547 w 872"/>
                <a:gd name="T23" fmla="*/ 494 h 1138"/>
                <a:gd name="T24" fmla="*/ 663 w 872"/>
                <a:gd name="T25" fmla="*/ 660 h 1138"/>
                <a:gd name="T26" fmla="*/ 663 w 872"/>
                <a:gd name="T27" fmla="*/ 1137 h 1138"/>
                <a:gd name="T28" fmla="*/ 871 w 872"/>
                <a:gd name="T29" fmla="*/ 1137 h 1138"/>
                <a:gd name="T30" fmla="*/ 871 w 872"/>
                <a:gd name="T31" fmla="*/ 635 h 1138"/>
                <a:gd name="T32" fmla="*/ 634 w 872"/>
                <a:gd name="T33" fmla="*/ 357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2" h="1138">
                  <a:moveTo>
                    <a:pt x="634" y="357"/>
                  </a:moveTo>
                  <a:cubicBezTo>
                    <a:pt x="481" y="357"/>
                    <a:pt x="394" y="452"/>
                    <a:pt x="348" y="523"/>
                  </a:cubicBezTo>
                  <a:cubicBezTo>
                    <a:pt x="348" y="440"/>
                    <a:pt x="348" y="0"/>
                    <a:pt x="348" y="0"/>
                  </a:cubicBezTo>
                  <a:lnTo>
                    <a:pt x="332" y="4"/>
                  </a:lnTo>
                  <a:lnTo>
                    <a:pt x="0" y="46"/>
                  </a:lnTo>
                  <a:lnTo>
                    <a:pt x="0" y="104"/>
                  </a:lnTo>
                  <a:lnTo>
                    <a:pt x="16" y="104"/>
                  </a:lnTo>
                  <a:cubicBezTo>
                    <a:pt x="120" y="108"/>
                    <a:pt x="141" y="133"/>
                    <a:pt x="141" y="233"/>
                  </a:cubicBezTo>
                  <a:lnTo>
                    <a:pt x="141" y="1137"/>
                  </a:lnTo>
                  <a:lnTo>
                    <a:pt x="348" y="1137"/>
                  </a:lnTo>
                  <a:lnTo>
                    <a:pt x="348" y="747"/>
                  </a:lnTo>
                  <a:cubicBezTo>
                    <a:pt x="348" y="606"/>
                    <a:pt x="456" y="494"/>
                    <a:pt x="547" y="494"/>
                  </a:cubicBezTo>
                  <a:cubicBezTo>
                    <a:pt x="663" y="494"/>
                    <a:pt x="663" y="581"/>
                    <a:pt x="663" y="660"/>
                  </a:cubicBezTo>
                  <a:lnTo>
                    <a:pt x="663" y="1137"/>
                  </a:lnTo>
                  <a:lnTo>
                    <a:pt x="871" y="1137"/>
                  </a:lnTo>
                  <a:lnTo>
                    <a:pt x="871" y="635"/>
                  </a:lnTo>
                  <a:cubicBezTo>
                    <a:pt x="871" y="552"/>
                    <a:pt x="871" y="357"/>
                    <a:pt x="634" y="35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17"/>
            <p:cNvSpPr>
              <a:spLocks noChangeArrowheads="1"/>
            </p:cNvSpPr>
            <p:nvPr/>
          </p:nvSpPr>
          <p:spPr bwMode="auto">
            <a:xfrm>
              <a:off x="5594350" y="4200525"/>
              <a:ext cx="266700" cy="287338"/>
            </a:xfrm>
            <a:custGeom>
              <a:avLst/>
              <a:gdLst>
                <a:gd name="T0" fmla="*/ 742 w 743"/>
                <a:gd name="T1" fmla="*/ 315 h 797"/>
                <a:gd name="T2" fmla="*/ 394 w 743"/>
                <a:gd name="T3" fmla="*/ 0 h 797"/>
                <a:gd name="T4" fmla="*/ 0 w 743"/>
                <a:gd name="T5" fmla="*/ 373 h 797"/>
                <a:gd name="T6" fmla="*/ 456 w 743"/>
                <a:gd name="T7" fmla="*/ 796 h 797"/>
                <a:gd name="T8" fmla="*/ 713 w 743"/>
                <a:gd name="T9" fmla="*/ 755 h 797"/>
                <a:gd name="T10" fmla="*/ 726 w 743"/>
                <a:gd name="T11" fmla="*/ 751 h 797"/>
                <a:gd name="T12" fmla="*/ 726 w 743"/>
                <a:gd name="T13" fmla="*/ 651 h 797"/>
                <a:gd name="T14" fmla="*/ 705 w 743"/>
                <a:gd name="T15" fmla="*/ 660 h 797"/>
                <a:gd name="T16" fmla="*/ 543 w 743"/>
                <a:gd name="T17" fmla="*/ 684 h 797"/>
                <a:gd name="T18" fmla="*/ 232 w 743"/>
                <a:gd name="T19" fmla="*/ 332 h 797"/>
                <a:gd name="T20" fmla="*/ 742 w 743"/>
                <a:gd name="T21" fmla="*/ 332 h 797"/>
                <a:gd name="T22" fmla="*/ 742 w 743"/>
                <a:gd name="T23" fmla="*/ 315 h 797"/>
                <a:gd name="T24" fmla="*/ 386 w 743"/>
                <a:gd name="T25" fmla="*/ 83 h 797"/>
                <a:gd name="T26" fmla="*/ 531 w 743"/>
                <a:gd name="T27" fmla="*/ 236 h 797"/>
                <a:gd name="T28" fmla="*/ 228 w 743"/>
                <a:gd name="T29" fmla="*/ 236 h 797"/>
                <a:gd name="T30" fmla="*/ 386 w 743"/>
                <a:gd name="T31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3" h="797">
                  <a:moveTo>
                    <a:pt x="742" y="315"/>
                  </a:moveTo>
                  <a:cubicBezTo>
                    <a:pt x="742" y="104"/>
                    <a:pt x="626" y="0"/>
                    <a:pt x="394" y="0"/>
                  </a:cubicBezTo>
                  <a:cubicBezTo>
                    <a:pt x="133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3"/>
                    <a:pt x="713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43" y="684"/>
                  </a:cubicBezTo>
                  <a:cubicBezTo>
                    <a:pt x="319" y="684"/>
                    <a:pt x="236" y="498"/>
                    <a:pt x="232" y="332"/>
                  </a:cubicBezTo>
                  <a:cubicBezTo>
                    <a:pt x="261" y="332"/>
                    <a:pt x="742" y="332"/>
                    <a:pt x="742" y="332"/>
                  </a:cubicBezTo>
                  <a:lnTo>
                    <a:pt x="742" y="315"/>
                  </a:lnTo>
                  <a:close/>
                  <a:moveTo>
                    <a:pt x="386" y="83"/>
                  </a:moveTo>
                  <a:cubicBezTo>
                    <a:pt x="498" y="83"/>
                    <a:pt x="527" y="166"/>
                    <a:pt x="531" y="236"/>
                  </a:cubicBezTo>
                  <a:cubicBezTo>
                    <a:pt x="506" y="236"/>
                    <a:pt x="257" y="236"/>
                    <a:pt x="228" y="236"/>
                  </a:cubicBezTo>
                  <a:cubicBezTo>
                    <a:pt x="236" y="183"/>
                    <a:pt x="270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18"/>
            <p:cNvSpPr>
              <a:spLocks noChangeArrowheads="1"/>
            </p:cNvSpPr>
            <p:nvPr/>
          </p:nvSpPr>
          <p:spPr bwMode="auto">
            <a:xfrm>
              <a:off x="4964113" y="4121150"/>
              <a:ext cx="212725" cy="366713"/>
            </a:xfrm>
            <a:custGeom>
              <a:avLst/>
              <a:gdLst>
                <a:gd name="T0" fmla="*/ 141 w 589"/>
                <a:gd name="T1" fmla="*/ 237 h 1017"/>
                <a:gd name="T2" fmla="*/ 0 w 589"/>
                <a:gd name="T3" fmla="*/ 237 h 1017"/>
                <a:gd name="T4" fmla="*/ 0 w 589"/>
                <a:gd name="T5" fmla="*/ 328 h 1017"/>
                <a:gd name="T6" fmla="*/ 141 w 589"/>
                <a:gd name="T7" fmla="*/ 328 h 1017"/>
                <a:gd name="T8" fmla="*/ 141 w 589"/>
                <a:gd name="T9" fmla="*/ 797 h 1017"/>
                <a:gd name="T10" fmla="*/ 427 w 589"/>
                <a:gd name="T11" fmla="*/ 1016 h 1017"/>
                <a:gd name="T12" fmla="*/ 551 w 589"/>
                <a:gd name="T13" fmla="*/ 1004 h 1017"/>
                <a:gd name="T14" fmla="*/ 564 w 589"/>
                <a:gd name="T15" fmla="*/ 1004 h 1017"/>
                <a:gd name="T16" fmla="*/ 564 w 589"/>
                <a:gd name="T17" fmla="*/ 909 h 1017"/>
                <a:gd name="T18" fmla="*/ 547 w 589"/>
                <a:gd name="T19" fmla="*/ 913 h 1017"/>
                <a:gd name="T20" fmla="*/ 485 w 589"/>
                <a:gd name="T21" fmla="*/ 917 h 1017"/>
                <a:gd name="T22" fmla="*/ 352 w 589"/>
                <a:gd name="T23" fmla="*/ 772 h 1017"/>
                <a:gd name="T24" fmla="*/ 352 w 589"/>
                <a:gd name="T25" fmla="*/ 328 h 1017"/>
                <a:gd name="T26" fmla="*/ 588 w 589"/>
                <a:gd name="T27" fmla="*/ 328 h 1017"/>
                <a:gd name="T28" fmla="*/ 588 w 589"/>
                <a:gd name="T29" fmla="*/ 237 h 1017"/>
                <a:gd name="T30" fmla="*/ 352 w 589"/>
                <a:gd name="T31" fmla="*/ 237 h 1017"/>
                <a:gd name="T32" fmla="*/ 352 w 589"/>
                <a:gd name="T33" fmla="*/ 0 h 1017"/>
                <a:gd name="T34" fmla="*/ 141 w 589"/>
                <a:gd name="T35" fmla="*/ 0 h 1017"/>
                <a:gd name="T36" fmla="*/ 141 w 589"/>
                <a:gd name="T37" fmla="*/ 23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89" h="1017">
                  <a:moveTo>
                    <a:pt x="141" y="237"/>
                  </a:moveTo>
                  <a:lnTo>
                    <a:pt x="0" y="237"/>
                  </a:lnTo>
                  <a:lnTo>
                    <a:pt x="0" y="328"/>
                  </a:lnTo>
                  <a:lnTo>
                    <a:pt x="141" y="328"/>
                  </a:lnTo>
                  <a:lnTo>
                    <a:pt x="141" y="797"/>
                  </a:lnTo>
                  <a:cubicBezTo>
                    <a:pt x="141" y="1000"/>
                    <a:pt x="270" y="1016"/>
                    <a:pt x="427" y="1016"/>
                  </a:cubicBezTo>
                  <a:cubicBezTo>
                    <a:pt x="464" y="1016"/>
                    <a:pt x="505" y="1012"/>
                    <a:pt x="551" y="1004"/>
                  </a:cubicBezTo>
                  <a:lnTo>
                    <a:pt x="564" y="1004"/>
                  </a:lnTo>
                  <a:lnTo>
                    <a:pt x="564" y="909"/>
                  </a:lnTo>
                  <a:lnTo>
                    <a:pt x="547" y="913"/>
                  </a:lnTo>
                  <a:cubicBezTo>
                    <a:pt x="530" y="917"/>
                    <a:pt x="510" y="917"/>
                    <a:pt x="485" y="917"/>
                  </a:cubicBezTo>
                  <a:cubicBezTo>
                    <a:pt x="360" y="917"/>
                    <a:pt x="352" y="880"/>
                    <a:pt x="352" y="772"/>
                  </a:cubicBezTo>
                  <a:lnTo>
                    <a:pt x="352" y="328"/>
                  </a:lnTo>
                  <a:lnTo>
                    <a:pt x="588" y="328"/>
                  </a:lnTo>
                  <a:lnTo>
                    <a:pt x="588" y="237"/>
                  </a:lnTo>
                  <a:lnTo>
                    <a:pt x="352" y="237"/>
                  </a:lnTo>
                  <a:lnTo>
                    <a:pt x="352" y="0"/>
                  </a:lnTo>
                  <a:lnTo>
                    <a:pt x="141" y="0"/>
                  </a:lnTo>
                  <a:lnTo>
                    <a:pt x="141" y="2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19"/>
            <p:cNvSpPr>
              <a:spLocks noChangeArrowheads="1"/>
            </p:cNvSpPr>
            <p:nvPr/>
          </p:nvSpPr>
          <p:spPr bwMode="auto">
            <a:xfrm>
              <a:off x="6049963" y="4087813"/>
              <a:ext cx="450850" cy="395287"/>
            </a:xfrm>
            <a:custGeom>
              <a:avLst/>
              <a:gdLst>
                <a:gd name="T0" fmla="*/ 1245 w 1254"/>
                <a:gd name="T1" fmla="*/ 0 h 1096"/>
                <a:gd name="T2" fmla="*/ 1033 w 1254"/>
                <a:gd name="T3" fmla="*/ 0 h 1096"/>
                <a:gd name="T4" fmla="*/ 1033 w 1254"/>
                <a:gd name="T5" fmla="*/ 829 h 1096"/>
                <a:gd name="T6" fmla="*/ 485 w 1254"/>
                <a:gd name="T7" fmla="*/ 0 h 1096"/>
                <a:gd name="T8" fmla="*/ 0 w 1254"/>
                <a:gd name="T9" fmla="*/ 0 h 1096"/>
                <a:gd name="T10" fmla="*/ 0 w 1254"/>
                <a:gd name="T11" fmla="*/ 62 h 1096"/>
                <a:gd name="T12" fmla="*/ 42 w 1254"/>
                <a:gd name="T13" fmla="*/ 70 h 1096"/>
                <a:gd name="T14" fmla="*/ 178 w 1254"/>
                <a:gd name="T15" fmla="*/ 220 h 1096"/>
                <a:gd name="T16" fmla="*/ 178 w 1254"/>
                <a:gd name="T17" fmla="*/ 1095 h 1096"/>
                <a:gd name="T18" fmla="*/ 403 w 1254"/>
                <a:gd name="T19" fmla="*/ 1095 h 1096"/>
                <a:gd name="T20" fmla="*/ 403 w 1254"/>
                <a:gd name="T21" fmla="*/ 228 h 1096"/>
                <a:gd name="T22" fmla="*/ 975 w 1254"/>
                <a:gd name="T23" fmla="*/ 1095 h 1096"/>
                <a:gd name="T24" fmla="*/ 1253 w 1254"/>
                <a:gd name="T25" fmla="*/ 1095 h 1096"/>
                <a:gd name="T26" fmla="*/ 1253 w 1254"/>
                <a:gd name="T27" fmla="*/ 0 h 1096"/>
                <a:gd name="T28" fmla="*/ 1245 w 1254"/>
                <a:gd name="T29" fmla="*/ 0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4" h="1096">
                  <a:moveTo>
                    <a:pt x="1245" y="0"/>
                  </a:moveTo>
                  <a:lnTo>
                    <a:pt x="1033" y="0"/>
                  </a:lnTo>
                  <a:cubicBezTo>
                    <a:pt x="1033" y="0"/>
                    <a:pt x="1033" y="751"/>
                    <a:pt x="1033" y="829"/>
                  </a:cubicBezTo>
                  <a:cubicBezTo>
                    <a:pt x="992" y="763"/>
                    <a:pt x="485" y="0"/>
                    <a:pt x="485" y="0"/>
                  </a:cubicBezTo>
                  <a:lnTo>
                    <a:pt x="0" y="0"/>
                  </a:lnTo>
                  <a:lnTo>
                    <a:pt x="0" y="62"/>
                  </a:lnTo>
                  <a:lnTo>
                    <a:pt x="42" y="70"/>
                  </a:lnTo>
                  <a:cubicBezTo>
                    <a:pt x="170" y="91"/>
                    <a:pt x="178" y="95"/>
                    <a:pt x="178" y="220"/>
                  </a:cubicBezTo>
                  <a:lnTo>
                    <a:pt x="178" y="1095"/>
                  </a:lnTo>
                  <a:lnTo>
                    <a:pt x="403" y="1095"/>
                  </a:lnTo>
                  <a:cubicBezTo>
                    <a:pt x="403" y="1095"/>
                    <a:pt x="403" y="307"/>
                    <a:pt x="403" y="228"/>
                  </a:cubicBezTo>
                  <a:cubicBezTo>
                    <a:pt x="448" y="294"/>
                    <a:pt x="975" y="1095"/>
                    <a:pt x="975" y="1095"/>
                  </a:cubicBezTo>
                  <a:lnTo>
                    <a:pt x="1253" y="1095"/>
                  </a:lnTo>
                  <a:lnTo>
                    <a:pt x="1253" y="0"/>
                  </a:lnTo>
                  <a:lnTo>
                    <a:pt x="124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20"/>
            <p:cNvSpPr>
              <a:spLocks noChangeArrowheads="1"/>
            </p:cNvSpPr>
            <p:nvPr/>
          </p:nvSpPr>
          <p:spPr bwMode="auto">
            <a:xfrm>
              <a:off x="6573838" y="4200525"/>
              <a:ext cx="266700" cy="287338"/>
            </a:xfrm>
            <a:custGeom>
              <a:avLst/>
              <a:gdLst>
                <a:gd name="T0" fmla="*/ 390 w 740"/>
                <a:gd name="T1" fmla="*/ 0 h 797"/>
                <a:gd name="T2" fmla="*/ 0 w 740"/>
                <a:gd name="T3" fmla="*/ 373 h 797"/>
                <a:gd name="T4" fmla="*/ 456 w 740"/>
                <a:gd name="T5" fmla="*/ 796 h 797"/>
                <a:gd name="T6" fmla="*/ 714 w 740"/>
                <a:gd name="T7" fmla="*/ 755 h 797"/>
                <a:gd name="T8" fmla="*/ 726 w 740"/>
                <a:gd name="T9" fmla="*/ 751 h 797"/>
                <a:gd name="T10" fmla="*/ 726 w 740"/>
                <a:gd name="T11" fmla="*/ 651 h 797"/>
                <a:gd name="T12" fmla="*/ 705 w 740"/>
                <a:gd name="T13" fmla="*/ 660 h 797"/>
                <a:gd name="T14" fmla="*/ 539 w 740"/>
                <a:gd name="T15" fmla="*/ 684 h 797"/>
                <a:gd name="T16" fmla="*/ 228 w 740"/>
                <a:gd name="T17" fmla="*/ 332 h 797"/>
                <a:gd name="T18" fmla="*/ 739 w 740"/>
                <a:gd name="T19" fmla="*/ 332 h 797"/>
                <a:gd name="T20" fmla="*/ 739 w 740"/>
                <a:gd name="T21" fmla="*/ 315 h 797"/>
                <a:gd name="T22" fmla="*/ 390 w 740"/>
                <a:gd name="T23" fmla="*/ 0 h 797"/>
                <a:gd name="T24" fmla="*/ 386 w 740"/>
                <a:gd name="T25" fmla="*/ 83 h 797"/>
                <a:gd name="T26" fmla="*/ 531 w 740"/>
                <a:gd name="T27" fmla="*/ 236 h 797"/>
                <a:gd name="T28" fmla="*/ 228 w 740"/>
                <a:gd name="T29" fmla="*/ 236 h 797"/>
                <a:gd name="T30" fmla="*/ 386 w 740"/>
                <a:gd name="T31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0" h="797">
                  <a:moveTo>
                    <a:pt x="390" y="0"/>
                  </a:moveTo>
                  <a:cubicBezTo>
                    <a:pt x="129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7"/>
                    <a:pt x="714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39" y="684"/>
                  </a:cubicBezTo>
                  <a:cubicBezTo>
                    <a:pt x="315" y="684"/>
                    <a:pt x="232" y="498"/>
                    <a:pt x="228" y="332"/>
                  </a:cubicBezTo>
                  <a:lnTo>
                    <a:pt x="739" y="332"/>
                  </a:lnTo>
                  <a:lnTo>
                    <a:pt x="739" y="315"/>
                  </a:lnTo>
                  <a:cubicBezTo>
                    <a:pt x="739" y="104"/>
                    <a:pt x="622" y="0"/>
                    <a:pt x="390" y="0"/>
                  </a:cubicBezTo>
                  <a:close/>
                  <a:moveTo>
                    <a:pt x="386" y="83"/>
                  </a:moveTo>
                  <a:cubicBezTo>
                    <a:pt x="498" y="83"/>
                    <a:pt x="527" y="162"/>
                    <a:pt x="531" y="236"/>
                  </a:cubicBezTo>
                  <a:lnTo>
                    <a:pt x="228" y="236"/>
                  </a:lnTo>
                  <a:cubicBezTo>
                    <a:pt x="232" y="187"/>
                    <a:pt x="270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Freeform 21"/>
            <p:cNvSpPr>
              <a:spLocks noChangeArrowheads="1"/>
            </p:cNvSpPr>
            <p:nvPr/>
          </p:nvSpPr>
          <p:spPr bwMode="auto">
            <a:xfrm>
              <a:off x="7204075" y="4121150"/>
              <a:ext cx="212725" cy="366713"/>
            </a:xfrm>
            <a:custGeom>
              <a:avLst/>
              <a:gdLst>
                <a:gd name="T0" fmla="*/ 141 w 590"/>
                <a:gd name="T1" fmla="*/ 237 h 1017"/>
                <a:gd name="T2" fmla="*/ 0 w 590"/>
                <a:gd name="T3" fmla="*/ 237 h 1017"/>
                <a:gd name="T4" fmla="*/ 0 w 590"/>
                <a:gd name="T5" fmla="*/ 328 h 1017"/>
                <a:gd name="T6" fmla="*/ 141 w 590"/>
                <a:gd name="T7" fmla="*/ 328 h 1017"/>
                <a:gd name="T8" fmla="*/ 141 w 590"/>
                <a:gd name="T9" fmla="*/ 797 h 1017"/>
                <a:gd name="T10" fmla="*/ 427 w 590"/>
                <a:gd name="T11" fmla="*/ 1016 h 1017"/>
                <a:gd name="T12" fmla="*/ 551 w 590"/>
                <a:gd name="T13" fmla="*/ 1004 h 1017"/>
                <a:gd name="T14" fmla="*/ 564 w 590"/>
                <a:gd name="T15" fmla="*/ 1004 h 1017"/>
                <a:gd name="T16" fmla="*/ 564 w 590"/>
                <a:gd name="T17" fmla="*/ 909 h 1017"/>
                <a:gd name="T18" fmla="*/ 547 w 590"/>
                <a:gd name="T19" fmla="*/ 913 h 1017"/>
                <a:gd name="T20" fmla="*/ 485 w 590"/>
                <a:gd name="T21" fmla="*/ 917 h 1017"/>
                <a:gd name="T22" fmla="*/ 352 w 590"/>
                <a:gd name="T23" fmla="*/ 772 h 1017"/>
                <a:gd name="T24" fmla="*/ 352 w 590"/>
                <a:gd name="T25" fmla="*/ 328 h 1017"/>
                <a:gd name="T26" fmla="*/ 589 w 590"/>
                <a:gd name="T27" fmla="*/ 328 h 1017"/>
                <a:gd name="T28" fmla="*/ 589 w 590"/>
                <a:gd name="T29" fmla="*/ 237 h 1017"/>
                <a:gd name="T30" fmla="*/ 352 w 590"/>
                <a:gd name="T31" fmla="*/ 237 h 1017"/>
                <a:gd name="T32" fmla="*/ 352 w 590"/>
                <a:gd name="T33" fmla="*/ 0 h 1017"/>
                <a:gd name="T34" fmla="*/ 141 w 590"/>
                <a:gd name="T35" fmla="*/ 0 h 1017"/>
                <a:gd name="T36" fmla="*/ 141 w 590"/>
                <a:gd name="T37" fmla="*/ 23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0" h="1017">
                  <a:moveTo>
                    <a:pt x="141" y="237"/>
                  </a:moveTo>
                  <a:lnTo>
                    <a:pt x="0" y="237"/>
                  </a:lnTo>
                  <a:lnTo>
                    <a:pt x="0" y="328"/>
                  </a:lnTo>
                  <a:lnTo>
                    <a:pt x="141" y="328"/>
                  </a:lnTo>
                  <a:lnTo>
                    <a:pt x="141" y="797"/>
                  </a:lnTo>
                  <a:cubicBezTo>
                    <a:pt x="141" y="1000"/>
                    <a:pt x="269" y="1016"/>
                    <a:pt x="427" y="1016"/>
                  </a:cubicBezTo>
                  <a:cubicBezTo>
                    <a:pt x="464" y="1016"/>
                    <a:pt x="506" y="1012"/>
                    <a:pt x="551" y="1004"/>
                  </a:cubicBezTo>
                  <a:lnTo>
                    <a:pt x="564" y="1004"/>
                  </a:lnTo>
                  <a:lnTo>
                    <a:pt x="564" y="909"/>
                  </a:lnTo>
                  <a:lnTo>
                    <a:pt x="547" y="913"/>
                  </a:lnTo>
                  <a:cubicBezTo>
                    <a:pt x="531" y="917"/>
                    <a:pt x="510" y="917"/>
                    <a:pt x="485" y="917"/>
                  </a:cubicBezTo>
                  <a:cubicBezTo>
                    <a:pt x="361" y="917"/>
                    <a:pt x="352" y="880"/>
                    <a:pt x="352" y="772"/>
                  </a:cubicBezTo>
                  <a:lnTo>
                    <a:pt x="352" y="328"/>
                  </a:lnTo>
                  <a:lnTo>
                    <a:pt x="589" y="328"/>
                  </a:lnTo>
                  <a:lnTo>
                    <a:pt x="589" y="237"/>
                  </a:lnTo>
                  <a:lnTo>
                    <a:pt x="352" y="237"/>
                  </a:lnTo>
                  <a:lnTo>
                    <a:pt x="352" y="0"/>
                  </a:lnTo>
                  <a:lnTo>
                    <a:pt x="141" y="0"/>
                  </a:lnTo>
                  <a:lnTo>
                    <a:pt x="141" y="2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22"/>
            <p:cNvSpPr>
              <a:spLocks noChangeArrowheads="1"/>
            </p:cNvSpPr>
            <p:nvPr/>
          </p:nvSpPr>
          <p:spPr bwMode="auto">
            <a:xfrm>
              <a:off x="6850063" y="4206875"/>
              <a:ext cx="331787" cy="274638"/>
            </a:xfrm>
            <a:custGeom>
              <a:avLst/>
              <a:gdLst>
                <a:gd name="T0" fmla="*/ 705 w 921"/>
                <a:gd name="T1" fmla="*/ 248 h 764"/>
                <a:gd name="T2" fmla="*/ 920 w 921"/>
                <a:gd name="T3" fmla="*/ 0 h 764"/>
                <a:gd name="T4" fmla="*/ 701 w 921"/>
                <a:gd name="T5" fmla="*/ 0 h 764"/>
                <a:gd name="T6" fmla="*/ 497 w 921"/>
                <a:gd name="T7" fmla="*/ 236 h 764"/>
                <a:gd name="T8" fmla="*/ 319 w 921"/>
                <a:gd name="T9" fmla="*/ 0 h 764"/>
                <a:gd name="T10" fmla="*/ 0 w 921"/>
                <a:gd name="T11" fmla="*/ 0 h 764"/>
                <a:gd name="T12" fmla="*/ 0 w 921"/>
                <a:gd name="T13" fmla="*/ 62 h 764"/>
                <a:gd name="T14" fmla="*/ 12 w 921"/>
                <a:gd name="T15" fmla="*/ 62 h 764"/>
                <a:gd name="T16" fmla="*/ 211 w 921"/>
                <a:gd name="T17" fmla="*/ 178 h 764"/>
                <a:gd name="T18" fmla="*/ 344 w 921"/>
                <a:gd name="T19" fmla="*/ 352 h 764"/>
                <a:gd name="T20" fmla="*/ 128 w 921"/>
                <a:gd name="T21" fmla="*/ 601 h 764"/>
                <a:gd name="T22" fmla="*/ 348 w 921"/>
                <a:gd name="T23" fmla="*/ 601 h 764"/>
                <a:gd name="T24" fmla="*/ 443 w 921"/>
                <a:gd name="T25" fmla="*/ 489 h 764"/>
                <a:gd name="T26" fmla="*/ 651 w 921"/>
                <a:gd name="T27" fmla="*/ 763 h 764"/>
                <a:gd name="T28" fmla="*/ 900 w 921"/>
                <a:gd name="T29" fmla="*/ 763 h 764"/>
                <a:gd name="T30" fmla="*/ 506 w 921"/>
                <a:gd name="T31" fmla="*/ 248 h 764"/>
                <a:gd name="T32" fmla="*/ 705 w 921"/>
                <a:gd name="T33" fmla="*/ 2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1" h="764">
                  <a:moveTo>
                    <a:pt x="705" y="248"/>
                  </a:moveTo>
                  <a:lnTo>
                    <a:pt x="920" y="0"/>
                  </a:lnTo>
                  <a:lnTo>
                    <a:pt x="701" y="0"/>
                  </a:lnTo>
                  <a:lnTo>
                    <a:pt x="497" y="236"/>
                  </a:lnTo>
                  <a:lnTo>
                    <a:pt x="319" y="0"/>
                  </a:lnTo>
                  <a:lnTo>
                    <a:pt x="0" y="0"/>
                  </a:lnTo>
                  <a:lnTo>
                    <a:pt x="0" y="62"/>
                  </a:lnTo>
                  <a:lnTo>
                    <a:pt x="12" y="62"/>
                  </a:lnTo>
                  <a:cubicBezTo>
                    <a:pt x="120" y="70"/>
                    <a:pt x="145" y="87"/>
                    <a:pt x="211" y="178"/>
                  </a:cubicBezTo>
                  <a:lnTo>
                    <a:pt x="344" y="352"/>
                  </a:lnTo>
                  <a:lnTo>
                    <a:pt x="128" y="601"/>
                  </a:lnTo>
                  <a:lnTo>
                    <a:pt x="348" y="601"/>
                  </a:lnTo>
                  <a:lnTo>
                    <a:pt x="443" y="489"/>
                  </a:lnTo>
                  <a:lnTo>
                    <a:pt x="651" y="763"/>
                  </a:lnTo>
                  <a:lnTo>
                    <a:pt x="900" y="763"/>
                  </a:lnTo>
                  <a:lnTo>
                    <a:pt x="506" y="248"/>
                  </a:lnTo>
                  <a:lnTo>
                    <a:pt x="705" y="24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23"/>
            <p:cNvSpPr>
              <a:spLocks noChangeArrowheads="1"/>
            </p:cNvSpPr>
            <p:nvPr/>
          </p:nvSpPr>
          <p:spPr bwMode="auto">
            <a:xfrm>
              <a:off x="7175500" y="4010025"/>
              <a:ext cx="176213" cy="111125"/>
            </a:xfrm>
            <a:custGeom>
              <a:avLst/>
              <a:gdLst>
                <a:gd name="T0" fmla="*/ 224 w 490"/>
                <a:gd name="T1" fmla="*/ 307 h 308"/>
                <a:gd name="T2" fmla="*/ 0 w 490"/>
                <a:gd name="T3" fmla="*/ 307 h 308"/>
                <a:gd name="T4" fmla="*/ 269 w 490"/>
                <a:gd name="T5" fmla="*/ 0 h 308"/>
                <a:gd name="T6" fmla="*/ 489 w 490"/>
                <a:gd name="T7" fmla="*/ 0 h 308"/>
                <a:gd name="T8" fmla="*/ 224 w 490"/>
                <a:gd name="T9" fmla="*/ 30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308">
                  <a:moveTo>
                    <a:pt x="224" y="307"/>
                  </a:moveTo>
                  <a:lnTo>
                    <a:pt x="0" y="307"/>
                  </a:lnTo>
                  <a:lnTo>
                    <a:pt x="269" y="0"/>
                  </a:lnTo>
                  <a:lnTo>
                    <a:pt x="489" y="0"/>
                  </a:lnTo>
                  <a:lnTo>
                    <a:pt x="224" y="30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" name="Title 1"/>
          <p:cNvSpPr>
            <a:spLocks noGrp="1"/>
          </p:cNvSpPr>
          <p:nvPr>
            <p:ph type="ctrTitle" hasCustomPrompt="1"/>
          </p:nvPr>
        </p:nvSpPr>
        <p:spPr>
          <a:xfrm>
            <a:off x="4047067" y="2075904"/>
            <a:ext cx="4633157" cy="1453141"/>
          </a:xfrm>
          <a:prstGeom prst="rect">
            <a:avLst/>
          </a:prstGeom>
          <a:effectLst/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 b="1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Title placeholder</a:t>
            </a:r>
            <a:endParaRPr lang="en-US" dirty="0"/>
          </a:p>
        </p:txBody>
      </p:sp>
      <p:grpSp>
        <p:nvGrpSpPr>
          <p:cNvPr id="103" name="Group 1"/>
          <p:cNvGrpSpPr>
            <a:grpSpLocks noChangeAspect="1"/>
          </p:cNvGrpSpPr>
          <p:nvPr userDrawn="1"/>
        </p:nvGrpSpPr>
        <p:grpSpPr bwMode="auto">
          <a:xfrm>
            <a:off x="4130762" y="4494539"/>
            <a:ext cx="2404872" cy="238881"/>
            <a:chOff x="1096963" y="2925763"/>
            <a:chExt cx="7367587" cy="731837"/>
          </a:xfrm>
          <a:solidFill>
            <a:schemeClr val="tx1"/>
          </a:solidFill>
        </p:grpSpPr>
        <p:sp>
          <p:nvSpPr>
            <p:cNvPr id="104" name="Freeform 103"/>
            <p:cNvSpPr>
              <a:spLocks noChangeArrowheads="1"/>
            </p:cNvSpPr>
            <p:nvPr/>
          </p:nvSpPr>
          <p:spPr bwMode="auto">
            <a:xfrm>
              <a:off x="1879600" y="3048000"/>
              <a:ext cx="379413" cy="471488"/>
            </a:xfrm>
            <a:custGeom>
              <a:avLst/>
              <a:gdLst>
                <a:gd name="T0" fmla="*/ 0 w 1056"/>
                <a:gd name="T1" fmla="*/ 1309 h 1310"/>
                <a:gd name="T2" fmla="*/ 0 w 1056"/>
                <a:gd name="T3" fmla="*/ 0 h 1310"/>
                <a:gd name="T4" fmla="*/ 274 w 1056"/>
                <a:gd name="T5" fmla="*/ 0 h 1310"/>
                <a:gd name="T6" fmla="*/ 274 w 1056"/>
                <a:gd name="T7" fmla="*/ 503 h 1310"/>
                <a:gd name="T8" fmla="*/ 782 w 1056"/>
                <a:gd name="T9" fmla="*/ 503 h 1310"/>
                <a:gd name="T10" fmla="*/ 782 w 1056"/>
                <a:gd name="T11" fmla="*/ 0 h 1310"/>
                <a:gd name="T12" fmla="*/ 1055 w 1056"/>
                <a:gd name="T13" fmla="*/ 0 h 1310"/>
                <a:gd name="T14" fmla="*/ 1055 w 1056"/>
                <a:gd name="T15" fmla="*/ 1309 h 1310"/>
                <a:gd name="T16" fmla="*/ 782 w 1056"/>
                <a:gd name="T17" fmla="*/ 1309 h 1310"/>
                <a:gd name="T18" fmla="*/ 782 w 1056"/>
                <a:gd name="T19" fmla="*/ 726 h 1310"/>
                <a:gd name="T20" fmla="*/ 274 w 1056"/>
                <a:gd name="T21" fmla="*/ 726 h 1310"/>
                <a:gd name="T22" fmla="*/ 274 w 1056"/>
                <a:gd name="T23" fmla="*/ 1309 h 1310"/>
                <a:gd name="T24" fmla="*/ 0 w 1056"/>
                <a:gd name="T25" fmla="*/ 1309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6" h="1310">
                  <a:moveTo>
                    <a:pt x="0" y="1309"/>
                  </a:moveTo>
                  <a:lnTo>
                    <a:pt x="0" y="0"/>
                  </a:lnTo>
                  <a:lnTo>
                    <a:pt x="274" y="0"/>
                  </a:lnTo>
                  <a:lnTo>
                    <a:pt x="274" y="503"/>
                  </a:lnTo>
                  <a:lnTo>
                    <a:pt x="782" y="503"/>
                  </a:lnTo>
                  <a:lnTo>
                    <a:pt x="782" y="0"/>
                  </a:lnTo>
                  <a:lnTo>
                    <a:pt x="1055" y="0"/>
                  </a:lnTo>
                  <a:lnTo>
                    <a:pt x="1055" y="1309"/>
                  </a:lnTo>
                  <a:lnTo>
                    <a:pt x="782" y="1309"/>
                  </a:lnTo>
                  <a:lnTo>
                    <a:pt x="782" y="726"/>
                  </a:lnTo>
                  <a:lnTo>
                    <a:pt x="274" y="726"/>
                  </a:lnTo>
                  <a:lnTo>
                    <a:pt x="274" y="1309"/>
                  </a:lnTo>
                  <a:lnTo>
                    <a:pt x="0" y="130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05" name="Freeform 2"/>
            <p:cNvSpPr>
              <a:spLocks noChangeArrowheads="1"/>
            </p:cNvSpPr>
            <p:nvPr/>
          </p:nvSpPr>
          <p:spPr bwMode="auto">
            <a:xfrm>
              <a:off x="2347913" y="3041650"/>
              <a:ext cx="92075" cy="476250"/>
            </a:xfrm>
            <a:custGeom>
              <a:avLst/>
              <a:gdLst>
                <a:gd name="T0" fmla="*/ 256 w 257"/>
                <a:gd name="T1" fmla="*/ 238 h 1324"/>
                <a:gd name="T2" fmla="*/ 0 w 257"/>
                <a:gd name="T3" fmla="*/ 238 h 1324"/>
                <a:gd name="T4" fmla="*/ 0 w 257"/>
                <a:gd name="T5" fmla="*/ 0 h 1324"/>
                <a:gd name="T6" fmla="*/ 256 w 257"/>
                <a:gd name="T7" fmla="*/ 0 h 1324"/>
                <a:gd name="T8" fmla="*/ 256 w 257"/>
                <a:gd name="T9" fmla="*/ 238 h 1324"/>
                <a:gd name="T10" fmla="*/ 0 w 257"/>
                <a:gd name="T11" fmla="*/ 355 h 1324"/>
                <a:gd name="T12" fmla="*/ 256 w 257"/>
                <a:gd name="T13" fmla="*/ 355 h 1324"/>
                <a:gd name="T14" fmla="*/ 256 w 257"/>
                <a:gd name="T15" fmla="*/ 1323 h 1324"/>
                <a:gd name="T16" fmla="*/ 0 w 257"/>
                <a:gd name="T17" fmla="*/ 1323 h 1324"/>
                <a:gd name="T18" fmla="*/ 0 w 257"/>
                <a:gd name="T19" fmla="*/ 355 h 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" h="1324">
                  <a:moveTo>
                    <a:pt x="256" y="238"/>
                  </a:moveTo>
                  <a:lnTo>
                    <a:pt x="0" y="238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238"/>
                  </a:lnTo>
                  <a:close/>
                  <a:moveTo>
                    <a:pt x="0" y="355"/>
                  </a:moveTo>
                  <a:lnTo>
                    <a:pt x="256" y="355"/>
                  </a:lnTo>
                  <a:lnTo>
                    <a:pt x="256" y="1323"/>
                  </a:lnTo>
                  <a:lnTo>
                    <a:pt x="0" y="1323"/>
                  </a:lnTo>
                  <a:lnTo>
                    <a:pt x="0" y="35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06" name="Freeform 3"/>
            <p:cNvSpPr>
              <a:spLocks noChangeArrowheads="1"/>
            </p:cNvSpPr>
            <p:nvPr/>
          </p:nvSpPr>
          <p:spPr bwMode="auto">
            <a:xfrm>
              <a:off x="2492375" y="3078163"/>
              <a:ext cx="193675" cy="452437"/>
            </a:xfrm>
            <a:custGeom>
              <a:avLst/>
              <a:gdLst>
                <a:gd name="T0" fmla="*/ 0 w 539"/>
                <a:gd name="T1" fmla="*/ 449 h 1257"/>
                <a:gd name="T2" fmla="*/ 0 w 539"/>
                <a:gd name="T3" fmla="*/ 274 h 1257"/>
                <a:gd name="T4" fmla="*/ 131 w 539"/>
                <a:gd name="T5" fmla="*/ 274 h 1257"/>
                <a:gd name="T6" fmla="*/ 131 w 539"/>
                <a:gd name="T7" fmla="*/ 0 h 1257"/>
                <a:gd name="T8" fmla="*/ 382 w 539"/>
                <a:gd name="T9" fmla="*/ 0 h 1257"/>
                <a:gd name="T10" fmla="*/ 382 w 539"/>
                <a:gd name="T11" fmla="*/ 274 h 1257"/>
                <a:gd name="T12" fmla="*/ 538 w 539"/>
                <a:gd name="T13" fmla="*/ 274 h 1257"/>
                <a:gd name="T14" fmla="*/ 538 w 539"/>
                <a:gd name="T15" fmla="*/ 449 h 1257"/>
                <a:gd name="T16" fmla="*/ 382 w 539"/>
                <a:gd name="T17" fmla="*/ 449 h 1257"/>
                <a:gd name="T18" fmla="*/ 382 w 539"/>
                <a:gd name="T19" fmla="*/ 960 h 1257"/>
                <a:gd name="T20" fmla="*/ 399 w 539"/>
                <a:gd name="T21" fmla="*/ 1033 h 1257"/>
                <a:gd name="T22" fmla="*/ 485 w 539"/>
                <a:gd name="T23" fmla="*/ 1049 h 1257"/>
                <a:gd name="T24" fmla="*/ 508 w 539"/>
                <a:gd name="T25" fmla="*/ 1049 h 1257"/>
                <a:gd name="T26" fmla="*/ 530 w 539"/>
                <a:gd name="T27" fmla="*/ 1049 h 1257"/>
                <a:gd name="T28" fmla="*/ 530 w 539"/>
                <a:gd name="T29" fmla="*/ 1239 h 1257"/>
                <a:gd name="T30" fmla="*/ 413 w 539"/>
                <a:gd name="T31" fmla="*/ 1248 h 1257"/>
                <a:gd name="T32" fmla="*/ 170 w 539"/>
                <a:gd name="T33" fmla="*/ 1189 h 1257"/>
                <a:gd name="T34" fmla="*/ 125 w 539"/>
                <a:gd name="T35" fmla="*/ 1055 h 1257"/>
                <a:gd name="T36" fmla="*/ 125 w 539"/>
                <a:gd name="T37" fmla="*/ 458 h 1257"/>
                <a:gd name="T38" fmla="*/ 0 w 539"/>
                <a:gd name="T39" fmla="*/ 458 h 1257"/>
                <a:gd name="T40" fmla="*/ 0 w 539"/>
                <a:gd name="T41" fmla="*/ 449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9" h="1257">
                  <a:moveTo>
                    <a:pt x="0" y="449"/>
                  </a:moveTo>
                  <a:lnTo>
                    <a:pt x="0" y="274"/>
                  </a:lnTo>
                  <a:lnTo>
                    <a:pt x="131" y="274"/>
                  </a:lnTo>
                  <a:lnTo>
                    <a:pt x="131" y="0"/>
                  </a:lnTo>
                  <a:lnTo>
                    <a:pt x="382" y="0"/>
                  </a:lnTo>
                  <a:lnTo>
                    <a:pt x="382" y="274"/>
                  </a:lnTo>
                  <a:lnTo>
                    <a:pt x="538" y="274"/>
                  </a:lnTo>
                  <a:lnTo>
                    <a:pt x="538" y="449"/>
                  </a:lnTo>
                  <a:lnTo>
                    <a:pt x="382" y="449"/>
                  </a:lnTo>
                  <a:lnTo>
                    <a:pt x="382" y="960"/>
                  </a:lnTo>
                  <a:cubicBezTo>
                    <a:pt x="382" y="996"/>
                    <a:pt x="392" y="1026"/>
                    <a:pt x="399" y="1033"/>
                  </a:cubicBezTo>
                  <a:cubicBezTo>
                    <a:pt x="406" y="1040"/>
                    <a:pt x="444" y="1049"/>
                    <a:pt x="485" y="1049"/>
                  </a:cubicBezTo>
                  <a:cubicBezTo>
                    <a:pt x="494" y="1049"/>
                    <a:pt x="502" y="1049"/>
                    <a:pt x="508" y="1049"/>
                  </a:cubicBezTo>
                  <a:cubicBezTo>
                    <a:pt x="516" y="1049"/>
                    <a:pt x="524" y="1049"/>
                    <a:pt x="530" y="1049"/>
                  </a:cubicBezTo>
                  <a:lnTo>
                    <a:pt x="530" y="1239"/>
                  </a:lnTo>
                  <a:lnTo>
                    <a:pt x="413" y="1248"/>
                  </a:lnTo>
                  <a:cubicBezTo>
                    <a:pt x="296" y="1256"/>
                    <a:pt x="212" y="1234"/>
                    <a:pt x="170" y="1189"/>
                  </a:cubicBezTo>
                  <a:cubicBezTo>
                    <a:pt x="139" y="1158"/>
                    <a:pt x="125" y="1114"/>
                    <a:pt x="125" y="1055"/>
                  </a:cubicBezTo>
                  <a:lnTo>
                    <a:pt x="125" y="458"/>
                  </a:lnTo>
                  <a:lnTo>
                    <a:pt x="0" y="458"/>
                  </a:lnTo>
                  <a:lnTo>
                    <a:pt x="0" y="44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07" name="Freeform 4"/>
            <p:cNvSpPr>
              <a:spLocks noChangeArrowheads="1"/>
            </p:cNvSpPr>
            <p:nvPr/>
          </p:nvSpPr>
          <p:spPr bwMode="auto">
            <a:xfrm>
              <a:off x="2722563" y="3162300"/>
              <a:ext cx="327025" cy="368300"/>
            </a:xfrm>
            <a:custGeom>
              <a:avLst/>
              <a:gdLst>
                <a:gd name="T0" fmla="*/ 452 w 910"/>
                <a:gd name="T1" fmla="*/ 400 h 1023"/>
                <a:gd name="T2" fmla="*/ 555 w 910"/>
                <a:gd name="T3" fmla="*/ 377 h 1023"/>
                <a:gd name="T4" fmla="*/ 605 w 910"/>
                <a:gd name="T5" fmla="*/ 305 h 1023"/>
                <a:gd name="T6" fmla="*/ 561 w 910"/>
                <a:gd name="T7" fmla="*/ 224 h 1023"/>
                <a:gd name="T8" fmla="*/ 435 w 910"/>
                <a:gd name="T9" fmla="*/ 201 h 1023"/>
                <a:gd name="T10" fmla="*/ 309 w 910"/>
                <a:gd name="T11" fmla="*/ 246 h 1023"/>
                <a:gd name="T12" fmla="*/ 273 w 910"/>
                <a:gd name="T13" fmla="*/ 333 h 1023"/>
                <a:gd name="T14" fmla="*/ 30 w 910"/>
                <a:gd name="T15" fmla="*/ 333 h 1023"/>
                <a:gd name="T16" fmla="*/ 103 w 910"/>
                <a:gd name="T17" fmla="*/ 126 h 1023"/>
                <a:gd name="T18" fmla="*/ 452 w 910"/>
                <a:gd name="T19" fmla="*/ 0 h 1023"/>
                <a:gd name="T20" fmla="*/ 731 w 910"/>
                <a:gd name="T21" fmla="*/ 67 h 1023"/>
                <a:gd name="T22" fmla="*/ 856 w 910"/>
                <a:gd name="T23" fmla="*/ 305 h 1023"/>
                <a:gd name="T24" fmla="*/ 856 w 910"/>
                <a:gd name="T25" fmla="*/ 748 h 1023"/>
                <a:gd name="T26" fmla="*/ 856 w 910"/>
                <a:gd name="T27" fmla="*/ 857 h 1023"/>
                <a:gd name="T28" fmla="*/ 873 w 910"/>
                <a:gd name="T29" fmla="*/ 924 h 1023"/>
                <a:gd name="T30" fmla="*/ 909 w 910"/>
                <a:gd name="T31" fmla="*/ 955 h 1023"/>
                <a:gd name="T32" fmla="*/ 909 w 910"/>
                <a:gd name="T33" fmla="*/ 991 h 1023"/>
                <a:gd name="T34" fmla="*/ 636 w 910"/>
                <a:gd name="T35" fmla="*/ 991 h 1023"/>
                <a:gd name="T36" fmla="*/ 619 w 910"/>
                <a:gd name="T37" fmla="*/ 941 h 1023"/>
                <a:gd name="T38" fmla="*/ 614 w 910"/>
                <a:gd name="T39" fmla="*/ 880 h 1023"/>
                <a:gd name="T40" fmla="*/ 494 w 910"/>
                <a:gd name="T41" fmla="*/ 977 h 1023"/>
                <a:gd name="T42" fmla="*/ 309 w 910"/>
                <a:gd name="T43" fmla="*/ 1022 h 1023"/>
                <a:gd name="T44" fmla="*/ 89 w 910"/>
                <a:gd name="T45" fmla="*/ 947 h 1023"/>
                <a:gd name="T46" fmla="*/ 0 w 910"/>
                <a:gd name="T47" fmla="*/ 732 h 1023"/>
                <a:gd name="T48" fmla="*/ 139 w 910"/>
                <a:gd name="T49" fmla="*/ 475 h 1023"/>
                <a:gd name="T50" fmla="*/ 362 w 910"/>
                <a:gd name="T51" fmla="*/ 416 h 1023"/>
                <a:gd name="T52" fmla="*/ 452 w 910"/>
                <a:gd name="T53" fmla="*/ 400 h 1023"/>
                <a:gd name="T54" fmla="*/ 555 w 910"/>
                <a:gd name="T55" fmla="*/ 542 h 1023"/>
                <a:gd name="T56" fmla="*/ 488 w 910"/>
                <a:gd name="T57" fmla="*/ 556 h 1023"/>
                <a:gd name="T58" fmla="*/ 429 w 910"/>
                <a:gd name="T59" fmla="*/ 564 h 1023"/>
                <a:gd name="T60" fmla="*/ 309 w 910"/>
                <a:gd name="T61" fmla="*/ 601 h 1023"/>
                <a:gd name="T62" fmla="*/ 251 w 910"/>
                <a:gd name="T63" fmla="*/ 709 h 1023"/>
                <a:gd name="T64" fmla="*/ 287 w 910"/>
                <a:gd name="T65" fmla="*/ 807 h 1023"/>
                <a:gd name="T66" fmla="*/ 376 w 910"/>
                <a:gd name="T67" fmla="*/ 838 h 1023"/>
                <a:gd name="T68" fmla="*/ 533 w 910"/>
                <a:gd name="T69" fmla="*/ 793 h 1023"/>
                <a:gd name="T70" fmla="*/ 605 w 910"/>
                <a:gd name="T71" fmla="*/ 614 h 1023"/>
                <a:gd name="T72" fmla="*/ 605 w 910"/>
                <a:gd name="T73" fmla="*/ 520 h 1023"/>
                <a:gd name="T74" fmla="*/ 555 w 910"/>
                <a:gd name="T75" fmla="*/ 542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0" h="1023">
                  <a:moveTo>
                    <a:pt x="452" y="400"/>
                  </a:moveTo>
                  <a:cubicBezTo>
                    <a:pt x="494" y="394"/>
                    <a:pt x="533" y="386"/>
                    <a:pt x="555" y="377"/>
                  </a:cubicBezTo>
                  <a:cubicBezTo>
                    <a:pt x="591" y="363"/>
                    <a:pt x="605" y="341"/>
                    <a:pt x="605" y="305"/>
                  </a:cubicBezTo>
                  <a:cubicBezTo>
                    <a:pt x="605" y="268"/>
                    <a:pt x="591" y="238"/>
                    <a:pt x="561" y="224"/>
                  </a:cubicBezTo>
                  <a:cubicBezTo>
                    <a:pt x="533" y="207"/>
                    <a:pt x="494" y="201"/>
                    <a:pt x="435" y="201"/>
                  </a:cubicBezTo>
                  <a:cubicBezTo>
                    <a:pt x="376" y="201"/>
                    <a:pt x="332" y="215"/>
                    <a:pt x="309" y="246"/>
                  </a:cubicBezTo>
                  <a:cubicBezTo>
                    <a:pt x="295" y="268"/>
                    <a:pt x="282" y="296"/>
                    <a:pt x="273" y="333"/>
                  </a:cubicBezTo>
                  <a:lnTo>
                    <a:pt x="30" y="333"/>
                  </a:lnTo>
                  <a:cubicBezTo>
                    <a:pt x="36" y="252"/>
                    <a:pt x="58" y="179"/>
                    <a:pt x="103" y="126"/>
                  </a:cubicBezTo>
                  <a:cubicBezTo>
                    <a:pt x="170" y="40"/>
                    <a:pt x="287" y="0"/>
                    <a:pt x="452" y="0"/>
                  </a:cubicBezTo>
                  <a:cubicBezTo>
                    <a:pt x="555" y="0"/>
                    <a:pt x="650" y="23"/>
                    <a:pt x="731" y="67"/>
                  </a:cubicBezTo>
                  <a:cubicBezTo>
                    <a:pt x="812" y="112"/>
                    <a:pt x="856" y="185"/>
                    <a:pt x="856" y="305"/>
                  </a:cubicBezTo>
                  <a:lnTo>
                    <a:pt x="856" y="748"/>
                  </a:lnTo>
                  <a:lnTo>
                    <a:pt x="856" y="857"/>
                  </a:lnTo>
                  <a:cubicBezTo>
                    <a:pt x="856" y="888"/>
                    <a:pt x="865" y="919"/>
                    <a:pt x="873" y="924"/>
                  </a:cubicBezTo>
                  <a:cubicBezTo>
                    <a:pt x="879" y="941"/>
                    <a:pt x="893" y="947"/>
                    <a:pt x="909" y="955"/>
                  </a:cubicBezTo>
                  <a:lnTo>
                    <a:pt x="909" y="991"/>
                  </a:lnTo>
                  <a:lnTo>
                    <a:pt x="636" y="991"/>
                  </a:lnTo>
                  <a:cubicBezTo>
                    <a:pt x="628" y="969"/>
                    <a:pt x="619" y="956"/>
                    <a:pt x="619" y="941"/>
                  </a:cubicBezTo>
                  <a:cubicBezTo>
                    <a:pt x="619" y="926"/>
                    <a:pt x="614" y="902"/>
                    <a:pt x="614" y="880"/>
                  </a:cubicBezTo>
                  <a:cubicBezTo>
                    <a:pt x="577" y="919"/>
                    <a:pt x="538" y="947"/>
                    <a:pt x="494" y="977"/>
                  </a:cubicBezTo>
                  <a:cubicBezTo>
                    <a:pt x="443" y="1005"/>
                    <a:pt x="376" y="1022"/>
                    <a:pt x="309" y="1022"/>
                  </a:cubicBezTo>
                  <a:cubicBezTo>
                    <a:pt x="223" y="1022"/>
                    <a:pt x="148" y="998"/>
                    <a:pt x="89" y="947"/>
                  </a:cubicBezTo>
                  <a:cubicBezTo>
                    <a:pt x="30" y="895"/>
                    <a:pt x="0" y="829"/>
                    <a:pt x="0" y="732"/>
                  </a:cubicBezTo>
                  <a:cubicBezTo>
                    <a:pt x="0" y="614"/>
                    <a:pt x="44" y="525"/>
                    <a:pt x="139" y="475"/>
                  </a:cubicBezTo>
                  <a:cubicBezTo>
                    <a:pt x="192" y="444"/>
                    <a:pt x="265" y="422"/>
                    <a:pt x="362" y="416"/>
                  </a:cubicBezTo>
                  <a:lnTo>
                    <a:pt x="452" y="400"/>
                  </a:lnTo>
                  <a:close/>
                  <a:moveTo>
                    <a:pt x="555" y="542"/>
                  </a:moveTo>
                  <a:cubicBezTo>
                    <a:pt x="538" y="547"/>
                    <a:pt x="516" y="556"/>
                    <a:pt x="488" y="556"/>
                  </a:cubicBezTo>
                  <a:lnTo>
                    <a:pt x="429" y="564"/>
                  </a:lnTo>
                  <a:cubicBezTo>
                    <a:pt x="376" y="570"/>
                    <a:pt x="332" y="584"/>
                    <a:pt x="309" y="601"/>
                  </a:cubicBezTo>
                  <a:cubicBezTo>
                    <a:pt x="273" y="623"/>
                    <a:pt x="251" y="659"/>
                    <a:pt x="251" y="709"/>
                  </a:cubicBezTo>
                  <a:cubicBezTo>
                    <a:pt x="251" y="754"/>
                    <a:pt x="265" y="785"/>
                    <a:pt x="287" y="807"/>
                  </a:cubicBezTo>
                  <a:cubicBezTo>
                    <a:pt x="309" y="829"/>
                    <a:pt x="340" y="838"/>
                    <a:pt x="376" y="838"/>
                  </a:cubicBezTo>
                  <a:cubicBezTo>
                    <a:pt x="429" y="838"/>
                    <a:pt x="480" y="821"/>
                    <a:pt x="533" y="793"/>
                  </a:cubicBezTo>
                  <a:cubicBezTo>
                    <a:pt x="577" y="762"/>
                    <a:pt x="605" y="704"/>
                    <a:pt x="605" y="614"/>
                  </a:cubicBezTo>
                  <a:lnTo>
                    <a:pt x="605" y="520"/>
                  </a:lnTo>
                  <a:cubicBezTo>
                    <a:pt x="591" y="525"/>
                    <a:pt x="577" y="534"/>
                    <a:pt x="555" y="54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08" name="Freeform 5"/>
            <p:cNvSpPr>
              <a:spLocks noChangeArrowheads="1"/>
            </p:cNvSpPr>
            <p:nvPr/>
          </p:nvSpPr>
          <p:spPr bwMode="auto">
            <a:xfrm>
              <a:off x="3087688" y="3160713"/>
              <a:ext cx="322262" cy="369887"/>
            </a:xfrm>
            <a:custGeom>
              <a:avLst/>
              <a:gdLst>
                <a:gd name="T0" fmla="*/ 642 w 894"/>
                <a:gd name="T1" fmla="*/ 377 h 1028"/>
                <a:gd name="T2" fmla="*/ 605 w 894"/>
                <a:gd name="T3" fmla="*/ 279 h 1028"/>
                <a:gd name="T4" fmla="*/ 471 w 894"/>
                <a:gd name="T5" fmla="*/ 220 h 1028"/>
                <a:gd name="T6" fmla="*/ 296 w 894"/>
                <a:gd name="T7" fmla="*/ 346 h 1028"/>
                <a:gd name="T8" fmla="*/ 273 w 894"/>
                <a:gd name="T9" fmla="*/ 525 h 1028"/>
                <a:gd name="T10" fmla="*/ 296 w 894"/>
                <a:gd name="T11" fmla="*/ 695 h 1028"/>
                <a:gd name="T12" fmla="*/ 466 w 894"/>
                <a:gd name="T13" fmla="*/ 812 h 1028"/>
                <a:gd name="T14" fmla="*/ 591 w 894"/>
                <a:gd name="T15" fmla="*/ 767 h 1028"/>
                <a:gd name="T16" fmla="*/ 636 w 894"/>
                <a:gd name="T17" fmla="*/ 642 h 1028"/>
                <a:gd name="T18" fmla="*/ 893 w 894"/>
                <a:gd name="T19" fmla="*/ 642 h 1028"/>
                <a:gd name="T20" fmla="*/ 812 w 894"/>
                <a:gd name="T21" fmla="*/ 862 h 1028"/>
                <a:gd name="T22" fmla="*/ 457 w 894"/>
                <a:gd name="T23" fmla="*/ 1027 h 1028"/>
                <a:gd name="T24" fmla="*/ 111 w 894"/>
                <a:gd name="T25" fmla="*/ 885 h 1028"/>
                <a:gd name="T26" fmla="*/ 0 w 894"/>
                <a:gd name="T27" fmla="*/ 525 h 1028"/>
                <a:gd name="T28" fmla="*/ 117 w 894"/>
                <a:gd name="T29" fmla="*/ 139 h 1028"/>
                <a:gd name="T30" fmla="*/ 449 w 894"/>
                <a:gd name="T31" fmla="*/ 0 h 1028"/>
                <a:gd name="T32" fmla="*/ 745 w 894"/>
                <a:gd name="T33" fmla="*/ 81 h 1028"/>
                <a:gd name="T34" fmla="*/ 887 w 894"/>
                <a:gd name="T35" fmla="*/ 368 h 1028"/>
                <a:gd name="T36" fmla="*/ 642 w 894"/>
                <a:gd name="T37" fmla="*/ 368 h 1028"/>
                <a:gd name="T38" fmla="*/ 642 w 894"/>
                <a:gd name="T39" fmla="*/ 377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94" h="1028">
                  <a:moveTo>
                    <a:pt x="642" y="377"/>
                  </a:moveTo>
                  <a:cubicBezTo>
                    <a:pt x="636" y="338"/>
                    <a:pt x="628" y="310"/>
                    <a:pt x="605" y="279"/>
                  </a:cubicBezTo>
                  <a:cubicBezTo>
                    <a:pt x="575" y="243"/>
                    <a:pt x="530" y="220"/>
                    <a:pt x="471" y="220"/>
                  </a:cubicBezTo>
                  <a:cubicBezTo>
                    <a:pt x="385" y="220"/>
                    <a:pt x="332" y="265"/>
                    <a:pt x="296" y="346"/>
                  </a:cubicBezTo>
                  <a:cubicBezTo>
                    <a:pt x="279" y="391"/>
                    <a:pt x="273" y="451"/>
                    <a:pt x="273" y="525"/>
                  </a:cubicBezTo>
                  <a:cubicBezTo>
                    <a:pt x="273" y="599"/>
                    <a:pt x="279" y="650"/>
                    <a:pt x="296" y="695"/>
                  </a:cubicBezTo>
                  <a:cubicBezTo>
                    <a:pt x="323" y="776"/>
                    <a:pt x="385" y="812"/>
                    <a:pt x="466" y="812"/>
                  </a:cubicBezTo>
                  <a:cubicBezTo>
                    <a:pt x="524" y="812"/>
                    <a:pt x="569" y="798"/>
                    <a:pt x="591" y="767"/>
                  </a:cubicBezTo>
                  <a:cubicBezTo>
                    <a:pt x="614" y="737"/>
                    <a:pt x="628" y="695"/>
                    <a:pt x="636" y="642"/>
                  </a:cubicBezTo>
                  <a:lnTo>
                    <a:pt x="893" y="642"/>
                  </a:lnTo>
                  <a:cubicBezTo>
                    <a:pt x="887" y="714"/>
                    <a:pt x="856" y="790"/>
                    <a:pt x="812" y="862"/>
                  </a:cubicBezTo>
                  <a:cubicBezTo>
                    <a:pt x="731" y="974"/>
                    <a:pt x="614" y="1027"/>
                    <a:pt x="457" y="1027"/>
                  </a:cubicBezTo>
                  <a:cubicBezTo>
                    <a:pt x="301" y="1027"/>
                    <a:pt x="184" y="982"/>
                    <a:pt x="111" y="885"/>
                  </a:cubicBezTo>
                  <a:cubicBezTo>
                    <a:pt x="36" y="798"/>
                    <a:pt x="0" y="672"/>
                    <a:pt x="0" y="525"/>
                  </a:cubicBezTo>
                  <a:cubicBezTo>
                    <a:pt x="0" y="360"/>
                    <a:pt x="36" y="229"/>
                    <a:pt x="117" y="139"/>
                  </a:cubicBezTo>
                  <a:cubicBezTo>
                    <a:pt x="198" y="50"/>
                    <a:pt x="309" y="0"/>
                    <a:pt x="449" y="0"/>
                  </a:cubicBezTo>
                  <a:cubicBezTo>
                    <a:pt x="569" y="0"/>
                    <a:pt x="672" y="28"/>
                    <a:pt x="745" y="81"/>
                  </a:cubicBezTo>
                  <a:cubicBezTo>
                    <a:pt x="820" y="131"/>
                    <a:pt x="870" y="229"/>
                    <a:pt x="887" y="368"/>
                  </a:cubicBezTo>
                  <a:lnTo>
                    <a:pt x="642" y="368"/>
                  </a:lnTo>
                  <a:lnTo>
                    <a:pt x="642" y="37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09" name="Freeform 6"/>
            <p:cNvSpPr>
              <a:spLocks noChangeArrowheads="1"/>
            </p:cNvSpPr>
            <p:nvPr/>
          </p:nvSpPr>
          <p:spPr bwMode="auto">
            <a:xfrm>
              <a:off x="3475038" y="3051175"/>
              <a:ext cx="314325" cy="468313"/>
            </a:xfrm>
            <a:custGeom>
              <a:avLst/>
              <a:gdLst>
                <a:gd name="T0" fmla="*/ 695 w 874"/>
                <a:gd name="T1" fmla="*/ 340 h 1301"/>
                <a:gd name="T2" fmla="*/ 815 w 874"/>
                <a:gd name="T3" fmla="*/ 435 h 1301"/>
                <a:gd name="T4" fmla="*/ 865 w 874"/>
                <a:gd name="T5" fmla="*/ 547 h 1301"/>
                <a:gd name="T6" fmla="*/ 873 w 874"/>
                <a:gd name="T7" fmla="*/ 731 h 1301"/>
                <a:gd name="T8" fmla="*/ 873 w 874"/>
                <a:gd name="T9" fmla="*/ 1300 h 1301"/>
                <a:gd name="T10" fmla="*/ 614 w 874"/>
                <a:gd name="T11" fmla="*/ 1300 h 1301"/>
                <a:gd name="T12" fmla="*/ 614 w 874"/>
                <a:gd name="T13" fmla="*/ 709 h 1301"/>
                <a:gd name="T14" fmla="*/ 586 w 874"/>
                <a:gd name="T15" fmla="*/ 583 h 1301"/>
                <a:gd name="T16" fmla="*/ 452 w 874"/>
                <a:gd name="T17" fmla="*/ 516 h 1301"/>
                <a:gd name="T18" fmla="*/ 304 w 874"/>
                <a:gd name="T19" fmla="*/ 583 h 1301"/>
                <a:gd name="T20" fmla="*/ 251 w 874"/>
                <a:gd name="T21" fmla="*/ 776 h 1301"/>
                <a:gd name="T22" fmla="*/ 251 w 874"/>
                <a:gd name="T23" fmla="*/ 1300 h 1301"/>
                <a:gd name="T24" fmla="*/ 0 w 874"/>
                <a:gd name="T25" fmla="*/ 1300 h 1301"/>
                <a:gd name="T26" fmla="*/ 0 w 874"/>
                <a:gd name="T27" fmla="*/ 0 h 1301"/>
                <a:gd name="T28" fmla="*/ 251 w 874"/>
                <a:gd name="T29" fmla="*/ 0 h 1301"/>
                <a:gd name="T30" fmla="*/ 251 w 874"/>
                <a:gd name="T31" fmla="*/ 457 h 1301"/>
                <a:gd name="T32" fmla="*/ 377 w 874"/>
                <a:gd name="T33" fmla="*/ 340 h 1301"/>
                <a:gd name="T34" fmla="*/ 533 w 874"/>
                <a:gd name="T35" fmla="*/ 304 h 1301"/>
                <a:gd name="T36" fmla="*/ 695 w 874"/>
                <a:gd name="T37" fmla="*/ 340 h 1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4" h="1301">
                  <a:moveTo>
                    <a:pt x="695" y="340"/>
                  </a:moveTo>
                  <a:cubicBezTo>
                    <a:pt x="748" y="363"/>
                    <a:pt x="784" y="390"/>
                    <a:pt x="815" y="435"/>
                  </a:cubicBezTo>
                  <a:cubicBezTo>
                    <a:pt x="843" y="474"/>
                    <a:pt x="859" y="510"/>
                    <a:pt x="865" y="547"/>
                  </a:cubicBezTo>
                  <a:cubicBezTo>
                    <a:pt x="873" y="583"/>
                    <a:pt x="873" y="650"/>
                    <a:pt x="873" y="731"/>
                  </a:cubicBezTo>
                  <a:lnTo>
                    <a:pt x="873" y="1300"/>
                  </a:lnTo>
                  <a:lnTo>
                    <a:pt x="614" y="1300"/>
                  </a:lnTo>
                  <a:lnTo>
                    <a:pt x="614" y="709"/>
                  </a:lnTo>
                  <a:cubicBezTo>
                    <a:pt x="614" y="658"/>
                    <a:pt x="608" y="614"/>
                    <a:pt x="586" y="583"/>
                  </a:cubicBezTo>
                  <a:cubicBezTo>
                    <a:pt x="564" y="538"/>
                    <a:pt x="519" y="516"/>
                    <a:pt x="452" y="516"/>
                  </a:cubicBezTo>
                  <a:cubicBezTo>
                    <a:pt x="385" y="516"/>
                    <a:pt x="335" y="538"/>
                    <a:pt x="304" y="583"/>
                  </a:cubicBezTo>
                  <a:cubicBezTo>
                    <a:pt x="268" y="628"/>
                    <a:pt x="251" y="695"/>
                    <a:pt x="251" y="776"/>
                  </a:cubicBezTo>
                  <a:lnTo>
                    <a:pt x="251" y="1300"/>
                  </a:lnTo>
                  <a:lnTo>
                    <a:pt x="0" y="1300"/>
                  </a:lnTo>
                  <a:lnTo>
                    <a:pt x="0" y="0"/>
                  </a:lnTo>
                  <a:lnTo>
                    <a:pt x="251" y="0"/>
                  </a:lnTo>
                  <a:lnTo>
                    <a:pt x="251" y="457"/>
                  </a:lnTo>
                  <a:cubicBezTo>
                    <a:pt x="290" y="399"/>
                    <a:pt x="335" y="363"/>
                    <a:pt x="377" y="340"/>
                  </a:cubicBezTo>
                  <a:cubicBezTo>
                    <a:pt x="430" y="318"/>
                    <a:pt x="474" y="304"/>
                    <a:pt x="533" y="304"/>
                  </a:cubicBezTo>
                  <a:cubicBezTo>
                    <a:pt x="592" y="309"/>
                    <a:pt x="645" y="318"/>
                    <a:pt x="695" y="34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0" name="Freeform 7"/>
            <p:cNvSpPr>
              <a:spLocks noChangeArrowheads="1"/>
            </p:cNvSpPr>
            <p:nvPr/>
          </p:nvSpPr>
          <p:spPr bwMode="auto">
            <a:xfrm>
              <a:off x="3875088" y="3041650"/>
              <a:ext cx="92075" cy="476250"/>
            </a:xfrm>
            <a:custGeom>
              <a:avLst/>
              <a:gdLst>
                <a:gd name="T0" fmla="*/ 256 w 257"/>
                <a:gd name="T1" fmla="*/ 238 h 1324"/>
                <a:gd name="T2" fmla="*/ 0 w 257"/>
                <a:gd name="T3" fmla="*/ 238 h 1324"/>
                <a:gd name="T4" fmla="*/ 0 w 257"/>
                <a:gd name="T5" fmla="*/ 0 h 1324"/>
                <a:gd name="T6" fmla="*/ 256 w 257"/>
                <a:gd name="T7" fmla="*/ 0 h 1324"/>
                <a:gd name="T8" fmla="*/ 256 w 257"/>
                <a:gd name="T9" fmla="*/ 238 h 1324"/>
                <a:gd name="T10" fmla="*/ 0 w 257"/>
                <a:gd name="T11" fmla="*/ 355 h 1324"/>
                <a:gd name="T12" fmla="*/ 256 w 257"/>
                <a:gd name="T13" fmla="*/ 355 h 1324"/>
                <a:gd name="T14" fmla="*/ 256 w 257"/>
                <a:gd name="T15" fmla="*/ 1323 h 1324"/>
                <a:gd name="T16" fmla="*/ 0 w 257"/>
                <a:gd name="T17" fmla="*/ 1323 h 1324"/>
                <a:gd name="T18" fmla="*/ 0 w 257"/>
                <a:gd name="T19" fmla="*/ 355 h 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" h="1324">
                  <a:moveTo>
                    <a:pt x="256" y="238"/>
                  </a:moveTo>
                  <a:lnTo>
                    <a:pt x="0" y="238"/>
                  </a:lnTo>
                  <a:lnTo>
                    <a:pt x="0" y="0"/>
                  </a:lnTo>
                  <a:lnTo>
                    <a:pt x="256" y="0"/>
                  </a:lnTo>
                  <a:lnTo>
                    <a:pt x="256" y="238"/>
                  </a:lnTo>
                  <a:close/>
                  <a:moveTo>
                    <a:pt x="0" y="355"/>
                  </a:moveTo>
                  <a:lnTo>
                    <a:pt x="256" y="355"/>
                  </a:lnTo>
                  <a:lnTo>
                    <a:pt x="256" y="1323"/>
                  </a:lnTo>
                  <a:lnTo>
                    <a:pt x="0" y="1323"/>
                  </a:lnTo>
                  <a:lnTo>
                    <a:pt x="0" y="35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1" name="Freeform 8"/>
            <p:cNvSpPr>
              <a:spLocks noChangeArrowheads="1"/>
            </p:cNvSpPr>
            <p:nvPr/>
          </p:nvSpPr>
          <p:spPr bwMode="auto">
            <a:xfrm>
              <a:off x="4246563" y="3048000"/>
              <a:ext cx="396875" cy="471488"/>
            </a:xfrm>
            <a:custGeom>
              <a:avLst/>
              <a:gdLst>
                <a:gd name="T0" fmla="*/ 762 w 1104"/>
                <a:gd name="T1" fmla="*/ 31 h 1310"/>
                <a:gd name="T2" fmla="*/ 985 w 1104"/>
                <a:gd name="T3" fmla="*/ 193 h 1310"/>
                <a:gd name="T4" fmla="*/ 1080 w 1104"/>
                <a:gd name="T5" fmla="*/ 408 h 1310"/>
                <a:gd name="T6" fmla="*/ 1103 w 1104"/>
                <a:gd name="T7" fmla="*/ 623 h 1310"/>
                <a:gd name="T8" fmla="*/ 999 w 1104"/>
                <a:gd name="T9" fmla="*/ 1066 h 1310"/>
                <a:gd name="T10" fmla="*/ 564 w 1104"/>
                <a:gd name="T11" fmla="*/ 1309 h 1310"/>
                <a:gd name="T12" fmla="*/ 0 w 1104"/>
                <a:gd name="T13" fmla="*/ 1309 h 1310"/>
                <a:gd name="T14" fmla="*/ 0 w 1104"/>
                <a:gd name="T15" fmla="*/ 0 h 1310"/>
                <a:gd name="T16" fmla="*/ 564 w 1104"/>
                <a:gd name="T17" fmla="*/ 0 h 1310"/>
                <a:gd name="T18" fmla="*/ 762 w 1104"/>
                <a:gd name="T19" fmla="*/ 31 h 1310"/>
                <a:gd name="T20" fmla="*/ 260 w 1104"/>
                <a:gd name="T21" fmla="*/ 1089 h 1310"/>
                <a:gd name="T22" fmla="*/ 511 w 1104"/>
                <a:gd name="T23" fmla="*/ 1089 h 1310"/>
                <a:gd name="T24" fmla="*/ 784 w 1104"/>
                <a:gd name="T25" fmla="*/ 896 h 1310"/>
                <a:gd name="T26" fmla="*/ 829 w 1104"/>
                <a:gd name="T27" fmla="*/ 645 h 1310"/>
                <a:gd name="T28" fmla="*/ 770 w 1104"/>
                <a:gd name="T29" fmla="*/ 335 h 1310"/>
                <a:gd name="T30" fmla="*/ 519 w 1104"/>
                <a:gd name="T31" fmla="*/ 232 h 1310"/>
                <a:gd name="T32" fmla="*/ 260 w 1104"/>
                <a:gd name="T33" fmla="*/ 232 h 1310"/>
                <a:gd name="T34" fmla="*/ 260 w 1104"/>
                <a:gd name="T35" fmla="*/ 1089 h 1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04" h="1310">
                  <a:moveTo>
                    <a:pt x="762" y="31"/>
                  </a:moveTo>
                  <a:cubicBezTo>
                    <a:pt x="851" y="62"/>
                    <a:pt x="924" y="120"/>
                    <a:pt x="985" y="193"/>
                  </a:cubicBezTo>
                  <a:cubicBezTo>
                    <a:pt x="1027" y="260"/>
                    <a:pt x="1058" y="327"/>
                    <a:pt x="1080" y="408"/>
                  </a:cubicBezTo>
                  <a:cubicBezTo>
                    <a:pt x="1094" y="483"/>
                    <a:pt x="1103" y="556"/>
                    <a:pt x="1103" y="623"/>
                  </a:cubicBezTo>
                  <a:cubicBezTo>
                    <a:pt x="1103" y="799"/>
                    <a:pt x="1066" y="941"/>
                    <a:pt x="999" y="1066"/>
                  </a:cubicBezTo>
                  <a:cubicBezTo>
                    <a:pt x="902" y="1228"/>
                    <a:pt x="754" y="1309"/>
                    <a:pt x="564" y="1309"/>
                  </a:cubicBezTo>
                  <a:lnTo>
                    <a:pt x="0" y="1309"/>
                  </a:lnTo>
                  <a:lnTo>
                    <a:pt x="0" y="0"/>
                  </a:lnTo>
                  <a:lnTo>
                    <a:pt x="564" y="0"/>
                  </a:lnTo>
                  <a:cubicBezTo>
                    <a:pt x="637" y="0"/>
                    <a:pt x="712" y="9"/>
                    <a:pt x="762" y="31"/>
                  </a:cubicBezTo>
                  <a:close/>
                  <a:moveTo>
                    <a:pt x="260" y="1089"/>
                  </a:moveTo>
                  <a:lnTo>
                    <a:pt x="511" y="1089"/>
                  </a:lnTo>
                  <a:cubicBezTo>
                    <a:pt x="637" y="1089"/>
                    <a:pt x="731" y="1022"/>
                    <a:pt x="784" y="896"/>
                  </a:cubicBezTo>
                  <a:cubicBezTo>
                    <a:pt x="815" y="829"/>
                    <a:pt x="829" y="740"/>
                    <a:pt x="829" y="645"/>
                  </a:cubicBezTo>
                  <a:cubicBezTo>
                    <a:pt x="829" y="511"/>
                    <a:pt x="807" y="408"/>
                    <a:pt x="770" y="335"/>
                  </a:cubicBezTo>
                  <a:cubicBezTo>
                    <a:pt x="726" y="260"/>
                    <a:pt x="645" y="232"/>
                    <a:pt x="519" y="232"/>
                  </a:cubicBezTo>
                  <a:lnTo>
                    <a:pt x="260" y="232"/>
                  </a:lnTo>
                  <a:lnTo>
                    <a:pt x="260" y="108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2" name="Freeform 9"/>
            <p:cNvSpPr>
              <a:spLocks noChangeArrowheads="1"/>
            </p:cNvSpPr>
            <p:nvPr/>
          </p:nvSpPr>
          <p:spPr bwMode="auto">
            <a:xfrm>
              <a:off x="4686300" y="3162300"/>
              <a:ext cx="328613" cy="368300"/>
            </a:xfrm>
            <a:custGeom>
              <a:avLst/>
              <a:gdLst>
                <a:gd name="T0" fmla="*/ 452 w 911"/>
                <a:gd name="T1" fmla="*/ 400 h 1023"/>
                <a:gd name="T2" fmla="*/ 555 w 911"/>
                <a:gd name="T3" fmla="*/ 377 h 1023"/>
                <a:gd name="T4" fmla="*/ 605 w 911"/>
                <a:gd name="T5" fmla="*/ 305 h 1023"/>
                <a:gd name="T6" fmla="*/ 564 w 911"/>
                <a:gd name="T7" fmla="*/ 224 h 1023"/>
                <a:gd name="T8" fmla="*/ 435 w 911"/>
                <a:gd name="T9" fmla="*/ 201 h 1023"/>
                <a:gd name="T10" fmla="*/ 310 w 911"/>
                <a:gd name="T11" fmla="*/ 246 h 1023"/>
                <a:gd name="T12" fmla="*/ 273 w 911"/>
                <a:gd name="T13" fmla="*/ 333 h 1023"/>
                <a:gd name="T14" fmla="*/ 30 w 911"/>
                <a:gd name="T15" fmla="*/ 333 h 1023"/>
                <a:gd name="T16" fmla="*/ 103 w 911"/>
                <a:gd name="T17" fmla="*/ 126 h 1023"/>
                <a:gd name="T18" fmla="*/ 452 w 911"/>
                <a:gd name="T19" fmla="*/ 0 h 1023"/>
                <a:gd name="T20" fmla="*/ 731 w 911"/>
                <a:gd name="T21" fmla="*/ 67 h 1023"/>
                <a:gd name="T22" fmla="*/ 857 w 911"/>
                <a:gd name="T23" fmla="*/ 305 h 1023"/>
                <a:gd name="T24" fmla="*/ 857 w 911"/>
                <a:gd name="T25" fmla="*/ 748 h 1023"/>
                <a:gd name="T26" fmla="*/ 857 w 911"/>
                <a:gd name="T27" fmla="*/ 857 h 1023"/>
                <a:gd name="T28" fmla="*/ 873 w 911"/>
                <a:gd name="T29" fmla="*/ 924 h 1023"/>
                <a:gd name="T30" fmla="*/ 910 w 911"/>
                <a:gd name="T31" fmla="*/ 955 h 1023"/>
                <a:gd name="T32" fmla="*/ 910 w 911"/>
                <a:gd name="T33" fmla="*/ 991 h 1023"/>
                <a:gd name="T34" fmla="*/ 636 w 911"/>
                <a:gd name="T35" fmla="*/ 991 h 1023"/>
                <a:gd name="T36" fmla="*/ 622 w 911"/>
                <a:gd name="T37" fmla="*/ 941 h 1023"/>
                <a:gd name="T38" fmla="*/ 614 w 911"/>
                <a:gd name="T39" fmla="*/ 880 h 1023"/>
                <a:gd name="T40" fmla="*/ 497 w 911"/>
                <a:gd name="T41" fmla="*/ 977 h 1023"/>
                <a:gd name="T42" fmla="*/ 310 w 911"/>
                <a:gd name="T43" fmla="*/ 1022 h 1023"/>
                <a:gd name="T44" fmla="*/ 89 w 911"/>
                <a:gd name="T45" fmla="*/ 947 h 1023"/>
                <a:gd name="T46" fmla="*/ 0 w 911"/>
                <a:gd name="T47" fmla="*/ 732 h 1023"/>
                <a:gd name="T48" fmla="*/ 142 w 911"/>
                <a:gd name="T49" fmla="*/ 475 h 1023"/>
                <a:gd name="T50" fmla="*/ 363 w 911"/>
                <a:gd name="T51" fmla="*/ 416 h 1023"/>
                <a:gd name="T52" fmla="*/ 452 w 911"/>
                <a:gd name="T53" fmla="*/ 400 h 1023"/>
                <a:gd name="T54" fmla="*/ 605 w 911"/>
                <a:gd name="T55" fmla="*/ 520 h 1023"/>
                <a:gd name="T56" fmla="*/ 555 w 911"/>
                <a:gd name="T57" fmla="*/ 542 h 1023"/>
                <a:gd name="T58" fmla="*/ 488 w 911"/>
                <a:gd name="T59" fmla="*/ 556 h 1023"/>
                <a:gd name="T60" fmla="*/ 430 w 911"/>
                <a:gd name="T61" fmla="*/ 564 h 1023"/>
                <a:gd name="T62" fmla="*/ 310 w 911"/>
                <a:gd name="T63" fmla="*/ 601 h 1023"/>
                <a:gd name="T64" fmla="*/ 251 w 911"/>
                <a:gd name="T65" fmla="*/ 709 h 1023"/>
                <a:gd name="T66" fmla="*/ 290 w 911"/>
                <a:gd name="T67" fmla="*/ 807 h 1023"/>
                <a:gd name="T68" fmla="*/ 377 w 911"/>
                <a:gd name="T69" fmla="*/ 838 h 1023"/>
                <a:gd name="T70" fmla="*/ 533 w 911"/>
                <a:gd name="T71" fmla="*/ 793 h 1023"/>
                <a:gd name="T72" fmla="*/ 605 w 911"/>
                <a:gd name="T73" fmla="*/ 614 h 1023"/>
                <a:gd name="T74" fmla="*/ 605 w 911"/>
                <a:gd name="T75" fmla="*/ 520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1" h="1023">
                  <a:moveTo>
                    <a:pt x="452" y="400"/>
                  </a:moveTo>
                  <a:cubicBezTo>
                    <a:pt x="497" y="394"/>
                    <a:pt x="533" y="386"/>
                    <a:pt x="555" y="377"/>
                  </a:cubicBezTo>
                  <a:cubicBezTo>
                    <a:pt x="591" y="363"/>
                    <a:pt x="605" y="341"/>
                    <a:pt x="605" y="305"/>
                  </a:cubicBezTo>
                  <a:cubicBezTo>
                    <a:pt x="605" y="268"/>
                    <a:pt x="591" y="238"/>
                    <a:pt x="564" y="224"/>
                  </a:cubicBezTo>
                  <a:cubicBezTo>
                    <a:pt x="533" y="207"/>
                    <a:pt x="495" y="201"/>
                    <a:pt x="435" y="201"/>
                  </a:cubicBezTo>
                  <a:cubicBezTo>
                    <a:pt x="375" y="201"/>
                    <a:pt x="332" y="215"/>
                    <a:pt x="310" y="246"/>
                  </a:cubicBezTo>
                  <a:cubicBezTo>
                    <a:pt x="296" y="268"/>
                    <a:pt x="282" y="296"/>
                    <a:pt x="273" y="333"/>
                  </a:cubicBezTo>
                  <a:lnTo>
                    <a:pt x="30" y="333"/>
                  </a:lnTo>
                  <a:cubicBezTo>
                    <a:pt x="39" y="252"/>
                    <a:pt x="58" y="179"/>
                    <a:pt x="103" y="126"/>
                  </a:cubicBezTo>
                  <a:cubicBezTo>
                    <a:pt x="170" y="40"/>
                    <a:pt x="290" y="0"/>
                    <a:pt x="452" y="0"/>
                  </a:cubicBezTo>
                  <a:cubicBezTo>
                    <a:pt x="555" y="0"/>
                    <a:pt x="650" y="23"/>
                    <a:pt x="731" y="67"/>
                  </a:cubicBezTo>
                  <a:cubicBezTo>
                    <a:pt x="815" y="112"/>
                    <a:pt x="857" y="185"/>
                    <a:pt x="857" y="305"/>
                  </a:cubicBezTo>
                  <a:lnTo>
                    <a:pt x="857" y="748"/>
                  </a:lnTo>
                  <a:cubicBezTo>
                    <a:pt x="857" y="776"/>
                    <a:pt x="857" y="815"/>
                    <a:pt x="857" y="857"/>
                  </a:cubicBezTo>
                  <a:cubicBezTo>
                    <a:pt x="857" y="888"/>
                    <a:pt x="865" y="919"/>
                    <a:pt x="873" y="924"/>
                  </a:cubicBezTo>
                  <a:cubicBezTo>
                    <a:pt x="879" y="941"/>
                    <a:pt x="896" y="947"/>
                    <a:pt x="910" y="955"/>
                  </a:cubicBezTo>
                  <a:lnTo>
                    <a:pt x="910" y="991"/>
                  </a:lnTo>
                  <a:lnTo>
                    <a:pt x="636" y="991"/>
                  </a:lnTo>
                  <a:cubicBezTo>
                    <a:pt x="628" y="969"/>
                    <a:pt x="622" y="956"/>
                    <a:pt x="622" y="941"/>
                  </a:cubicBezTo>
                  <a:cubicBezTo>
                    <a:pt x="622" y="926"/>
                    <a:pt x="614" y="902"/>
                    <a:pt x="614" y="880"/>
                  </a:cubicBezTo>
                  <a:cubicBezTo>
                    <a:pt x="577" y="919"/>
                    <a:pt x="541" y="947"/>
                    <a:pt x="497" y="977"/>
                  </a:cubicBezTo>
                  <a:cubicBezTo>
                    <a:pt x="444" y="1005"/>
                    <a:pt x="377" y="1022"/>
                    <a:pt x="310" y="1022"/>
                  </a:cubicBezTo>
                  <a:cubicBezTo>
                    <a:pt x="223" y="1022"/>
                    <a:pt x="148" y="998"/>
                    <a:pt x="89" y="947"/>
                  </a:cubicBezTo>
                  <a:cubicBezTo>
                    <a:pt x="30" y="895"/>
                    <a:pt x="0" y="829"/>
                    <a:pt x="0" y="732"/>
                  </a:cubicBezTo>
                  <a:cubicBezTo>
                    <a:pt x="0" y="614"/>
                    <a:pt x="44" y="525"/>
                    <a:pt x="142" y="475"/>
                  </a:cubicBezTo>
                  <a:cubicBezTo>
                    <a:pt x="192" y="444"/>
                    <a:pt x="268" y="422"/>
                    <a:pt x="363" y="416"/>
                  </a:cubicBezTo>
                  <a:lnTo>
                    <a:pt x="452" y="400"/>
                  </a:lnTo>
                  <a:close/>
                  <a:moveTo>
                    <a:pt x="605" y="520"/>
                  </a:moveTo>
                  <a:cubicBezTo>
                    <a:pt x="591" y="525"/>
                    <a:pt x="577" y="534"/>
                    <a:pt x="555" y="542"/>
                  </a:cubicBezTo>
                  <a:cubicBezTo>
                    <a:pt x="541" y="547"/>
                    <a:pt x="519" y="556"/>
                    <a:pt x="488" y="556"/>
                  </a:cubicBezTo>
                  <a:lnTo>
                    <a:pt x="430" y="564"/>
                  </a:lnTo>
                  <a:cubicBezTo>
                    <a:pt x="377" y="570"/>
                    <a:pt x="332" y="584"/>
                    <a:pt x="310" y="601"/>
                  </a:cubicBezTo>
                  <a:cubicBezTo>
                    <a:pt x="273" y="623"/>
                    <a:pt x="251" y="659"/>
                    <a:pt x="251" y="709"/>
                  </a:cubicBezTo>
                  <a:cubicBezTo>
                    <a:pt x="251" y="754"/>
                    <a:pt x="269" y="785"/>
                    <a:pt x="290" y="807"/>
                  </a:cubicBezTo>
                  <a:cubicBezTo>
                    <a:pt x="311" y="829"/>
                    <a:pt x="340" y="838"/>
                    <a:pt x="377" y="838"/>
                  </a:cubicBezTo>
                  <a:cubicBezTo>
                    <a:pt x="430" y="838"/>
                    <a:pt x="480" y="821"/>
                    <a:pt x="533" y="793"/>
                  </a:cubicBezTo>
                  <a:cubicBezTo>
                    <a:pt x="577" y="762"/>
                    <a:pt x="605" y="704"/>
                    <a:pt x="605" y="614"/>
                  </a:cubicBezTo>
                  <a:lnTo>
                    <a:pt x="605" y="52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3" name="Freeform 10"/>
            <p:cNvSpPr>
              <a:spLocks noChangeArrowheads="1"/>
            </p:cNvSpPr>
            <p:nvPr/>
          </p:nvSpPr>
          <p:spPr bwMode="auto">
            <a:xfrm>
              <a:off x="5037138" y="3078163"/>
              <a:ext cx="193675" cy="452437"/>
            </a:xfrm>
            <a:custGeom>
              <a:avLst/>
              <a:gdLst>
                <a:gd name="T0" fmla="*/ 0 w 539"/>
                <a:gd name="T1" fmla="*/ 449 h 1257"/>
                <a:gd name="T2" fmla="*/ 0 w 539"/>
                <a:gd name="T3" fmla="*/ 274 h 1257"/>
                <a:gd name="T4" fmla="*/ 131 w 539"/>
                <a:gd name="T5" fmla="*/ 274 h 1257"/>
                <a:gd name="T6" fmla="*/ 131 w 539"/>
                <a:gd name="T7" fmla="*/ 0 h 1257"/>
                <a:gd name="T8" fmla="*/ 382 w 539"/>
                <a:gd name="T9" fmla="*/ 0 h 1257"/>
                <a:gd name="T10" fmla="*/ 382 w 539"/>
                <a:gd name="T11" fmla="*/ 274 h 1257"/>
                <a:gd name="T12" fmla="*/ 538 w 539"/>
                <a:gd name="T13" fmla="*/ 274 h 1257"/>
                <a:gd name="T14" fmla="*/ 538 w 539"/>
                <a:gd name="T15" fmla="*/ 449 h 1257"/>
                <a:gd name="T16" fmla="*/ 382 w 539"/>
                <a:gd name="T17" fmla="*/ 449 h 1257"/>
                <a:gd name="T18" fmla="*/ 382 w 539"/>
                <a:gd name="T19" fmla="*/ 960 h 1257"/>
                <a:gd name="T20" fmla="*/ 399 w 539"/>
                <a:gd name="T21" fmla="*/ 1033 h 1257"/>
                <a:gd name="T22" fmla="*/ 488 w 539"/>
                <a:gd name="T23" fmla="*/ 1049 h 1257"/>
                <a:gd name="T24" fmla="*/ 510 w 539"/>
                <a:gd name="T25" fmla="*/ 1049 h 1257"/>
                <a:gd name="T26" fmla="*/ 530 w 539"/>
                <a:gd name="T27" fmla="*/ 1049 h 1257"/>
                <a:gd name="T28" fmla="*/ 530 w 539"/>
                <a:gd name="T29" fmla="*/ 1239 h 1257"/>
                <a:gd name="T30" fmla="*/ 413 w 539"/>
                <a:gd name="T31" fmla="*/ 1248 h 1257"/>
                <a:gd name="T32" fmla="*/ 170 w 539"/>
                <a:gd name="T33" fmla="*/ 1189 h 1257"/>
                <a:gd name="T34" fmla="*/ 125 w 539"/>
                <a:gd name="T35" fmla="*/ 1055 h 1257"/>
                <a:gd name="T36" fmla="*/ 125 w 539"/>
                <a:gd name="T37" fmla="*/ 458 h 1257"/>
                <a:gd name="T38" fmla="*/ 0 w 539"/>
                <a:gd name="T39" fmla="*/ 458 h 1257"/>
                <a:gd name="T40" fmla="*/ 0 w 539"/>
                <a:gd name="T41" fmla="*/ 449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9" h="1257">
                  <a:moveTo>
                    <a:pt x="0" y="449"/>
                  </a:moveTo>
                  <a:lnTo>
                    <a:pt x="0" y="274"/>
                  </a:lnTo>
                  <a:lnTo>
                    <a:pt x="131" y="274"/>
                  </a:lnTo>
                  <a:lnTo>
                    <a:pt x="131" y="0"/>
                  </a:lnTo>
                  <a:lnTo>
                    <a:pt x="382" y="0"/>
                  </a:lnTo>
                  <a:lnTo>
                    <a:pt x="382" y="274"/>
                  </a:lnTo>
                  <a:lnTo>
                    <a:pt x="538" y="274"/>
                  </a:lnTo>
                  <a:lnTo>
                    <a:pt x="538" y="449"/>
                  </a:lnTo>
                  <a:lnTo>
                    <a:pt x="382" y="449"/>
                  </a:lnTo>
                  <a:lnTo>
                    <a:pt x="382" y="960"/>
                  </a:lnTo>
                  <a:cubicBezTo>
                    <a:pt x="382" y="996"/>
                    <a:pt x="390" y="1027"/>
                    <a:pt x="399" y="1033"/>
                  </a:cubicBezTo>
                  <a:cubicBezTo>
                    <a:pt x="404" y="1041"/>
                    <a:pt x="443" y="1049"/>
                    <a:pt x="488" y="1049"/>
                  </a:cubicBezTo>
                  <a:cubicBezTo>
                    <a:pt x="494" y="1049"/>
                    <a:pt x="503" y="1049"/>
                    <a:pt x="510" y="1049"/>
                  </a:cubicBezTo>
                  <a:cubicBezTo>
                    <a:pt x="517" y="1049"/>
                    <a:pt x="524" y="1049"/>
                    <a:pt x="530" y="1049"/>
                  </a:cubicBezTo>
                  <a:lnTo>
                    <a:pt x="530" y="1239"/>
                  </a:lnTo>
                  <a:lnTo>
                    <a:pt x="413" y="1248"/>
                  </a:lnTo>
                  <a:cubicBezTo>
                    <a:pt x="295" y="1256"/>
                    <a:pt x="214" y="1234"/>
                    <a:pt x="170" y="1189"/>
                  </a:cubicBezTo>
                  <a:cubicBezTo>
                    <a:pt x="139" y="1158"/>
                    <a:pt x="125" y="1114"/>
                    <a:pt x="125" y="1055"/>
                  </a:cubicBezTo>
                  <a:lnTo>
                    <a:pt x="125" y="458"/>
                  </a:lnTo>
                  <a:lnTo>
                    <a:pt x="0" y="458"/>
                  </a:lnTo>
                  <a:lnTo>
                    <a:pt x="0" y="44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4" name="Freeform 11"/>
            <p:cNvSpPr>
              <a:spLocks noChangeArrowheads="1"/>
            </p:cNvSpPr>
            <p:nvPr/>
          </p:nvSpPr>
          <p:spPr bwMode="auto">
            <a:xfrm>
              <a:off x="5268913" y="3162300"/>
              <a:ext cx="328612" cy="368300"/>
            </a:xfrm>
            <a:custGeom>
              <a:avLst/>
              <a:gdLst>
                <a:gd name="T0" fmla="*/ 453 w 911"/>
                <a:gd name="T1" fmla="*/ 400 h 1023"/>
                <a:gd name="T2" fmla="*/ 556 w 911"/>
                <a:gd name="T3" fmla="*/ 377 h 1023"/>
                <a:gd name="T4" fmla="*/ 606 w 911"/>
                <a:gd name="T5" fmla="*/ 305 h 1023"/>
                <a:gd name="T6" fmla="*/ 561 w 911"/>
                <a:gd name="T7" fmla="*/ 224 h 1023"/>
                <a:gd name="T8" fmla="*/ 436 w 911"/>
                <a:gd name="T9" fmla="*/ 201 h 1023"/>
                <a:gd name="T10" fmla="*/ 310 w 911"/>
                <a:gd name="T11" fmla="*/ 246 h 1023"/>
                <a:gd name="T12" fmla="*/ 274 w 911"/>
                <a:gd name="T13" fmla="*/ 333 h 1023"/>
                <a:gd name="T14" fmla="*/ 31 w 911"/>
                <a:gd name="T15" fmla="*/ 333 h 1023"/>
                <a:gd name="T16" fmla="*/ 104 w 911"/>
                <a:gd name="T17" fmla="*/ 126 h 1023"/>
                <a:gd name="T18" fmla="*/ 453 w 911"/>
                <a:gd name="T19" fmla="*/ 0 h 1023"/>
                <a:gd name="T20" fmla="*/ 732 w 911"/>
                <a:gd name="T21" fmla="*/ 67 h 1023"/>
                <a:gd name="T22" fmla="*/ 857 w 911"/>
                <a:gd name="T23" fmla="*/ 305 h 1023"/>
                <a:gd name="T24" fmla="*/ 857 w 911"/>
                <a:gd name="T25" fmla="*/ 748 h 1023"/>
                <a:gd name="T26" fmla="*/ 857 w 911"/>
                <a:gd name="T27" fmla="*/ 857 h 1023"/>
                <a:gd name="T28" fmla="*/ 874 w 911"/>
                <a:gd name="T29" fmla="*/ 924 h 1023"/>
                <a:gd name="T30" fmla="*/ 910 w 911"/>
                <a:gd name="T31" fmla="*/ 955 h 1023"/>
                <a:gd name="T32" fmla="*/ 910 w 911"/>
                <a:gd name="T33" fmla="*/ 991 h 1023"/>
                <a:gd name="T34" fmla="*/ 637 w 911"/>
                <a:gd name="T35" fmla="*/ 991 h 1023"/>
                <a:gd name="T36" fmla="*/ 623 w 911"/>
                <a:gd name="T37" fmla="*/ 941 h 1023"/>
                <a:gd name="T38" fmla="*/ 614 w 911"/>
                <a:gd name="T39" fmla="*/ 880 h 1023"/>
                <a:gd name="T40" fmla="*/ 497 w 911"/>
                <a:gd name="T41" fmla="*/ 977 h 1023"/>
                <a:gd name="T42" fmla="*/ 310 w 911"/>
                <a:gd name="T43" fmla="*/ 1022 h 1023"/>
                <a:gd name="T44" fmla="*/ 90 w 911"/>
                <a:gd name="T45" fmla="*/ 947 h 1023"/>
                <a:gd name="T46" fmla="*/ 0 w 911"/>
                <a:gd name="T47" fmla="*/ 732 h 1023"/>
                <a:gd name="T48" fmla="*/ 140 w 911"/>
                <a:gd name="T49" fmla="*/ 475 h 1023"/>
                <a:gd name="T50" fmla="*/ 363 w 911"/>
                <a:gd name="T51" fmla="*/ 416 h 1023"/>
                <a:gd name="T52" fmla="*/ 453 w 911"/>
                <a:gd name="T53" fmla="*/ 400 h 1023"/>
                <a:gd name="T54" fmla="*/ 606 w 911"/>
                <a:gd name="T55" fmla="*/ 520 h 1023"/>
                <a:gd name="T56" fmla="*/ 556 w 911"/>
                <a:gd name="T57" fmla="*/ 542 h 1023"/>
                <a:gd name="T58" fmla="*/ 489 w 911"/>
                <a:gd name="T59" fmla="*/ 556 h 1023"/>
                <a:gd name="T60" fmla="*/ 430 w 911"/>
                <a:gd name="T61" fmla="*/ 564 h 1023"/>
                <a:gd name="T62" fmla="*/ 310 w 911"/>
                <a:gd name="T63" fmla="*/ 601 h 1023"/>
                <a:gd name="T64" fmla="*/ 252 w 911"/>
                <a:gd name="T65" fmla="*/ 709 h 1023"/>
                <a:gd name="T66" fmla="*/ 288 w 911"/>
                <a:gd name="T67" fmla="*/ 807 h 1023"/>
                <a:gd name="T68" fmla="*/ 377 w 911"/>
                <a:gd name="T69" fmla="*/ 838 h 1023"/>
                <a:gd name="T70" fmla="*/ 533 w 911"/>
                <a:gd name="T71" fmla="*/ 793 h 1023"/>
                <a:gd name="T72" fmla="*/ 606 w 911"/>
                <a:gd name="T73" fmla="*/ 614 h 1023"/>
                <a:gd name="T74" fmla="*/ 606 w 911"/>
                <a:gd name="T75" fmla="*/ 520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1" h="1023">
                  <a:moveTo>
                    <a:pt x="453" y="400"/>
                  </a:moveTo>
                  <a:cubicBezTo>
                    <a:pt x="497" y="394"/>
                    <a:pt x="533" y="386"/>
                    <a:pt x="556" y="377"/>
                  </a:cubicBezTo>
                  <a:cubicBezTo>
                    <a:pt x="592" y="363"/>
                    <a:pt x="606" y="341"/>
                    <a:pt x="606" y="305"/>
                  </a:cubicBezTo>
                  <a:cubicBezTo>
                    <a:pt x="606" y="268"/>
                    <a:pt x="592" y="238"/>
                    <a:pt x="561" y="224"/>
                  </a:cubicBezTo>
                  <a:cubicBezTo>
                    <a:pt x="533" y="207"/>
                    <a:pt x="496" y="201"/>
                    <a:pt x="436" y="201"/>
                  </a:cubicBezTo>
                  <a:cubicBezTo>
                    <a:pt x="376" y="201"/>
                    <a:pt x="333" y="215"/>
                    <a:pt x="310" y="246"/>
                  </a:cubicBezTo>
                  <a:cubicBezTo>
                    <a:pt x="296" y="268"/>
                    <a:pt x="282" y="296"/>
                    <a:pt x="274" y="333"/>
                  </a:cubicBezTo>
                  <a:lnTo>
                    <a:pt x="31" y="333"/>
                  </a:lnTo>
                  <a:cubicBezTo>
                    <a:pt x="37" y="252"/>
                    <a:pt x="59" y="179"/>
                    <a:pt x="104" y="126"/>
                  </a:cubicBezTo>
                  <a:cubicBezTo>
                    <a:pt x="171" y="40"/>
                    <a:pt x="288" y="0"/>
                    <a:pt x="453" y="0"/>
                  </a:cubicBezTo>
                  <a:cubicBezTo>
                    <a:pt x="556" y="0"/>
                    <a:pt x="651" y="23"/>
                    <a:pt x="732" y="67"/>
                  </a:cubicBezTo>
                  <a:cubicBezTo>
                    <a:pt x="813" y="112"/>
                    <a:pt x="857" y="185"/>
                    <a:pt x="857" y="305"/>
                  </a:cubicBezTo>
                  <a:lnTo>
                    <a:pt x="857" y="748"/>
                  </a:lnTo>
                  <a:cubicBezTo>
                    <a:pt x="857" y="776"/>
                    <a:pt x="857" y="815"/>
                    <a:pt x="857" y="857"/>
                  </a:cubicBezTo>
                  <a:cubicBezTo>
                    <a:pt x="857" y="888"/>
                    <a:pt x="866" y="919"/>
                    <a:pt x="874" y="924"/>
                  </a:cubicBezTo>
                  <a:cubicBezTo>
                    <a:pt x="880" y="941"/>
                    <a:pt x="896" y="947"/>
                    <a:pt x="910" y="955"/>
                  </a:cubicBezTo>
                  <a:lnTo>
                    <a:pt x="910" y="991"/>
                  </a:lnTo>
                  <a:lnTo>
                    <a:pt x="637" y="991"/>
                  </a:lnTo>
                  <a:cubicBezTo>
                    <a:pt x="628" y="969"/>
                    <a:pt x="623" y="956"/>
                    <a:pt x="623" y="941"/>
                  </a:cubicBezTo>
                  <a:cubicBezTo>
                    <a:pt x="623" y="926"/>
                    <a:pt x="614" y="902"/>
                    <a:pt x="614" y="880"/>
                  </a:cubicBezTo>
                  <a:cubicBezTo>
                    <a:pt x="578" y="919"/>
                    <a:pt x="539" y="947"/>
                    <a:pt x="497" y="977"/>
                  </a:cubicBezTo>
                  <a:cubicBezTo>
                    <a:pt x="444" y="1005"/>
                    <a:pt x="377" y="1022"/>
                    <a:pt x="310" y="1022"/>
                  </a:cubicBezTo>
                  <a:cubicBezTo>
                    <a:pt x="224" y="1022"/>
                    <a:pt x="148" y="998"/>
                    <a:pt x="90" y="947"/>
                  </a:cubicBezTo>
                  <a:cubicBezTo>
                    <a:pt x="31" y="895"/>
                    <a:pt x="0" y="829"/>
                    <a:pt x="0" y="732"/>
                  </a:cubicBezTo>
                  <a:cubicBezTo>
                    <a:pt x="0" y="614"/>
                    <a:pt x="45" y="525"/>
                    <a:pt x="140" y="475"/>
                  </a:cubicBezTo>
                  <a:cubicBezTo>
                    <a:pt x="193" y="444"/>
                    <a:pt x="266" y="422"/>
                    <a:pt x="363" y="416"/>
                  </a:cubicBezTo>
                  <a:lnTo>
                    <a:pt x="453" y="400"/>
                  </a:lnTo>
                  <a:close/>
                  <a:moveTo>
                    <a:pt x="606" y="520"/>
                  </a:moveTo>
                  <a:cubicBezTo>
                    <a:pt x="592" y="525"/>
                    <a:pt x="578" y="534"/>
                    <a:pt x="556" y="542"/>
                  </a:cubicBezTo>
                  <a:cubicBezTo>
                    <a:pt x="539" y="547"/>
                    <a:pt x="520" y="556"/>
                    <a:pt x="489" y="556"/>
                  </a:cubicBezTo>
                  <a:lnTo>
                    <a:pt x="430" y="564"/>
                  </a:lnTo>
                  <a:cubicBezTo>
                    <a:pt x="377" y="570"/>
                    <a:pt x="333" y="584"/>
                    <a:pt x="310" y="601"/>
                  </a:cubicBezTo>
                  <a:cubicBezTo>
                    <a:pt x="274" y="623"/>
                    <a:pt x="252" y="659"/>
                    <a:pt x="252" y="709"/>
                  </a:cubicBezTo>
                  <a:cubicBezTo>
                    <a:pt x="252" y="754"/>
                    <a:pt x="266" y="785"/>
                    <a:pt x="288" y="807"/>
                  </a:cubicBezTo>
                  <a:cubicBezTo>
                    <a:pt x="310" y="829"/>
                    <a:pt x="341" y="838"/>
                    <a:pt x="377" y="838"/>
                  </a:cubicBezTo>
                  <a:cubicBezTo>
                    <a:pt x="430" y="838"/>
                    <a:pt x="480" y="821"/>
                    <a:pt x="533" y="793"/>
                  </a:cubicBezTo>
                  <a:cubicBezTo>
                    <a:pt x="578" y="762"/>
                    <a:pt x="606" y="704"/>
                    <a:pt x="606" y="614"/>
                  </a:cubicBezTo>
                  <a:lnTo>
                    <a:pt x="606" y="52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5" name="Freeform 12"/>
            <p:cNvSpPr>
              <a:spLocks noChangeArrowheads="1"/>
            </p:cNvSpPr>
            <p:nvPr/>
          </p:nvSpPr>
          <p:spPr bwMode="auto">
            <a:xfrm>
              <a:off x="5826125" y="3028950"/>
              <a:ext cx="390525" cy="495300"/>
            </a:xfrm>
            <a:custGeom>
              <a:avLst/>
              <a:gdLst>
                <a:gd name="T0" fmla="*/ 251 w 1086"/>
                <a:gd name="T1" fmla="*/ 952 h 1374"/>
                <a:gd name="T2" fmla="*/ 301 w 1086"/>
                <a:gd name="T3" fmla="*/ 1086 h 1374"/>
                <a:gd name="T4" fmla="*/ 538 w 1086"/>
                <a:gd name="T5" fmla="*/ 1167 h 1374"/>
                <a:gd name="T6" fmla="*/ 700 w 1086"/>
                <a:gd name="T7" fmla="*/ 1144 h 1374"/>
                <a:gd name="T8" fmla="*/ 820 w 1086"/>
                <a:gd name="T9" fmla="*/ 991 h 1374"/>
                <a:gd name="T10" fmla="*/ 759 w 1086"/>
                <a:gd name="T11" fmla="*/ 888 h 1374"/>
                <a:gd name="T12" fmla="*/ 574 w 1086"/>
                <a:gd name="T13" fmla="*/ 826 h 1374"/>
                <a:gd name="T14" fmla="*/ 435 w 1086"/>
                <a:gd name="T15" fmla="*/ 798 h 1374"/>
                <a:gd name="T16" fmla="*/ 147 w 1086"/>
                <a:gd name="T17" fmla="*/ 695 h 1374"/>
                <a:gd name="T18" fmla="*/ 13 w 1086"/>
                <a:gd name="T19" fmla="*/ 413 h 1374"/>
                <a:gd name="T20" fmla="*/ 147 w 1086"/>
                <a:gd name="T21" fmla="*/ 117 h 1374"/>
                <a:gd name="T22" fmla="*/ 524 w 1086"/>
                <a:gd name="T23" fmla="*/ 0 h 1374"/>
                <a:gd name="T24" fmla="*/ 879 w 1086"/>
                <a:gd name="T25" fmla="*/ 112 h 1374"/>
                <a:gd name="T26" fmla="*/ 1032 w 1086"/>
                <a:gd name="T27" fmla="*/ 427 h 1374"/>
                <a:gd name="T28" fmla="*/ 767 w 1086"/>
                <a:gd name="T29" fmla="*/ 427 h 1374"/>
                <a:gd name="T30" fmla="*/ 664 w 1086"/>
                <a:gd name="T31" fmla="*/ 260 h 1374"/>
                <a:gd name="T32" fmla="*/ 502 w 1086"/>
                <a:gd name="T33" fmla="*/ 229 h 1374"/>
                <a:gd name="T34" fmla="*/ 332 w 1086"/>
                <a:gd name="T35" fmla="*/ 274 h 1374"/>
                <a:gd name="T36" fmla="*/ 265 w 1086"/>
                <a:gd name="T37" fmla="*/ 391 h 1374"/>
                <a:gd name="T38" fmla="*/ 332 w 1086"/>
                <a:gd name="T39" fmla="*/ 494 h 1374"/>
                <a:gd name="T40" fmla="*/ 507 w 1086"/>
                <a:gd name="T41" fmla="*/ 547 h 1374"/>
                <a:gd name="T42" fmla="*/ 736 w 1086"/>
                <a:gd name="T43" fmla="*/ 597 h 1374"/>
                <a:gd name="T44" fmla="*/ 965 w 1086"/>
                <a:gd name="T45" fmla="*/ 695 h 1374"/>
                <a:gd name="T46" fmla="*/ 1085 w 1086"/>
                <a:gd name="T47" fmla="*/ 960 h 1374"/>
                <a:gd name="T48" fmla="*/ 946 w 1086"/>
                <a:gd name="T49" fmla="*/ 1256 h 1374"/>
                <a:gd name="T50" fmla="*/ 552 w 1086"/>
                <a:gd name="T51" fmla="*/ 1373 h 1374"/>
                <a:gd name="T52" fmla="*/ 147 w 1086"/>
                <a:gd name="T53" fmla="*/ 1256 h 1374"/>
                <a:gd name="T54" fmla="*/ 0 w 1086"/>
                <a:gd name="T55" fmla="*/ 938 h 1374"/>
                <a:gd name="T56" fmla="*/ 251 w 1086"/>
                <a:gd name="T57" fmla="*/ 938 h 1374"/>
                <a:gd name="T58" fmla="*/ 251 w 1086"/>
                <a:gd name="T59" fmla="*/ 952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86" h="1374">
                  <a:moveTo>
                    <a:pt x="251" y="952"/>
                  </a:moveTo>
                  <a:cubicBezTo>
                    <a:pt x="256" y="1013"/>
                    <a:pt x="273" y="1058"/>
                    <a:pt x="301" y="1086"/>
                  </a:cubicBezTo>
                  <a:cubicBezTo>
                    <a:pt x="346" y="1139"/>
                    <a:pt x="426" y="1167"/>
                    <a:pt x="538" y="1167"/>
                  </a:cubicBezTo>
                  <a:cubicBezTo>
                    <a:pt x="605" y="1167"/>
                    <a:pt x="655" y="1161"/>
                    <a:pt x="700" y="1144"/>
                  </a:cubicBezTo>
                  <a:cubicBezTo>
                    <a:pt x="781" y="1116"/>
                    <a:pt x="820" y="1063"/>
                    <a:pt x="820" y="991"/>
                  </a:cubicBezTo>
                  <a:cubicBezTo>
                    <a:pt x="820" y="946"/>
                    <a:pt x="798" y="915"/>
                    <a:pt x="759" y="888"/>
                  </a:cubicBezTo>
                  <a:cubicBezTo>
                    <a:pt x="722" y="865"/>
                    <a:pt x="664" y="843"/>
                    <a:pt x="574" y="826"/>
                  </a:cubicBezTo>
                  <a:lnTo>
                    <a:pt x="435" y="798"/>
                  </a:lnTo>
                  <a:cubicBezTo>
                    <a:pt x="295" y="768"/>
                    <a:pt x="198" y="731"/>
                    <a:pt x="147" y="695"/>
                  </a:cubicBezTo>
                  <a:cubicBezTo>
                    <a:pt x="58" y="636"/>
                    <a:pt x="13" y="539"/>
                    <a:pt x="13" y="413"/>
                  </a:cubicBezTo>
                  <a:cubicBezTo>
                    <a:pt x="13" y="296"/>
                    <a:pt x="58" y="198"/>
                    <a:pt x="147" y="117"/>
                  </a:cubicBezTo>
                  <a:cubicBezTo>
                    <a:pt x="234" y="45"/>
                    <a:pt x="360" y="0"/>
                    <a:pt x="524" y="0"/>
                  </a:cubicBezTo>
                  <a:cubicBezTo>
                    <a:pt x="664" y="0"/>
                    <a:pt x="782" y="38"/>
                    <a:pt x="879" y="112"/>
                  </a:cubicBezTo>
                  <a:cubicBezTo>
                    <a:pt x="975" y="186"/>
                    <a:pt x="1026" y="288"/>
                    <a:pt x="1032" y="427"/>
                  </a:cubicBezTo>
                  <a:lnTo>
                    <a:pt x="767" y="427"/>
                  </a:lnTo>
                  <a:cubicBezTo>
                    <a:pt x="759" y="346"/>
                    <a:pt x="731" y="296"/>
                    <a:pt x="664" y="260"/>
                  </a:cubicBezTo>
                  <a:cubicBezTo>
                    <a:pt x="619" y="237"/>
                    <a:pt x="566" y="229"/>
                    <a:pt x="502" y="229"/>
                  </a:cubicBezTo>
                  <a:cubicBezTo>
                    <a:pt x="426" y="229"/>
                    <a:pt x="368" y="243"/>
                    <a:pt x="332" y="274"/>
                  </a:cubicBezTo>
                  <a:cubicBezTo>
                    <a:pt x="287" y="302"/>
                    <a:pt x="265" y="341"/>
                    <a:pt x="265" y="391"/>
                  </a:cubicBezTo>
                  <a:cubicBezTo>
                    <a:pt x="265" y="435"/>
                    <a:pt x="287" y="472"/>
                    <a:pt x="332" y="494"/>
                  </a:cubicBezTo>
                  <a:cubicBezTo>
                    <a:pt x="360" y="511"/>
                    <a:pt x="421" y="533"/>
                    <a:pt x="507" y="547"/>
                  </a:cubicBezTo>
                  <a:lnTo>
                    <a:pt x="736" y="597"/>
                  </a:lnTo>
                  <a:cubicBezTo>
                    <a:pt x="840" y="620"/>
                    <a:pt x="915" y="650"/>
                    <a:pt x="965" y="695"/>
                  </a:cubicBezTo>
                  <a:cubicBezTo>
                    <a:pt x="1049" y="754"/>
                    <a:pt x="1085" y="843"/>
                    <a:pt x="1085" y="960"/>
                  </a:cubicBezTo>
                  <a:cubicBezTo>
                    <a:pt x="1085" y="1077"/>
                    <a:pt x="1040" y="1183"/>
                    <a:pt x="946" y="1256"/>
                  </a:cubicBezTo>
                  <a:cubicBezTo>
                    <a:pt x="848" y="1337"/>
                    <a:pt x="722" y="1373"/>
                    <a:pt x="552" y="1373"/>
                  </a:cubicBezTo>
                  <a:cubicBezTo>
                    <a:pt x="382" y="1373"/>
                    <a:pt x="244" y="1337"/>
                    <a:pt x="147" y="1256"/>
                  </a:cubicBezTo>
                  <a:cubicBezTo>
                    <a:pt x="51" y="1175"/>
                    <a:pt x="0" y="1072"/>
                    <a:pt x="0" y="938"/>
                  </a:cubicBezTo>
                  <a:lnTo>
                    <a:pt x="251" y="938"/>
                  </a:lnTo>
                  <a:lnTo>
                    <a:pt x="251" y="95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6" name="Freeform 13"/>
            <p:cNvSpPr>
              <a:spLocks noChangeArrowheads="1"/>
            </p:cNvSpPr>
            <p:nvPr/>
          </p:nvSpPr>
          <p:spPr bwMode="auto">
            <a:xfrm>
              <a:off x="6240463" y="3168650"/>
              <a:ext cx="346075" cy="488950"/>
            </a:xfrm>
            <a:custGeom>
              <a:avLst/>
              <a:gdLst>
                <a:gd name="T0" fmla="*/ 162 w 961"/>
                <a:gd name="T1" fmla="*/ 1158 h 1360"/>
                <a:gd name="T2" fmla="*/ 235 w 961"/>
                <a:gd name="T3" fmla="*/ 1158 h 1360"/>
                <a:gd name="T4" fmla="*/ 296 w 961"/>
                <a:gd name="T5" fmla="*/ 1136 h 1360"/>
                <a:gd name="T6" fmla="*/ 338 w 961"/>
                <a:gd name="T7" fmla="*/ 1072 h 1360"/>
                <a:gd name="T8" fmla="*/ 355 w 961"/>
                <a:gd name="T9" fmla="*/ 1010 h 1360"/>
                <a:gd name="T10" fmla="*/ 0 w 961"/>
                <a:gd name="T11" fmla="*/ 0 h 1360"/>
                <a:gd name="T12" fmla="*/ 279 w 961"/>
                <a:gd name="T13" fmla="*/ 0 h 1360"/>
                <a:gd name="T14" fmla="*/ 494 w 961"/>
                <a:gd name="T15" fmla="*/ 715 h 1360"/>
                <a:gd name="T16" fmla="*/ 695 w 961"/>
                <a:gd name="T17" fmla="*/ 0 h 1360"/>
                <a:gd name="T18" fmla="*/ 960 w 961"/>
                <a:gd name="T19" fmla="*/ 0 h 1360"/>
                <a:gd name="T20" fmla="*/ 628 w 961"/>
                <a:gd name="T21" fmla="*/ 952 h 1360"/>
                <a:gd name="T22" fmla="*/ 472 w 961"/>
                <a:gd name="T23" fmla="*/ 1292 h 1360"/>
                <a:gd name="T24" fmla="*/ 251 w 961"/>
                <a:gd name="T25" fmla="*/ 1359 h 1360"/>
                <a:gd name="T26" fmla="*/ 198 w 961"/>
                <a:gd name="T27" fmla="*/ 1359 h 1360"/>
                <a:gd name="T28" fmla="*/ 140 w 961"/>
                <a:gd name="T29" fmla="*/ 1359 h 1360"/>
                <a:gd name="T30" fmla="*/ 140 w 961"/>
                <a:gd name="T31" fmla="*/ 1158 h 1360"/>
                <a:gd name="T32" fmla="*/ 162 w 961"/>
                <a:gd name="T33" fmla="*/ 1158 h 1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61" h="1360">
                  <a:moveTo>
                    <a:pt x="162" y="1158"/>
                  </a:moveTo>
                  <a:lnTo>
                    <a:pt x="235" y="1158"/>
                  </a:lnTo>
                  <a:cubicBezTo>
                    <a:pt x="257" y="1158"/>
                    <a:pt x="279" y="1153"/>
                    <a:pt x="296" y="1136"/>
                  </a:cubicBezTo>
                  <a:cubicBezTo>
                    <a:pt x="310" y="1131"/>
                    <a:pt x="324" y="1108"/>
                    <a:pt x="338" y="1072"/>
                  </a:cubicBezTo>
                  <a:cubicBezTo>
                    <a:pt x="355" y="1041"/>
                    <a:pt x="355" y="1019"/>
                    <a:pt x="355" y="1010"/>
                  </a:cubicBezTo>
                  <a:lnTo>
                    <a:pt x="0" y="0"/>
                  </a:lnTo>
                  <a:lnTo>
                    <a:pt x="279" y="0"/>
                  </a:lnTo>
                  <a:lnTo>
                    <a:pt x="494" y="715"/>
                  </a:lnTo>
                  <a:lnTo>
                    <a:pt x="695" y="0"/>
                  </a:lnTo>
                  <a:lnTo>
                    <a:pt x="960" y="0"/>
                  </a:lnTo>
                  <a:lnTo>
                    <a:pt x="628" y="952"/>
                  </a:lnTo>
                  <a:cubicBezTo>
                    <a:pt x="561" y="1136"/>
                    <a:pt x="508" y="1248"/>
                    <a:pt x="472" y="1292"/>
                  </a:cubicBezTo>
                  <a:cubicBezTo>
                    <a:pt x="435" y="1337"/>
                    <a:pt x="360" y="1359"/>
                    <a:pt x="251" y="1359"/>
                  </a:cubicBezTo>
                  <a:lnTo>
                    <a:pt x="198" y="1359"/>
                  </a:lnTo>
                  <a:lnTo>
                    <a:pt x="140" y="1359"/>
                  </a:lnTo>
                  <a:lnTo>
                    <a:pt x="140" y="1158"/>
                  </a:lnTo>
                  <a:lnTo>
                    <a:pt x="162" y="11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7" name="Freeform 14"/>
            <p:cNvSpPr>
              <a:spLocks noChangeArrowheads="1"/>
            </p:cNvSpPr>
            <p:nvPr/>
          </p:nvSpPr>
          <p:spPr bwMode="auto">
            <a:xfrm>
              <a:off x="6615113" y="3160713"/>
              <a:ext cx="322262" cy="371475"/>
            </a:xfrm>
            <a:custGeom>
              <a:avLst/>
              <a:gdLst>
                <a:gd name="T0" fmla="*/ 260 w 894"/>
                <a:gd name="T1" fmla="*/ 686 h 1033"/>
                <a:gd name="T2" fmla="*/ 296 w 894"/>
                <a:gd name="T3" fmla="*/ 781 h 1033"/>
                <a:gd name="T4" fmla="*/ 474 w 894"/>
                <a:gd name="T5" fmla="*/ 834 h 1033"/>
                <a:gd name="T6" fmla="*/ 592 w 894"/>
                <a:gd name="T7" fmla="*/ 812 h 1033"/>
                <a:gd name="T8" fmla="*/ 636 w 894"/>
                <a:gd name="T9" fmla="*/ 745 h 1033"/>
                <a:gd name="T10" fmla="*/ 600 w 894"/>
                <a:gd name="T11" fmla="*/ 678 h 1033"/>
                <a:gd name="T12" fmla="*/ 332 w 894"/>
                <a:gd name="T13" fmla="*/ 606 h 1033"/>
                <a:gd name="T14" fmla="*/ 103 w 894"/>
                <a:gd name="T15" fmla="*/ 502 h 1033"/>
                <a:gd name="T16" fmla="*/ 36 w 894"/>
                <a:gd name="T17" fmla="*/ 324 h 1033"/>
                <a:gd name="T18" fmla="*/ 140 w 894"/>
                <a:gd name="T19" fmla="*/ 95 h 1033"/>
                <a:gd name="T20" fmla="*/ 435 w 894"/>
                <a:gd name="T21" fmla="*/ 0 h 1033"/>
                <a:gd name="T22" fmla="*/ 731 w 894"/>
                <a:gd name="T23" fmla="*/ 72 h 1033"/>
                <a:gd name="T24" fmla="*/ 865 w 894"/>
                <a:gd name="T25" fmla="*/ 324 h 1033"/>
                <a:gd name="T26" fmla="*/ 614 w 894"/>
                <a:gd name="T27" fmla="*/ 324 h 1033"/>
                <a:gd name="T28" fmla="*/ 583 w 894"/>
                <a:gd name="T29" fmla="*/ 251 h 1033"/>
                <a:gd name="T30" fmla="*/ 444 w 894"/>
                <a:gd name="T31" fmla="*/ 198 h 1033"/>
                <a:gd name="T32" fmla="*/ 327 w 894"/>
                <a:gd name="T33" fmla="*/ 220 h 1033"/>
                <a:gd name="T34" fmla="*/ 287 w 894"/>
                <a:gd name="T35" fmla="*/ 279 h 1033"/>
                <a:gd name="T36" fmla="*/ 327 w 894"/>
                <a:gd name="T37" fmla="*/ 346 h 1033"/>
                <a:gd name="T38" fmla="*/ 592 w 894"/>
                <a:gd name="T39" fmla="*/ 413 h 1033"/>
                <a:gd name="T40" fmla="*/ 821 w 894"/>
                <a:gd name="T41" fmla="*/ 525 h 1033"/>
                <a:gd name="T42" fmla="*/ 893 w 894"/>
                <a:gd name="T43" fmla="*/ 709 h 1033"/>
                <a:gd name="T44" fmla="*/ 784 w 894"/>
                <a:gd name="T45" fmla="*/ 946 h 1033"/>
                <a:gd name="T46" fmla="*/ 452 w 894"/>
                <a:gd name="T47" fmla="*/ 1032 h 1033"/>
                <a:gd name="T48" fmla="*/ 112 w 894"/>
                <a:gd name="T49" fmla="*/ 938 h 1033"/>
                <a:gd name="T50" fmla="*/ 0 w 894"/>
                <a:gd name="T51" fmla="*/ 695 h 1033"/>
                <a:gd name="T52" fmla="*/ 260 w 894"/>
                <a:gd name="T53" fmla="*/ 695 h 1033"/>
                <a:gd name="T54" fmla="*/ 260 w 894"/>
                <a:gd name="T55" fmla="*/ 686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94" h="1033">
                  <a:moveTo>
                    <a:pt x="260" y="686"/>
                  </a:moveTo>
                  <a:cubicBezTo>
                    <a:pt x="265" y="731"/>
                    <a:pt x="274" y="759"/>
                    <a:pt x="296" y="781"/>
                  </a:cubicBezTo>
                  <a:cubicBezTo>
                    <a:pt x="327" y="820"/>
                    <a:pt x="385" y="834"/>
                    <a:pt x="474" y="834"/>
                  </a:cubicBezTo>
                  <a:cubicBezTo>
                    <a:pt x="525" y="834"/>
                    <a:pt x="561" y="826"/>
                    <a:pt x="592" y="812"/>
                  </a:cubicBezTo>
                  <a:cubicBezTo>
                    <a:pt x="620" y="798"/>
                    <a:pt x="636" y="776"/>
                    <a:pt x="636" y="745"/>
                  </a:cubicBezTo>
                  <a:cubicBezTo>
                    <a:pt x="636" y="714"/>
                    <a:pt x="621" y="693"/>
                    <a:pt x="600" y="678"/>
                  </a:cubicBezTo>
                  <a:cubicBezTo>
                    <a:pt x="579" y="663"/>
                    <a:pt x="488" y="642"/>
                    <a:pt x="332" y="606"/>
                  </a:cubicBezTo>
                  <a:cubicBezTo>
                    <a:pt x="220" y="575"/>
                    <a:pt x="148" y="547"/>
                    <a:pt x="103" y="502"/>
                  </a:cubicBezTo>
                  <a:cubicBezTo>
                    <a:pt x="59" y="463"/>
                    <a:pt x="36" y="405"/>
                    <a:pt x="36" y="324"/>
                  </a:cubicBezTo>
                  <a:cubicBezTo>
                    <a:pt x="36" y="234"/>
                    <a:pt x="75" y="162"/>
                    <a:pt x="140" y="95"/>
                  </a:cubicBezTo>
                  <a:cubicBezTo>
                    <a:pt x="215" y="28"/>
                    <a:pt x="310" y="0"/>
                    <a:pt x="435" y="0"/>
                  </a:cubicBezTo>
                  <a:cubicBezTo>
                    <a:pt x="555" y="0"/>
                    <a:pt x="657" y="21"/>
                    <a:pt x="731" y="72"/>
                  </a:cubicBezTo>
                  <a:cubicBezTo>
                    <a:pt x="805" y="124"/>
                    <a:pt x="851" y="206"/>
                    <a:pt x="865" y="324"/>
                  </a:cubicBezTo>
                  <a:lnTo>
                    <a:pt x="614" y="324"/>
                  </a:lnTo>
                  <a:cubicBezTo>
                    <a:pt x="614" y="296"/>
                    <a:pt x="600" y="265"/>
                    <a:pt x="583" y="251"/>
                  </a:cubicBezTo>
                  <a:cubicBezTo>
                    <a:pt x="555" y="212"/>
                    <a:pt x="511" y="198"/>
                    <a:pt x="444" y="198"/>
                  </a:cubicBezTo>
                  <a:cubicBezTo>
                    <a:pt x="391" y="198"/>
                    <a:pt x="347" y="206"/>
                    <a:pt x="327" y="220"/>
                  </a:cubicBezTo>
                  <a:cubicBezTo>
                    <a:pt x="306" y="234"/>
                    <a:pt x="287" y="257"/>
                    <a:pt x="287" y="279"/>
                  </a:cubicBezTo>
                  <a:cubicBezTo>
                    <a:pt x="287" y="310"/>
                    <a:pt x="306" y="332"/>
                    <a:pt x="327" y="346"/>
                  </a:cubicBezTo>
                  <a:cubicBezTo>
                    <a:pt x="347" y="360"/>
                    <a:pt x="435" y="382"/>
                    <a:pt x="592" y="413"/>
                  </a:cubicBezTo>
                  <a:cubicBezTo>
                    <a:pt x="695" y="435"/>
                    <a:pt x="767" y="472"/>
                    <a:pt x="821" y="525"/>
                  </a:cubicBezTo>
                  <a:cubicBezTo>
                    <a:pt x="871" y="575"/>
                    <a:pt x="893" y="633"/>
                    <a:pt x="893" y="709"/>
                  </a:cubicBezTo>
                  <a:cubicBezTo>
                    <a:pt x="893" y="804"/>
                    <a:pt x="858" y="886"/>
                    <a:pt x="784" y="946"/>
                  </a:cubicBezTo>
                  <a:cubicBezTo>
                    <a:pt x="710" y="1006"/>
                    <a:pt x="600" y="1032"/>
                    <a:pt x="452" y="1032"/>
                  </a:cubicBezTo>
                  <a:cubicBezTo>
                    <a:pt x="296" y="1032"/>
                    <a:pt x="184" y="1005"/>
                    <a:pt x="112" y="938"/>
                  </a:cubicBezTo>
                  <a:cubicBezTo>
                    <a:pt x="36" y="871"/>
                    <a:pt x="0" y="790"/>
                    <a:pt x="0" y="695"/>
                  </a:cubicBezTo>
                  <a:lnTo>
                    <a:pt x="260" y="695"/>
                  </a:lnTo>
                  <a:lnTo>
                    <a:pt x="260" y="68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8" name="Freeform 15"/>
            <p:cNvSpPr>
              <a:spLocks noChangeArrowheads="1"/>
            </p:cNvSpPr>
            <p:nvPr/>
          </p:nvSpPr>
          <p:spPr bwMode="auto">
            <a:xfrm>
              <a:off x="6965950" y="3078163"/>
              <a:ext cx="193675" cy="452437"/>
            </a:xfrm>
            <a:custGeom>
              <a:avLst/>
              <a:gdLst>
                <a:gd name="T0" fmla="*/ 0 w 539"/>
                <a:gd name="T1" fmla="*/ 449 h 1257"/>
                <a:gd name="T2" fmla="*/ 0 w 539"/>
                <a:gd name="T3" fmla="*/ 274 h 1257"/>
                <a:gd name="T4" fmla="*/ 131 w 539"/>
                <a:gd name="T5" fmla="*/ 274 h 1257"/>
                <a:gd name="T6" fmla="*/ 131 w 539"/>
                <a:gd name="T7" fmla="*/ 0 h 1257"/>
                <a:gd name="T8" fmla="*/ 382 w 539"/>
                <a:gd name="T9" fmla="*/ 0 h 1257"/>
                <a:gd name="T10" fmla="*/ 382 w 539"/>
                <a:gd name="T11" fmla="*/ 274 h 1257"/>
                <a:gd name="T12" fmla="*/ 538 w 539"/>
                <a:gd name="T13" fmla="*/ 274 h 1257"/>
                <a:gd name="T14" fmla="*/ 538 w 539"/>
                <a:gd name="T15" fmla="*/ 449 h 1257"/>
                <a:gd name="T16" fmla="*/ 382 w 539"/>
                <a:gd name="T17" fmla="*/ 449 h 1257"/>
                <a:gd name="T18" fmla="*/ 382 w 539"/>
                <a:gd name="T19" fmla="*/ 960 h 1257"/>
                <a:gd name="T20" fmla="*/ 399 w 539"/>
                <a:gd name="T21" fmla="*/ 1033 h 1257"/>
                <a:gd name="T22" fmla="*/ 485 w 539"/>
                <a:gd name="T23" fmla="*/ 1049 h 1257"/>
                <a:gd name="T24" fmla="*/ 508 w 539"/>
                <a:gd name="T25" fmla="*/ 1049 h 1257"/>
                <a:gd name="T26" fmla="*/ 530 w 539"/>
                <a:gd name="T27" fmla="*/ 1049 h 1257"/>
                <a:gd name="T28" fmla="*/ 530 w 539"/>
                <a:gd name="T29" fmla="*/ 1239 h 1257"/>
                <a:gd name="T30" fmla="*/ 413 w 539"/>
                <a:gd name="T31" fmla="*/ 1248 h 1257"/>
                <a:gd name="T32" fmla="*/ 167 w 539"/>
                <a:gd name="T33" fmla="*/ 1189 h 1257"/>
                <a:gd name="T34" fmla="*/ 125 w 539"/>
                <a:gd name="T35" fmla="*/ 1055 h 1257"/>
                <a:gd name="T36" fmla="*/ 125 w 539"/>
                <a:gd name="T37" fmla="*/ 458 h 1257"/>
                <a:gd name="T38" fmla="*/ 0 w 539"/>
                <a:gd name="T39" fmla="*/ 458 h 1257"/>
                <a:gd name="T40" fmla="*/ 0 w 539"/>
                <a:gd name="T41" fmla="*/ 449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9" h="1257">
                  <a:moveTo>
                    <a:pt x="0" y="449"/>
                  </a:moveTo>
                  <a:lnTo>
                    <a:pt x="0" y="274"/>
                  </a:lnTo>
                  <a:lnTo>
                    <a:pt x="131" y="274"/>
                  </a:lnTo>
                  <a:lnTo>
                    <a:pt x="131" y="0"/>
                  </a:lnTo>
                  <a:lnTo>
                    <a:pt x="382" y="0"/>
                  </a:lnTo>
                  <a:lnTo>
                    <a:pt x="382" y="274"/>
                  </a:lnTo>
                  <a:lnTo>
                    <a:pt x="538" y="274"/>
                  </a:lnTo>
                  <a:lnTo>
                    <a:pt x="538" y="449"/>
                  </a:lnTo>
                  <a:lnTo>
                    <a:pt x="382" y="449"/>
                  </a:lnTo>
                  <a:lnTo>
                    <a:pt x="382" y="960"/>
                  </a:lnTo>
                  <a:cubicBezTo>
                    <a:pt x="382" y="996"/>
                    <a:pt x="390" y="1027"/>
                    <a:pt x="399" y="1033"/>
                  </a:cubicBezTo>
                  <a:cubicBezTo>
                    <a:pt x="404" y="1041"/>
                    <a:pt x="441" y="1049"/>
                    <a:pt x="485" y="1049"/>
                  </a:cubicBezTo>
                  <a:cubicBezTo>
                    <a:pt x="494" y="1049"/>
                    <a:pt x="501" y="1049"/>
                    <a:pt x="508" y="1049"/>
                  </a:cubicBezTo>
                  <a:cubicBezTo>
                    <a:pt x="515" y="1049"/>
                    <a:pt x="524" y="1049"/>
                    <a:pt x="530" y="1049"/>
                  </a:cubicBezTo>
                  <a:lnTo>
                    <a:pt x="530" y="1239"/>
                  </a:lnTo>
                  <a:lnTo>
                    <a:pt x="413" y="1248"/>
                  </a:lnTo>
                  <a:cubicBezTo>
                    <a:pt x="293" y="1256"/>
                    <a:pt x="211" y="1234"/>
                    <a:pt x="167" y="1189"/>
                  </a:cubicBezTo>
                  <a:cubicBezTo>
                    <a:pt x="138" y="1159"/>
                    <a:pt x="125" y="1114"/>
                    <a:pt x="125" y="1055"/>
                  </a:cubicBezTo>
                  <a:lnTo>
                    <a:pt x="125" y="458"/>
                  </a:lnTo>
                  <a:lnTo>
                    <a:pt x="0" y="458"/>
                  </a:lnTo>
                  <a:lnTo>
                    <a:pt x="0" y="44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19" name="Freeform 16"/>
            <p:cNvSpPr>
              <a:spLocks noChangeArrowheads="1"/>
            </p:cNvSpPr>
            <p:nvPr/>
          </p:nvSpPr>
          <p:spPr bwMode="auto">
            <a:xfrm>
              <a:off x="7194550" y="3162300"/>
              <a:ext cx="344488" cy="369888"/>
            </a:xfrm>
            <a:custGeom>
              <a:avLst/>
              <a:gdLst>
                <a:gd name="T0" fmla="*/ 704 w 956"/>
                <a:gd name="T1" fmla="*/ 45 h 1028"/>
                <a:gd name="T2" fmla="*/ 874 w 956"/>
                <a:gd name="T3" fmla="*/ 185 h 1028"/>
                <a:gd name="T4" fmla="*/ 946 w 956"/>
                <a:gd name="T5" fmla="*/ 386 h 1028"/>
                <a:gd name="T6" fmla="*/ 955 w 956"/>
                <a:gd name="T7" fmla="*/ 578 h 1028"/>
                <a:gd name="T8" fmla="*/ 251 w 956"/>
                <a:gd name="T9" fmla="*/ 578 h 1028"/>
                <a:gd name="T10" fmla="*/ 355 w 956"/>
                <a:gd name="T11" fmla="*/ 785 h 1028"/>
                <a:gd name="T12" fmla="*/ 497 w 956"/>
                <a:gd name="T13" fmla="*/ 821 h 1028"/>
                <a:gd name="T14" fmla="*/ 637 w 956"/>
                <a:gd name="T15" fmla="*/ 776 h 1028"/>
                <a:gd name="T16" fmla="*/ 690 w 956"/>
                <a:gd name="T17" fmla="*/ 709 h 1028"/>
                <a:gd name="T18" fmla="*/ 946 w 956"/>
                <a:gd name="T19" fmla="*/ 709 h 1028"/>
                <a:gd name="T20" fmla="*/ 851 w 956"/>
                <a:gd name="T21" fmla="*/ 888 h 1028"/>
                <a:gd name="T22" fmla="*/ 489 w 956"/>
                <a:gd name="T23" fmla="*/ 1027 h 1028"/>
                <a:gd name="T24" fmla="*/ 148 w 956"/>
                <a:gd name="T25" fmla="*/ 910 h 1028"/>
                <a:gd name="T26" fmla="*/ 0 w 956"/>
                <a:gd name="T27" fmla="*/ 525 h 1028"/>
                <a:gd name="T28" fmla="*/ 134 w 956"/>
                <a:gd name="T29" fmla="*/ 143 h 1028"/>
                <a:gd name="T30" fmla="*/ 480 w 956"/>
                <a:gd name="T31" fmla="*/ 9 h 1028"/>
                <a:gd name="T32" fmla="*/ 704 w 956"/>
                <a:gd name="T33" fmla="*/ 45 h 1028"/>
                <a:gd name="T34" fmla="*/ 327 w 956"/>
                <a:gd name="T35" fmla="*/ 260 h 1028"/>
                <a:gd name="T36" fmla="*/ 260 w 956"/>
                <a:gd name="T37" fmla="*/ 408 h 1028"/>
                <a:gd name="T38" fmla="*/ 695 w 956"/>
                <a:gd name="T39" fmla="*/ 408 h 1028"/>
                <a:gd name="T40" fmla="*/ 628 w 956"/>
                <a:gd name="T41" fmla="*/ 252 h 1028"/>
                <a:gd name="T42" fmla="*/ 480 w 956"/>
                <a:gd name="T43" fmla="*/ 201 h 1028"/>
                <a:gd name="T44" fmla="*/ 327 w 956"/>
                <a:gd name="T45" fmla="*/ 26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56" h="1028">
                  <a:moveTo>
                    <a:pt x="704" y="45"/>
                  </a:moveTo>
                  <a:cubicBezTo>
                    <a:pt x="771" y="76"/>
                    <a:pt x="829" y="126"/>
                    <a:pt x="874" y="185"/>
                  </a:cubicBezTo>
                  <a:cubicBezTo>
                    <a:pt x="910" y="246"/>
                    <a:pt x="941" y="310"/>
                    <a:pt x="946" y="386"/>
                  </a:cubicBezTo>
                  <a:cubicBezTo>
                    <a:pt x="955" y="430"/>
                    <a:pt x="955" y="497"/>
                    <a:pt x="955" y="578"/>
                  </a:cubicBezTo>
                  <a:lnTo>
                    <a:pt x="251" y="578"/>
                  </a:lnTo>
                  <a:cubicBezTo>
                    <a:pt x="260" y="673"/>
                    <a:pt x="291" y="740"/>
                    <a:pt x="355" y="785"/>
                  </a:cubicBezTo>
                  <a:cubicBezTo>
                    <a:pt x="394" y="807"/>
                    <a:pt x="444" y="821"/>
                    <a:pt x="497" y="821"/>
                  </a:cubicBezTo>
                  <a:cubicBezTo>
                    <a:pt x="556" y="821"/>
                    <a:pt x="600" y="807"/>
                    <a:pt x="637" y="776"/>
                  </a:cubicBezTo>
                  <a:cubicBezTo>
                    <a:pt x="659" y="762"/>
                    <a:pt x="673" y="740"/>
                    <a:pt x="690" y="709"/>
                  </a:cubicBezTo>
                  <a:lnTo>
                    <a:pt x="946" y="709"/>
                  </a:lnTo>
                  <a:cubicBezTo>
                    <a:pt x="941" y="771"/>
                    <a:pt x="910" y="829"/>
                    <a:pt x="851" y="888"/>
                  </a:cubicBezTo>
                  <a:cubicBezTo>
                    <a:pt x="762" y="983"/>
                    <a:pt x="645" y="1027"/>
                    <a:pt x="489" y="1027"/>
                  </a:cubicBezTo>
                  <a:cubicBezTo>
                    <a:pt x="363" y="1027"/>
                    <a:pt x="244" y="991"/>
                    <a:pt x="148" y="910"/>
                  </a:cubicBezTo>
                  <a:cubicBezTo>
                    <a:pt x="52" y="829"/>
                    <a:pt x="0" y="704"/>
                    <a:pt x="0" y="525"/>
                  </a:cubicBezTo>
                  <a:cubicBezTo>
                    <a:pt x="0" y="355"/>
                    <a:pt x="45" y="231"/>
                    <a:pt x="134" y="143"/>
                  </a:cubicBezTo>
                  <a:cubicBezTo>
                    <a:pt x="224" y="55"/>
                    <a:pt x="341" y="9"/>
                    <a:pt x="480" y="9"/>
                  </a:cubicBezTo>
                  <a:cubicBezTo>
                    <a:pt x="564" y="0"/>
                    <a:pt x="637" y="17"/>
                    <a:pt x="704" y="45"/>
                  </a:cubicBezTo>
                  <a:close/>
                  <a:moveTo>
                    <a:pt x="327" y="260"/>
                  </a:moveTo>
                  <a:cubicBezTo>
                    <a:pt x="291" y="296"/>
                    <a:pt x="268" y="349"/>
                    <a:pt x="260" y="408"/>
                  </a:cubicBezTo>
                  <a:lnTo>
                    <a:pt x="695" y="408"/>
                  </a:lnTo>
                  <a:cubicBezTo>
                    <a:pt x="690" y="341"/>
                    <a:pt x="666" y="289"/>
                    <a:pt x="628" y="252"/>
                  </a:cubicBezTo>
                  <a:cubicBezTo>
                    <a:pt x="591" y="214"/>
                    <a:pt x="542" y="201"/>
                    <a:pt x="480" y="201"/>
                  </a:cubicBezTo>
                  <a:cubicBezTo>
                    <a:pt x="408" y="207"/>
                    <a:pt x="363" y="224"/>
                    <a:pt x="327" y="26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0" name="Freeform 17"/>
            <p:cNvSpPr>
              <a:spLocks noChangeArrowheads="1"/>
            </p:cNvSpPr>
            <p:nvPr/>
          </p:nvSpPr>
          <p:spPr bwMode="auto">
            <a:xfrm>
              <a:off x="7580313" y="3162300"/>
              <a:ext cx="500062" cy="360363"/>
            </a:xfrm>
            <a:custGeom>
              <a:avLst/>
              <a:gdLst>
                <a:gd name="T0" fmla="*/ 1219 w 1391"/>
                <a:gd name="T1" fmla="*/ 23 h 1001"/>
                <a:gd name="T2" fmla="*/ 1331 w 1391"/>
                <a:gd name="T3" fmla="*/ 112 h 1001"/>
                <a:gd name="T4" fmla="*/ 1381 w 1391"/>
                <a:gd name="T5" fmla="*/ 238 h 1001"/>
                <a:gd name="T6" fmla="*/ 1390 w 1391"/>
                <a:gd name="T7" fmla="*/ 377 h 1001"/>
                <a:gd name="T8" fmla="*/ 1390 w 1391"/>
                <a:gd name="T9" fmla="*/ 991 h 1001"/>
                <a:gd name="T10" fmla="*/ 1130 w 1391"/>
                <a:gd name="T11" fmla="*/ 991 h 1001"/>
                <a:gd name="T12" fmla="*/ 1130 w 1391"/>
                <a:gd name="T13" fmla="*/ 377 h 1001"/>
                <a:gd name="T14" fmla="*/ 1116 w 1391"/>
                <a:gd name="T15" fmla="*/ 291 h 1001"/>
                <a:gd name="T16" fmla="*/ 991 w 1391"/>
                <a:gd name="T17" fmla="*/ 224 h 1001"/>
                <a:gd name="T18" fmla="*/ 843 w 1391"/>
                <a:gd name="T19" fmla="*/ 313 h 1001"/>
                <a:gd name="T20" fmla="*/ 820 w 1391"/>
                <a:gd name="T21" fmla="*/ 422 h 1001"/>
                <a:gd name="T22" fmla="*/ 820 w 1391"/>
                <a:gd name="T23" fmla="*/ 1000 h 1001"/>
                <a:gd name="T24" fmla="*/ 569 w 1391"/>
                <a:gd name="T25" fmla="*/ 1000 h 1001"/>
                <a:gd name="T26" fmla="*/ 569 w 1391"/>
                <a:gd name="T27" fmla="*/ 422 h 1001"/>
                <a:gd name="T28" fmla="*/ 555 w 1391"/>
                <a:gd name="T29" fmla="*/ 296 h 1001"/>
                <a:gd name="T30" fmla="*/ 430 w 1391"/>
                <a:gd name="T31" fmla="*/ 229 h 1001"/>
                <a:gd name="T32" fmla="*/ 282 w 1391"/>
                <a:gd name="T33" fmla="*/ 296 h 1001"/>
                <a:gd name="T34" fmla="*/ 259 w 1391"/>
                <a:gd name="T35" fmla="*/ 416 h 1001"/>
                <a:gd name="T36" fmla="*/ 259 w 1391"/>
                <a:gd name="T37" fmla="*/ 1000 h 1001"/>
                <a:gd name="T38" fmla="*/ 0 w 1391"/>
                <a:gd name="T39" fmla="*/ 1000 h 1001"/>
                <a:gd name="T40" fmla="*/ 0 w 1391"/>
                <a:gd name="T41" fmla="*/ 31 h 1001"/>
                <a:gd name="T42" fmla="*/ 246 w 1391"/>
                <a:gd name="T43" fmla="*/ 31 h 1001"/>
                <a:gd name="T44" fmla="*/ 246 w 1391"/>
                <a:gd name="T45" fmla="*/ 171 h 1001"/>
                <a:gd name="T46" fmla="*/ 332 w 1391"/>
                <a:gd name="T47" fmla="*/ 59 h 1001"/>
                <a:gd name="T48" fmla="*/ 525 w 1391"/>
                <a:gd name="T49" fmla="*/ 0 h 1001"/>
                <a:gd name="T50" fmla="*/ 703 w 1391"/>
                <a:gd name="T51" fmla="*/ 54 h 1001"/>
                <a:gd name="T52" fmla="*/ 784 w 1391"/>
                <a:gd name="T53" fmla="*/ 171 h 1001"/>
                <a:gd name="T54" fmla="*/ 910 w 1391"/>
                <a:gd name="T55" fmla="*/ 45 h 1001"/>
                <a:gd name="T56" fmla="*/ 1086 w 1391"/>
                <a:gd name="T57" fmla="*/ 9 h 1001"/>
                <a:gd name="T58" fmla="*/ 1219 w 1391"/>
                <a:gd name="T59" fmla="*/ 23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91" h="1001">
                  <a:moveTo>
                    <a:pt x="1219" y="23"/>
                  </a:moveTo>
                  <a:cubicBezTo>
                    <a:pt x="1264" y="40"/>
                    <a:pt x="1300" y="67"/>
                    <a:pt x="1331" y="112"/>
                  </a:cubicBezTo>
                  <a:cubicBezTo>
                    <a:pt x="1359" y="148"/>
                    <a:pt x="1376" y="185"/>
                    <a:pt x="1381" y="238"/>
                  </a:cubicBezTo>
                  <a:cubicBezTo>
                    <a:pt x="1390" y="268"/>
                    <a:pt x="1390" y="319"/>
                    <a:pt x="1390" y="377"/>
                  </a:cubicBezTo>
                  <a:lnTo>
                    <a:pt x="1390" y="991"/>
                  </a:lnTo>
                  <a:lnTo>
                    <a:pt x="1130" y="991"/>
                  </a:lnTo>
                  <a:lnTo>
                    <a:pt x="1130" y="377"/>
                  </a:lnTo>
                  <a:cubicBezTo>
                    <a:pt x="1130" y="341"/>
                    <a:pt x="1125" y="313"/>
                    <a:pt x="1116" y="291"/>
                  </a:cubicBezTo>
                  <a:cubicBezTo>
                    <a:pt x="1094" y="246"/>
                    <a:pt x="1049" y="224"/>
                    <a:pt x="991" y="224"/>
                  </a:cubicBezTo>
                  <a:cubicBezTo>
                    <a:pt x="924" y="224"/>
                    <a:pt x="873" y="252"/>
                    <a:pt x="843" y="313"/>
                  </a:cubicBezTo>
                  <a:cubicBezTo>
                    <a:pt x="829" y="341"/>
                    <a:pt x="820" y="377"/>
                    <a:pt x="820" y="422"/>
                  </a:cubicBezTo>
                  <a:lnTo>
                    <a:pt x="820" y="1000"/>
                  </a:lnTo>
                  <a:lnTo>
                    <a:pt x="569" y="1000"/>
                  </a:lnTo>
                  <a:lnTo>
                    <a:pt x="569" y="422"/>
                  </a:lnTo>
                  <a:cubicBezTo>
                    <a:pt x="569" y="363"/>
                    <a:pt x="561" y="327"/>
                    <a:pt x="555" y="296"/>
                  </a:cubicBezTo>
                  <a:cubicBezTo>
                    <a:pt x="533" y="252"/>
                    <a:pt x="488" y="229"/>
                    <a:pt x="430" y="229"/>
                  </a:cubicBezTo>
                  <a:cubicBezTo>
                    <a:pt x="354" y="229"/>
                    <a:pt x="310" y="252"/>
                    <a:pt x="282" y="296"/>
                  </a:cubicBezTo>
                  <a:cubicBezTo>
                    <a:pt x="268" y="327"/>
                    <a:pt x="259" y="363"/>
                    <a:pt x="259" y="416"/>
                  </a:cubicBezTo>
                  <a:lnTo>
                    <a:pt x="259" y="1000"/>
                  </a:lnTo>
                  <a:lnTo>
                    <a:pt x="0" y="1000"/>
                  </a:lnTo>
                  <a:lnTo>
                    <a:pt x="0" y="31"/>
                  </a:lnTo>
                  <a:lnTo>
                    <a:pt x="246" y="31"/>
                  </a:lnTo>
                  <a:lnTo>
                    <a:pt x="246" y="171"/>
                  </a:lnTo>
                  <a:cubicBezTo>
                    <a:pt x="273" y="120"/>
                    <a:pt x="304" y="81"/>
                    <a:pt x="332" y="59"/>
                  </a:cubicBezTo>
                  <a:cubicBezTo>
                    <a:pt x="385" y="23"/>
                    <a:pt x="444" y="0"/>
                    <a:pt x="525" y="0"/>
                  </a:cubicBezTo>
                  <a:cubicBezTo>
                    <a:pt x="600" y="0"/>
                    <a:pt x="659" y="17"/>
                    <a:pt x="703" y="54"/>
                  </a:cubicBezTo>
                  <a:cubicBezTo>
                    <a:pt x="739" y="81"/>
                    <a:pt x="770" y="120"/>
                    <a:pt x="784" y="171"/>
                  </a:cubicBezTo>
                  <a:cubicBezTo>
                    <a:pt x="815" y="112"/>
                    <a:pt x="858" y="74"/>
                    <a:pt x="910" y="45"/>
                  </a:cubicBezTo>
                  <a:cubicBezTo>
                    <a:pt x="961" y="16"/>
                    <a:pt x="1021" y="9"/>
                    <a:pt x="1086" y="9"/>
                  </a:cubicBezTo>
                  <a:cubicBezTo>
                    <a:pt x="1130" y="0"/>
                    <a:pt x="1175" y="9"/>
                    <a:pt x="1219" y="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1" name="Freeform 18"/>
            <p:cNvSpPr>
              <a:spLocks noChangeArrowheads="1"/>
            </p:cNvSpPr>
            <p:nvPr/>
          </p:nvSpPr>
          <p:spPr bwMode="auto">
            <a:xfrm>
              <a:off x="8142288" y="3160713"/>
              <a:ext cx="322262" cy="371475"/>
            </a:xfrm>
            <a:custGeom>
              <a:avLst/>
              <a:gdLst>
                <a:gd name="T0" fmla="*/ 265 w 894"/>
                <a:gd name="T1" fmla="*/ 686 h 1033"/>
                <a:gd name="T2" fmla="*/ 304 w 894"/>
                <a:gd name="T3" fmla="*/ 781 h 1033"/>
                <a:gd name="T4" fmla="*/ 480 w 894"/>
                <a:gd name="T5" fmla="*/ 834 h 1033"/>
                <a:gd name="T6" fmla="*/ 597 w 894"/>
                <a:gd name="T7" fmla="*/ 812 h 1033"/>
                <a:gd name="T8" fmla="*/ 642 w 894"/>
                <a:gd name="T9" fmla="*/ 745 h 1033"/>
                <a:gd name="T10" fmla="*/ 606 w 894"/>
                <a:gd name="T11" fmla="*/ 678 h 1033"/>
                <a:gd name="T12" fmla="*/ 340 w 894"/>
                <a:gd name="T13" fmla="*/ 606 h 1033"/>
                <a:gd name="T14" fmla="*/ 112 w 894"/>
                <a:gd name="T15" fmla="*/ 502 h 1033"/>
                <a:gd name="T16" fmla="*/ 45 w 894"/>
                <a:gd name="T17" fmla="*/ 324 h 1033"/>
                <a:gd name="T18" fmla="*/ 148 w 894"/>
                <a:gd name="T19" fmla="*/ 95 h 1033"/>
                <a:gd name="T20" fmla="*/ 444 w 894"/>
                <a:gd name="T21" fmla="*/ 0 h 1033"/>
                <a:gd name="T22" fmla="*/ 740 w 894"/>
                <a:gd name="T23" fmla="*/ 72 h 1033"/>
                <a:gd name="T24" fmla="*/ 871 w 894"/>
                <a:gd name="T25" fmla="*/ 324 h 1033"/>
                <a:gd name="T26" fmla="*/ 614 w 894"/>
                <a:gd name="T27" fmla="*/ 324 h 1033"/>
                <a:gd name="T28" fmla="*/ 583 w 894"/>
                <a:gd name="T29" fmla="*/ 251 h 1033"/>
                <a:gd name="T30" fmla="*/ 444 w 894"/>
                <a:gd name="T31" fmla="*/ 198 h 1033"/>
                <a:gd name="T32" fmla="*/ 324 w 894"/>
                <a:gd name="T33" fmla="*/ 220 h 1033"/>
                <a:gd name="T34" fmla="*/ 287 w 894"/>
                <a:gd name="T35" fmla="*/ 279 h 1033"/>
                <a:gd name="T36" fmla="*/ 324 w 894"/>
                <a:gd name="T37" fmla="*/ 346 h 1033"/>
                <a:gd name="T38" fmla="*/ 592 w 894"/>
                <a:gd name="T39" fmla="*/ 413 h 1033"/>
                <a:gd name="T40" fmla="*/ 820 w 894"/>
                <a:gd name="T41" fmla="*/ 525 h 1033"/>
                <a:gd name="T42" fmla="*/ 893 w 894"/>
                <a:gd name="T43" fmla="*/ 709 h 1033"/>
                <a:gd name="T44" fmla="*/ 784 w 894"/>
                <a:gd name="T45" fmla="*/ 946 h 1033"/>
                <a:gd name="T46" fmla="*/ 449 w 894"/>
                <a:gd name="T47" fmla="*/ 1032 h 1033"/>
                <a:gd name="T48" fmla="*/ 112 w 894"/>
                <a:gd name="T49" fmla="*/ 938 h 1033"/>
                <a:gd name="T50" fmla="*/ 0 w 894"/>
                <a:gd name="T51" fmla="*/ 695 h 1033"/>
                <a:gd name="T52" fmla="*/ 265 w 894"/>
                <a:gd name="T53" fmla="*/ 695 h 1033"/>
                <a:gd name="T54" fmla="*/ 265 w 894"/>
                <a:gd name="T55" fmla="*/ 686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94" h="1033">
                  <a:moveTo>
                    <a:pt x="265" y="686"/>
                  </a:moveTo>
                  <a:cubicBezTo>
                    <a:pt x="273" y="731"/>
                    <a:pt x="282" y="759"/>
                    <a:pt x="304" y="781"/>
                  </a:cubicBezTo>
                  <a:cubicBezTo>
                    <a:pt x="332" y="820"/>
                    <a:pt x="391" y="834"/>
                    <a:pt x="480" y="834"/>
                  </a:cubicBezTo>
                  <a:cubicBezTo>
                    <a:pt x="533" y="834"/>
                    <a:pt x="569" y="826"/>
                    <a:pt x="597" y="812"/>
                  </a:cubicBezTo>
                  <a:cubicBezTo>
                    <a:pt x="628" y="798"/>
                    <a:pt x="642" y="776"/>
                    <a:pt x="642" y="745"/>
                  </a:cubicBezTo>
                  <a:cubicBezTo>
                    <a:pt x="642" y="714"/>
                    <a:pt x="628" y="693"/>
                    <a:pt x="606" y="678"/>
                  </a:cubicBezTo>
                  <a:cubicBezTo>
                    <a:pt x="583" y="663"/>
                    <a:pt x="494" y="642"/>
                    <a:pt x="340" y="606"/>
                  </a:cubicBezTo>
                  <a:cubicBezTo>
                    <a:pt x="229" y="575"/>
                    <a:pt x="156" y="547"/>
                    <a:pt x="112" y="502"/>
                  </a:cubicBezTo>
                  <a:cubicBezTo>
                    <a:pt x="67" y="463"/>
                    <a:pt x="45" y="405"/>
                    <a:pt x="45" y="324"/>
                  </a:cubicBezTo>
                  <a:cubicBezTo>
                    <a:pt x="45" y="234"/>
                    <a:pt x="81" y="162"/>
                    <a:pt x="148" y="95"/>
                  </a:cubicBezTo>
                  <a:cubicBezTo>
                    <a:pt x="220" y="28"/>
                    <a:pt x="318" y="0"/>
                    <a:pt x="444" y="0"/>
                  </a:cubicBezTo>
                  <a:cubicBezTo>
                    <a:pt x="561" y="0"/>
                    <a:pt x="666" y="21"/>
                    <a:pt x="740" y="72"/>
                  </a:cubicBezTo>
                  <a:cubicBezTo>
                    <a:pt x="813" y="124"/>
                    <a:pt x="857" y="206"/>
                    <a:pt x="871" y="324"/>
                  </a:cubicBezTo>
                  <a:lnTo>
                    <a:pt x="614" y="324"/>
                  </a:lnTo>
                  <a:cubicBezTo>
                    <a:pt x="614" y="296"/>
                    <a:pt x="597" y="265"/>
                    <a:pt x="583" y="251"/>
                  </a:cubicBezTo>
                  <a:cubicBezTo>
                    <a:pt x="555" y="212"/>
                    <a:pt x="511" y="198"/>
                    <a:pt x="444" y="198"/>
                  </a:cubicBezTo>
                  <a:cubicBezTo>
                    <a:pt x="391" y="198"/>
                    <a:pt x="345" y="206"/>
                    <a:pt x="324" y="220"/>
                  </a:cubicBezTo>
                  <a:cubicBezTo>
                    <a:pt x="303" y="234"/>
                    <a:pt x="287" y="257"/>
                    <a:pt x="287" y="279"/>
                  </a:cubicBezTo>
                  <a:cubicBezTo>
                    <a:pt x="287" y="310"/>
                    <a:pt x="303" y="332"/>
                    <a:pt x="324" y="346"/>
                  </a:cubicBezTo>
                  <a:cubicBezTo>
                    <a:pt x="345" y="360"/>
                    <a:pt x="435" y="382"/>
                    <a:pt x="592" y="413"/>
                  </a:cubicBezTo>
                  <a:cubicBezTo>
                    <a:pt x="695" y="435"/>
                    <a:pt x="767" y="472"/>
                    <a:pt x="820" y="525"/>
                  </a:cubicBezTo>
                  <a:cubicBezTo>
                    <a:pt x="871" y="575"/>
                    <a:pt x="893" y="633"/>
                    <a:pt x="893" y="709"/>
                  </a:cubicBezTo>
                  <a:cubicBezTo>
                    <a:pt x="893" y="804"/>
                    <a:pt x="858" y="886"/>
                    <a:pt x="784" y="946"/>
                  </a:cubicBezTo>
                  <a:cubicBezTo>
                    <a:pt x="710" y="1006"/>
                    <a:pt x="597" y="1032"/>
                    <a:pt x="449" y="1032"/>
                  </a:cubicBezTo>
                  <a:cubicBezTo>
                    <a:pt x="296" y="1032"/>
                    <a:pt x="184" y="1005"/>
                    <a:pt x="112" y="938"/>
                  </a:cubicBezTo>
                  <a:cubicBezTo>
                    <a:pt x="36" y="871"/>
                    <a:pt x="0" y="790"/>
                    <a:pt x="0" y="695"/>
                  </a:cubicBezTo>
                  <a:lnTo>
                    <a:pt x="265" y="695"/>
                  </a:lnTo>
                  <a:lnTo>
                    <a:pt x="265" y="68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  <p:sp>
          <p:nvSpPr>
            <p:cNvPr id="122" name="Freeform 19"/>
            <p:cNvSpPr>
              <a:spLocks noChangeArrowheads="1"/>
            </p:cNvSpPr>
            <p:nvPr/>
          </p:nvSpPr>
          <p:spPr bwMode="auto">
            <a:xfrm>
              <a:off x="1096963" y="2925763"/>
              <a:ext cx="719137" cy="719137"/>
            </a:xfrm>
            <a:custGeom>
              <a:avLst/>
              <a:gdLst>
                <a:gd name="T0" fmla="*/ 1189 w 1997"/>
                <a:gd name="T1" fmla="*/ 198 h 1996"/>
                <a:gd name="T2" fmla="*/ 1797 w 1997"/>
                <a:gd name="T3" fmla="*/ 803 h 1996"/>
                <a:gd name="T4" fmla="*/ 1996 w 1997"/>
                <a:gd name="T5" fmla="*/ 996 h 1996"/>
                <a:gd name="T6" fmla="*/ 1996 w 1997"/>
                <a:gd name="T7" fmla="*/ 996 h 1996"/>
                <a:gd name="T8" fmla="*/ 1797 w 1997"/>
                <a:gd name="T9" fmla="*/ 1189 h 1996"/>
                <a:gd name="T10" fmla="*/ 1797 w 1997"/>
                <a:gd name="T11" fmla="*/ 1189 h 1996"/>
                <a:gd name="T12" fmla="*/ 1189 w 1997"/>
                <a:gd name="T13" fmla="*/ 1794 h 1996"/>
                <a:gd name="T14" fmla="*/ 999 w 1997"/>
                <a:gd name="T15" fmla="*/ 1995 h 1996"/>
                <a:gd name="T16" fmla="*/ 999 w 1997"/>
                <a:gd name="T17" fmla="*/ 1995 h 1996"/>
                <a:gd name="T18" fmla="*/ 807 w 1997"/>
                <a:gd name="T19" fmla="*/ 1794 h 1996"/>
                <a:gd name="T20" fmla="*/ 201 w 1997"/>
                <a:gd name="T21" fmla="*/ 1189 h 1996"/>
                <a:gd name="T22" fmla="*/ 0 w 1997"/>
                <a:gd name="T23" fmla="*/ 996 h 1996"/>
                <a:gd name="T24" fmla="*/ 0 w 1997"/>
                <a:gd name="T25" fmla="*/ 996 h 1996"/>
                <a:gd name="T26" fmla="*/ 201 w 1997"/>
                <a:gd name="T27" fmla="*/ 803 h 1996"/>
                <a:gd name="T28" fmla="*/ 807 w 1997"/>
                <a:gd name="T29" fmla="*/ 198 h 1996"/>
                <a:gd name="T30" fmla="*/ 999 w 1997"/>
                <a:gd name="T31" fmla="*/ 0 h 1996"/>
                <a:gd name="T32" fmla="*/ 999 w 1997"/>
                <a:gd name="T33" fmla="*/ 0 h 1996"/>
                <a:gd name="T34" fmla="*/ 1189 w 1997"/>
                <a:gd name="T35" fmla="*/ 198 h 1996"/>
                <a:gd name="T36" fmla="*/ 999 w 1997"/>
                <a:gd name="T37" fmla="*/ 1322 h 1996"/>
                <a:gd name="T38" fmla="*/ 1323 w 1997"/>
                <a:gd name="T39" fmla="*/ 996 h 1996"/>
                <a:gd name="T40" fmla="*/ 999 w 1997"/>
                <a:gd name="T41" fmla="*/ 672 h 1996"/>
                <a:gd name="T42" fmla="*/ 673 w 1997"/>
                <a:gd name="T43" fmla="*/ 996 h 1996"/>
                <a:gd name="T44" fmla="*/ 999 w 1997"/>
                <a:gd name="T45" fmla="*/ 1322 h 1996"/>
                <a:gd name="T46" fmla="*/ 570 w 1997"/>
                <a:gd name="T47" fmla="*/ 502 h 1996"/>
                <a:gd name="T48" fmla="*/ 924 w 1997"/>
                <a:gd name="T49" fmla="*/ 502 h 1996"/>
                <a:gd name="T50" fmla="*/ 924 w 1997"/>
                <a:gd name="T51" fmla="*/ 346 h 1996"/>
                <a:gd name="T52" fmla="*/ 570 w 1997"/>
                <a:gd name="T53" fmla="*/ 502 h 1996"/>
                <a:gd name="T54" fmla="*/ 1086 w 1997"/>
                <a:gd name="T55" fmla="*/ 502 h 1996"/>
                <a:gd name="T56" fmla="*/ 1443 w 1997"/>
                <a:gd name="T57" fmla="*/ 502 h 1996"/>
                <a:gd name="T58" fmla="*/ 1086 w 1997"/>
                <a:gd name="T59" fmla="*/ 346 h 1996"/>
                <a:gd name="T60" fmla="*/ 1086 w 1997"/>
                <a:gd name="T61" fmla="*/ 502 h 1996"/>
                <a:gd name="T62" fmla="*/ 999 w 1997"/>
                <a:gd name="T63" fmla="*/ 1646 h 1996"/>
                <a:gd name="T64" fmla="*/ 1435 w 1997"/>
                <a:gd name="T65" fmla="*/ 1484 h 1996"/>
                <a:gd name="T66" fmla="*/ 570 w 1997"/>
                <a:gd name="T67" fmla="*/ 1484 h 1996"/>
                <a:gd name="T68" fmla="*/ 999 w 1997"/>
                <a:gd name="T69" fmla="*/ 1646 h 1996"/>
                <a:gd name="T70" fmla="*/ 999 w 1997"/>
                <a:gd name="T71" fmla="*/ 1158 h 1996"/>
                <a:gd name="T72" fmla="*/ 1161 w 1997"/>
                <a:gd name="T73" fmla="*/ 996 h 1996"/>
                <a:gd name="T74" fmla="*/ 999 w 1997"/>
                <a:gd name="T75" fmla="*/ 834 h 1996"/>
                <a:gd name="T76" fmla="*/ 835 w 1997"/>
                <a:gd name="T77" fmla="*/ 996 h 1996"/>
                <a:gd name="T78" fmla="*/ 999 w 1997"/>
                <a:gd name="T79" fmla="*/ 1158 h 1996"/>
                <a:gd name="T80" fmla="*/ 637 w 1997"/>
                <a:gd name="T81" fmla="*/ 1322 h 1996"/>
                <a:gd name="T82" fmla="*/ 511 w 1997"/>
                <a:gd name="T83" fmla="*/ 996 h 1996"/>
                <a:gd name="T84" fmla="*/ 637 w 1997"/>
                <a:gd name="T85" fmla="*/ 672 h 1996"/>
                <a:gd name="T86" fmla="*/ 436 w 1997"/>
                <a:gd name="T87" fmla="*/ 672 h 1996"/>
                <a:gd name="T88" fmla="*/ 349 w 1997"/>
                <a:gd name="T89" fmla="*/ 996 h 1996"/>
                <a:gd name="T90" fmla="*/ 436 w 1997"/>
                <a:gd name="T91" fmla="*/ 1322 h 1996"/>
                <a:gd name="T92" fmla="*/ 637 w 1997"/>
                <a:gd name="T93" fmla="*/ 1322 h 1996"/>
                <a:gd name="T94" fmla="*/ 1569 w 1997"/>
                <a:gd name="T95" fmla="*/ 1322 h 1996"/>
                <a:gd name="T96" fmla="*/ 1655 w 1997"/>
                <a:gd name="T97" fmla="*/ 996 h 1996"/>
                <a:gd name="T98" fmla="*/ 1569 w 1997"/>
                <a:gd name="T99" fmla="*/ 672 h 1996"/>
                <a:gd name="T100" fmla="*/ 1368 w 1997"/>
                <a:gd name="T101" fmla="*/ 672 h 1996"/>
                <a:gd name="T102" fmla="*/ 1493 w 1997"/>
                <a:gd name="T103" fmla="*/ 996 h 1996"/>
                <a:gd name="T104" fmla="*/ 1368 w 1997"/>
                <a:gd name="T105" fmla="*/ 1322 h 1996"/>
                <a:gd name="T106" fmla="*/ 1569 w 1997"/>
                <a:gd name="T107" fmla="*/ 1322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97" h="1996">
                  <a:moveTo>
                    <a:pt x="1189" y="198"/>
                  </a:moveTo>
                  <a:cubicBezTo>
                    <a:pt x="1493" y="273"/>
                    <a:pt x="1730" y="508"/>
                    <a:pt x="1797" y="803"/>
                  </a:cubicBezTo>
                  <a:cubicBezTo>
                    <a:pt x="1820" y="907"/>
                    <a:pt x="1892" y="982"/>
                    <a:pt x="1996" y="996"/>
                  </a:cubicBezTo>
                  <a:lnTo>
                    <a:pt x="1996" y="996"/>
                  </a:lnTo>
                  <a:cubicBezTo>
                    <a:pt x="1892" y="1004"/>
                    <a:pt x="1820" y="1085"/>
                    <a:pt x="1797" y="1189"/>
                  </a:cubicBezTo>
                  <a:lnTo>
                    <a:pt x="1797" y="1189"/>
                  </a:lnTo>
                  <a:cubicBezTo>
                    <a:pt x="1722" y="1493"/>
                    <a:pt x="1485" y="1727"/>
                    <a:pt x="1189" y="1794"/>
                  </a:cubicBezTo>
                  <a:cubicBezTo>
                    <a:pt x="1086" y="1816"/>
                    <a:pt x="1013" y="1892"/>
                    <a:pt x="999" y="1995"/>
                  </a:cubicBezTo>
                  <a:lnTo>
                    <a:pt x="999" y="1995"/>
                  </a:lnTo>
                  <a:cubicBezTo>
                    <a:pt x="991" y="1883"/>
                    <a:pt x="910" y="1816"/>
                    <a:pt x="807" y="1794"/>
                  </a:cubicBezTo>
                  <a:cubicBezTo>
                    <a:pt x="503" y="1722"/>
                    <a:pt x="265" y="1484"/>
                    <a:pt x="201" y="1189"/>
                  </a:cubicBezTo>
                  <a:cubicBezTo>
                    <a:pt x="179" y="1085"/>
                    <a:pt x="103" y="1010"/>
                    <a:pt x="0" y="996"/>
                  </a:cubicBezTo>
                  <a:lnTo>
                    <a:pt x="0" y="996"/>
                  </a:lnTo>
                  <a:cubicBezTo>
                    <a:pt x="112" y="988"/>
                    <a:pt x="179" y="907"/>
                    <a:pt x="201" y="803"/>
                  </a:cubicBezTo>
                  <a:cubicBezTo>
                    <a:pt x="274" y="502"/>
                    <a:pt x="511" y="265"/>
                    <a:pt x="807" y="198"/>
                  </a:cubicBezTo>
                  <a:cubicBezTo>
                    <a:pt x="910" y="175"/>
                    <a:pt x="983" y="103"/>
                    <a:pt x="999" y="0"/>
                  </a:cubicBezTo>
                  <a:lnTo>
                    <a:pt x="999" y="0"/>
                  </a:lnTo>
                  <a:cubicBezTo>
                    <a:pt x="1013" y="103"/>
                    <a:pt x="1086" y="175"/>
                    <a:pt x="1189" y="198"/>
                  </a:cubicBezTo>
                  <a:close/>
                  <a:moveTo>
                    <a:pt x="999" y="1322"/>
                  </a:moveTo>
                  <a:cubicBezTo>
                    <a:pt x="1184" y="1322"/>
                    <a:pt x="1323" y="1175"/>
                    <a:pt x="1323" y="996"/>
                  </a:cubicBezTo>
                  <a:cubicBezTo>
                    <a:pt x="1323" y="812"/>
                    <a:pt x="1177" y="672"/>
                    <a:pt x="999" y="672"/>
                  </a:cubicBezTo>
                  <a:cubicBezTo>
                    <a:pt x="822" y="672"/>
                    <a:pt x="673" y="819"/>
                    <a:pt x="673" y="996"/>
                  </a:cubicBezTo>
                  <a:cubicBezTo>
                    <a:pt x="673" y="1173"/>
                    <a:pt x="821" y="1322"/>
                    <a:pt x="999" y="1322"/>
                  </a:cubicBezTo>
                  <a:close/>
                  <a:moveTo>
                    <a:pt x="570" y="502"/>
                  </a:moveTo>
                  <a:lnTo>
                    <a:pt x="924" y="502"/>
                  </a:lnTo>
                  <a:lnTo>
                    <a:pt x="924" y="346"/>
                  </a:lnTo>
                  <a:cubicBezTo>
                    <a:pt x="784" y="360"/>
                    <a:pt x="664" y="413"/>
                    <a:pt x="570" y="502"/>
                  </a:cubicBezTo>
                  <a:close/>
                  <a:moveTo>
                    <a:pt x="1086" y="502"/>
                  </a:moveTo>
                  <a:lnTo>
                    <a:pt x="1443" y="502"/>
                  </a:lnTo>
                  <a:cubicBezTo>
                    <a:pt x="1345" y="413"/>
                    <a:pt x="1220" y="360"/>
                    <a:pt x="1086" y="346"/>
                  </a:cubicBezTo>
                  <a:lnTo>
                    <a:pt x="1086" y="502"/>
                  </a:lnTo>
                  <a:close/>
                  <a:moveTo>
                    <a:pt x="999" y="1646"/>
                  </a:moveTo>
                  <a:cubicBezTo>
                    <a:pt x="1197" y="1646"/>
                    <a:pt x="1317" y="1588"/>
                    <a:pt x="1435" y="1484"/>
                  </a:cubicBezTo>
                  <a:lnTo>
                    <a:pt x="570" y="1484"/>
                  </a:lnTo>
                  <a:cubicBezTo>
                    <a:pt x="687" y="1588"/>
                    <a:pt x="835" y="1646"/>
                    <a:pt x="999" y="1646"/>
                  </a:cubicBezTo>
                  <a:close/>
                  <a:moveTo>
                    <a:pt x="999" y="1158"/>
                  </a:moveTo>
                  <a:cubicBezTo>
                    <a:pt x="1086" y="1158"/>
                    <a:pt x="1161" y="1085"/>
                    <a:pt x="1161" y="996"/>
                  </a:cubicBezTo>
                  <a:cubicBezTo>
                    <a:pt x="1161" y="907"/>
                    <a:pt x="1087" y="834"/>
                    <a:pt x="999" y="834"/>
                  </a:cubicBezTo>
                  <a:cubicBezTo>
                    <a:pt x="911" y="834"/>
                    <a:pt x="835" y="907"/>
                    <a:pt x="835" y="996"/>
                  </a:cubicBezTo>
                  <a:cubicBezTo>
                    <a:pt x="835" y="1085"/>
                    <a:pt x="910" y="1158"/>
                    <a:pt x="999" y="1158"/>
                  </a:cubicBezTo>
                  <a:close/>
                  <a:moveTo>
                    <a:pt x="637" y="1322"/>
                  </a:moveTo>
                  <a:cubicBezTo>
                    <a:pt x="556" y="1233"/>
                    <a:pt x="511" y="1122"/>
                    <a:pt x="511" y="996"/>
                  </a:cubicBezTo>
                  <a:cubicBezTo>
                    <a:pt x="511" y="870"/>
                    <a:pt x="556" y="753"/>
                    <a:pt x="637" y="672"/>
                  </a:cubicBezTo>
                  <a:lnTo>
                    <a:pt x="436" y="672"/>
                  </a:lnTo>
                  <a:cubicBezTo>
                    <a:pt x="377" y="767"/>
                    <a:pt x="349" y="879"/>
                    <a:pt x="349" y="996"/>
                  </a:cubicBezTo>
                  <a:cubicBezTo>
                    <a:pt x="349" y="1113"/>
                    <a:pt x="377" y="1225"/>
                    <a:pt x="436" y="1322"/>
                  </a:cubicBezTo>
                  <a:lnTo>
                    <a:pt x="637" y="1322"/>
                  </a:lnTo>
                  <a:close/>
                  <a:moveTo>
                    <a:pt x="1569" y="1322"/>
                  </a:moveTo>
                  <a:cubicBezTo>
                    <a:pt x="1619" y="1225"/>
                    <a:pt x="1655" y="1113"/>
                    <a:pt x="1655" y="996"/>
                  </a:cubicBezTo>
                  <a:cubicBezTo>
                    <a:pt x="1655" y="879"/>
                    <a:pt x="1627" y="767"/>
                    <a:pt x="1569" y="672"/>
                  </a:cubicBezTo>
                  <a:lnTo>
                    <a:pt x="1368" y="672"/>
                  </a:lnTo>
                  <a:cubicBezTo>
                    <a:pt x="1443" y="759"/>
                    <a:pt x="1493" y="870"/>
                    <a:pt x="1493" y="996"/>
                  </a:cubicBezTo>
                  <a:cubicBezTo>
                    <a:pt x="1493" y="1122"/>
                    <a:pt x="1443" y="1239"/>
                    <a:pt x="1368" y="1322"/>
                  </a:cubicBezTo>
                  <a:lnTo>
                    <a:pt x="1569" y="132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SimSu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031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52"/>
            <a:ext cx="8229600" cy="211288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57200" y="734476"/>
            <a:ext cx="8229600" cy="3693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 cap="all" baseline="0">
                <a:solidFill>
                  <a:srgbClr val="6D6E7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 placeholder</a:t>
            </a:r>
          </a:p>
        </p:txBody>
      </p:sp>
      <p:sp>
        <p:nvSpPr>
          <p:cNvPr id="37" name="Title Placeholder 1"/>
          <p:cNvSpPr>
            <a:spLocks noGrp="1"/>
          </p:cNvSpPr>
          <p:nvPr>
            <p:ph type="title"/>
          </p:nvPr>
        </p:nvSpPr>
        <p:spPr>
          <a:xfrm>
            <a:off x="457200" y="21600"/>
            <a:ext cx="6858000" cy="567675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36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0"/>
            <a:ext cx="9145613" cy="51537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+mj-lt"/>
            </a:endParaRPr>
          </a:p>
        </p:txBody>
      </p:sp>
      <p:sp>
        <p:nvSpPr>
          <p:cNvPr id="80" name="AutoShape 42"/>
          <p:cNvSpPr>
            <a:spLocks noChangeAspect="1" noChangeArrowheads="1" noTextEdit="1"/>
          </p:cNvSpPr>
          <p:nvPr/>
        </p:nvSpPr>
        <p:spPr bwMode="auto">
          <a:xfrm>
            <a:off x="-2081054" y="-12701"/>
            <a:ext cx="11241148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3" name="Text Placeholder 53"/>
          <p:cNvSpPr>
            <a:spLocks noGrp="1"/>
          </p:cNvSpPr>
          <p:nvPr>
            <p:ph type="body" idx="1"/>
          </p:nvPr>
        </p:nvSpPr>
        <p:spPr>
          <a:xfrm>
            <a:off x="264160" y="967575"/>
            <a:ext cx="8584006" cy="196130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264160" y="53113"/>
            <a:ext cx="7051040" cy="732441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611" y="4915450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111F478C-84AE-4601-9BE4-60468A3A6C06}" type="slidenum">
              <a:rPr lang="en-US" sz="800" smtClean="0">
                <a:solidFill>
                  <a:schemeClr val="tx1">
                    <a:alpha val="50000"/>
                  </a:schemeClr>
                </a:solidFill>
                <a:latin typeface="+mj-lt"/>
              </a:rPr>
              <a:pPr algn="l"/>
              <a:t>‹#›</a:t>
            </a:fld>
            <a:endParaRPr lang="en-US" sz="800" dirty="0">
              <a:solidFill>
                <a:schemeClr val="tx1">
                  <a:alpha val="50000"/>
                </a:schemeClr>
              </a:solidFill>
              <a:latin typeface="+mj-lt"/>
            </a:endParaRPr>
          </a:p>
        </p:txBody>
      </p:sp>
      <p:grpSp>
        <p:nvGrpSpPr>
          <p:cNvPr id="43" name="グループ化 59"/>
          <p:cNvGrpSpPr/>
          <p:nvPr/>
        </p:nvGrpSpPr>
        <p:grpSpPr>
          <a:xfrm>
            <a:off x="-4" y="818837"/>
            <a:ext cx="9145616" cy="57656"/>
            <a:chOff x="-4" y="739775"/>
            <a:chExt cx="9145616" cy="76874"/>
          </a:xfrm>
        </p:grpSpPr>
        <p:sp>
          <p:nvSpPr>
            <p:cNvPr id="44" name="正方形/長方形 11"/>
            <p:cNvSpPr>
              <a:spLocks noChangeArrowheads="1"/>
            </p:cNvSpPr>
            <p:nvPr/>
          </p:nvSpPr>
          <p:spPr bwMode="auto">
            <a:xfrm>
              <a:off x="1481331" y="739775"/>
              <a:ext cx="7664281" cy="76874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60" name="グループ化 62"/>
            <p:cNvGrpSpPr/>
            <p:nvPr userDrawn="1"/>
          </p:nvGrpSpPr>
          <p:grpSpPr>
            <a:xfrm>
              <a:off x="-4" y="739775"/>
              <a:ext cx="1481335" cy="74485"/>
              <a:chOff x="312738" y="2747963"/>
              <a:chExt cx="1970086" cy="109537"/>
            </a:xfrm>
          </p:grpSpPr>
          <p:sp>
            <p:nvSpPr>
              <p:cNvPr id="61" name="正方形/長方形 62"/>
              <p:cNvSpPr/>
              <p:nvPr/>
            </p:nvSpPr>
            <p:spPr bwMode="auto">
              <a:xfrm>
                <a:off x="1298574" y="2747963"/>
                <a:ext cx="984250" cy="109537"/>
              </a:xfrm>
              <a:prstGeom prst="rect">
                <a:avLst/>
              </a:prstGeom>
              <a:solidFill>
                <a:srgbClr val="CC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 sz="1800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2" name="正方形/長方形 63"/>
              <p:cNvSpPr/>
              <p:nvPr/>
            </p:nvSpPr>
            <p:spPr bwMode="auto">
              <a:xfrm>
                <a:off x="312738" y="2747963"/>
                <a:ext cx="985837" cy="109537"/>
              </a:xfrm>
              <a:prstGeom prst="rect">
                <a:avLst/>
              </a:prstGeom>
              <a:solidFill>
                <a:srgbClr val="B3B3B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 sz="1800" kern="0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7684913" y="225822"/>
            <a:ext cx="1247904" cy="356665"/>
            <a:chOff x="2751138" y="3262313"/>
            <a:chExt cx="4665662" cy="1333500"/>
          </a:xfrm>
          <a:solidFill>
            <a:schemeClr val="tx1"/>
          </a:solidFill>
        </p:grpSpPr>
        <p:sp>
          <p:nvSpPr>
            <p:cNvPr id="84" name="Freeform 1"/>
            <p:cNvSpPr>
              <a:spLocks noChangeArrowheads="1"/>
            </p:cNvSpPr>
            <p:nvPr/>
          </p:nvSpPr>
          <p:spPr bwMode="auto">
            <a:xfrm>
              <a:off x="6180138" y="3275013"/>
              <a:ext cx="673100" cy="631825"/>
            </a:xfrm>
            <a:custGeom>
              <a:avLst/>
              <a:gdLst>
                <a:gd name="T0" fmla="*/ 465 w 1868"/>
                <a:gd name="T1" fmla="*/ 0 h 1755"/>
                <a:gd name="T2" fmla="*/ 465 w 1868"/>
                <a:gd name="T3" fmla="*/ 700 h 1755"/>
                <a:gd name="T4" fmla="*/ 1402 w 1868"/>
                <a:gd name="T5" fmla="*/ 700 h 1755"/>
                <a:gd name="T6" fmla="*/ 1402 w 1868"/>
                <a:gd name="T7" fmla="*/ 0 h 1755"/>
                <a:gd name="T8" fmla="*/ 1867 w 1868"/>
                <a:gd name="T9" fmla="*/ 0 h 1755"/>
                <a:gd name="T10" fmla="*/ 1867 w 1868"/>
                <a:gd name="T11" fmla="*/ 1754 h 1755"/>
                <a:gd name="T12" fmla="*/ 1402 w 1868"/>
                <a:gd name="T13" fmla="*/ 1754 h 1755"/>
                <a:gd name="T14" fmla="*/ 1402 w 1868"/>
                <a:gd name="T15" fmla="*/ 983 h 1755"/>
                <a:gd name="T16" fmla="*/ 465 w 1868"/>
                <a:gd name="T17" fmla="*/ 983 h 1755"/>
                <a:gd name="T18" fmla="*/ 465 w 1868"/>
                <a:gd name="T19" fmla="*/ 1754 h 1755"/>
                <a:gd name="T20" fmla="*/ 0 w 1868"/>
                <a:gd name="T21" fmla="*/ 1754 h 1755"/>
                <a:gd name="T22" fmla="*/ 0 w 1868"/>
                <a:gd name="T23" fmla="*/ 0 h 1755"/>
                <a:gd name="T24" fmla="*/ 465 w 1868"/>
                <a:gd name="T25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8" h="1755">
                  <a:moveTo>
                    <a:pt x="465" y="0"/>
                  </a:moveTo>
                  <a:cubicBezTo>
                    <a:pt x="465" y="0"/>
                    <a:pt x="465" y="705"/>
                    <a:pt x="465" y="700"/>
                  </a:cubicBezTo>
                  <a:lnTo>
                    <a:pt x="1402" y="700"/>
                  </a:lnTo>
                  <a:cubicBezTo>
                    <a:pt x="1402" y="705"/>
                    <a:pt x="1402" y="0"/>
                    <a:pt x="1402" y="0"/>
                  </a:cubicBezTo>
                  <a:cubicBezTo>
                    <a:pt x="1402" y="0"/>
                    <a:pt x="1863" y="0"/>
                    <a:pt x="1867" y="0"/>
                  </a:cubicBezTo>
                  <a:cubicBezTo>
                    <a:pt x="1867" y="0"/>
                    <a:pt x="1867" y="1750"/>
                    <a:pt x="1867" y="1754"/>
                  </a:cubicBezTo>
                  <a:lnTo>
                    <a:pt x="1402" y="1754"/>
                  </a:lnTo>
                  <a:cubicBezTo>
                    <a:pt x="1402" y="1754"/>
                    <a:pt x="1402" y="987"/>
                    <a:pt x="1402" y="983"/>
                  </a:cubicBezTo>
                  <a:cubicBezTo>
                    <a:pt x="1402" y="987"/>
                    <a:pt x="465" y="983"/>
                    <a:pt x="465" y="983"/>
                  </a:cubicBezTo>
                  <a:cubicBezTo>
                    <a:pt x="465" y="987"/>
                    <a:pt x="465" y="1754"/>
                    <a:pt x="465" y="1754"/>
                  </a:cubicBezTo>
                  <a:lnTo>
                    <a:pt x="0" y="1754"/>
                  </a:lnTo>
                  <a:cubicBezTo>
                    <a:pt x="0" y="1754"/>
                    <a:pt x="4" y="0"/>
                    <a:pt x="0" y="0"/>
                  </a:cubicBezTo>
                  <a:lnTo>
                    <a:pt x="46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Freeform 2"/>
            <p:cNvSpPr>
              <a:spLocks noChangeArrowheads="1"/>
            </p:cNvSpPr>
            <p:nvPr/>
          </p:nvSpPr>
          <p:spPr bwMode="auto">
            <a:xfrm>
              <a:off x="4083050" y="3275013"/>
              <a:ext cx="677863" cy="631825"/>
            </a:xfrm>
            <a:custGeom>
              <a:avLst/>
              <a:gdLst>
                <a:gd name="T0" fmla="*/ 1883 w 1884"/>
                <a:gd name="T1" fmla="*/ 0 h 1755"/>
                <a:gd name="T2" fmla="*/ 1883 w 1884"/>
                <a:gd name="T3" fmla="*/ 298 h 1755"/>
                <a:gd name="T4" fmla="*/ 1174 w 1884"/>
                <a:gd name="T5" fmla="*/ 298 h 1755"/>
                <a:gd name="T6" fmla="*/ 1174 w 1884"/>
                <a:gd name="T7" fmla="*/ 1754 h 1755"/>
                <a:gd name="T8" fmla="*/ 709 w 1884"/>
                <a:gd name="T9" fmla="*/ 1754 h 1755"/>
                <a:gd name="T10" fmla="*/ 709 w 1884"/>
                <a:gd name="T11" fmla="*/ 298 h 1755"/>
                <a:gd name="T12" fmla="*/ 0 w 1884"/>
                <a:gd name="T13" fmla="*/ 298 h 1755"/>
                <a:gd name="T14" fmla="*/ 0 w 1884"/>
                <a:gd name="T15" fmla="*/ 0 h 1755"/>
                <a:gd name="T16" fmla="*/ 1883 w 1884"/>
                <a:gd name="T17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4" h="1755">
                  <a:moveTo>
                    <a:pt x="1883" y="0"/>
                  </a:moveTo>
                  <a:cubicBezTo>
                    <a:pt x="1883" y="4"/>
                    <a:pt x="1883" y="298"/>
                    <a:pt x="1883" y="298"/>
                  </a:cubicBezTo>
                  <a:lnTo>
                    <a:pt x="1174" y="298"/>
                  </a:lnTo>
                  <a:lnTo>
                    <a:pt x="1174" y="1754"/>
                  </a:lnTo>
                  <a:lnTo>
                    <a:pt x="709" y="1754"/>
                  </a:lnTo>
                  <a:lnTo>
                    <a:pt x="709" y="298"/>
                  </a:lnTo>
                  <a:lnTo>
                    <a:pt x="0" y="298"/>
                  </a:lnTo>
                  <a:lnTo>
                    <a:pt x="0" y="0"/>
                  </a:lnTo>
                  <a:lnTo>
                    <a:pt x="1883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Freeform 3"/>
            <p:cNvSpPr>
              <a:spLocks noChangeArrowheads="1"/>
            </p:cNvSpPr>
            <p:nvPr/>
          </p:nvSpPr>
          <p:spPr bwMode="auto">
            <a:xfrm>
              <a:off x="4614863" y="3275013"/>
              <a:ext cx="796925" cy="631825"/>
            </a:xfrm>
            <a:custGeom>
              <a:avLst/>
              <a:gdLst>
                <a:gd name="T0" fmla="*/ 2214 w 2215"/>
                <a:gd name="T1" fmla="*/ 1754 h 1755"/>
                <a:gd name="T2" fmla="*/ 1695 w 2215"/>
                <a:gd name="T3" fmla="*/ 1754 h 1755"/>
                <a:gd name="T4" fmla="*/ 1542 w 2215"/>
                <a:gd name="T5" fmla="*/ 1377 h 1755"/>
                <a:gd name="T6" fmla="*/ 672 w 2215"/>
                <a:gd name="T7" fmla="*/ 1377 h 1755"/>
                <a:gd name="T8" fmla="*/ 518 w 2215"/>
                <a:gd name="T9" fmla="*/ 1754 h 1755"/>
                <a:gd name="T10" fmla="*/ 0 w 2215"/>
                <a:gd name="T11" fmla="*/ 1754 h 1755"/>
                <a:gd name="T12" fmla="*/ 825 w 2215"/>
                <a:gd name="T13" fmla="*/ 0 h 1755"/>
                <a:gd name="T14" fmla="*/ 1392 w 2215"/>
                <a:gd name="T15" fmla="*/ 0 h 1755"/>
                <a:gd name="T16" fmla="*/ 2214 w 2215"/>
                <a:gd name="T17" fmla="*/ 1754 h 1755"/>
                <a:gd name="T18" fmla="*/ 788 w 2215"/>
                <a:gd name="T19" fmla="*/ 1095 h 1755"/>
                <a:gd name="T20" fmla="*/ 1434 w 2215"/>
                <a:gd name="T21" fmla="*/ 1095 h 1755"/>
                <a:gd name="T22" fmla="*/ 1107 w 2215"/>
                <a:gd name="T23" fmla="*/ 298 h 1755"/>
                <a:gd name="T24" fmla="*/ 788 w 2215"/>
                <a:gd name="T25" fmla="*/ 1095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15" h="1755">
                  <a:moveTo>
                    <a:pt x="2214" y="1754"/>
                  </a:moveTo>
                  <a:cubicBezTo>
                    <a:pt x="2214" y="1754"/>
                    <a:pt x="1691" y="1754"/>
                    <a:pt x="1695" y="1754"/>
                  </a:cubicBezTo>
                  <a:lnTo>
                    <a:pt x="1542" y="1377"/>
                  </a:lnTo>
                  <a:lnTo>
                    <a:pt x="672" y="1377"/>
                  </a:lnTo>
                  <a:cubicBezTo>
                    <a:pt x="672" y="1377"/>
                    <a:pt x="522" y="1754"/>
                    <a:pt x="518" y="1754"/>
                  </a:cubicBezTo>
                  <a:lnTo>
                    <a:pt x="0" y="1754"/>
                  </a:lnTo>
                  <a:lnTo>
                    <a:pt x="825" y="0"/>
                  </a:lnTo>
                  <a:lnTo>
                    <a:pt x="1392" y="0"/>
                  </a:lnTo>
                  <a:lnTo>
                    <a:pt x="2214" y="1754"/>
                  </a:lnTo>
                  <a:close/>
                  <a:moveTo>
                    <a:pt x="788" y="1095"/>
                  </a:moveTo>
                  <a:lnTo>
                    <a:pt x="1434" y="1095"/>
                  </a:lnTo>
                  <a:lnTo>
                    <a:pt x="1107" y="298"/>
                  </a:lnTo>
                  <a:lnTo>
                    <a:pt x="788" y="10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Freeform 4"/>
            <p:cNvSpPr>
              <a:spLocks noChangeArrowheads="1"/>
            </p:cNvSpPr>
            <p:nvPr/>
          </p:nvSpPr>
          <p:spPr bwMode="auto">
            <a:xfrm>
              <a:off x="6985000" y="3275013"/>
              <a:ext cx="166688" cy="631825"/>
            </a:xfrm>
            <a:custGeom>
              <a:avLst/>
              <a:gdLst>
                <a:gd name="T0" fmla="*/ 232 w 465"/>
                <a:gd name="T1" fmla="*/ 1754 h 1755"/>
                <a:gd name="T2" fmla="*/ 0 w 465"/>
                <a:gd name="T3" fmla="*/ 1754 h 1755"/>
                <a:gd name="T4" fmla="*/ 0 w 465"/>
                <a:gd name="T5" fmla="*/ 0 h 1755"/>
                <a:gd name="T6" fmla="*/ 464 w 465"/>
                <a:gd name="T7" fmla="*/ 0 h 1755"/>
                <a:gd name="T8" fmla="*/ 464 w 465"/>
                <a:gd name="T9" fmla="*/ 1754 h 1755"/>
                <a:gd name="T10" fmla="*/ 232 w 465"/>
                <a:gd name="T11" fmla="*/ 1754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5" h="1755">
                  <a:moveTo>
                    <a:pt x="232" y="1754"/>
                  </a:moveTo>
                  <a:lnTo>
                    <a:pt x="0" y="1754"/>
                  </a:lnTo>
                  <a:lnTo>
                    <a:pt x="0" y="0"/>
                  </a:lnTo>
                  <a:lnTo>
                    <a:pt x="464" y="0"/>
                  </a:lnTo>
                  <a:lnTo>
                    <a:pt x="464" y="1754"/>
                  </a:lnTo>
                  <a:lnTo>
                    <a:pt x="232" y="17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Freeform 5"/>
            <p:cNvSpPr>
              <a:spLocks noChangeArrowheads="1"/>
            </p:cNvSpPr>
            <p:nvPr/>
          </p:nvSpPr>
          <p:spPr bwMode="auto">
            <a:xfrm>
              <a:off x="3049588" y="3275013"/>
              <a:ext cx="673100" cy="631825"/>
            </a:xfrm>
            <a:custGeom>
              <a:avLst/>
              <a:gdLst>
                <a:gd name="T0" fmla="*/ 465 w 1868"/>
                <a:gd name="T1" fmla="*/ 0 h 1755"/>
                <a:gd name="T2" fmla="*/ 465 w 1868"/>
                <a:gd name="T3" fmla="*/ 700 h 1755"/>
                <a:gd name="T4" fmla="*/ 1402 w 1868"/>
                <a:gd name="T5" fmla="*/ 700 h 1755"/>
                <a:gd name="T6" fmla="*/ 1402 w 1868"/>
                <a:gd name="T7" fmla="*/ 0 h 1755"/>
                <a:gd name="T8" fmla="*/ 1867 w 1868"/>
                <a:gd name="T9" fmla="*/ 0 h 1755"/>
                <a:gd name="T10" fmla="*/ 1867 w 1868"/>
                <a:gd name="T11" fmla="*/ 1754 h 1755"/>
                <a:gd name="T12" fmla="*/ 1402 w 1868"/>
                <a:gd name="T13" fmla="*/ 1754 h 1755"/>
                <a:gd name="T14" fmla="*/ 1402 w 1868"/>
                <a:gd name="T15" fmla="*/ 983 h 1755"/>
                <a:gd name="T16" fmla="*/ 465 w 1868"/>
                <a:gd name="T17" fmla="*/ 983 h 1755"/>
                <a:gd name="T18" fmla="*/ 465 w 1868"/>
                <a:gd name="T19" fmla="*/ 1754 h 1755"/>
                <a:gd name="T20" fmla="*/ 0 w 1868"/>
                <a:gd name="T21" fmla="*/ 1754 h 1755"/>
                <a:gd name="T22" fmla="*/ 0 w 1868"/>
                <a:gd name="T23" fmla="*/ 0 h 1755"/>
                <a:gd name="T24" fmla="*/ 465 w 1868"/>
                <a:gd name="T25" fmla="*/ 0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8" h="1755">
                  <a:moveTo>
                    <a:pt x="465" y="0"/>
                  </a:moveTo>
                  <a:cubicBezTo>
                    <a:pt x="465" y="0"/>
                    <a:pt x="465" y="705"/>
                    <a:pt x="465" y="700"/>
                  </a:cubicBezTo>
                  <a:lnTo>
                    <a:pt x="1402" y="700"/>
                  </a:lnTo>
                  <a:cubicBezTo>
                    <a:pt x="1402" y="705"/>
                    <a:pt x="1402" y="0"/>
                    <a:pt x="1402" y="0"/>
                  </a:cubicBezTo>
                  <a:cubicBezTo>
                    <a:pt x="1402" y="0"/>
                    <a:pt x="1863" y="0"/>
                    <a:pt x="1867" y="0"/>
                  </a:cubicBezTo>
                  <a:cubicBezTo>
                    <a:pt x="1867" y="0"/>
                    <a:pt x="1867" y="1750"/>
                    <a:pt x="1867" y="1754"/>
                  </a:cubicBezTo>
                  <a:lnTo>
                    <a:pt x="1402" y="1754"/>
                  </a:lnTo>
                  <a:cubicBezTo>
                    <a:pt x="1402" y="1754"/>
                    <a:pt x="1402" y="987"/>
                    <a:pt x="1402" y="983"/>
                  </a:cubicBezTo>
                  <a:cubicBezTo>
                    <a:pt x="1402" y="987"/>
                    <a:pt x="465" y="983"/>
                    <a:pt x="465" y="983"/>
                  </a:cubicBezTo>
                  <a:cubicBezTo>
                    <a:pt x="465" y="987"/>
                    <a:pt x="465" y="1754"/>
                    <a:pt x="465" y="1754"/>
                  </a:cubicBezTo>
                  <a:lnTo>
                    <a:pt x="0" y="1754"/>
                  </a:lnTo>
                  <a:cubicBezTo>
                    <a:pt x="0" y="1754"/>
                    <a:pt x="5" y="0"/>
                    <a:pt x="0" y="0"/>
                  </a:cubicBezTo>
                  <a:lnTo>
                    <a:pt x="46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Freeform 6"/>
            <p:cNvSpPr>
              <a:spLocks noChangeArrowheads="1"/>
            </p:cNvSpPr>
            <p:nvPr/>
          </p:nvSpPr>
          <p:spPr bwMode="auto">
            <a:xfrm>
              <a:off x="3854450" y="3275013"/>
              <a:ext cx="168275" cy="631825"/>
            </a:xfrm>
            <a:custGeom>
              <a:avLst/>
              <a:gdLst>
                <a:gd name="T0" fmla="*/ 233 w 466"/>
                <a:gd name="T1" fmla="*/ 1754 h 1755"/>
                <a:gd name="T2" fmla="*/ 0 w 466"/>
                <a:gd name="T3" fmla="*/ 1754 h 1755"/>
                <a:gd name="T4" fmla="*/ 0 w 466"/>
                <a:gd name="T5" fmla="*/ 0 h 1755"/>
                <a:gd name="T6" fmla="*/ 465 w 466"/>
                <a:gd name="T7" fmla="*/ 0 h 1755"/>
                <a:gd name="T8" fmla="*/ 465 w 466"/>
                <a:gd name="T9" fmla="*/ 1754 h 1755"/>
                <a:gd name="T10" fmla="*/ 233 w 466"/>
                <a:gd name="T11" fmla="*/ 1754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6" h="1755">
                  <a:moveTo>
                    <a:pt x="233" y="1754"/>
                  </a:moveTo>
                  <a:lnTo>
                    <a:pt x="0" y="1754"/>
                  </a:lnTo>
                  <a:lnTo>
                    <a:pt x="0" y="0"/>
                  </a:lnTo>
                  <a:lnTo>
                    <a:pt x="465" y="0"/>
                  </a:lnTo>
                  <a:lnTo>
                    <a:pt x="465" y="1754"/>
                  </a:lnTo>
                  <a:lnTo>
                    <a:pt x="233" y="17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Freeform 7"/>
            <p:cNvSpPr>
              <a:spLocks noChangeArrowheads="1"/>
            </p:cNvSpPr>
            <p:nvPr/>
          </p:nvSpPr>
          <p:spPr bwMode="auto">
            <a:xfrm>
              <a:off x="5383213" y="3262313"/>
              <a:ext cx="715962" cy="663575"/>
            </a:xfrm>
            <a:custGeom>
              <a:avLst/>
              <a:gdLst>
                <a:gd name="T0" fmla="*/ 62 w 1988"/>
                <a:gd name="T1" fmla="*/ 1307 h 1842"/>
                <a:gd name="T2" fmla="*/ 0 w 1988"/>
                <a:gd name="T3" fmla="*/ 933 h 1842"/>
                <a:gd name="T4" fmla="*/ 120 w 1988"/>
                <a:gd name="T5" fmla="*/ 423 h 1842"/>
                <a:gd name="T6" fmla="*/ 518 w 1988"/>
                <a:gd name="T7" fmla="*/ 91 h 1842"/>
                <a:gd name="T8" fmla="*/ 1033 w 1988"/>
                <a:gd name="T9" fmla="*/ 0 h 1842"/>
                <a:gd name="T10" fmla="*/ 1618 w 1988"/>
                <a:gd name="T11" fmla="*/ 125 h 1842"/>
                <a:gd name="T12" fmla="*/ 1950 w 1988"/>
                <a:gd name="T13" fmla="*/ 531 h 1842"/>
                <a:gd name="T14" fmla="*/ 1966 w 1988"/>
                <a:gd name="T15" fmla="*/ 643 h 1842"/>
                <a:gd name="T16" fmla="*/ 1481 w 1988"/>
                <a:gd name="T17" fmla="*/ 643 h 1842"/>
                <a:gd name="T18" fmla="*/ 1456 w 1988"/>
                <a:gd name="T19" fmla="*/ 506 h 1842"/>
                <a:gd name="T20" fmla="*/ 1240 w 1988"/>
                <a:gd name="T21" fmla="*/ 303 h 1842"/>
                <a:gd name="T22" fmla="*/ 1037 w 1988"/>
                <a:gd name="T23" fmla="*/ 274 h 1842"/>
                <a:gd name="T24" fmla="*/ 809 w 1988"/>
                <a:gd name="T25" fmla="*/ 315 h 1842"/>
                <a:gd name="T26" fmla="*/ 556 w 1988"/>
                <a:gd name="T27" fmla="*/ 573 h 1842"/>
                <a:gd name="T28" fmla="*/ 494 w 1988"/>
                <a:gd name="T29" fmla="*/ 942 h 1842"/>
                <a:gd name="T30" fmla="*/ 539 w 1988"/>
                <a:gd name="T31" fmla="*/ 1249 h 1842"/>
                <a:gd name="T32" fmla="*/ 792 w 1988"/>
                <a:gd name="T33" fmla="*/ 1527 h 1842"/>
                <a:gd name="T34" fmla="*/ 1041 w 1988"/>
                <a:gd name="T35" fmla="*/ 1572 h 1842"/>
                <a:gd name="T36" fmla="*/ 1257 w 1988"/>
                <a:gd name="T37" fmla="*/ 1539 h 1842"/>
                <a:gd name="T38" fmla="*/ 1460 w 1988"/>
                <a:gd name="T39" fmla="*/ 1356 h 1842"/>
                <a:gd name="T40" fmla="*/ 1497 w 1988"/>
                <a:gd name="T41" fmla="*/ 1170 h 1842"/>
                <a:gd name="T42" fmla="*/ 1987 w 1988"/>
                <a:gd name="T43" fmla="*/ 1170 h 1842"/>
                <a:gd name="T44" fmla="*/ 1962 w 1988"/>
                <a:gd name="T45" fmla="*/ 1336 h 1842"/>
                <a:gd name="T46" fmla="*/ 1638 w 1988"/>
                <a:gd name="T47" fmla="*/ 1721 h 1842"/>
                <a:gd name="T48" fmla="*/ 1041 w 1988"/>
                <a:gd name="T49" fmla="*/ 1841 h 1842"/>
                <a:gd name="T50" fmla="*/ 568 w 1988"/>
                <a:gd name="T51" fmla="*/ 1771 h 1842"/>
                <a:gd name="T52" fmla="*/ 62 w 1988"/>
                <a:gd name="T53" fmla="*/ 1307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88" h="1842">
                  <a:moveTo>
                    <a:pt x="62" y="1307"/>
                  </a:moveTo>
                  <a:cubicBezTo>
                    <a:pt x="21" y="1191"/>
                    <a:pt x="0" y="1066"/>
                    <a:pt x="0" y="933"/>
                  </a:cubicBezTo>
                  <a:cubicBezTo>
                    <a:pt x="0" y="751"/>
                    <a:pt x="33" y="573"/>
                    <a:pt x="120" y="423"/>
                  </a:cubicBezTo>
                  <a:cubicBezTo>
                    <a:pt x="211" y="270"/>
                    <a:pt x="348" y="154"/>
                    <a:pt x="518" y="91"/>
                  </a:cubicBezTo>
                  <a:cubicBezTo>
                    <a:pt x="680" y="33"/>
                    <a:pt x="850" y="0"/>
                    <a:pt x="1033" y="0"/>
                  </a:cubicBezTo>
                  <a:cubicBezTo>
                    <a:pt x="1240" y="0"/>
                    <a:pt x="1439" y="46"/>
                    <a:pt x="1618" y="125"/>
                  </a:cubicBezTo>
                  <a:cubicBezTo>
                    <a:pt x="1784" y="195"/>
                    <a:pt x="1912" y="349"/>
                    <a:pt x="1950" y="531"/>
                  </a:cubicBezTo>
                  <a:cubicBezTo>
                    <a:pt x="1958" y="568"/>
                    <a:pt x="1962" y="606"/>
                    <a:pt x="1966" y="643"/>
                  </a:cubicBezTo>
                  <a:lnTo>
                    <a:pt x="1481" y="643"/>
                  </a:lnTo>
                  <a:cubicBezTo>
                    <a:pt x="1481" y="597"/>
                    <a:pt x="1472" y="552"/>
                    <a:pt x="1456" y="506"/>
                  </a:cubicBezTo>
                  <a:cubicBezTo>
                    <a:pt x="1419" y="411"/>
                    <a:pt x="1340" y="332"/>
                    <a:pt x="1240" y="303"/>
                  </a:cubicBezTo>
                  <a:cubicBezTo>
                    <a:pt x="1174" y="282"/>
                    <a:pt x="1107" y="274"/>
                    <a:pt x="1037" y="274"/>
                  </a:cubicBezTo>
                  <a:cubicBezTo>
                    <a:pt x="958" y="274"/>
                    <a:pt x="879" y="286"/>
                    <a:pt x="809" y="315"/>
                  </a:cubicBezTo>
                  <a:cubicBezTo>
                    <a:pt x="688" y="357"/>
                    <a:pt x="597" y="452"/>
                    <a:pt x="556" y="573"/>
                  </a:cubicBezTo>
                  <a:cubicBezTo>
                    <a:pt x="514" y="689"/>
                    <a:pt x="494" y="813"/>
                    <a:pt x="494" y="942"/>
                  </a:cubicBezTo>
                  <a:cubicBezTo>
                    <a:pt x="494" y="1050"/>
                    <a:pt x="510" y="1153"/>
                    <a:pt x="539" y="1249"/>
                  </a:cubicBezTo>
                  <a:cubicBezTo>
                    <a:pt x="572" y="1377"/>
                    <a:pt x="672" y="1481"/>
                    <a:pt x="792" y="1527"/>
                  </a:cubicBezTo>
                  <a:cubicBezTo>
                    <a:pt x="871" y="1556"/>
                    <a:pt x="954" y="1572"/>
                    <a:pt x="1041" y="1572"/>
                  </a:cubicBezTo>
                  <a:cubicBezTo>
                    <a:pt x="1116" y="1572"/>
                    <a:pt x="1186" y="1560"/>
                    <a:pt x="1257" y="1539"/>
                  </a:cubicBezTo>
                  <a:cubicBezTo>
                    <a:pt x="1348" y="1510"/>
                    <a:pt x="1423" y="1444"/>
                    <a:pt x="1460" y="1356"/>
                  </a:cubicBezTo>
                  <a:cubicBezTo>
                    <a:pt x="1485" y="1298"/>
                    <a:pt x="1497" y="1236"/>
                    <a:pt x="1497" y="1170"/>
                  </a:cubicBezTo>
                  <a:lnTo>
                    <a:pt x="1987" y="1170"/>
                  </a:lnTo>
                  <a:cubicBezTo>
                    <a:pt x="1983" y="1228"/>
                    <a:pt x="1974" y="1282"/>
                    <a:pt x="1962" y="1336"/>
                  </a:cubicBezTo>
                  <a:cubicBezTo>
                    <a:pt x="1920" y="1510"/>
                    <a:pt x="1800" y="1655"/>
                    <a:pt x="1638" y="1721"/>
                  </a:cubicBezTo>
                  <a:cubicBezTo>
                    <a:pt x="1456" y="1800"/>
                    <a:pt x="1253" y="1841"/>
                    <a:pt x="1041" y="1841"/>
                  </a:cubicBezTo>
                  <a:cubicBezTo>
                    <a:pt x="875" y="1841"/>
                    <a:pt x="718" y="1817"/>
                    <a:pt x="568" y="1771"/>
                  </a:cubicBezTo>
                  <a:cubicBezTo>
                    <a:pt x="336" y="1692"/>
                    <a:pt x="137" y="1527"/>
                    <a:pt x="62" y="130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Freeform 8"/>
            <p:cNvSpPr>
              <a:spLocks noChangeArrowheads="1"/>
            </p:cNvSpPr>
            <p:nvPr/>
          </p:nvSpPr>
          <p:spPr bwMode="auto">
            <a:xfrm>
              <a:off x="2751138" y="4083050"/>
              <a:ext cx="153987" cy="398463"/>
            </a:xfrm>
            <a:custGeom>
              <a:avLst/>
              <a:gdLst>
                <a:gd name="T0" fmla="*/ 415 w 428"/>
                <a:gd name="T1" fmla="*/ 0 h 1109"/>
                <a:gd name="T2" fmla="*/ 0 w 428"/>
                <a:gd name="T3" fmla="*/ 38 h 1109"/>
                <a:gd name="T4" fmla="*/ 0 w 428"/>
                <a:gd name="T5" fmla="*/ 100 h 1109"/>
                <a:gd name="T6" fmla="*/ 12 w 428"/>
                <a:gd name="T7" fmla="*/ 100 h 1109"/>
                <a:gd name="T8" fmla="*/ 178 w 428"/>
                <a:gd name="T9" fmla="*/ 241 h 1109"/>
                <a:gd name="T10" fmla="*/ 178 w 428"/>
                <a:gd name="T11" fmla="*/ 1108 h 1109"/>
                <a:gd name="T12" fmla="*/ 427 w 428"/>
                <a:gd name="T13" fmla="*/ 1108 h 1109"/>
                <a:gd name="T14" fmla="*/ 427 w 428"/>
                <a:gd name="T15" fmla="*/ 0 h 1109"/>
                <a:gd name="T16" fmla="*/ 415 w 428"/>
                <a:gd name="T17" fmla="*/ 0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8" h="1109">
                  <a:moveTo>
                    <a:pt x="415" y="0"/>
                  </a:moveTo>
                  <a:lnTo>
                    <a:pt x="0" y="38"/>
                  </a:lnTo>
                  <a:lnTo>
                    <a:pt x="0" y="100"/>
                  </a:lnTo>
                  <a:lnTo>
                    <a:pt x="12" y="100"/>
                  </a:lnTo>
                  <a:cubicBezTo>
                    <a:pt x="178" y="121"/>
                    <a:pt x="178" y="121"/>
                    <a:pt x="178" y="241"/>
                  </a:cubicBezTo>
                  <a:lnTo>
                    <a:pt x="178" y="1108"/>
                  </a:lnTo>
                  <a:lnTo>
                    <a:pt x="427" y="1108"/>
                  </a:lnTo>
                  <a:lnTo>
                    <a:pt x="427" y="0"/>
                  </a:lnTo>
                  <a:lnTo>
                    <a:pt x="41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Freeform 9"/>
            <p:cNvSpPr>
              <a:spLocks noChangeArrowheads="1"/>
            </p:cNvSpPr>
            <p:nvPr/>
          </p:nvSpPr>
          <p:spPr bwMode="auto">
            <a:xfrm>
              <a:off x="2986088" y="4198938"/>
              <a:ext cx="315912" cy="282575"/>
            </a:xfrm>
            <a:custGeom>
              <a:avLst/>
              <a:gdLst>
                <a:gd name="T0" fmla="*/ 643 w 876"/>
                <a:gd name="T1" fmla="*/ 4 h 785"/>
                <a:gd name="T2" fmla="*/ 353 w 876"/>
                <a:gd name="T3" fmla="*/ 170 h 785"/>
                <a:gd name="T4" fmla="*/ 353 w 876"/>
                <a:gd name="T5" fmla="*/ 0 h 785"/>
                <a:gd name="T6" fmla="*/ 336 w 876"/>
                <a:gd name="T7" fmla="*/ 4 h 785"/>
                <a:gd name="T8" fmla="*/ 0 w 876"/>
                <a:gd name="T9" fmla="*/ 58 h 785"/>
                <a:gd name="T10" fmla="*/ 0 w 876"/>
                <a:gd name="T11" fmla="*/ 116 h 785"/>
                <a:gd name="T12" fmla="*/ 17 w 876"/>
                <a:gd name="T13" fmla="*/ 116 h 785"/>
                <a:gd name="T14" fmla="*/ 145 w 876"/>
                <a:gd name="T15" fmla="*/ 240 h 785"/>
                <a:gd name="T16" fmla="*/ 145 w 876"/>
                <a:gd name="T17" fmla="*/ 784 h 785"/>
                <a:gd name="T18" fmla="*/ 353 w 876"/>
                <a:gd name="T19" fmla="*/ 784 h 785"/>
                <a:gd name="T20" fmla="*/ 353 w 876"/>
                <a:gd name="T21" fmla="*/ 386 h 785"/>
                <a:gd name="T22" fmla="*/ 560 w 876"/>
                <a:gd name="T23" fmla="*/ 141 h 785"/>
                <a:gd name="T24" fmla="*/ 664 w 876"/>
                <a:gd name="T25" fmla="*/ 361 h 785"/>
                <a:gd name="T26" fmla="*/ 664 w 876"/>
                <a:gd name="T27" fmla="*/ 784 h 785"/>
                <a:gd name="T28" fmla="*/ 871 w 876"/>
                <a:gd name="T29" fmla="*/ 784 h 785"/>
                <a:gd name="T30" fmla="*/ 871 w 876"/>
                <a:gd name="T31" fmla="*/ 240 h 785"/>
                <a:gd name="T32" fmla="*/ 643 w 876"/>
                <a:gd name="T33" fmla="*/ 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6" h="785">
                  <a:moveTo>
                    <a:pt x="643" y="4"/>
                  </a:moveTo>
                  <a:cubicBezTo>
                    <a:pt x="490" y="4"/>
                    <a:pt x="398" y="108"/>
                    <a:pt x="353" y="170"/>
                  </a:cubicBezTo>
                  <a:cubicBezTo>
                    <a:pt x="353" y="112"/>
                    <a:pt x="353" y="0"/>
                    <a:pt x="353" y="0"/>
                  </a:cubicBezTo>
                  <a:lnTo>
                    <a:pt x="336" y="4"/>
                  </a:lnTo>
                  <a:lnTo>
                    <a:pt x="0" y="58"/>
                  </a:lnTo>
                  <a:lnTo>
                    <a:pt x="0" y="116"/>
                  </a:lnTo>
                  <a:lnTo>
                    <a:pt x="17" y="116"/>
                  </a:lnTo>
                  <a:cubicBezTo>
                    <a:pt x="124" y="120"/>
                    <a:pt x="145" y="141"/>
                    <a:pt x="145" y="240"/>
                  </a:cubicBezTo>
                  <a:lnTo>
                    <a:pt x="145" y="784"/>
                  </a:lnTo>
                  <a:lnTo>
                    <a:pt x="353" y="784"/>
                  </a:lnTo>
                  <a:lnTo>
                    <a:pt x="353" y="386"/>
                  </a:lnTo>
                  <a:cubicBezTo>
                    <a:pt x="353" y="278"/>
                    <a:pt x="452" y="141"/>
                    <a:pt x="560" y="141"/>
                  </a:cubicBezTo>
                  <a:cubicBezTo>
                    <a:pt x="660" y="141"/>
                    <a:pt x="664" y="224"/>
                    <a:pt x="664" y="361"/>
                  </a:cubicBezTo>
                  <a:lnTo>
                    <a:pt x="664" y="784"/>
                  </a:lnTo>
                  <a:lnTo>
                    <a:pt x="871" y="784"/>
                  </a:lnTo>
                  <a:lnTo>
                    <a:pt x="871" y="240"/>
                  </a:lnTo>
                  <a:cubicBezTo>
                    <a:pt x="875" y="87"/>
                    <a:pt x="792" y="4"/>
                    <a:pt x="643" y="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Freeform 10"/>
            <p:cNvSpPr>
              <a:spLocks noChangeArrowheads="1"/>
            </p:cNvSpPr>
            <p:nvPr/>
          </p:nvSpPr>
          <p:spPr bwMode="auto">
            <a:xfrm>
              <a:off x="3386138" y="4200525"/>
              <a:ext cx="212725" cy="288925"/>
            </a:xfrm>
            <a:custGeom>
              <a:avLst/>
              <a:gdLst>
                <a:gd name="T0" fmla="*/ 348 w 590"/>
                <a:gd name="T1" fmla="*/ 303 h 802"/>
                <a:gd name="T2" fmla="*/ 195 w 590"/>
                <a:gd name="T3" fmla="*/ 170 h 802"/>
                <a:gd name="T4" fmla="*/ 307 w 590"/>
                <a:gd name="T5" fmla="*/ 100 h 802"/>
                <a:gd name="T6" fmla="*/ 502 w 590"/>
                <a:gd name="T7" fmla="*/ 166 h 802"/>
                <a:gd name="T8" fmla="*/ 535 w 590"/>
                <a:gd name="T9" fmla="*/ 187 h 802"/>
                <a:gd name="T10" fmla="*/ 535 w 590"/>
                <a:gd name="T11" fmla="*/ 162 h 802"/>
                <a:gd name="T12" fmla="*/ 535 w 590"/>
                <a:gd name="T13" fmla="*/ 33 h 802"/>
                <a:gd name="T14" fmla="*/ 506 w 590"/>
                <a:gd name="T15" fmla="*/ 25 h 802"/>
                <a:gd name="T16" fmla="*/ 315 w 590"/>
                <a:gd name="T17" fmla="*/ 0 h 802"/>
                <a:gd name="T18" fmla="*/ 0 w 590"/>
                <a:gd name="T19" fmla="*/ 224 h 802"/>
                <a:gd name="T20" fmla="*/ 228 w 590"/>
                <a:gd name="T21" fmla="*/ 465 h 802"/>
                <a:gd name="T22" fmla="*/ 390 w 590"/>
                <a:gd name="T23" fmla="*/ 606 h 802"/>
                <a:gd name="T24" fmla="*/ 249 w 590"/>
                <a:gd name="T25" fmla="*/ 697 h 802"/>
                <a:gd name="T26" fmla="*/ 20 w 590"/>
                <a:gd name="T27" fmla="*/ 618 h 802"/>
                <a:gd name="T28" fmla="*/ 0 w 590"/>
                <a:gd name="T29" fmla="*/ 606 h 802"/>
                <a:gd name="T30" fmla="*/ 0 w 590"/>
                <a:gd name="T31" fmla="*/ 767 h 802"/>
                <a:gd name="T32" fmla="*/ 16 w 590"/>
                <a:gd name="T33" fmla="*/ 771 h 802"/>
                <a:gd name="T34" fmla="*/ 244 w 590"/>
                <a:gd name="T35" fmla="*/ 801 h 802"/>
                <a:gd name="T36" fmla="*/ 580 w 590"/>
                <a:gd name="T37" fmla="*/ 568 h 802"/>
                <a:gd name="T38" fmla="*/ 348 w 590"/>
                <a:gd name="T39" fmla="*/ 303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0" h="802">
                  <a:moveTo>
                    <a:pt x="348" y="303"/>
                  </a:moveTo>
                  <a:cubicBezTo>
                    <a:pt x="265" y="261"/>
                    <a:pt x="195" y="228"/>
                    <a:pt x="195" y="170"/>
                  </a:cubicBezTo>
                  <a:cubicBezTo>
                    <a:pt x="195" y="104"/>
                    <a:pt x="274" y="100"/>
                    <a:pt x="307" y="100"/>
                  </a:cubicBezTo>
                  <a:cubicBezTo>
                    <a:pt x="394" y="100"/>
                    <a:pt x="468" y="145"/>
                    <a:pt x="502" y="166"/>
                  </a:cubicBezTo>
                  <a:lnTo>
                    <a:pt x="535" y="187"/>
                  </a:lnTo>
                  <a:lnTo>
                    <a:pt x="535" y="162"/>
                  </a:lnTo>
                  <a:lnTo>
                    <a:pt x="535" y="33"/>
                  </a:lnTo>
                  <a:lnTo>
                    <a:pt x="506" y="25"/>
                  </a:lnTo>
                  <a:cubicBezTo>
                    <a:pt x="468" y="17"/>
                    <a:pt x="398" y="0"/>
                    <a:pt x="315" y="0"/>
                  </a:cubicBezTo>
                  <a:cubicBezTo>
                    <a:pt x="120" y="0"/>
                    <a:pt x="0" y="83"/>
                    <a:pt x="0" y="224"/>
                  </a:cubicBezTo>
                  <a:cubicBezTo>
                    <a:pt x="0" y="353"/>
                    <a:pt x="124" y="411"/>
                    <a:pt x="228" y="465"/>
                  </a:cubicBezTo>
                  <a:cubicBezTo>
                    <a:pt x="311" y="506"/>
                    <a:pt x="390" y="543"/>
                    <a:pt x="390" y="606"/>
                  </a:cubicBezTo>
                  <a:cubicBezTo>
                    <a:pt x="390" y="664"/>
                    <a:pt x="340" y="697"/>
                    <a:pt x="249" y="697"/>
                  </a:cubicBezTo>
                  <a:cubicBezTo>
                    <a:pt x="149" y="697"/>
                    <a:pt x="70" y="647"/>
                    <a:pt x="20" y="618"/>
                  </a:cubicBezTo>
                  <a:lnTo>
                    <a:pt x="0" y="606"/>
                  </a:lnTo>
                  <a:lnTo>
                    <a:pt x="0" y="767"/>
                  </a:lnTo>
                  <a:lnTo>
                    <a:pt x="16" y="771"/>
                  </a:lnTo>
                  <a:cubicBezTo>
                    <a:pt x="58" y="780"/>
                    <a:pt x="137" y="801"/>
                    <a:pt x="244" y="801"/>
                  </a:cubicBezTo>
                  <a:cubicBezTo>
                    <a:pt x="456" y="801"/>
                    <a:pt x="580" y="713"/>
                    <a:pt x="580" y="568"/>
                  </a:cubicBezTo>
                  <a:cubicBezTo>
                    <a:pt x="589" y="419"/>
                    <a:pt x="460" y="357"/>
                    <a:pt x="348" y="30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Freeform 11"/>
            <p:cNvSpPr>
              <a:spLocks noChangeArrowheads="1"/>
            </p:cNvSpPr>
            <p:nvPr/>
          </p:nvSpPr>
          <p:spPr bwMode="auto">
            <a:xfrm>
              <a:off x="3635375" y="4198938"/>
              <a:ext cx="325438" cy="396875"/>
            </a:xfrm>
            <a:custGeom>
              <a:avLst/>
              <a:gdLst>
                <a:gd name="T0" fmla="*/ 577 w 906"/>
                <a:gd name="T1" fmla="*/ 4 h 1104"/>
                <a:gd name="T2" fmla="*/ 357 w 906"/>
                <a:gd name="T3" fmla="*/ 112 h 1104"/>
                <a:gd name="T4" fmla="*/ 357 w 906"/>
                <a:gd name="T5" fmla="*/ 0 h 1104"/>
                <a:gd name="T6" fmla="*/ 336 w 906"/>
                <a:gd name="T7" fmla="*/ 4 h 1104"/>
                <a:gd name="T8" fmla="*/ 0 w 906"/>
                <a:gd name="T9" fmla="*/ 58 h 1104"/>
                <a:gd name="T10" fmla="*/ 0 w 906"/>
                <a:gd name="T11" fmla="*/ 116 h 1104"/>
                <a:gd name="T12" fmla="*/ 13 w 906"/>
                <a:gd name="T13" fmla="*/ 116 h 1104"/>
                <a:gd name="T14" fmla="*/ 137 w 906"/>
                <a:gd name="T15" fmla="*/ 240 h 1104"/>
                <a:gd name="T16" fmla="*/ 137 w 906"/>
                <a:gd name="T17" fmla="*/ 1103 h 1104"/>
                <a:gd name="T18" fmla="*/ 345 w 906"/>
                <a:gd name="T19" fmla="*/ 1103 h 1104"/>
                <a:gd name="T20" fmla="*/ 345 w 906"/>
                <a:gd name="T21" fmla="*/ 709 h 1104"/>
                <a:gd name="T22" fmla="*/ 560 w 906"/>
                <a:gd name="T23" fmla="*/ 800 h 1104"/>
                <a:gd name="T24" fmla="*/ 896 w 906"/>
                <a:gd name="T25" fmla="*/ 390 h 1104"/>
                <a:gd name="T26" fmla="*/ 577 w 906"/>
                <a:gd name="T27" fmla="*/ 4 h 1104"/>
                <a:gd name="T28" fmla="*/ 515 w 906"/>
                <a:gd name="T29" fmla="*/ 120 h 1104"/>
                <a:gd name="T30" fmla="*/ 672 w 906"/>
                <a:gd name="T31" fmla="*/ 394 h 1104"/>
                <a:gd name="T32" fmla="*/ 515 w 906"/>
                <a:gd name="T33" fmla="*/ 688 h 1104"/>
                <a:gd name="T34" fmla="*/ 349 w 906"/>
                <a:gd name="T35" fmla="*/ 456 h 1104"/>
                <a:gd name="T36" fmla="*/ 349 w 906"/>
                <a:gd name="T37" fmla="*/ 390 h 1104"/>
                <a:gd name="T38" fmla="*/ 515 w 906"/>
                <a:gd name="T39" fmla="*/ 12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6" h="1104">
                  <a:moveTo>
                    <a:pt x="577" y="4"/>
                  </a:moveTo>
                  <a:cubicBezTo>
                    <a:pt x="498" y="4"/>
                    <a:pt x="424" y="41"/>
                    <a:pt x="357" y="112"/>
                  </a:cubicBezTo>
                  <a:cubicBezTo>
                    <a:pt x="357" y="75"/>
                    <a:pt x="357" y="0"/>
                    <a:pt x="357" y="0"/>
                  </a:cubicBezTo>
                  <a:lnTo>
                    <a:pt x="336" y="4"/>
                  </a:lnTo>
                  <a:lnTo>
                    <a:pt x="0" y="58"/>
                  </a:lnTo>
                  <a:lnTo>
                    <a:pt x="0" y="116"/>
                  </a:lnTo>
                  <a:lnTo>
                    <a:pt x="13" y="116"/>
                  </a:lnTo>
                  <a:cubicBezTo>
                    <a:pt x="117" y="120"/>
                    <a:pt x="137" y="141"/>
                    <a:pt x="137" y="240"/>
                  </a:cubicBezTo>
                  <a:lnTo>
                    <a:pt x="137" y="1103"/>
                  </a:lnTo>
                  <a:lnTo>
                    <a:pt x="345" y="1103"/>
                  </a:lnTo>
                  <a:cubicBezTo>
                    <a:pt x="345" y="1103"/>
                    <a:pt x="345" y="775"/>
                    <a:pt x="345" y="709"/>
                  </a:cubicBezTo>
                  <a:cubicBezTo>
                    <a:pt x="382" y="755"/>
                    <a:pt x="444" y="800"/>
                    <a:pt x="560" y="800"/>
                  </a:cubicBezTo>
                  <a:cubicBezTo>
                    <a:pt x="780" y="800"/>
                    <a:pt x="896" y="659"/>
                    <a:pt x="896" y="390"/>
                  </a:cubicBezTo>
                  <a:cubicBezTo>
                    <a:pt x="905" y="145"/>
                    <a:pt x="784" y="4"/>
                    <a:pt x="577" y="4"/>
                  </a:cubicBezTo>
                  <a:close/>
                  <a:moveTo>
                    <a:pt x="515" y="120"/>
                  </a:moveTo>
                  <a:cubicBezTo>
                    <a:pt x="656" y="120"/>
                    <a:pt x="672" y="274"/>
                    <a:pt x="672" y="394"/>
                  </a:cubicBezTo>
                  <a:cubicBezTo>
                    <a:pt x="672" y="593"/>
                    <a:pt x="623" y="688"/>
                    <a:pt x="515" y="688"/>
                  </a:cubicBezTo>
                  <a:cubicBezTo>
                    <a:pt x="378" y="688"/>
                    <a:pt x="349" y="560"/>
                    <a:pt x="349" y="456"/>
                  </a:cubicBezTo>
                  <a:lnTo>
                    <a:pt x="349" y="390"/>
                  </a:lnTo>
                  <a:cubicBezTo>
                    <a:pt x="353" y="307"/>
                    <a:pt x="370" y="120"/>
                    <a:pt x="515" y="12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Freeform 12"/>
            <p:cNvSpPr>
              <a:spLocks noChangeArrowheads="1"/>
            </p:cNvSpPr>
            <p:nvPr/>
          </p:nvSpPr>
          <p:spPr bwMode="auto">
            <a:xfrm>
              <a:off x="4013200" y="4198938"/>
              <a:ext cx="123825" cy="282575"/>
            </a:xfrm>
            <a:custGeom>
              <a:avLst/>
              <a:gdLst>
                <a:gd name="T0" fmla="*/ 0 w 345"/>
                <a:gd name="T1" fmla="*/ 58 h 785"/>
                <a:gd name="T2" fmla="*/ 0 w 345"/>
                <a:gd name="T3" fmla="*/ 116 h 785"/>
                <a:gd name="T4" fmla="*/ 12 w 345"/>
                <a:gd name="T5" fmla="*/ 116 h 785"/>
                <a:gd name="T6" fmla="*/ 137 w 345"/>
                <a:gd name="T7" fmla="*/ 240 h 785"/>
                <a:gd name="T8" fmla="*/ 137 w 345"/>
                <a:gd name="T9" fmla="*/ 784 h 785"/>
                <a:gd name="T10" fmla="*/ 344 w 345"/>
                <a:gd name="T11" fmla="*/ 784 h 785"/>
                <a:gd name="T12" fmla="*/ 344 w 345"/>
                <a:gd name="T13" fmla="*/ 0 h 785"/>
                <a:gd name="T14" fmla="*/ 328 w 345"/>
                <a:gd name="T15" fmla="*/ 4 h 785"/>
                <a:gd name="T16" fmla="*/ 0 w 345"/>
                <a:gd name="T17" fmla="*/ 58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785">
                  <a:moveTo>
                    <a:pt x="0" y="58"/>
                  </a:moveTo>
                  <a:lnTo>
                    <a:pt x="0" y="116"/>
                  </a:lnTo>
                  <a:lnTo>
                    <a:pt x="12" y="116"/>
                  </a:lnTo>
                  <a:cubicBezTo>
                    <a:pt x="116" y="120"/>
                    <a:pt x="137" y="141"/>
                    <a:pt x="137" y="240"/>
                  </a:cubicBezTo>
                  <a:lnTo>
                    <a:pt x="137" y="784"/>
                  </a:lnTo>
                  <a:lnTo>
                    <a:pt x="344" y="784"/>
                  </a:lnTo>
                  <a:lnTo>
                    <a:pt x="344" y="0"/>
                  </a:lnTo>
                  <a:lnTo>
                    <a:pt x="328" y="4"/>
                  </a:lnTo>
                  <a:lnTo>
                    <a:pt x="0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Freeform 13"/>
            <p:cNvSpPr>
              <a:spLocks noChangeArrowheads="1"/>
            </p:cNvSpPr>
            <p:nvPr/>
          </p:nvSpPr>
          <p:spPr bwMode="auto">
            <a:xfrm>
              <a:off x="4056063" y="4084638"/>
              <a:ext cx="93662" cy="82550"/>
            </a:xfrm>
            <a:custGeom>
              <a:avLst/>
              <a:gdLst>
                <a:gd name="T0" fmla="*/ 129 w 262"/>
                <a:gd name="T1" fmla="*/ 228 h 229"/>
                <a:gd name="T2" fmla="*/ 261 w 262"/>
                <a:gd name="T3" fmla="*/ 112 h 229"/>
                <a:gd name="T4" fmla="*/ 133 w 262"/>
                <a:gd name="T5" fmla="*/ 0 h 229"/>
                <a:gd name="T6" fmla="*/ 4 w 262"/>
                <a:gd name="T7" fmla="*/ 112 h 229"/>
                <a:gd name="T8" fmla="*/ 129 w 262"/>
                <a:gd name="T9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229">
                  <a:moveTo>
                    <a:pt x="129" y="228"/>
                  </a:moveTo>
                  <a:cubicBezTo>
                    <a:pt x="199" y="228"/>
                    <a:pt x="261" y="178"/>
                    <a:pt x="261" y="112"/>
                  </a:cubicBezTo>
                  <a:cubicBezTo>
                    <a:pt x="261" y="49"/>
                    <a:pt x="203" y="0"/>
                    <a:pt x="133" y="0"/>
                  </a:cubicBezTo>
                  <a:cubicBezTo>
                    <a:pt x="62" y="0"/>
                    <a:pt x="4" y="49"/>
                    <a:pt x="4" y="112"/>
                  </a:cubicBezTo>
                  <a:cubicBezTo>
                    <a:pt x="0" y="178"/>
                    <a:pt x="58" y="228"/>
                    <a:pt x="129" y="22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Freeform 14"/>
            <p:cNvSpPr>
              <a:spLocks noChangeArrowheads="1"/>
            </p:cNvSpPr>
            <p:nvPr/>
          </p:nvSpPr>
          <p:spPr bwMode="auto">
            <a:xfrm>
              <a:off x="4211638" y="4200525"/>
              <a:ext cx="244475" cy="280988"/>
            </a:xfrm>
            <a:custGeom>
              <a:avLst/>
              <a:gdLst>
                <a:gd name="T0" fmla="*/ 676 w 677"/>
                <a:gd name="T1" fmla="*/ 174 h 781"/>
                <a:gd name="T2" fmla="*/ 676 w 677"/>
                <a:gd name="T3" fmla="*/ 12 h 781"/>
                <a:gd name="T4" fmla="*/ 663 w 677"/>
                <a:gd name="T5" fmla="*/ 12 h 781"/>
                <a:gd name="T6" fmla="*/ 564 w 677"/>
                <a:gd name="T7" fmla="*/ 4 h 781"/>
                <a:gd name="T8" fmla="*/ 348 w 677"/>
                <a:gd name="T9" fmla="*/ 158 h 781"/>
                <a:gd name="T10" fmla="*/ 348 w 677"/>
                <a:gd name="T11" fmla="*/ 0 h 781"/>
                <a:gd name="T12" fmla="*/ 331 w 677"/>
                <a:gd name="T13" fmla="*/ 0 h 781"/>
                <a:gd name="T14" fmla="*/ 0 w 677"/>
                <a:gd name="T15" fmla="*/ 54 h 781"/>
                <a:gd name="T16" fmla="*/ 0 w 677"/>
                <a:gd name="T17" fmla="*/ 112 h 781"/>
                <a:gd name="T18" fmla="*/ 12 w 677"/>
                <a:gd name="T19" fmla="*/ 112 h 781"/>
                <a:gd name="T20" fmla="*/ 141 w 677"/>
                <a:gd name="T21" fmla="*/ 236 h 781"/>
                <a:gd name="T22" fmla="*/ 141 w 677"/>
                <a:gd name="T23" fmla="*/ 780 h 781"/>
                <a:gd name="T24" fmla="*/ 348 w 677"/>
                <a:gd name="T25" fmla="*/ 780 h 781"/>
                <a:gd name="T26" fmla="*/ 348 w 677"/>
                <a:gd name="T27" fmla="*/ 390 h 781"/>
                <a:gd name="T28" fmla="*/ 568 w 677"/>
                <a:gd name="T29" fmla="*/ 170 h 781"/>
                <a:gd name="T30" fmla="*/ 643 w 677"/>
                <a:gd name="T31" fmla="*/ 183 h 781"/>
                <a:gd name="T32" fmla="*/ 676 w 677"/>
                <a:gd name="T33" fmla="*/ 191 h 781"/>
                <a:gd name="T34" fmla="*/ 676 w 677"/>
                <a:gd name="T35" fmla="*/ 174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7" h="781">
                  <a:moveTo>
                    <a:pt x="676" y="174"/>
                  </a:moveTo>
                  <a:lnTo>
                    <a:pt x="676" y="12"/>
                  </a:lnTo>
                  <a:lnTo>
                    <a:pt x="663" y="12"/>
                  </a:lnTo>
                  <a:cubicBezTo>
                    <a:pt x="630" y="8"/>
                    <a:pt x="593" y="4"/>
                    <a:pt x="564" y="4"/>
                  </a:cubicBezTo>
                  <a:cubicBezTo>
                    <a:pt x="443" y="4"/>
                    <a:pt x="381" y="91"/>
                    <a:pt x="348" y="158"/>
                  </a:cubicBezTo>
                  <a:cubicBezTo>
                    <a:pt x="348" y="95"/>
                    <a:pt x="348" y="0"/>
                    <a:pt x="348" y="0"/>
                  </a:cubicBezTo>
                  <a:lnTo>
                    <a:pt x="331" y="0"/>
                  </a:lnTo>
                  <a:lnTo>
                    <a:pt x="0" y="54"/>
                  </a:lnTo>
                  <a:lnTo>
                    <a:pt x="0" y="112"/>
                  </a:lnTo>
                  <a:lnTo>
                    <a:pt x="12" y="112"/>
                  </a:lnTo>
                  <a:cubicBezTo>
                    <a:pt x="116" y="116"/>
                    <a:pt x="141" y="137"/>
                    <a:pt x="141" y="236"/>
                  </a:cubicBezTo>
                  <a:lnTo>
                    <a:pt x="141" y="780"/>
                  </a:lnTo>
                  <a:lnTo>
                    <a:pt x="348" y="780"/>
                  </a:lnTo>
                  <a:lnTo>
                    <a:pt x="348" y="390"/>
                  </a:lnTo>
                  <a:cubicBezTo>
                    <a:pt x="348" y="324"/>
                    <a:pt x="369" y="170"/>
                    <a:pt x="568" y="170"/>
                  </a:cubicBezTo>
                  <a:cubicBezTo>
                    <a:pt x="593" y="170"/>
                    <a:pt x="618" y="178"/>
                    <a:pt x="643" y="183"/>
                  </a:cubicBezTo>
                  <a:lnTo>
                    <a:pt x="676" y="191"/>
                  </a:lnTo>
                  <a:lnTo>
                    <a:pt x="676" y="17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Freeform 15"/>
            <p:cNvSpPr>
              <a:spLocks noChangeArrowheads="1"/>
            </p:cNvSpPr>
            <p:nvPr/>
          </p:nvSpPr>
          <p:spPr bwMode="auto">
            <a:xfrm>
              <a:off x="4486275" y="4200525"/>
              <a:ext cx="266700" cy="287338"/>
            </a:xfrm>
            <a:custGeom>
              <a:avLst/>
              <a:gdLst>
                <a:gd name="T0" fmla="*/ 738 w 743"/>
                <a:gd name="T1" fmla="*/ 315 h 797"/>
                <a:gd name="T2" fmla="*/ 390 w 743"/>
                <a:gd name="T3" fmla="*/ 0 h 797"/>
                <a:gd name="T4" fmla="*/ 0 w 743"/>
                <a:gd name="T5" fmla="*/ 373 h 797"/>
                <a:gd name="T6" fmla="*/ 456 w 743"/>
                <a:gd name="T7" fmla="*/ 796 h 797"/>
                <a:gd name="T8" fmla="*/ 713 w 743"/>
                <a:gd name="T9" fmla="*/ 755 h 797"/>
                <a:gd name="T10" fmla="*/ 726 w 743"/>
                <a:gd name="T11" fmla="*/ 751 h 797"/>
                <a:gd name="T12" fmla="*/ 726 w 743"/>
                <a:gd name="T13" fmla="*/ 651 h 797"/>
                <a:gd name="T14" fmla="*/ 705 w 743"/>
                <a:gd name="T15" fmla="*/ 660 h 797"/>
                <a:gd name="T16" fmla="*/ 543 w 743"/>
                <a:gd name="T17" fmla="*/ 684 h 797"/>
                <a:gd name="T18" fmla="*/ 232 w 743"/>
                <a:gd name="T19" fmla="*/ 332 h 797"/>
                <a:gd name="T20" fmla="*/ 742 w 743"/>
                <a:gd name="T21" fmla="*/ 332 h 797"/>
                <a:gd name="T22" fmla="*/ 742 w 743"/>
                <a:gd name="T23" fmla="*/ 315 h 797"/>
                <a:gd name="T24" fmla="*/ 738 w 743"/>
                <a:gd name="T25" fmla="*/ 315 h 797"/>
                <a:gd name="T26" fmla="*/ 386 w 743"/>
                <a:gd name="T27" fmla="*/ 83 h 797"/>
                <a:gd name="T28" fmla="*/ 531 w 743"/>
                <a:gd name="T29" fmla="*/ 236 h 797"/>
                <a:gd name="T30" fmla="*/ 228 w 743"/>
                <a:gd name="T31" fmla="*/ 236 h 797"/>
                <a:gd name="T32" fmla="*/ 386 w 743"/>
                <a:gd name="T33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3" h="797">
                  <a:moveTo>
                    <a:pt x="738" y="315"/>
                  </a:moveTo>
                  <a:cubicBezTo>
                    <a:pt x="738" y="104"/>
                    <a:pt x="622" y="0"/>
                    <a:pt x="390" y="0"/>
                  </a:cubicBezTo>
                  <a:cubicBezTo>
                    <a:pt x="128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3"/>
                    <a:pt x="713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43" y="684"/>
                  </a:cubicBezTo>
                  <a:cubicBezTo>
                    <a:pt x="319" y="684"/>
                    <a:pt x="236" y="498"/>
                    <a:pt x="232" y="332"/>
                  </a:cubicBezTo>
                  <a:cubicBezTo>
                    <a:pt x="261" y="332"/>
                    <a:pt x="742" y="332"/>
                    <a:pt x="742" y="332"/>
                  </a:cubicBezTo>
                  <a:lnTo>
                    <a:pt x="742" y="315"/>
                  </a:lnTo>
                  <a:lnTo>
                    <a:pt x="738" y="315"/>
                  </a:lnTo>
                  <a:close/>
                  <a:moveTo>
                    <a:pt x="386" y="83"/>
                  </a:moveTo>
                  <a:cubicBezTo>
                    <a:pt x="498" y="83"/>
                    <a:pt x="527" y="166"/>
                    <a:pt x="531" y="236"/>
                  </a:cubicBezTo>
                  <a:cubicBezTo>
                    <a:pt x="506" y="236"/>
                    <a:pt x="257" y="236"/>
                    <a:pt x="228" y="236"/>
                  </a:cubicBezTo>
                  <a:cubicBezTo>
                    <a:pt x="232" y="183"/>
                    <a:pt x="269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Freeform 16"/>
            <p:cNvSpPr>
              <a:spLocks noChangeArrowheads="1"/>
            </p:cNvSpPr>
            <p:nvPr/>
          </p:nvSpPr>
          <p:spPr bwMode="auto">
            <a:xfrm>
              <a:off x="5210175" y="4071938"/>
              <a:ext cx="314325" cy="409575"/>
            </a:xfrm>
            <a:custGeom>
              <a:avLst/>
              <a:gdLst>
                <a:gd name="T0" fmla="*/ 634 w 872"/>
                <a:gd name="T1" fmla="*/ 357 h 1138"/>
                <a:gd name="T2" fmla="*/ 348 w 872"/>
                <a:gd name="T3" fmla="*/ 523 h 1138"/>
                <a:gd name="T4" fmla="*/ 348 w 872"/>
                <a:gd name="T5" fmla="*/ 0 h 1138"/>
                <a:gd name="T6" fmla="*/ 332 w 872"/>
                <a:gd name="T7" fmla="*/ 4 h 1138"/>
                <a:gd name="T8" fmla="*/ 0 w 872"/>
                <a:gd name="T9" fmla="*/ 46 h 1138"/>
                <a:gd name="T10" fmla="*/ 0 w 872"/>
                <a:gd name="T11" fmla="*/ 104 h 1138"/>
                <a:gd name="T12" fmla="*/ 16 w 872"/>
                <a:gd name="T13" fmla="*/ 104 h 1138"/>
                <a:gd name="T14" fmla="*/ 141 w 872"/>
                <a:gd name="T15" fmla="*/ 233 h 1138"/>
                <a:gd name="T16" fmla="*/ 141 w 872"/>
                <a:gd name="T17" fmla="*/ 1137 h 1138"/>
                <a:gd name="T18" fmla="*/ 348 w 872"/>
                <a:gd name="T19" fmla="*/ 1137 h 1138"/>
                <a:gd name="T20" fmla="*/ 348 w 872"/>
                <a:gd name="T21" fmla="*/ 747 h 1138"/>
                <a:gd name="T22" fmla="*/ 547 w 872"/>
                <a:gd name="T23" fmla="*/ 494 h 1138"/>
                <a:gd name="T24" fmla="*/ 663 w 872"/>
                <a:gd name="T25" fmla="*/ 660 h 1138"/>
                <a:gd name="T26" fmla="*/ 663 w 872"/>
                <a:gd name="T27" fmla="*/ 1137 h 1138"/>
                <a:gd name="T28" fmla="*/ 871 w 872"/>
                <a:gd name="T29" fmla="*/ 1137 h 1138"/>
                <a:gd name="T30" fmla="*/ 871 w 872"/>
                <a:gd name="T31" fmla="*/ 635 h 1138"/>
                <a:gd name="T32" fmla="*/ 634 w 872"/>
                <a:gd name="T33" fmla="*/ 357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2" h="1138">
                  <a:moveTo>
                    <a:pt x="634" y="357"/>
                  </a:moveTo>
                  <a:cubicBezTo>
                    <a:pt x="481" y="357"/>
                    <a:pt x="394" y="452"/>
                    <a:pt x="348" y="523"/>
                  </a:cubicBezTo>
                  <a:cubicBezTo>
                    <a:pt x="348" y="440"/>
                    <a:pt x="348" y="0"/>
                    <a:pt x="348" y="0"/>
                  </a:cubicBezTo>
                  <a:lnTo>
                    <a:pt x="332" y="4"/>
                  </a:lnTo>
                  <a:lnTo>
                    <a:pt x="0" y="46"/>
                  </a:lnTo>
                  <a:lnTo>
                    <a:pt x="0" y="104"/>
                  </a:lnTo>
                  <a:lnTo>
                    <a:pt x="16" y="104"/>
                  </a:lnTo>
                  <a:cubicBezTo>
                    <a:pt x="120" y="108"/>
                    <a:pt x="141" y="133"/>
                    <a:pt x="141" y="233"/>
                  </a:cubicBezTo>
                  <a:lnTo>
                    <a:pt x="141" y="1137"/>
                  </a:lnTo>
                  <a:lnTo>
                    <a:pt x="348" y="1137"/>
                  </a:lnTo>
                  <a:lnTo>
                    <a:pt x="348" y="747"/>
                  </a:lnTo>
                  <a:cubicBezTo>
                    <a:pt x="348" y="606"/>
                    <a:pt x="456" y="494"/>
                    <a:pt x="547" y="494"/>
                  </a:cubicBezTo>
                  <a:cubicBezTo>
                    <a:pt x="663" y="494"/>
                    <a:pt x="663" y="581"/>
                    <a:pt x="663" y="660"/>
                  </a:cubicBezTo>
                  <a:lnTo>
                    <a:pt x="663" y="1137"/>
                  </a:lnTo>
                  <a:lnTo>
                    <a:pt x="871" y="1137"/>
                  </a:lnTo>
                  <a:lnTo>
                    <a:pt x="871" y="635"/>
                  </a:lnTo>
                  <a:cubicBezTo>
                    <a:pt x="871" y="552"/>
                    <a:pt x="871" y="357"/>
                    <a:pt x="634" y="35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Freeform 17"/>
            <p:cNvSpPr>
              <a:spLocks noChangeArrowheads="1"/>
            </p:cNvSpPr>
            <p:nvPr/>
          </p:nvSpPr>
          <p:spPr bwMode="auto">
            <a:xfrm>
              <a:off x="5594350" y="4200525"/>
              <a:ext cx="266700" cy="287338"/>
            </a:xfrm>
            <a:custGeom>
              <a:avLst/>
              <a:gdLst>
                <a:gd name="T0" fmla="*/ 742 w 743"/>
                <a:gd name="T1" fmla="*/ 315 h 797"/>
                <a:gd name="T2" fmla="*/ 394 w 743"/>
                <a:gd name="T3" fmla="*/ 0 h 797"/>
                <a:gd name="T4" fmla="*/ 0 w 743"/>
                <a:gd name="T5" fmla="*/ 373 h 797"/>
                <a:gd name="T6" fmla="*/ 456 w 743"/>
                <a:gd name="T7" fmla="*/ 796 h 797"/>
                <a:gd name="T8" fmla="*/ 713 w 743"/>
                <a:gd name="T9" fmla="*/ 755 h 797"/>
                <a:gd name="T10" fmla="*/ 726 w 743"/>
                <a:gd name="T11" fmla="*/ 751 h 797"/>
                <a:gd name="T12" fmla="*/ 726 w 743"/>
                <a:gd name="T13" fmla="*/ 651 h 797"/>
                <a:gd name="T14" fmla="*/ 705 w 743"/>
                <a:gd name="T15" fmla="*/ 660 h 797"/>
                <a:gd name="T16" fmla="*/ 543 w 743"/>
                <a:gd name="T17" fmla="*/ 684 h 797"/>
                <a:gd name="T18" fmla="*/ 232 w 743"/>
                <a:gd name="T19" fmla="*/ 332 h 797"/>
                <a:gd name="T20" fmla="*/ 742 w 743"/>
                <a:gd name="T21" fmla="*/ 332 h 797"/>
                <a:gd name="T22" fmla="*/ 742 w 743"/>
                <a:gd name="T23" fmla="*/ 315 h 797"/>
                <a:gd name="T24" fmla="*/ 386 w 743"/>
                <a:gd name="T25" fmla="*/ 83 h 797"/>
                <a:gd name="T26" fmla="*/ 531 w 743"/>
                <a:gd name="T27" fmla="*/ 236 h 797"/>
                <a:gd name="T28" fmla="*/ 228 w 743"/>
                <a:gd name="T29" fmla="*/ 236 h 797"/>
                <a:gd name="T30" fmla="*/ 386 w 743"/>
                <a:gd name="T31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3" h="797">
                  <a:moveTo>
                    <a:pt x="742" y="315"/>
                  </a:moveTo>
                  <a:cubicBezTo>
                    <a:pt x="742" y="104"/>
                    <a:pt x="626" y="0"/>
                    <a:pt x="394" y="0"/>
                  </a:cubicBezTo>
                  <a:cubicBezTo>
                    <a:pt x="133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3"/>
                    <a:pt x="713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43" y="684"/>
                  </a:cubicBezTo>
                  <a:cubicBezTo>
                    <a:pt x="319" y="684"/>
                    <a:pt x="236" y="498"/>
                    <a:pt x="232" y="332"/>
                  </a:cubicBezTo>
                  <a:cubicBezTo>
                    <a:pt x="261" y="332"/>
                    <a:pt x="742" y="332"/>
                    <a:pt x="742" y="332"/>
                  </a:cubicBezTo>
                  <a:lnTo>
                    <a:pt x="742" y="315"/>
                  </a:lnTo>
                  <a:close/>
                  <a:moveTo>
                    <a:pt x="386" y="83"/>
                  </a:moveTo>
                  <a:cubicBezTo>
                    <a:pt x="498" y="83"/>
                    <a:pt x="527" y="166"/>
                    <a:pt x="531" y="236"/>
                  </a:cubicBezTo>
                  <a:cubicBezTo>
                    <a:pt x="506" y="236"/>
                    <a:pt x="257" y="236"/>
                    <a:pt x="228" y="236"/>
                  </a:cubicBezTo>
                  <a:cubicBezTo>
                    <a:pt x="236" y="183"/>
                    <a:pt x="270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Freeform 18"/>
            <p:cNvSpPr>
              <a:spLocks noChangeArrowheads="1"/>
            </p:cNvSpPr>
            <p:nvPr/>
          </p:nvSpPr>
          <p:spPr bwMode="auto">
            <a:xfrm>
              <a:off x="4964113" y="4121150"/>
              <a:ext cx="212725" cy="366713"/>
            </a:xfrm>
            <a:custGeom>
              <a:avLst/>
              <a:gdLst>
                <a:gd name="T0" fmla="*/ 141 w 589"/>
                <a:gd name="T1" fmla="*/ 237 h 1017"/>
                <a:gd name="T2" fmla="*/ 0 w 589"/>
                <a:gd name="T3" fmla="*/ 237 h 1017"/>
                <a:gd name="T4" fmla="*/ 0 w 589"/>
                <a:gd name="T5" fmla="*/ 328 h 1017"/>
                <a:gd name="T6" fmla="*/ 141 w 589"/>
                <a:gd name="T7" fmla="*/ 328 h 1017"/>
                <a:gd name="T8" fmla="*/ 141 w 589"/>
                <a:gd name="T9" fmla="*/ 797 h 1017"/>
                <a:gd name="T10" fmla="*/ 427 w 589"/>
                <a:gd name="T11" fmla="*/ 1016 h 1017"/>
                <a:gd name="T12" fmla="*/ 551 w 589"/>
                <a:gd name="T13" fmla="*/ 1004 h 1017"/>
                <a:gd name="T14" fmla="*/ 564 w 589"/>
                <a:gd name="T15" fmla="*/ 1004 h 1017"/>
                <a:gd name="T16" fmla="*/ 564 w 589"/>
                <a:gd name="T17" fmla="*/ 909 h 1017"/>
                <a:gd name="T18" fmla="*/ 547 w 589"/>
                <a:gd name="T19" fmla="*/ 913 h 1017"/>
                <a:gd name="T20" fmla="*/ 485 w 589"/>
                <a:gd name="T21" fmla="*/ 917 h 1017"/>
                <a:gd name="T22" fmla="*/ 352 w 589"/>
                <a:gd name="T23" fmla="*/ 772 h 1017"/>
                <a:gd name="T24" fmla="*/ 352 w 589"/>
                <a:gd name="T25" fmla="*/ 328 h 1017"/>
                <a:gd name="T26" fmla="*/ 588 w 589"/>
                <a:gd name="T27" fmla="*/ 328 h 1017"/>
                <a:gd name="T28" fmla="*/ 588 w 589"/>
                <a:gd name="T29" fmla="*/ 237 h 1017"/>
                <a:gd name="T30" fmla="*/ 352 w 589"/>
                <a:gd name="T31" fmla="*/ 237 h 1017"/>
                <a:gd name="T32" fmla="*/ 352 w 589"/>
                <a:gd name="T33" fmla="*/ 0 h 1017"/>
                <a:gd name="T34" fmla="*/ 141 w 589"/>
                <a:gd name="T35" fmla="*/ 0 h 1017"/>
                <a:gd name="T36" fmla="*/ 141 w 589"/>
                <a:gd name="T37" fmla="*/ 23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89" h="1017">
                  <a:moveTo>
                    <a:pt x="141" y="237"/>
                  </a:moveTo>
                  <a:lnTo>
                    <a:pt x="0" y="237"/>
                  </a:lnTo>
                  <a:lnTo>
                    <a:pt x="0" y="328"/>
                  </a:lnTo>
                  <a:lnTo>
                    <a:pt x="141" y="328"/>
                  </a:lnTo>
                  <a:lnTo>
                    <a:pt x="141" y="797"/>
                  </a:lnTo>
                  <a:cubicBezTo>
                    <a:pt x="141" y="1000"/>
                    <a:pt x="270" y="1016"/>
                    <a:pt x="427" y="1016"/>
                  </a:cubicBezTo>
                  <a:cubicBezTo>
                    <a:pt x="464" y="1016"/>
                    <a:pt x="505" y="1012"/>
                    <a:pt x="551" y="1004"/>
                  </a:cubicBezTo>
                  <a:lnTo>
                    <a:pt x="564" y="1004"/>
                  </a:lnTo>
                  <a:lnTo>
                    <a:pt x="564" y="909"/>
                  </a:lnTo>
                  <a:lnTo>
                    <a:pt x="547" y="913"/>
                  </a:lnTo>
                  <a:cubicBezTo>
                    <a:pt x="530" y="917"/>
                    <a:pt x="510" y="917"/>
                    <a:pt x="485" y="917"/>
                  </a:cubicBezTo>
                  <a:cubicBezTo>
                    <a:pt x="360" y="917"/>
                    <a:pt x="352" y="880"/>
                    <a:pt x="352" y="772"/>
                  </a:cubicBezTo>
                  <a:lnTo>
                    <a:pt x="352" y="328"/>
                  </a:lnTo>
                  <a:lnTo>
                    <a:pt x="588" y="328"/>
                  </a:lnTo>
                  <a:lnTo>
                    <a:pt x="588" y="237"/>
                  </a:lnTo>
                  <a:lnTo>
                    <a:pt x="352" y="237"/>
                  </a:lnTo>
                  <a:lnTo>
                    <a:pt x="352" y="0"/>
                  </a:lnTo>
                  <a:lnTo>
                    <a:pt x="141" y="0"/>
                  </a:lnTo>
                  <a:lnTo>
                    <a:pt x="141" y="2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Freeform 19"/>
            <p:cNvSpPr>
              <a:spLocks noChangeArrowheads="1"/>
            </p:cNvSpPr>
            <p:nvPr/>
          </p:nvSpPr>
          <p:spPr bwMode="auto">
            <a:xfrm>
              <a:off x="6049963" y="4087813"/>
              <a:ext cx="450850" cy="395287"/>
            </a:xfrm>
            <a:custGeom>
              <a:avLst/>
              <a:gdLst>
                <a:gd name="T0" fmla="*/ 1245 w 1254"/>
                <a:gd name="T1" fmla="*/ 0 h 1096"/>
                <a:gd name="T2" fmla="*/ 1033 w 1254"/>
                <a:gd name="T3" fmla="*/ 0 h 1096"/>
                <a:gd name="T4" fmla="*/ 1033 w 1254"/>
                <a:gd name="T5" fmla="*/ 829 h 1096"/>
                <a:gd name="T6" fmla="*/ 485 w 1254"/>
                <a:gd name="T7" fmla="*/ 0 h 1096"/>
                <a:gd name="T8" fmla="*/ 0 w 1254"/>
                <a:gd name="T9" fmla="*/ 0 h 1096"/>
                <a:gd name="T10" fmla="*/ 0 w 1254"/>
                <a:gd name="T11" fmla="*/ 62 h 1096"/>
                <a:gd name="T12" fmla="*/ 42 w 1254"/>
                <a:gd name="T13" fmla="*/ 70 h 1096"/>
                <a:gd name="T14" fmla="*/ 178 w 1254"/>
                <a:gd name="T15" fmla="*/ 220 h 1096"/>
                <a:gd name="T16" fmla="*/ 178 w 1254"/>
                <a:gd name="T17" fmla="*/ 1095 h 1096"/>
                <a:gd name="T18" fmla="*/ 403 w 1254"/>
                <a:gd name="T19" fmla="*/ 1095 h 1096"/>
                <a:gd name="T20" fmla="*/ 403 w 1254"/>
                <a:gd name="T21" fmla="*/ 228 h 1096"/>
                <a:gd name="T22" fmla="*/ 975 w 1254"/>
                <a:gd name="T23" fmla="*/ 1095 h 1096"/>
                <a:gd name="T24" fmla="*/ 1253 w 1254"/>
                <a:gd name="T25" fmla="*/ 1095 h 1096"/>
                <a:gd name="T26" fmla="*/ 1253 w 1254"/>
                <a:gd name="T27" fmla="*/ 0 h 1096"/>
                <a:gd name="T28" fmla="*/ 1245 w 1254"/>
                <a:gd name="T29" fmla="*/ 0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4" h="1096">
                  <a:moveTo>
                    <a:pt x="1245" y="0"/>
                  </a:moveTo>
                  <a:lnTo>
                    <a:pt x="1033" y="0"/>
                  </a:lnTo>
                  <a:cubicBezTo>
                    <a:pt x="1033" y="0"/>
                    <a:pt x="1033" y="751"/>
                    <a:pt x="1033" y="829"/>
                  </a:cubicBezTo>
                  <a:cubicBezTo>
                    <a:pt x="992" y="763"/>
                    <a:pt x="485" y="0"/>
                    <a:pt x="485" y="0"/>
                  </a:cubicBezTo>
                  <a:lnTo>
                    <a:pt x="0" y="0"/>
                  </a:lnTo>
                  <a:lnTo>
                    <a:pt x="0" y="62"/>
                  </a:lnTo>
                  <a:lnTo>
                    <a:pt x="42" y="70"/>
                  </a:lnTo>
                  <a:cubicBezTo>
                    <a:pt x="170" y="91"/>
                    <a:pt x="178" y="95"/>
                    <a:pt x="178" y="220"/>
                  </a:cubicBezTo>
                  <a:lnTo>
                    <a:pt x="178" y="1095"/>
                  </a:lnTo>
                  <a:lnTo>
                    <a:pt x="403" y="1095"/>
                  </a:lnTo>
                  <a:cubicBezTo>
                    <a:pt x="403" y="1095"/>
                    <a:pt x="403" y="307"/>
                    <a:pt x="403" y="228"/>
                  </a:cubicBezTo>
                  <a:cubicBezTo>
                    <a:pt x="448" y="294"/>
                    <a:pt x="975" y="1095"/>
                    <a:pt x="975" y="1095"/>
                  </a:cubicBezTo>
                  <a:lnTo>
                    <a:pt x="1253" y="1095"/>
                  </a:lnTo>
                  <a:lnTo>
                    <a:pt x="1253" y="0"/>
                  </a:lnTo>
                  <a:lnTo>
                    <a:pt x="124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Freeform 20"/>
            <p:cNvSpPr>
              <a:spLocks noChangeArrowheads="1"/>
            </p:cNvSpPr>
            <p:nvPr/>
          </p:nvSpPr>
          <p:spPr bwMode="auto">
            <a:xfrm>
              <a:off x="6573838" y="4200525"/>
              <a:ext cx="266700" cy="287338"/>
            </a:xfrm>
            <a:custGeom>
              <a:avLst/>
              <a:gdLst>
                <a:gd name="T0" fmla="*/ 390 w 740"/>
                <a:gd name="T1" fmla="*/ 0 h 797"/>
                <a:gd name="T2" fmla="*/ 0 w 740"/>
                <a:gd name="T3" fmla="*/ 373 h 797"/>
                <a:gd name="T4" fmla="*/ 456 w 740"/>
                <a:gd name="T5" fmla="*/ 796 h 797"/>
                <a:gd name="T6" fmla="*/ 714 w 740"/>
                <a:gd name="T7" fmla="*/ 755 h 797"/>
                <a:gd name="T8" fmla="*/ 726 w 740"/>
                <a:gd name="T9" fmla="*/ 751 h 797"/>
                <a:gd name="T10" fmla="*/ 726 w 740"/>
                <a:gd name="T11" fmla="*/ 651 h 797"/>
                <a:gd name="T12" fmla="*/ 705 w 740"/>
                <a:gd name="T13" fmla="*/ 660 h 797"/>
                <a:gd name="T14" fmla="*/ 539 w 740"/>
                <a:gd name="T15" fmla="*/ 684 h 797"/>
                <a:gd name="T16" fmla="*/ 228 w 740"/>
                <a:gd name="T17" fmla="*/ 332 h 797"/>
                <a:gd name="T18" fmla="*/ 739 w 740"/>
                <a:gd name="T19" fmla="*/ 332 h 797"/>
                <a:gd name="T20" fmla="*/ 739 w 740"/>
                <a:gd name="T21" fmla="*/ 315 h 797"/>
                <a:gd name="T22" fmla="*/ 390 w 740"/>
                <a:gd name="T23" fmla="*/ 0 h 797"/>
                <a:gd name="T24" fmla="*/ 386 w 740"/>
                <a:gd name="T25" fmla="*/ 83 h 797"/>
                <a:gd name="T26" fmla="*/ 531 w 740"/>
                <a:gd name="T27" fmla="*/ 236 h 797"/>
                <a:gd name="T28" fmla="*/ 228 w 740"/>
                <a:gd name="T29" fmla="*/ 236 h 797"/>
                <a:gd name="T30" fmla="*/ 386 w 740"/>
                <a:gd name="T31" fmla="*/ 8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0" h="797">
                  <a:moveTo>
                    <a:pt x="390" y="0"/>
                  </a:moveTo>
                  <a:cubicBezTo>
                    <a:pt x="129" y="0"/>
                    <a:pt x="0" y="124"/>
                    <a:pt x="0" y="373"/>
                  </a:cubicBezTo>
                  <a:cubicBezTo>
                    <a:pt x="0" y="639"/>
                    <a:pt x="170" y="796"/>
                    <a:pt x="456" y="796"/>
                  </a:cubicBezTo>
                  <a:cubicBezTo>
                    <a:pt x="581" y="796"/>
                    <a:pt x="676" y="767"/>
                    <a:pt x="714" y="755"/>
                  </a:cubicBezTo>
                  <a:lnTo>
                    <a:pt x="726" y="751"/>
                  </a:lnTo>
                  <a:lnTo>
                    <a:pt x="726" y="651"/>
                  </a:lnTo>
                  <a:lnTo>
                    <a:pt x="705" y="660"/>
                  </a:lnTo>
                  <a:cubicBezTo>
                    <a:pt x="672" y="672"/>
                    <a:pt x="610" y="684"/>
                    <a:pt x="539" y="684"/>
                  </a:cubicBezTo>
                  <a:cubicBezTo>
                    <a:pt x="315" y="684"/>
                    <a:pt x="232" y="498"/>
                    <a:pt x="228" y="332"/>
                  </a:cubicBezTo>
                  <a:lnTo>
                    <a:pt x="739" y="332"/>
                  </a:lnTo>
                  <a:lnTo>
                    <a:pt x="739" y="315"/>
                  </a:lnTo>
                  <a:cubicBezTo>
                    <a:pt x="739" y="104"/>
                    <a:pt x="622" y="0"/>
                    <a:pt x="390" y="0"/>
                  </a:cubicBezTo>
                  <a:close/>
                  <a:moveTo>
                    <a:pt x="386" y="83"/>
                  </a:moveTo>
                  <a:cubicBezTo>
                    <a:pt x="498" y="83"/>
                    <a:pt x="527" y="162"/>
                    <a:pt x="531" y="236"/>
                  </a:cubicBezTo>
                  <a:lnTo>
                    <a:pt x="228" y="236"/>
                  </a:lnTo>
                  <a:cubicBezTo>
                    <a:pt x="232" y="187"/>
                    <a:pt x="270" y="83"/>
                    <a:pt x="386" y="8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Freeform 21"/>
            <p:cNvSpPr>
              <a:spLocks noChangeArrowheads="1"/>
            </p:cNvSpPr>
            <p:nvPr/>
          </p:nvSpPr>
          <p:spPr bwMode="auto">
            <a:xfrm>
              <a:off x="7204075" y="4121150"/>
              <a:ext cx="212725" cy="366713"/>
            </a:xfrm>
            <a:custGeom>
              <a:avLst/>
              <a:gdLst>
                <a:gd name="T0" fmla="*/ 141 w 590"/>
                <a:gd name="T1" fmla="*/ 237 h 1017"/>
                <a:gd name="T2" fmla="*/ 0 w 590"/>
                <a:gd name="T3" fmla="*/ 237 h 1017"/>
                <a:gd name="T4" fmla="*/ 0 w 590"/>
                <a:gd name="T5" fmla="*/ 328 h 1017"/>
                <a:gd name="T6" fmla="*/ 141 w 590"/>
                <a:gd name="T7" fmla="*/ 328 h 1017"/>
                <a:gd name="T8" fmla="*/ 141 w 590"/>
                <a:gd name="T9" fmla="*/ 797 h 1017"/>
                <a:gd name="T10" fmla="*/ 427 w 590"/>
                <a:gd name="T11" fmla="*/ 1016 h 1017"/>
                <a:gd name="T12" fmla="*/ 551 w 590"/>
                <a:gd name="T13" fmla="*/ 1004 h 1017"/>
                <a:gd name="T14" fmla="*/ 564 w 590"/>
                <a:gd name="T15" fmla="*/ 1004 h 1017"/>
                <a:gd name="T16" fmla="*/ 564 w 590"/>
                <a:gd name="T17" fmla="*/ 909 h 1017"/>
                <a:gd name="T18" fmla="*/ 547 w 590"/>
                <a:gd name="T19" fmla="*/ 913 h 1017"/>
                <a:gd name="T20" fmla="*/ 485 w 590"/>
                <a:gd name="T21" fmla="*/ 917 h 1017"/>
                <a:gd name="T22" fmla="*/ 352 w 590"/>
                <a:gd name="T23" fmla="*/ 772 h 1017"/>
                <a:gd name="T24" fmla="*/ 352 w 590"/>
                <a:gd name="T25" fmla="*/ 328 h 1017"/>
                <a:gd name="T26" fmla="*/ 589 w 590"/>
                <a:gd name="T27" fmla="*/ 328 h 1017"/>
                <a:gd name="T28" fmla="*/ 589 w 590"/>
                <a:gd name="T29" fmla="*/ 237 h 1017"/>
                <a:gd name="T30" fmla="*/ 352 w 590"/>
                <a:gd name="T31" fmla="*/ 237 h 1017"/>
                <a:gd name="T32" fmla="*/ 352 w 590"/>
                <a:gd name="T33" fmla="*/ 0 h 1017"/>
                <a:gd name="T34" fmla="*/ 141 w 590"/>
                <a:gd name="T35" fmla="*/ 0 h 1017"/>
                <a:gd name="T36" fmla="*/ 141 w 590"/>
                <a:gd name="T37" fmla="*/ 23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0" h="1017">
                  <a:moveTo>
                    <a:pt x="141" y="237"/>
                  </a:moveTo>
                  <a:lnTo>
                    <a:pt x="0" y="237"/>
                  </a:lnTo>
                  <a:lnTo>
                    <a:pt x="0" y="328"/>
                  </a:lnTo>
                  <a:lnTo>
                    <a:pt x="141" y="328"/>
                  </a:lnTo>
                  <a:lnTo>
                    <a:pt x="141" y="797"/>
                  </a:lnTo>
                  <a:cubicBezTo>
                    <a:pt x="141" y="1000"/>
                    <a:pt x="269" y="1016"/>
                    <a:pt x="427" y="1016"/>
                  </a:cubicBezTo>
                  <a:cubicBezTo>
                    <a:pt x="464" y="1016"/>
                    <a:pt x="506" y="1012"/>
                    <a:pt x="551" y="1004"/>
                  </a:cubicBezTo>
                  <a:lnTo>
                    <a:pt x="564" y="1004"/>
                  </a:lnTo>
                  <a:lnTo>
                    <a:pt x="564" y="909"/>
                  </a:lnTo>
                  <a:lnTo>
                    <a:pt x="547" y="913"/>
                  </a:lnTo>
                  <a:cubicBezTo>
                    <a:pt x="531" y="917"/>
                    <a:pt x="510" y="917"/>
                    <a:pt x="485" y="917"/>
                  </a:cubicBezTo>
                  <a:cubicBezTo>
                    <a:pt x="361" y="917"/>
                    <a:pt x="352" y="880"/>
                    <a:pt x="352" y="772"/>
                  </a:cubicBezTo>
                  <a:lnTo>
                    <a:pt x="352" y="328"/>
                  </a:lnTo>
                  <a:lnTo>
                    <a:pt x="589" y="328"/>
                  </a:lnTo>
                  <a:lnTo>
                    <a:pt x="589" y="237"/>
                  </a:lnTo>
                  <a:lnTo>
                    <a:pt x="352" y="237"/>
                  </a:lnTo>
                  <a:lnTo>
                    <a:pt x="352" y="0"/>
                  </a:lnTo>
                  <a:lnTo>
                    <a:pt x="141" y="0"/>
                  </a:lnTo>
                  <a:lnTo>
                    <a:pt x="141" y="2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Freeform 22"/>
            <p:cNvSpPr>
              <a:spLocks noChangeArrowheads="1"/>
            </p:cNvSpPr>
            <p:nvPr/>
          </p:nvSpPr>
          <p:spPr bwMode="auto">
            <a:xfrm>
              <a:off x="6850063" y="4206875"/>
              <a:ext cx="331787" cy="274638"/>
            </a:xfrm>
            <a:custGeom>
              <a:avLst/>
              <a:gdLst>
                <a:gd name="T0" fmla="*/ 705 w 921"/>
                <a:gd name="T1" fmla="*/ 248 h 764"/>
                <a:gd name="T2" fmla="*/ 920 w 921"/>
                <a:gd name="T3" fmla="*/ 0 h 764"/>
                <a:gd name="T4" fmla="*/ 701 w 921"/>
                <a:gd name="T5" fmla="*/ 0 h 764"/>
                <a:gd name="T6" fmla="*/ 497 w 921"/>
                <a:gd name="T7" fmla="*/ 236 h 764"/>
                <a:gd name="T8" fmla="*/ 319 w 921"/>
                <a:gd name="T9" fmla="*/ 0 h 764"/>
                <a:gd name="T10" fmla="*/ 0 w 921"/>
                <a:gd name="T11" fmla="*/ 0 h 764"/>
                <a:gd name="T12" fmla="*/ 0 w 921"/>
                <a:gd name="T13" fmla="*/ 62 h 764"/>
                <a:gd name="T14" fmla="*/ 12 w 921"/>
                <a:gd name="T15" fmla="*/ 62 h 764"/>
                <a:gd name="T16" fmla="*/ 211 w 921"/>
                <a:gd name="T17" fmla="*/ 178 h 764"/>
                <a:gd name="T18" fmla="*/ 344 w 921"/>
                <a:gd name="T19" fmla="*/ 352 h 764"/>
                <a:gd name="T20" fmla="*/ 128 w 921"/>
                <a:gd name="T21" fmla="*/ 601 h 764"/>
                <a:gd name="T22" fmla="*/ 348 w 921"/>
                <a:gd name="T23" fmla="*/ 601 h 764"/>
                <a:gd name="T24" fmla="*/ 443 w 921"/>
                <a:gd name="T25" fmla="*/ 489 h 764"/>
                <a:gd name="T26" fmla="*/ 651 w 921"/>
                <a:gd name="T27" fmla="*/ 763 h 764"/>
                <a:gd name="T28" fmla="*/ 900 w 921"/>
                <a:gd name="T29" fmla="*/ 763 h 764"/>
                <a:gd name="T30" fmla="*/ 506 w 921"/>
                <a:gd name="T31" fmla="*/ 248 h 764"/>
                <a:gd name="T32" fmla="*/ 705 w 921"/>
                <a:gd name="T33" fmla="*/ 2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1" h="764">
                  <a:moveTo>
                    <a:pt x="705" y="248"/>
                  </a:moveTo>
                  <a:lnTo>
                    <a:pt x="920" y="0"/>
                  </a:lnTo>
                  <a:lnTo>
                    <a:pt x="701" y="0"/>
                  </a:lnTo>
                  <a:lnTo>
                    <a:pt x="497" y="236"/>
                  </a:lnTo>
                  <a:lnTo>
                    <a:pt x="319" y="0"/>
                  </a:lnTo>
                  <a:lnTo>
                    <a:pt x="0" y="0"/>
                  </a:lnTo>
                  <a:lnTo>
                    <a:pt x="0" y="62"/>
                  </a:lnTo>
                  <a:lnTo>
                    <a:pt x="12" y="62"/>
                  </a:lnTo>
                  <a:cubicBezTo>
                    <a:pt x="120" y="70"/>
                    <a:pt x="145" y="87"/>
                    <a:pt x="211" y="178"/>
                  </a:cubicBezTo>
                  <a:lnTo>
                    <a:pt x="344" y="352"/>
                  </a:lnTo>
                  <a:lnTo>
                    <a:pt x="128" y="601"/>
                  </a:lnTo>
                  <a:lnTo>
                    <a:pt x="348" y="601"/>
                  </a:lnTo>
                  <a:lnTo>
                    <a:pt x="443" y="489"/>
                  </a:lnTo>
                  <a:lnTo>
                    <a:pt x="651" y="763"/>
                  </a:lnTo>
                  <a:lnTo>
                    <a:pt x="900" y="763"/>
                  </a:lnTo>
                  <a:lnTo>
                    <a:pt x="506" y="248"/>
                  </a:lnTo>
                  <a:lnTo>
                    <a:pt x="705" y="24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Freeform 23"/>
            <p:cNvSpPr>
              <a:spLocks noChangeArrowheads="1"/>
            </p:cNvSpPr>
            <p:nvPr/>
          </p:nvSpPr>
          <p:spPr bwMode="auto">
            <a:xfrm>
              <a:off x="7175500" y="4010025"/>
              <a:ext cx="176213" cy="111125"/>
            </a:xfrm>
            <a:custGeom>
              <a:avLst/>
              <a:gdLst>
                <a:gd name="T0" fmla="*/ 224 w 490"/>
                <a:gd name="T1" fmla="*/ 307 h 308"/>
                <a:gd name="T2" fmla="*/ 0 w 490"/>
                <a:gd name="T3" fmla="*/ 307 h 308"/>
                <a:gd name="T4" fmla="*/ 269 w 490"/>
                <a:gd name="T5" fmla="*/ 0 h 308"/>
                <a:gd name="T6" fmla="*/ 489 w 490"/>
                <a:gd name="T7" fmla="*/ 0 h 308"/>
                <a:gd name="T8" fmla="*/ 224 w 490"/>
                <a:gd name="T9" fmla="*/ 30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308">
                  <a:moveTo>
                    <a:pt x="224" y="307"/>
                  </a:moveTo>
                  <a:lnTo>
                    <a:pt x="0" y="307"/>
                  </a:lnTo>
                  <a:lnTo>
                    <a:pt x="269" y="0"/>
                  </a:lnTo>
                  <a:lnTo>
                    <a:pt x="489" y="0"/>
                  </a:lnTo>
                  <a:lnTo>
                    <a:pt x="224" y="30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142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12" r:id="rId2"/>
    <p:sldLayoutId id="2147483650" r:id="rId3"/>
    <p:sldLayoutId id="2147483691" r:id="rId4"/>
    <p:sldLayoutId id="2147483654" r:id="rId5"/>
    <p:sldLayoutId id="2147483669" r:id="rId6"/>
    <p:sldLayoutId id="2147483711" r:id="rId7"/>
    <p:sldLayoutId id="2147483740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lang="en-US" sz="2400" b="1" kern="1200" cap="none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0988" indent="-280988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Clr>
          <a:schemeClr val="accent2"/>
        </a:buClr>
        <a:buFont typeface="Wingdings" charset="2"/>
        <a:buChar char="§"/>
        <a:defRPr lang="en-US" sz="22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93688" algn="l" defTabSz="914400" rtl="0" eaLnBrk="1" latinLnBrk="0" hangingPunct="1">
        <a:lnSpc>
          <a:spcPct val="95000"/>
        </a:lnSpc>
        <a:spcBef>
          <a:spcPct val="20000"/>
        </a:spcBef>
        <a:spcAft>
          <a:spcPts val="800"/>
        </a:spcAft>
        <a:buFontTx/>
        <a:buChar char="‒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280988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FontTx/>
        <a:buChar char="‒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90613" indent="-23495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FontTx/>
        <a:buChar char="‒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312863" indent="-222250" algn="l" defTabSz="914400" rtl="0" eaLnBrk="1" latinLnBrk="0" hangingPunct="1">
        <a:lnSpc>
          <a:spcPct val="95000"/>
        </a:lnSpc>
        <a:spcBef>
          <a:spcPts val="0"/>
        </a:spcBef>
        <a:spcAft>
          <a:spcPts val="800"/>
        </a:spcAft>
        <a:buFontTx/>
        <a:buChar char="‒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ctrTitle"/>
          </p:nvPr>
        </p:nvSpPr>
        <p:spPr>
          <a:xfrm>
            <a:off x="4047067" y="3186368"/>
            <a:ext cx="4811183" cy="1068323"/>
          </a:xfrm>
        </p:spPr>
        <p:txBody>
          <a:bodyPr/>
          <a:lstStyle/>
          <a:p>
            <a:r>
              <a:rPr lang="en-US" sz="2400" dirty="0" smtClean="0"/>
              <a:t>Real Time Analytics for Measured Spectrum Data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600" dirty="0" smtClean="0"/>
              <a:t>NSF Spectrum Measurements Workshop</a:t>
            </a:r>
            <a:br>
              <a:rPr lang="en-US" sz="1600" dirty="0" smtClean="0"/>
            </a:br>
            <a:r>
              <a:rPr lang="en-US" sz="1600" dirty="0" smtClean="0"/>
              <a:t>IIT, Chicago, IL</a:t>
            </a:r>
            <a:br>
              <a:rPr lang="en-US" sz="16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600" dirty="0" smtClean="0"/>
              <a:t>April 6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 2016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600" dirty="0" smtClean="0"/>
              <a:t>Joydeep Acharya</a:t>
            </a:r>
            <a:br>
              <a:rPr lang="en-US" sz="1600" dirty="0" smtClean="0"/>
            </a:br>
            <a:r>
              <a:rPr lang="en-US" sz="1600" dirty="0" smtClean="0"/>
              <a:t>Global Center for Center Innovation </a:t>
            </a:r>
            <a:br>
              <a:rPr lang="en-US" sz="1600" dirty="0" smtClean="0"/>
            </a:br>
            <a:r>
              <a:rPr lang="en-US" sz="1600" dirty="0" smtClean="0"/>
              <a:t>Hitachi America Ltd., Santa Clara, CA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057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9634" y="3597965"/>
            <a:ext cx="8994912" cy="1374913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l">
              <a:lnSpc>
                <a:spcPct val="90000"/>
              </a:lnSpc>
            </a:pPr>
            <a:endParaRPr lang="ja-JP" altLang="en-US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575" y="913607"/>
            <a:ext cx="8994912" cy="254521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l">
              <a:lnSpc>
                <a:spcPct val="90000"/>
              </a:lnSpc>
            </a:pPr>
            <a:endParaRPr lang="ja-JP" altLang="en-US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8480" y="893728"/>
            <a:ext cx="8686797" cy="4076501"/>
          </a:xfrm>
        </p:spPr>
        <p:txBody>
          <a:bodyPr/>
          <a:lstStyle/>
          <a:p>
            <a:r>
              <a:rPr lang="en-US" sz="1600" dirty="0" smtClean="0"/>
              <a:t>What is </a:t>
            </a:r>
            <a:r>
              <a:rPr lang="en-US" sz="1600" b="1" i="1" dirty="0" smtClean="0"/>
              <a:t>spectrum</a:t>
            </a:r>
            <a:r>
              <a:rPr lang="en-US" sz="1600" dirty="0" smtClean="0"/>
              <a:t> </a:t>
            </a:r>
            <a:r>
              <a:rPr lang="en-US" sz="1600" b="1" i="1" dirty="0" smtClean="0"/>
              <a:t>data?</a:t>
            </a:r>
          </a:p>
          <a:p>
            <a:pPr lvl="1">
              <a:buFont typeface="Wingdings" pitchFamily="2" charset="2"/>
              <a:buChar char="v"/>
            </a:pPr>
            <a:r>
              <a:rPr lang="en-US" sz="1400" dirty="0" smtClean="0"/>
              <a:t>Power levels at scanned frequency channels</a:t>
            </a:r>
          </a:p>
          <a:p>
            <a:pPr lvl="2">
              <a:buFont typeface="Courier New" pitchFamily="49" charset="0"/>
              <a:buChar char="o"/>
            </a:pPr>
            <a:r>
              <a:rPr lang="en-US" sz="1200" dirty="0" smtClean="0"/>
              <a:t>Sophisticated wideband sensors, narrow resolution BW, frequent reporting </a:t>
            </a:r>
          </a:p>
          <a:p>
            <a:pPr lvl="2">
              <a:buFont typeface="Courier New" pitchFamily="49" charset="0"/>
              <a:buChar char="o"/>
            </a:pPr>
            <a:r>
              <a:rPr lang="en-US" sz="1200" dirty="0" smtClean="0"/>
              <a:t>Generate huge volume of data (~TB/hour)</a:t>
            </a:r>
          </a:p>
          <a:p>
            <a:pPr lvl="1">
              <a:buFont typeface="Wingdings" pitchFamily="2" charset="2"/>
              <a:buChar char="v"/>
            </a:pPr>
            <a:r>
              <a:rPr lang="en-US" sz="1400" dirty="0" smtClean="0"/>
              <a:t>Information about the actual signals </a:t>
            </a:r>
          </a:p>
          <a:p>
            <a:pPr lvl="2">
              <a:buFont typeface="Courier New" pitchFamily="49" charset="0"/>
              <a:buChar char="o"/>
            </a:pPr>
            <a:r>
              <a:rPr lang="en-US" sz="1200" dirty="0" smtClean="0"/>
              <a:t>Type of modulation , protocol analysis </a:t>
            </a:r>
          </a:p>
          <a:p>
            <a:pPr lvl="1">
              <a:buFont typeface="Wingdings" pitchFamily="2" charset="2"/>
              <a:buChar char="v"/>
            </a:pPr>
            <a:r>
              <a:rPr lang="en-US" sz="1400" dirty="0" smtClean="0"/>
              <a:t>Non traditional sources – device measurements, crowdsourcing, wireless carrier data</a:t>
            </a:r>
          </a:p>
          <a:p>
            <a:pPr lvl="1">
              <a:buFont typeface="Wingdings" pitchFamily="2" charset="2"/>
              <a:buChar char="v"/>
            </a:pPr>
            <a:r>
              <a:rPr lang="en-US" sz="1400" dirty="0" smtClean="0"/>
              <a:t>Rich variety of data to be analyzed into actionable insight</a:t>
            </a:r>
          </a:p>
          <a:p>
            <a:r>
              <a:rPr lang="en-US" sz="1600" dirty="0" smtClean="0"/>
              <a:t>What is </a:t>
            </a:r>
            <a:r>
              <a:rPr lang="en-US" sz="1600" b="1" i="1" dirty="0" smtClean="0"/>
              <a:t>spectrum analytics?</a:t>
            </a:r>
          </a:p>
          <a:p>
            <a:pPr lvl="1">
              <a:buFont typeface="Wingdings" pitchFamily="2" charset="2"/>
              <a:buChar char="v"/>
            </a:pPr>
            <a:r>
              <a:rPr lang="en-US" sz="1400" dirty="0" smtClean="0"/>
              <a:t>Spectrum occupancy reports – primary </a:t>
            </a:r>
            <a:r>
              <a:rPr lang="en-US" sz="1400" dirty="0" err="1" smtClean="0"/>
              <a:t>vs</a:t>
            </a:r>
            <a:r>
              <a:rPr lang="en-US" sz="1400" dirty="0" smtClean="0"/>
              <a:t> secondary usage </a:t>
            </a:r>
          </a:p>
          <a:p>
            <a:pPr lvl="1">
              <a:buFont typeface="Wingdings" pitchFamily="2" charset="2"/>
              <a:buChar char="v"/>
            </a:pPr>
            <a:r>
              <a:rPr lang="en-US" sz="1400" dirty="0" smtClean="0"/>
              <a:t>Spectrum interference &amp; misuse reporting and identification  </a:t>
            </a:r>
          </a:p>
          <a:p>
            <a:pPr lvl="1">
              <a:buFont typeface="Wingdings" pitchFamily="2" charset="2"/>
              <a:buChar char="v"/>
            </a:pPr>
            <a:r>
              <a:rPr lang="en-US" sz="1400" dirty="0" smtClean="0"/>
              <a:t>One time values, </a:t>
            </a:r>
            <a:r>
              <a:rPr lang="en-US" sz="1400" dirty="0" err="1" smtClean="0"/>
              <a:t>spatio</a:t>
            </a:r>
            <a:r>
              <a:rPr lang="en-US" sz="1400" dirty="0" smtClean="0"/>
              <a:t>-temporal trends </a:t>
            </a:r>
            <a:endParaRPr lang="en-US" sz="1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7870" y="170687"/>
            <a:ext cx="6858000" cy="567675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9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9575" y="913606"/>
            <a:ext cx="8994912" cy="2654542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l">
              <a:lnSpc>
                <a:spcPct val="90000"/>
              </a:lnSpc>
            </a:pPr>
            <a:endParaRPr lang="ja-JP" altLang="en-US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575" y="3735922"/>
            <a:ext cx="8994912" cy="1357089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l">
              <a:lnSpc>
                <a:spcPct val="90000"/>
              </a:lnSpc>
            </a:pPr>
            <a:endParaRPr lang="ja-JP" altLang="en-US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8237" y="933484"/>
            <a:ext cx="8229600" cy="4880310"/>
          </a:xfrm>
        </p:spPr>
        <p:txBody>
          <a:bodyPr/>
          <a:lstStyle/>
          <a:p>
            <a:r>
              <a:rPr lang="en-US" sz="1800" dirty="0" smtClean="0"/>
              <a:t>Plethora of Database management technologies  </a:t>
            </a:r>
          </a:p>
          <a:p>
            <a:pPr lvl="1"/>
            <a:r>
              <a:rPr lang="en-US" sz="1600" dirty="0" smtClean="0"/>
              <a:t>Data at Rest (traditional applications)</a:t>
            </a:r>
          </a:p>
          <a:p>
            <a:pPr lvl="2"/>
            <a:r>
              <a:rPr lang="en-US" sz="1400" dirty="0" smtClean="0"/>
              <a:t>Ingest -&gt; Store -&gt; Index -&gt; Analyze </a:t>
            </a:r>
          </a:p>
          <a:p>
            <a:pPr lvl="2"/>
            <a:r>
              <a:rPr lang="en-US" sz="1400" dirty="0" smtClean="0"/>
              <a:t>Structured to unstructured data, batch processing, graph representation etc. </a:t>
            </a:r>
          </a:p>
          <a:p>
            <a:pPr lvl="1"/>
            <a:r>
              <a:rPr lang="en-US" sz="1600" dirty="0" smtClean="0"/>
              <a:t>Data at Motion (</a:t>
            </a:r>
            <a:r>
              <a:rPr lang="en-US" sz="1600" dirty="0"/>
              <a:t>real-time, streaming </a:t>
            </a:r>
            <a:r>
              <a:rPr lang="en-US" sz="1600" dirty="0" smtClean="0"/>
              <a:t>applications)</a:t>
            </a:r>
            <a:endParaRPr lang="en-US" sz="1400" dirty="0" smtClean="0"/>
          </a:p>
          <a:p>
            <a:pPr lvl="2"/>
            <a:r>
              <a:rPr lang="en-US" sz="1400" dirty="0" smtClean="0"/>
              <a:t>Analyze data as it is ingested  (in memory processing) </a:t>
            </a:r>
          </a:p>
          <a:p>
            <a:pPr lvl="2"/>
            <a:r>
              <a:rPr lang="en-US" sz="1400" dirty="0" smtClean="0"/>
              <a:t>Low bandwidth requirements and latency  </a:t>
            </a:r>
          </a:p>
          <a:p>
            <a:pPr lvl="2"/>
            <a:r>
              <a:rPr lang="en-US" sz="1400" dirty="0"/>
              <a:t>Structured to unstructured data and </a:t>
            </a:r>
            <a:r>
              <a:rPr lang="en-US" sz="1400" dirty="0" smtClean="0"/>
              <a:t>micro-batch </a:t>
            </a:r>
            <a:r>
              <a:rPr lang="en-US" sz="1400" dirty="0"/>
              <a:t>processing </a:t>
            </a:r>
            <a:r>
              <a:rPr lang="en-US" sz="1400" dirty="0" smtClean="0"/>
              <a:t>or pure streaming analytics </a:t>
            </a:r>
            <a:endParaRPr lang="en-US" sz="1400" dirty="0"/>
          </a:p>
          <a:p>
            <a:r>
              <a:rPr lang="en-US" sz="1600" dirty="0" smtClean="0"/>
              <a:t>Real time processing may be suitable for advanced spectrum analytics</a:t>
            </a:r>
          </a:p>
          <a:p>
            <a:pPr lvl="1"/>
            <a:r>
              <a:rPr lang="en-US" sz="1400" dirty="0" smtClean="0"/>
              <a:t>Ability to join with historical data (data at rest) for trend analysis </a:t>
            </a:r>
          </a:p>
          <a:p>
            <a:pPr lvl="1"/>
            <a:r>
              <a:rPr lang="en-US" sz="1400" dirty="0" smtClean="0"/>
              <a:t>Integration with user defined functions (R, </a:t>
            </a:r>
            <a:r>
              <a:rPr lang="en-US" sz="1400" dirty="0" err="1" smtClean="0"/>
              <a:t>Matlab</a:t>
            </a:r>
            <a:r>
              <a:rPr lang="en-US" sz="1400" dirty="0" smtClean="0"/>
              <a:t>) for machine learning (anomaly detection)</a:t>
            </a:r>
          </a:p>
          <a:p>
            <a:pPr lvl="1"/>
            <a:r>
              <a:rPr lang="en-US" sz="1400" dirty="0" smtClean="0"/>
              <a:t>Edge processing and adaptive ingestion to reduce centralized load  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1052"/>
            <a:ext cx="6858000" cy="567675"/>
          </a:xfrm>
        </p:spPr>
        <p:txBody>
          <a:bodyPr/>
          <a:lstStyle/>
          <a:p>
            <a:r>
              <a:rPr lang="en-US" dirty="0" smtClean="0"/>
              <a:t>Data Analytics for Spectrum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85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9"/>
</p:tagLst>
</file>

<file path=ppt/theme/theme1.xml><?xml version="1.0" encoding="utf-8"?>
<a:theme xmlns:a="http://schemas.openxmlformats.org/drawingml/2006/main" name="HDS Corporate 2015">
  <a:themeElements>
    <a:clrScheme name="HDS Final">
      <a:dk1>
        <a:srgbClr val="414141"/>
      </a:dk1>
      <a:lt1>
        <a:sysClr val="window" lastClr="FFFFFF"/>
      </a:lt1>
      <a:dk2>
        <a:srgbClr val="00A499"/>
      </a:dk2>
      <a:lt2>
        <a:srgbClr val="999999"/>
      </a:lt2>
      <a:accent1>
        <a:srgbClr val="CC0000"/>
      </a:accent1>
      <a:accent2>
        <a:srgbClr val="CC0000"/>
      </a:accent2>
      <a:accent3>
        <a:srgbClr val="55951B"/>
      </a:accent3>
      <a:accent4>
        <a:srgbClr val="008EAA"/>
      </a:accent4>
      <a:accent5>
        <a:srgbClr val="FFC600"/>
      </a:accent5>
      <a:accent6>
        <a:srgbClr val="F78E1E"/>
      </a:accent6>
      <a:hlink>
        <a:srgbClr val="00C8DC"/>
      </a:hlink>
      <a:folHlink>
        <a:srgbClr val="008EA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smtClean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HDS 2011">
      <a:dk1>
        <a:sysClr val="windowText" lastClr="000000"/>
      </a:dk1>
      <a:lt1>
        <a:sysClr val="window" lastClr="FFFFFF"/>
      </a:lt1>
      <a:dk2>
        <a:srgbClr val="14AF9F"/>
      </a:dk2>
      <a:lt2>
        <a:srgbClr val="6D6E71"/>
      </a:lt2>
      <a:accent1>
        <a:srgbClr val="FD0014"/>
      </a:accent1>
      <a:accent2>
        <a:srgbClr val="C20014"/>
      </a:accent2>
      <a:accent3>
        <a:srgbClr val="009933"/>
      </a:accent3>
      <a:accent4>
        <a:srgbClr val="0073B2"/>
      </a:accent4>
      <a:accent5>
        <a:srgbClr val="DEB408"/>
      </a:accent5>
      <a:accent6>
        <a:srgbClr val="DC7400"/>
      </a:accent6>
      <a:hlink>
        <a:srgbClr val="FD0014"/>
      </a:hlink>
      <a:folHlink>
        <a:srgbClr val="C20014"/>
      </a:folHlink>
    </a:clrScheme>
    <a:fontScheme name="HDS 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DS 2011">
      <a:dk1>
        <a:sysClr val="windowText" lastClr="000000"/>
      </a:dk1>
      <a:lt1>
        <a:sysClr val="window" lastClr="FFFFFF"/>
      </a:lt1>
      <a:dk2>
        <a:srgbClr val="14AF9F"/>
      </a:dk2>
      <a:lt2>
        <a:srgbClr val="6D6E71"/>
      </a:lt2>
      <a:accent1>
        <a:srgbClr val="FD0014"/>
      </a:accent1>
      <a:accent2>
        <a:srgbClr val="C20014"/>
      </a:accent2>
      <a:accent3>
        <a:srgbClr val="009933"/>
      </a:accent3>
      <a:accent4>
        <a:srgbClr val="0073B2"/>
      </a:accent4>
      <a:accent5>
        <a:srgbClr val="DEB408"/>
      </a:accent5>
      <a:accent6>
        <a:srgbClr val="DC7400"/>
      </a:accent6>
      <a:hlink>
        <a:srgbClr val="FD0014"/>
      </a:hlink>
      <a:folHlink>
        <a:srgbClr val="C20014"/>
      </a:folHlink>
    </a:clrScheme>
    <a:fontScheme name="HDS 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Words>217</Words>
  <Application>Microsoft Office PowerPoint</Application>
  <PresentationFormat>On-screen Show (16:9)</PresentationFormat>
  <Paragraphs>27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HDS Corporate 2015</vt:lpstr>
      <vt:lpstr>Real Time Analytics for Measured Spectrum Data  NSF Spectrum Measurements Workshop IIT, Chicago, IL   April 6th, 2016   Joydeep Acharya Global Center for Center Innovation  Hitachi America Ltd., Santa Clara, CA  </vt:lpstr>
      <vt:lpstr>Introduction </vt:lpstr>
      <vt:lpstr>Data Analytics for Spectrum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Gard</dc:creator>
  <cp:lastModifiedBy>Acharya, Joydeep</cp:lastModifiedBy>
  <cp:revision>575</cp:revision>
  <dcterms:created xsi:type="dcterms:W3CDTF">2011-02-10T00:52:49Z</dcterms:created>
  <dcterms:modified xsi:type="dcterms:W3CDTF">2016-04-06T06:01:28Z</dcterms:modified>
</cp:coreProperties>
</file>