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72" r:id="rId4"/>
    <p:sldId id="258" r:id="rId5"/>
    <p:sldId id="273" r:id="rId6"/>
    <p:sldId id="260" r:id="rId7"/>
    <p:sldId id="274" r:id="rId8"/>
    <p:sldId id="261" r:id="rId9"/>
    <p:sldId id="275" r:id="rId10"/>
    <p:sldId id="262" r:id="rId11"/>
    <p:sldId id="276" r:id="rId12"/>
    <p:sldId id="263" r:id="rId13"/>
    <p:sldId id="277" r:id="rId14"/>
    <p:sldId id="264" r:id="rId15"/>
    <p:sldId id="278" r:id="rId16"/>
    <p:sldId id="265" r:id="rId17"/>
    <p:sldId id="279" r:id="rId18"/>
    <p:sldId id="266" r:id="rId19"/>
    <p:sldId id="280" r:id="rId20"/>
    <p:sldId id="267" r:id="rId21"/>
    <p:sldId id="281" r:id="rId22"/>
    <p:sldId id="268" r:id="rId23"/>
    <p:sldId id="283" r:id="rId24"/>
    <p:sldId id="269" r:id="rId25"/>
    <p:sldId id="282" r:id="rId26"/>
    <p:sldId id="270" r:id="rId27"/>
    <p:sldId id="284" r:id="rId28"/>
    <p:sldId id="271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0A6FAB-F255-43F1-9F1D-EBCB9641E26A}">
          <p14:sldIdLst>
            <p14:sldId id="256"/>
            <p14:sldId id="257"/>
            <p14:sldId id="272"/>
            <p14:sldId id="258"/>
            <p14:sldId id="273"/>
            <p14:sldId id="260"/>
            <p14:sldId id="274"/>
            <p14:sldId id="261"/>
            <p14:sldId id="275"/>
            <p14:sldId id="262"/>
            <p14:sldId id="276"/>
            <p14:sldId id="263"/>
            <p14:sldId id="277"/>
            <p14:sldId id="264"/>
            <p14:sldId id="278"/>
            <p14:sldId id="265"/>
            <p14:sldId id="279"/>
            <p14:sldId id="266"/>
            <p14:sldId id="280"/>
            <p14:sldId id="267"/>
            <p14:sldId id="281"/>
            <p14:sldId id="268"/>
            <p14:sldId id="283"/>
            <p14:sldId id="269"/>
            <p14:sldId id="282"/>
            <p14:sldId id="270"/>
            <p14:sldId id="284"/>
            <p14:sldId id="271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96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2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A759B5-9659-41D0-BCB3-BC83CB5BF4C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24CC97-3968-4202-B9F4-DD9C624D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IIT Spectrum Quiz</a:t>
            </a:r>
          </a:p>
        </p:txBody>
      </p:sp>
      <p:pic>
        <p:nvPicPr>
          <p:cNvPr id="1026" name="Picture 2" descr="http://www.iitchicagoinindia.com/img/icon-iit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1" y="882015"/>
            <a:ext cx="1576121" cy="13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762" y="882015"/>
            <a:ext cx="4410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4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5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8"/>
            <a:ext cx="12211622" cy="68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8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70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9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9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1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8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7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174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55</TotalTime>
  <Words>3</Words>
  <Application>Microsoft Office PowerPoint</Application>
  <PresentationFormat>Widescreen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Tw Cen MT</vt:lpstr>
      <vt:lpstr>Droplet</vt:lpstr>
      <vt:lpstr>IIT Spectrum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 Spectrum Quiz</dc:title>
  <dc:creator>Vaishali</dc:creator>
  <cp:lastModifiedBy>Vaishali</cp:lastModifiedBy>
  <cp:revision>11</cp:revision>
  <dcterms:created xsi:type="dcterms:W3CDTF">2016-04-05T21:37:12Z</dcterms:created>
  <dcterms:modified xsi:type="dcterms:W3CDTF">2016-04-05T22:34:52Z</dcterms:modified>
</cp:coreProperties>
</file>