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60" r:id="rId2"/>
    <p:sldId id="261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6027E-4DE6-47C3-8CB0-6DC1F693B4E7}" type="datetimeFigureOut">
              <a:rPr lang="en-US" smtClean="0"/>
              <a:t>1/31/2014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4AC36-FF29-490E-B34F-CB67C4541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59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B871-F29A-4BEC-B8A3-98A3194DCC43}" type="datetimeFigureOut">
              <a:rPr lang="en-US" smtClean="0"/>
              <a:t>1/31/2014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B553-FC82-4A1F-BB70-4282CE941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3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B871-F29A-4BEC-B8A3-98A3194DCC43}" type="datetimeFigureOut">
              <a:rPr lang="en-US" smtClean="0"/>
              <a:t>1/31/2014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B553-FC82-4A1F-BB70-4282CE941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5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B871-F29A-4BEC-B8A3-98A3194DCC43}" type="datetimeFigureOut">
              <a:rPr lang="en-US" smtClean="0"/>
              <a:t>1/31/2014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B553-FC82-4A1F-BB70-4282CE941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16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B871-F29A-4BEC-B8A3-98A3194DCC43}" type="datetimeFigureOut">
              <a:rPr lang="en-US" smtClean="0"/>
              <a:t>1/31/2014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B553-FC82-4A1F-BB70-4282CE941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3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B871-F29A-4BEC-B8A3-98A3194DCC43}" type="datetimeFigureOut">
              <a:rPr lang="en-US" smtClean="0"/>
              <a:t>1/31/2014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B553-FC82-4A1F-BB70-4282CE941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1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B871-F29A-4BEC-B8A3-98A3194DCC43}" type="datetimeFigureOut">
              <a:rPr lang="en-US" smtClean="0"/>
              <a:t>1/31/2014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B553-FC82-4A1F-BB70-4282CE941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2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B871-F29A-4BEC-B8A3-98A3194DCC43}" type="datetimeFigureOut">
              <a:rPr lang="en-US" smtClean="0"/>
              <a:t>1/31/2014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B553-FC82-4A1F-BB70-4282CE941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B871-F29A-4BEC-B8A3-98A3194DCC43}" type="datetimeFigureOut">
              <a:rPr lang="en-US" smtClean="0"/>
              <a:t>1/31/2014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B553-FC82-4A1F-BB70-4282CE941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87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B871-F29A-4BEC-B8A3-98A3194DCC43}" type="datetimeFigureOut">
              <a:rPr lang="en-US" smtClean="0"/>
              <a:t>1/31/2014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B553-FC82-4A1F-BB70-4282CE941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68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B871-F29A-4BEC-B8A3-98A3194DCC43}" type="datetimeFigureOut">
              <a:rPr lang="en-US" smtClean="0"/>
              <a:t>1/31/2014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B553-FC82-4A1F-BB70-4282CE941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94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B871-F29A-4BEC-B8A3-98A3194DCC43}" type="datetimeFigureOut">
              <a:rPr lang="en-US" smtClean="0"/>
              <a:t>1/31/2014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B553-FC82-4A1F-BB70-4282CE941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43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AB871-F29A-4BEC-B8A3-98A3194DCC43}" type="datetimeFigureOut">
              <a:rPr lang="en-US" smtClean="0"/>
              <a:t>1/31/2014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4B553-FC82-4A1F-BB70-4282CE941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3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Demo – Running Event</a:t>
            </a:r>
            <a:endParaRPr lang="en-US" sz="40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0" y="5676779"/>
            <a:ext cx="6096000" cy="2525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442" tIns="41221" rIns="82442" bIns="4122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Compound event (CE) </a:t>
            </a:r>
            <a:r>
              <a:rPr lang="en-US" sz="11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without </a:t>
            </a:r>
            <a:r>
              <a:rPr lang="en-US" sz="11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Agreement Coefficient and Confidence Information</a:t>
            </a:r>
          </a:p>
        </p:txBody>
      </p:sp>
      <p:sp>
        <p:nvSpPr>
          <p:cNvPr id="42" name="Text Box 41"/>
          <p:cNvSpPr txBox="1">
            <a:spLocks noChangeArrowheads="1"/>
          </p:cNvSpPr>
          <p:nvPr/>
        </p:nvSpPr>
        <p:spPr bwMode="auto">
          <a:xfrm>
            <a:off x="1524000" y="6245772"/>
            <a:ext cx="6094570" cy="2525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442" tIns="41221" rIns="82442" bIns="4122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Compound event (CE) </a:t>
            </a:r>
            <a:r>
              <a:rPr lang="en-US" sz="11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with</a:t>
            </a:r>
            <a:r>
              <a:rPr lang="en-US" sz="11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Agreement Coefficient and Confidence Information</a:t>
            </a:r>
          </a:p>
        </p:txBody>
      </p:sp>
      <p:pic>
        <p:nvPicPr>
          <p:cNvPr id="3" name="Demo_Runn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990600"/>
            <a:ext cx="6096000" cy="4572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12263" y="5997390"/>
            <a:ext cx="5502937" cy="202587"/>
            <a:chOff x="1812263" y="5997390"/>
            <a:chExt cx="5502937" cy="20258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659030" y="6002123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743253" y="6002123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141418" y="6002123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405944" y="6002123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924985" y="6002123"/>
              <a:ext cx="290263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229547" y="6002123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4494072" y="6002123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747159" y="6002123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5021694" y="6002123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5314816" y="6002123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5612228" y="6002123"/>
              <a:ext cx="290263" cy="19491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5871035" y="6002123"/>
              <a:ext cx="290263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/>
                <a:t>W</a:t>
              </a: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6159868" y="6002123"/>
              <a:ext cx="290263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/>
                <a:t>W</a:t>
              </a: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6450130" y="6002123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7024937" y="6002123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2571591" y="6003272"/>
              <a:ext cx="290263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/>
                <a:t>W</a:t>
              </a: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2312786" y="6003272"/>
              <a:ext cx="25880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/>
                <a:t>W</a:t>
              </a: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2053979" y="6003272"/>
              <a:ext cx="258806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2858364" y="6005058"/>
              <a:ext cx="290263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812263" y="5997390"/>
              <a:ext cx="258806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817148" y="6513771"/>
            <a:ext cx="5486783" cy="203532"/>
            <a:chOff x="1353940" y="6513771"/>
            <a:chExt cx="5486783" cy="203532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659791" y="6522384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924317" y="6522384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211720" y="6522384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471955" y="6522384"/>
              <a:ext cx="290263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/>
                <a:t>W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762219" y="6522384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021024" y="6522384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281260" y="6522384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540067" y="6522384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800302" y="6522384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5084165" y="6522384"/>
              <a:ext cx="290263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/>
                <a:t>W</a:t>
              </a: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962784" y="6522384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6257336" y="6522384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6550460" y="6522384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5676810" y="6522384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5383688" y="6522384"/>
              <a:ext cx="290263" cy="1949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2113268" y="6519653"/>
              <a:ext cx="290263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/>
                <a:t>W</a:t>
              </a: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1854463" y="6519653"/>
              <a:ext cx="25880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/>
                <a:t>W</a:t>
              </a: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595656" y="6519653"/>
              <a:ext cx="258806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2400041" y="6521439"/>
              <a:ext cx="290263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1353940" y="6513771"/>
              <a:ext cx="258806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6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Demo – Walking &amp; Door Knocking Event</a:t>
            </a:r>
            <a:endParaRPr lang="en-US" sz="40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0" y="5676779"/>
            <a:ext cx="6096000" cy="2525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442" tIns="41221" rIns="82442" bIns="4122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Compound event (CE) </a:t>
            </a:r>
            <a:r>
              <a:rPr lang="en-US" sz="11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without </a:t>
            </a:r>
            <a:r>
              <a:rPr lang="en-US" sz="11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Agreement Coefficient and Confidence Information</a:t>
            </a:r>
          </a:p>
        </p:txBody>
      </p:sp>
      <p:sp>
        <p:nvSpPr>
          <p:cNvPr id="42" name="Text Box 41"/>
          <p:cNvSpPr txBox="1">
            <a:spLocks noChangeArrowheads="1"/>
          </p:cNvSpPr>
          <p:nvPr/>
        </p:nvSpPr>
        <p:spPr bwMode="auto">
          <a:xfrm>
            <a:off x="1524000" y="6245772"/>
            <a:ext cx="6094570" cy="2525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442" tIns="41221" rIns="82442" bIns="4122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Compound event (CE) </a:t>
            </a:r>
            <a:r>
              <a:rPr lang="en-US" sz="11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with</a:t>
            </a:r>
            <a:r>
              <a:rPr lang="en-US" sz="11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Agreement Coefficient and Confidence Information</a:t>
            </a:r>
          </a:p>
        </p:txBody>
      </p:sp>
      <p:pic>
        <p:nvPicPr>
          <p:cNvPr id="4" name="Demo_Walk_Door_Knock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990600"/>
            <a:ext cx="6096000" cy="4572000"/>
          </a:xfrm>
          <a:prstGeom prst="rect">
            <a:avLst/>
          </a:prstGeom>
        </p:spPr>
      </p:pic>
      <p:grpSp>
        <p:nvGrpSpPr>
          <p:cNvPr id="1027" name="Group 1026"/>
          <p:cNvGrpSpPr/>
          <p:nvPr/>
        </p:nvGrpSpPr>
        <p:grpSpPr>
          <a:xfrm>
            <a:off x="-8981" y="5997389"/>
            <a:ext cx="9142756" cy="204384"/>
            <a:chOff x="-8981" y="5997389"/>
            <a:chExt cx="9142756" cy="204384"/>
          </a:xfrm>
        </p:grpSpPr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-8981" y="5997391"/>
              <a:ext cx="273077" cy="204382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278686" y="6002123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568287" y="6002123"/>
              <a:ext cx="276004" cy="194919"/>
            </a:xfrm>
            <a:prstGeom prst="rect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K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883046" y="6002123"/>
              <a:ext cx="276004" cy="19491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7191525" y="6002123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006603" y="6003272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2730599" y="6003272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2458517" y="6004421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912405" y="5999824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640324" y="6000973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64319" y="6000973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1092237" y="6002122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2194582" y="5997390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812182" y="5999824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540099" y="6000973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264095" y="6000973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3819301" y="6004420"/>
              <a:ext cx="276004" cy="19491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4103979" y="6006854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4379983" y="5997389"/>
              <a:ext cx="276004" cy="194919"/>
            </a:xfrm>
            <a:prstGeom prst="rect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K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4646081" y="6006854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5159050" y="6004419"/>
              <a:ext cx="276004" cy="194919"/>
            </a:xfrm>
            <a:prstGeom prst="rect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K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5399705" y="6006854"/>
              <a:ext cx="276004" cy="194919"/>
            </a:xfrm>
            <a:prstGeom prst="rect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K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5664120" y="6006341"/>
              <a:ext cx="276004" cy="19491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5913831" y="6002757"/>
              <a:ext cx="276004" cy="19491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6173536" y="5999946"/>
              <a:ext cx="276004" cy="194919"/>
            </a:xfrm>
            <a:prstGeom prst="rect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K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6414190" y="6002381"/>
              <a:ext cx="276004" cy="194919"/>
            </a:xfrm>
            <a:prstGeom prst="rect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K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6678604" y="6001868"/>
              <a:ext cx="276004" cy="19491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6928316" y="5998284"/>
              <a:ext cx="276004" cy="19491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23" name="Rectangle 122"/>
            <p:cNvSpPr>
              <a:spLocks noChangeArrowheads="1"/>
            </p:cNvSpPr>
            <p:nvPr/>
          </p:nvSpPr>
          <p:spPr bwMode="auto">
            <a:xfrm>
              <a:off x="8303613" y="6003906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>
              <a:off x="8023558" y="6001608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125" name="Rectangle 124"/>
            <p:cNvSpPr>
              <a:spLocks noChangeArrowheads="1"/>
            </p:cNvSpPr>
            <p:nvPr/>
          </p:nvSpPr>
          <p:spPr bwMode="auto">
            <a:xfrm>
              <a:off x="7751475" y="6002757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126" name="Rectangle 125"/>
            <p:cNvSpPr>
              <a:spLocks noChangeArrowheads="1"/>
            </p:cNvSpPr>
            <p:nvPr/>
          </p:nvSpPr>
          <p:spPr bwMode="auto">
            <a:xfrm>
              <a:off x="7475471" y="6002757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127" name="Rectangle 126"/>
            <p:cNvSpPr>
              <a:spLocks noChangeArrowheads="1"/>
            </p:cNvSpPr>
            <p:nvPr/>
          </p:nvSpPr>
          <p:spPr bwMode="auto">
            <a:xfrm>
              <a:off x="8569234" y="5999946"/>
              <a:ext cx="276004" cy="19491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8857771" y="6006340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</p:grpSp>
      <p:grpSp>
        <p:nvGrpSpPr>
          <p:cNvPr id="1025" name="Group 1024"/>
          <p:cNvGrpSpPr/>
          <p:nvPr/>
        </p:nvGrpSpPr>
        <p:grpSpPr>
          <a:xfrm>
            <a:off x="-894" y="6566659"/>
            <a:ext cx="9144000" cy="204764"/>
            <a:chOff x="-894" y="6566659"/>
            <a:chExt cx="9275778" cy="204764"/>
          </a:xfrm>
        </p:grpSpPr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3342045" y="6571392"/>
              <a:ext cx="28106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3636956" y="6571392"/>
              <a:ext cx="281065" cy="194919"/>
            </a:xfrm>
            <a:prstGeom prst="rect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K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4975821" y="6571392"/>
              <a:ext cx="281065" cy="19491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7326626" y="6571392"/>
              <a:ext cx="28106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8993819" y="6575609"/>
              <a:ext cx="28106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3064974" y="6572541"/>
              <a:ext cx="28106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2783909" y="6572541"/>
              <a:ext cx="28106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2506839" y="6573690"/>
              <a:ext cx="28106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1950714" y="6569093"/>
              <a:ext cx="28106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1673644" y="6570242"/>
              <a:ext cx="28106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1392579" y="6570242"/>
              <a:ext cx="28106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1115508" y="6571391"/>
              <a:ext cx="28106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2238064" y="6566659"/>
              <a:ext cx="28106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830318" y="6569093"/>
              <a:ext cx="28106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553247" y="6570242"/>
              <a:ext cx="28106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272182" y="6570242"/>
              <a:ext cx="28106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-894" y="6566660"/>
              <a:ext cx="273077" cy="204382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3892572" y="6573689"/>
              <a:ext cx="281065" cy="19491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05" name="Rectangle 104"/>
            <p:cNvSpPr>
              <a:spLocks noChangeArrowheads="1"/>
            </p:cNvSpPr>
            <p:nvPr/>
          </p:nvSpPr>
          <p:spPr bwMode="auto">
            <a:xfrm>
              <a:off x="5256886" y="6573688"/>
              <a:ext cx="281065" cy="194919"/>
            </a:xfrm>
            <a:prstGeom prst="rect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K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5501953" y="6576123"/>
              <a:ext cx="281065" cy="194919"/>
            </a:xfrm>
            <a:prstGeom prst="rect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K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7" name="Rectangle 106"/>
            <p:cNvSpPr>
              <a:spLocks noChangeArrowheads="1"/>
            </p:cNvSpPr>
            <p:nvPr/>
          </p:nvSpPr>
          <p:spPr bwMode="auto">
            <a:xfrm>
              <a:off x="5771216" y="6575610"/>
              <a:ext cx="281065" cy="19491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08" name="Rectangle 107"/>
            <p:cNvSpPr>
              <a:spLocks noChangeArrowheads="1"/>
            </p:cNvSpPr>
            <p:nvPr/>
          </p:nvSpPr>
          <p:spPr bwMode="auto">
            <a:xfrm>
              <a:off x="6025506" y="6572026"/>
              <a:ext cx="281065" cy="19491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09" name="Rectangle 108"/>
            <p:cNvSpPr>
              <a:spLocks noChangeArrowheads="1"/>
            </p:cNvSpPr>
            <p:nvPr/>
          </p:nvSpPr>
          <p:spPr bwMode="auto">
            <a:xfrm>
              <a:off x="6289972" y="6569215"/>
              <a:ext cx="281065" cy="194919"/>
            </a:xfrm>
            <a:prstGeom prst="rect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K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6535039" y="6571650"/>
              <a:ext cx="281065" cy="194919"/>
            </a:xfrm>
            <a:prstGeom prst="rect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K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11" name="Rectangle 110"/>
            <p:cNvSpPr>
              <a:spLocks noChangeArrowheads="1"/>
            </p:cNvSpPr>
            <p:nvPr/>
          </p:nvSpPr>
          <p:spPr bwMode="auto">
            <a:xfrm>
              <a:off x="6804301" y="6571137"/>
              <a:ext cx="281065" cy="19491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12" name="Rectangle 111"/>
            <p:cNvSpPr>
              <a:spLocks noChangeArrowheads="1"/>
            </p:cNvSpPr>
            <p:nvPr/>
          </p:nvSpPr>
          <p:spPr bwMode="auto">
            <a:xfrm>
              <a:off x="7058591" y="6567553"/>
              <a:ext cx="281065" cy="19491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4454093" y="6576504"/>
              <a:ext cx="281065" cy="194919"/>
            </a:xfrm>
            <a:prstGeom prst="rect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K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4182461" y="6573180"/>
              <a:ext cx="28106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122" name="Rectangle 121"/>
            <p:cNvSpPr>
              <a:spLocks noChangeArrowheads="1"/>
            </p:cNvSpPr>
            <p:nvPr/>
          </p:nvSpPr>
          <p:spPr bwMode="auto">
            <a:xfrm>
              <a:off x="4715861" y="6573180"/>
              <a:ext cx="281065" cy="19491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7337887" y="6574340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8449975" y="6576123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132" name="Rectangle 131"/>
            <p:cNvSpPr>
              <a:spLocks noChangeArrowheads="1"/>
            </p:cNvSpPr>
            <p:nvPr/>
          </p:nvSpPr>
          <p:spPr bwMode="auto">
            <a:xfrm>
              <a:off x="8169920" y="6573825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7897837" y="6574974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134" name="Rectangle 133"/>
            <p:cNvSpPr>
              <a:spLocks noChangeArrowheads="1"/>
            </p:cNvSpPr>
            <p:nvPr/>
          </p:nvSpPr>
          <p:spPr bwMode="auto">
            <a:xfrm>
              <a:off x="7621833" y="6574974"/>
              <a:ext cx="276004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  <p:sp>
          <p:nvSpPr>
            <p:cNvPr id="142" name="Rectangle 141"/>
            <p:cNvSpPr>
              <a:spLocks noChangeArrowheads="1"/>
            </p:cNvSpPr>
            <p:nvPr/>
          </p:nvSpPr>
          <p:spPr bwMode="auto">
            <a:xfrm>
              <a:off x="8721293" y="6576123"/>
              <a:ext cx="281065" cy="19491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442" tIns="41221" rIns="82442" bIns="41221" anchor="ctr"/>
            <a:lstStyle/>
            <a:p>
              <a:pPr algn="ctr"/>
              <a:r>
                <a:rPr lang="en-US" sz="1300" dirty="0"/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378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164</Words>
  <Application>Microsoft Office PowerPoint</Application>
  <PresentationFormat>On-screen Show (4:3)</PresentationFormat>
  <Paragraphs>115</Paragraphs>
  <Slides>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Demo – Running Event</vt:lpstr>
      <vt:lpstr>Demo – Walking &amp; Door Knocking Event</vt:lpstr>
    </vt:vector>
  </TitlesOfParts>
  <Company>the University of Winnipeg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 – Walking &amp; Door Knocking Event</dc:title>
  <dc:creator>Atrey-P</dc:creator>
  <cp:lastModifiedBy>Atrey-P</cp:lastModifiedBy>
  <cp:revision>9</cp:revision>
  <dcterms:created xsi:type="dcterms:W3CDTF">2014-02-01T02:08:15Z</dcterms:created>
  <dcterms:modified xsi:type="dcterms:W3CDTF">2014-02-01T04:15:35Z</dcterms:modified>
</cp:coreProperties>
</file>